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1" r:id="rId2"/>
    <p:sldMasterId id="2147483711" r:id="rId3"/>
    <p:sldMasterId id="2147483725" r:id="rId4"/>
    <p:sldMasterId id="2147483737" r:id="rId5"/>
    <p:sldMasterId id="2147483749" r:id="rId6"/>
    <p:sldMasterId id="2147483782" r:id="rId7"/>
    <p:sldMasterId id="2147483794" r:id="rId8"/>
    <p:sldMasterId id="2147483807" r:id="rId9"/>
    <p:sldMasterId id="2147483819" r:id="rId10"/>
    <p:sldMasterId id="2147483843" r:id="rId11"/>
    <p:sldMasterId id="2147483855" r:id="rId12"/>
  </p:sldMasterIdLst>
  <p:notesMasterIdLst>
    <p:notesMasterId r:id="rId59"/>
  </p:notesMasterIdLst>
  <p:sldIdLst>
    <p:sldId id="640" r:id="rId13"/>
    <p:sldId id="641" r:id="rId14"/>
    <p:sldId id="642" r:id="rId15"/>
    <p:sldId id="643" r:id="rId16"/>
    <p:sldId id="644" r:id="rId17"/>
    <p:sldId id="11088606" r:id="rId18"/>
    <p:sldId id="256" r:id="rId19"/>
    <p:sldId id="259" r:id="rId20"/>
    <p:sldId id="277" r:id="rId21"/>
    <p:sldId id="671" r:id="rId22"/>
    <p:sldId id="668" r:id="rId23"/>
    <p:sldId id="11088607" r:id="rId24"/>
    <p:sldId id="398" r:id="rId25"/>
    <p:sldId id="11088608" r:id="rId26"/>
    <p:sldId id="11088604" r:id="rId27"/>
    <p:sldId id="666" r:id="rId28"/>
    <p:sldId id="11088609" r:id="rId29"/>
    <p:sldId id="667" r:id="rId30"/>
    <p:sldId id="377" r:id="rId31"/>
    <p:sldId id="672" r:id="rId32"/>
    <p:sldId id="11088805" r:id="rId33"/>
    <p:sldId id="306" r:id="rId34"/>
    <p:sldId id="11088806" r:id="rId35"/>
    <p:sldId id="307" r:id="rId36"/>
    <p:sldId id="308" r:id="rId37"/>
    <p:sldId id="383" r:id="rId38"/>
    <p:sldId id="385" r:id="rId39"/>
    <p:sldId id="11088807" r:id="rId40"/>
    <p:sldId id="260" r:id="rId41"/>
    <p:sldId id="382" r:id="rId42"/>
    <p:sldId id="391" r:id="rId43"/>
    <p:sldId id="386" r:id="rId44"/>
    <p:sldId id="390" r:id="rId45"/>
    <p:sldId id="387" r:id="rId46"/>
    <p:sldId id="11088812" r:id="rId47"/>
    <p:sldId id="11088813" r:id="rId48"/>
    <p:sldId id="384" r:id="rId49"/>
    <p:sldId id="11088603" r:id="rId50"/>
    <p:sldId id="11088814" r:id="rId51"/>
    <p:sldId id="406" r:id="rId52"/>
    <p:sldId id="11088815" r:id="rId53"/>
    <p:sldId id="407" r:id="rId54"/>
    <p:sldId id="11088816" r:id="rId55"/>
    <p:sldId id="11088817" r:id="rId56"/>
    <p:sldId id="11088818" r:id="rId57"/>
    <p:sldId id="11088819" r:id="rId58"/>
  </p:sldIdLst>
  <p:sldSz cx="9144000" cy="5143500" type="screen16x9"/>
  <p:notesSz cx="6858000" cy="9144000"/>
  <p:embeddedFontLst>
    <p:embeddedFont>
      <p:font typeface="Nunito Light" panose="020B0604020202020204" charset="0"/>
      <p:regular r:id="rId60"/>
      <p:italic r:id="rId61"/>
    </p:embeddedFont>
    <p:embeddedFont>
      <p:font typeface="Tahoma" panose="020B060403050404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Bebas Neue" panose="020B0604020202020204" charset="0"/>
      <p:regular r:id="rId68"/>
    </p:embeddedFont>
    <p:embeddedFont>
      <p:font typeface="宋体" panose="02010600030101010101" pitchFamily="2" charset="-122"/>
      <p:regular r:id="rId69"/>
    </p:embeddedFont>
    <p:embeddedFont>
      <p:font typeface="Libre Baskerville" panose="020B0604020202020204" charset="0"/>
      <p:regular r:id="rId70"/>
      <p:bold r:id="rId71"/>
      <p:italic r:id="rId72"/>
    </p:embeddedFont>
    <p:embeddedFont>
      <p:font typeface="Roboto Condensed Light" panose="020B0604020202020204" charset="0"/>
      <p:regular r:id="rId73"/>
      <p:italic r:id="rId74"/>
    </p:embeddedFont>
    <p:embeddedFont>
      <p:font typeface="Karla" panose="020B0604020202020204" charset="0"/>
      <p:regular r:id="rId75"/>
      <p:bold r:id="rId76"/>
      <p:italic r:id="rId77"/>
      <p:boldItalic r:id="rId78"/>
    </p:embeddedFont>
    <p:embeddedFont>
      <p:font typeface="Calibri" panose="020F0502020204030204" pitchFamily="34" charset="0"/>
      <p:regular r:id="rId79"/>
      <p:bold r:id="rId80"/>
      <p:italic r:id="rId81"/>
      <p:boldItalic r:id="rId82"/>
    </p:embeddedFont>
    <p:embeddedFont>
      <p:font typeface="Constantia" panose="02030602050306030303" pitchFamily="18" charset="0"/>
      <p:regular r:id="rId83"/>
      <p:bold r:id="rId84"/>
      <p:italic r:id="rId85"/>
      <p:boldItalic r:id="rId86"/>
    </p:embeddedFont>
    <p:embeddedFont>
      <p:font typeface="等线" panose="020B0604020202020204" charset="-122"/>
      <p:regular r:id="rId87"/>
      <p:bold r:id="rId88"/>
    </p:embeddedFont>
    <p:embeddedFont>
      <p:font typeface="SVN-Blenda Script" panose="02000804000000020003" pitchFamily="2" charset="0"/>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D63BA6-EBFD-4943-9D03-4076D6D84128}">
  <a:tblStyle styleId="{1ED63BA6-EBFD-4943-9D03-4076D6D841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580"/>
  </p:normalViewPr>
  <p:slideViewPr>
    <p:cSldViewPr snapToGrid="0" snapToObjects="1" showGuides="1">
      <p:cViewPr varScale="1">
        <p:scale>
          <a:sx n="107" d="100"/>
          <a:sy n="107" d="100"/>
        </p:scale>
        <p:origin x="134" y="72"/>
      </p:cViewPr>
      <p:guideLst>
        <p:guide orient="horz" pos="1620"/>
        <p:guide pos="2880"/>
      </p:guideLst>
    </p:cSldViewPr>
  </p:slideViewPr>
  <p:outlineViewPr>
    <p:cViewPr>
      <p:scale>
        <a:sx n="33" d="100"/>
        <a:sy n="33" d="100"/>
      </p:scale>
      <p:origin x="0" y="-5016"/>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font" Target="fonts/font12.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a:extLst>
              <a:ext uri="{FF2B5EF4-FFF2-40B4-BE49-F238E27FC236}">
                <a16:creationId xmlns:a16="http://schemas.microsoft.com/office/drawing/2014/main" id="{7438EC7B-EFDB-3353-47EA-75C7044DBD8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备注占位符 2">
            <a:extLst>
              <a:ext uri="{FF2B5EF4-FFF2-40B4-BE49-F238E27FC236}">
                <a16:creationId xmlns:a16="http://schemas.microsoft.com/office/drawing/2014/main" id="{3E6B5014-6A2A-F7DF-111C-20C3D94649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115715" name="灯片编号占位符 3">
            <a:extLst>
              <a:ext uri="{FF2B5EF4-FFF2-40B4-BE49-F238E27FC236}">
                <a16:creationId xmlns:a16="http://schemas.microsoft.com/office/drawing/2014/main" id="{595126CB-F86E-84CC-BA00-2A188AB6F9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248301-5362-5A46-B258-8D032782F152}"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等线" panose="02010600030101010101" pitchFamily="2" charset="-122"/>
              <a:cs typeface="Arial" panose="020B0604020202020204" pitchFamily="34" charset="0"/>
              <a:sym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25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564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046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194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67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357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086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75BBE-EDDC-624A-9014-3EA911C4E44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36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6913" name="Google Shape;1537;ga5787b2493_0_73:notes">
            <a:extLst>
              <a:ext uri="{FF2B5EF4-FFF2-40B4-BE49-F238E27FC236}">
                <a16:creationId xmlns:a16="http://schemas.microsoft.com/office/drawing/2014/main" id="{8AEA36D2-46E3-8193-4609-574F4D5FE67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66914" name="Google Shape;1538;ga5787b2493_0_73:notes">
            <a:extLst>
              <a:ext uri="{FF2B5EF4-FFF2-40B4-BE49-F238E27FC236}">
                <a16:creationId xmlns:a16="http://schemas.microsoft.com/office/drawing/2014/main" id="{0268C10A-9550-BEC0-CF5C-591CEB5102E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VN" altLang="en-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C0CFF44A-2C32-A2B7-E530-5ED71BF6DA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a:extLst>
              <a:ext uri="{FF2B5EF4-FFF2-40B4-BE49-F238E27FC236}">
                <a16:creationId xmlns:a16="http://schemas.microsoft.com/office/drawing/2014/main" id="{5FEFC83F-9BB1-B56E-E797-6844C18CA9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VN"/>
              <a:t>HD chỉnh sửa: Thầy cô nhập câu hỏi và các đáp án vào các ô (Căn chỉnh size chữ cho phù hợp với độ dài câu hỏi)</a:t>
            </a:r>
          </a:p>
          <a:p>
            <a:pPr eaLnBrk="1" hangingPunct="1">
              <a:spcBef>
                <a:spcPct val="0"/>
              </a:spcBef>
            </a:pPr>
            <a:r>
              <a:rPr lang="en-US" altLang="en-VN"/>
              <a:t>Thầy cô nhấp chuột phải hoặc phím -&gt; để hiện câu hỏi và các đáp án</a:t>
            </a:r>
          </a:p>
          <a:p>
            <a:pPr eaLnBrk="1" hangingPunct="1">
              <a:spcBef>
                <a:spcPct val="0"/>
              </a:spcBef>
            </a:pPr>
            <a:r>
              <a:rPr lang="en-US" altLang="en-VN"/>
              <a:t>Sau khi HS chọn đáp án, thầy cô nhấp vào PHẦN ĐẤT chứa đáp án đó.</a:t>
            </a:r>
          </a:p>
          <a:p>
            <a:pPr eaLnBrk="1" hangingPunct="1">
              <a:spcBef>
                <a:spcPct val="0"/>
              </a:spcBef>
            </a:pPr>
            <a:r>
              <a:rPr lang="en-US" altLang="en-VN"/>
              <a:t>Sau khi ở phần kiểm tra đúng sai, thầy cô nhấp &lt; để trở về câu hỏi.</a:t>
            </a:r>
          </a:p>
          <a:p>
            <a:pPr eaLnBrk="1" hangingPunct="1">
              <a:spcBef>
                <a:spcPct val="0"/>
              </a:spcBef>
            </a:pPr>
            <a:r>
              <a:rPr lang="en-US" altLang="en-VN"/>
              <a:t>Sau khi hoàn thành xong câu hỏi, thầy cô nhấp hình &gt; hoặc chuột trái, phím -&gt; để chuyển sang câu hỏi tiếp theo.</a:t>
            </a:r>
          </a:p>
        </p:txBody>
      </p:sp>
      <p:sp>
        <p:nvSpPr>
          <p:cNvPr id="117763" name="Slide Number Placeholder 3">
            <a:extLst>
              <a:ext uri="{FF2B5EF4-FFF2-40B4-BE49-F238E27FC236}">
                <a16:creationId xmlns:a16="http://schemas.microsoft.com/office/drawing/2014/main" id="{1F1E25BE-3A22-A607-3CD1-E4791B3970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0AE728-A935-B94B-9474-0C06F7244500}" type="slidenum">
              <a:rPr kumimoji="0" lang="en-US" altLang="en-VN"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VN"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0AF3FAFC-BE9B-A40D-03D8-0A566006377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a:extLst>
              <a:ext uri="{FF2B5EF4-FFF2-40B4-BE49-F238E27FC236}">
                <a16:creationId xmlns:a16="http://schemas.microsoft.com/office/drawing/2014/main" id="{EBA26D4C-A370-73EE-EA39-756AD6DC4A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p>
        </p:txBody>
      </p:sp>
      <p:sp>
        <p:nvSpPr>
          <p:cNvPr id="176131" name="Slide Number Placeholder 3">
            <a:extLst>
              <a:ext uri="{FF2B5EF4-FFF2-40B4-BE49-F238E27FC236}">
                <a16:creationId xmlns:a16="http://schemas.microsoft.com/office/drawing/2014/main" id="{67CEB56E-3B16-BD5A-848A-2FAFF0B663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6C16EA-3A51-E14C-886A-C869A7D19FF6}" type="slidenum">
              <a:rPr kumimoji="0" lang="en-VN"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VN"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a20668b8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a20668b8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786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C4D50BA4-3DFA-ECCE-167F-F3B54171DA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D625B-6D61-8145-BE4C-F3C80D8EF26E}"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8482" name="Rectangle 2">
            <a:extLst>
              <a:ext uri="{FF2B5EF4-FFF2-40B4-BE49-F238E27FC236}">
                <a16:creationId xmlns:a16="http://schemas.microsoft.com/office/drawing/2014/main" id="{4D3DE444-B3AF-E3F6-1D66-B5C725FEEA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a:extLst>
              <a:ext uri="{FF2B5EF4-FFF2-40B4-BE49-F238E27FC236}">
                <a16:creationId xmlns:a16="http://schemas.microsoft.com/office/drawing/2014/main" id="{7E8CF7DE-93A6-2951-B0FB-B65D484C89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endParaRPr lang="en-US" altLang="en-VN" sz="1000"/>
          </a:p>
          <a:p>
            <a:pPr eaLnBrk="1" hangingPunct="1">
              <a:lnSpc>
                <a:spcPct val="80000"/>
              </a:lnSpc>
              <a:spcBef>
                <a:spcPct val="0"/>
              </a:spcBef>
            </a:pPr>
            <a:r>
              <a:rPr lang="en-US" altLang="en-VN" sz="1000"/>
              <a:t>Copyright (c) 2005  -  Doan Van Hung, Khoa Lich su- ĐH Quy Nhon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F1CD8C34-57FB-0117-F551-A1D77AE7E9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6E86F1-A9A9-B744-A629-1D4FF9DBFA68}" type="slidenum">
              <a:rPr kumimoji="0" lang="en-US" altLang="en-VN"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VN"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52578" name="Rectangle 2">
            <a:extLst>
              <a:ext uri="{FF2B5EF4-FFF2-40B4-BE49-F238E27FC236}">
                <a16:creationId xmlns:a16="http://schemas.microsoft.com/office/drawing/2014/main" id="{DC71BA31-41A1-871B-8613-E1452C1200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a:extLst>
              <a:ext uri="{FF2B5EF4-FFF2-40B4-BE49-F238E27FC236}">
                <a16:creationId xmlns:a16="http://schemas.microsoft.com/office/drawing/2014/main" id="{CF585DC7-A4DE-5A28-EBB7-8D1C62E03F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endParaRPr lang="en-US" altLang="en-VN" sz="1000"/>
          </a:p>
          <a:p>
            <a:pPr eaLnBrk="1" hangingPunct="1">
              <a:lnSpc>
                <a:spcPct val="90000"/>
              </a:lnSpc>
              <a:spcBef>
                <a:spcPct val="0"/>
              </a:spcBef>
            </a:pPr>
            <a:r>
              <a:rPr lang="en-US" altLang="en-VN" sz="1000"/>
              <a:t>Copyright (c) 2005  -  Doan Van Hung, Khoa Lich su- ĐH Quy Nhon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8D1FF894-521F-43AF-7B3D-1D6E218EA2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DB5CCC-7C17-6F4E-85AB-B25FB5A5B906}" type="slidenum">
              <a:rPr kumimoji="0" lang="en-US" altLang="en-VN"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VN"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55650" name="Rectangle 2">
            <a:extLst>
              <a:ext uri="{FF2B5EF4-FFF2-40B4-BE49-F238E27FC236}">
                <a16:creationId xmlns:a16="http://schemas.microsoft.com/office/drawing/2014/main" id="{78C5CCCE-9694-9416-D43E-694DAFC36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a:extLst>
              <a:ext uri="{FF2B5EF4-FFF2-40B4-BE49-F238E27FC236}">
                <a16:creationId xmlns:a16="http://schemas.microsoft.com/office/drawing/2014/main" id="{DBCD6C8B-49CD-87B1-848B-A9AC2D4657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endParaRPr lang="en-US" altLang="en-VN"/>
          </a:p>
          <a:p>
            <a:pPr eaLnBrk="1" hangingPunct="1">
              <a:spcBef>
                <a:spcPct val="0"/>
              </a:spcBef>
            </a:pPr>
            <a:r>
              <a:rPr lang="en-US" altLang="en-VN"/>
              <a:t>Copyright © 2006 Doan Van Hung- Khoa Lich Su, Dai hoc QuyNhon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ad6db7fc7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ad6db7fc7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639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825" y="1362450"/>
            <a:ext cx="3882900" cy="1942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588823" y="3305250"/>
            <a:ext cx="425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825" y="1362450"/>
            <a:ext cx="3882900" cy="1942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588823" y="3305250"/>
            <a:ext cx="425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249083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6"/>
        <p:cNvGrpSpPr/>
        <p:nvPr/>
      </p:nvGrpSpPr>
      <p:grpSpPr>
        <a:xfrm>
          <a:off x="0" y="0"/>
          <a:ext cx="0" cy="0"/>
          <a:chOff x="0" y="0"/>
          <a:chExt cx="0" cy="0"/>
        </a:xfrm>
      </p:grpSpPr>
      <p:sp>
        <p:nvSpPr>
          <p:cNvPr id="287" name="Google Shape;287;p28"/>
          <p:cNvSpPr txBox="1">
            <a:spLocks noGrp="1"/>
          </p:cNvSpPr>
          <p:nvPr>
            <p:ph type="subTitle" idx="1"/>
          </p:nvPr>
        </p:nvSpPr>
        <p:spPr>
          <a:xfrm>
            <a:off x="925538" y="2110975"/>
            <a:ext cx="3029400" cy="1082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title"/>
          </p:nvPr>
        </p:nvSpPr>
        <p:spPr>
          <a:xfrm>
            <a:off x="925538" y="1267900"/>
            <a:ext cx="3029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8"/>
          <p:cNvSpPr/>
          <p:nvPr/>
        </p:nvSpPr>
        <p:spPr>
          <a:xfrm rot="-5400000" flipH="1">
            <a:off x="-258217" y="4317313"/>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28"/>
          <p:cNvSpPr/>
          <p:nvPr/>
        </p:nvSpPr>
        <p:spPr>
          <a:xfrm>
            <a:off x="3977973" y="-741959"/>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28"/>
          <p:cNvSpPr/>
          <p:nvPr/>
        </p:nvSpPr>
        <p:spPr>
          <a:xfrm rot="5400000" flipH="1">
            <a:off x="2447110" y="4594288"/>
            <a:ext cx="527942" cy="71682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28"/>
          <p:cNvSpPr/>
          <p:nvPr/>
        </p:nvSpPr>
        <p:spPr>
          <a:xfrm rot="-9594276" flipH="1">
            <a:off x="3468542" y="-1215080"/>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28"/>
          <p:cNvSpPr/>
          <p:nvPr/>
        </p:nvSpPr>
        <p:spPr>
          <a:xfrm rot="148335" flipH="1">
            <a:off x="2131650" y="4484824"/>
            <a:ext cx="1158900" cy="161840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063490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294"/>
        <p:cNvGrpSpPr/>
        <p:nvPr/>
      </p:nvGrpSpPr>
      <p:grpSpPr>
        <a:xfrm>
          <a:off x="0" y="0"/>
          <a:ext cx="0" cy="0"/>
          <a:chOff x="0" y="0"/>
          <a:chExt cx="0" cy="0"/>
        </a:xfrm>
      </p:grpSpPr>
      <p:sp>
        <p:nvSpPr>
          <p:cNvPr id="295" name="Google Shape;295;p29"/>
          <p:cNvSpPr/>
          <p:nvPr/>
        </p:nvSpPr>
        <p:spPr>
          <a:xfrm>
            <a:off x="7379897" y="2977315"/>
            <a:ext cx="3161501" cy="3369463"/>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2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9"/>
          <p:cNvSpPr txBox="1">
            <a:spLocks noGrp="1"/>
          </p:cNvSpPr>
          <p:nvPr>
            <p:ph type="body" idx="1"/>
          </p:nvPr>
        </p:nvSpPr>
        <p:spPr>
          <a:xfrm>
            <a:off x="720000" y="1112700"/>
            <a:ext cx="7704000" cy="23409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accent2"/>
              </a:buClr>
              <a:buSzPts val="1400"/>
              <a:buChar char="●"/>
              <a:defRPr sz="1300"/>
            </a:lvl1pPr>
            <a:lvl2pPr marL="914378" lvl="1" indent="-317492" rtl="0">
              <a:lnSpc>
                <a:spcPct val="115000"/>
              </a:lnSpc>
              <a:spcBef>
                <a:spcPts val="1000"/>
              </a:spcBef>
              <a:spcAft>
                <a:spcPts val="0"/>
              </a:spcAft>
              <a:buClr>
                <a:srgbClr val="434343"/>
              </a:buClr>
              <a:buSzPts val="1400"/>
              <a:buChar char="○"/>
              <a:defRPr>
                <a:solidFill>
                  <a:srgbClr val="434343"/>
                </a:solidFill>
              </a:defRPr>
            </a:lvl2pPr>
            <a:lvl3pPr marL="1371566" lvl="2" indent="-317492" rtl="0">
              <a:lnSpc>
                <a:spcPct val="115000"/>
              </a:lnSpc>
              <a:spcBef>
                <a:spcPts val="0"/>
              </a:spcBef>
              <a:spcAft>
                <a:spcPts val="0"/>
              </a:spcAft>
              <a:buClr>
                <a:srgbClr val="434343"/>
              </a:buClr>
              <a:buSzPts val="1400"/>
              <a:buChar char="■"/>
              <a:defRPr>
                <a:solidFill>
                  <a:srgbClr val="434343"/>
                </a:solidFill>
              </a:defRPr>
            </a:lvl3pPr>
            <a:lvl4pPr marL="1828754" lvl="3" indent="-317492" rtl="0">
              <a:lnSpc>
                <a:spcPct val="115000"/>
              </a:lnSpc>
              <a:spcBef>
                <a:spcPts val="0"/>
              </a:spcBef>
              <a:spcAft>
                <a:spcPts val="0"/>
              </a:spcAft>
              <a:buClr>
                <a:srgbClr val="434343"/>
              </a:buClr>
              <a:buSzPts val="1400"/>
              <a:buChar char="●"/>
              <a:defRPr>
                <a:solidFill>
                  <a:srgbClr val="434343"/>
                </a:solidFill>
              </a:defRPr>
            </a:lvl4pPr>
            <a:lvl5pPr marL="2285943" lvl="4" indent="-317492" rtl="0">
              <a:lnSpc>
                <a:spcPct val="115000"/>
              </a:lnSpc>
              <a:spcBef>
                <a:spcPts val="0"/>
              </a:spcBef>
              <a:spcAft>
                <a:spcPts val="0"/>
              </a:spcAft>
              <a:buClr>
                <a:srgbClr val="434343"/>
              </a:buClr>
              <a:buSzPts val="1400"/>
              <a:buChar char="○"/>
              <a:defRPr>
                <a:solidFill>
                  <a:srgbClr val="434343"/>
                </a:solidFill>
              </a:defRPr>
            </a:lvl5pPr>
            <a:lvl6pPr marL="2743132" lvl="5" indent="-317492" rtl="0">
              <a:lnSpc>
                <a:spcPct val="115000"/>
              </a:lnSpc>
              <a:spcBef>
                <a:spcPts val="0"/>
              </a:spcBef>
              <a:spcAft>
                <a:spcPts val="0"/>
              </a:spcAft>
              <a:buClr>
                <a:srgbClr val="434343"/>
              </a:buClr>
              <a:buSzPts val="1400"/>
              <a:buChar char="■"/>
              <a:defRPr>
                <a:solidFill>
                  <a:srgbClr val="434343"/>
                </a:solidFill>
              </a:defRPr>
            </a:lvl6pPr>
            <a:lvl7pPr marL="3200320" lvl="6" indent="-317492" rtl="0">
              <a:lnSpc>
                <a:spcPct val="115000"/>
              </a:lnSpc>
              <a:spcBef>
                <a:spcPts val="0"/>
              </a:spcBef>
              <a:spcAft>
                <a:spcPts val="0"/>
              </a:spcAft>
              <a:buClr>
                <a:srgbClr val="434343"/>
              </a:buClr>
              <a:buSzPts val="1400"/>
              <a:buChar char="●"/>
              <a:defRPr>
                <a:solidFill>
                  <a:srgbClr val="434343"/>
                </a:solidFill>
              </a:defRPr>
            </a:lvl7pPr>
            <a:lvl8pPr marL="3657509" lvl="7" indent="-317492" rtl="0">
              <a:lnSpc>
                <a:spcPct val="115000"/>
              </a:lnSpc>
              <a:spcBef>
                <a:spcPts val="0"/>
              </a:spcBef>
              <a:spcAft>
                <a:spcPts val="0"/>
              </a:spcAft>
              <a:buClr>
                <a:srgbClr val="434343"/>
              </a:buClr>
              <a:buSzPts val="1400"/>
              <a:buChar char="○"/>
              <a:defRPr>
                <a:solidFill>
                  <a:srgbClr val="434343"/>
                </a:solidFill>
              </a:defRPr>
            </a:lvl8pPr>
            <a:lvl9pPr marL="4114697" lvl="8" indent="-317492"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98" name="Google Shape;298;p29"/>
          <p:cNvSpPr/>
          <p:nvPr/>
        </p:nvSpPr>
        <p:spPr>
          <a:xfrm rot="-5400000" flipH="1">
            <a:off x="-655861" y="-407313"/>
            <a:ext cx="1613983" cy="142606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29"/>
          <p:cNvSpPr/>
          <p:nvPr/>
        </p:nvSpPr>
        <p:spPr>
          <a:xfrm flipH="1">
            <a:off x="8696922" y="3442429"/>
            <a:ext cx="513793" cy="69761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29"/>
          <p:cNvSpPr/>
          <p:nvPr/>
        </p:nvSpPr>
        <p:spPr>
          <a:xfrm rot="-5276572" flipH="1">
            <a:off x="8696796" y="3193349"/>
            <a:ext cx="913994" cy="112618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29"/>
          <p:cNvSpPr/>
          <p:nvPr/>
        </p:nvSpPr>
        <p:spPr>
          <a:xfrm rot="10800000">
            <a:off x="916250" y="-826164"/>
            <a:ext cx="1076479" cy="132639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24162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02"/>
        <p:cNvGrpSpPr/>
        <p:nvPr/>
      </p:nvGrpSpPr>
      <p:grpSpPr>
        <a:xfrm>
          <a:off x="0" y="0"/>
          <a:ext cx="0" cy="0"/>
          <a:chOff x="0" y="0"/>
          <a:chExt cx="0" cy="0"/>
        </a:xfrm>
      </p:grpSpPr>
      <p:sp>
        <p:nvSpPr>
          <p:cNvPr id="303" name="Google Shape;303;p30"/>
          <p:cNvSpPr/>
          <p:nvPr/>
        </p:nvSpPr>
        <p:spPr>
          <a:xfrm rot="5400000">
            <a:off x="6707114" y="-442318"/>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30"/>
          <p:cNvSpPr txBox="1">
            <a:spLocks noGrp="1"/>
          </p:cNvSpPr>
          <p:nvPr>
            <p:ph type="subTitle" idx="1"/>
          </p:nvPr>
        </p:nvSpPr>
        <p:spPr>
          <a:xfrm>
            <a:off x="720000"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5" name="Google Shape;305;p30"/>
          <p:cNvSpPr txBox="1">
            <a:spLocks noGrp="1"/>
          </p:cNvSpPr>
          <p:nvPr>
            <p:ph type="subTitle" idx="2"/>
          </p:nvPr>
        </p:nvSpPr>
        <p:spPr>
          <a:xfrm>
            <a:off x="4684825" y="1518050"/>
            <a:ext cx="3739200" cy="216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6" name="Google Shape;306;p3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0"/>
          <p:cNvSpPr/>
          <p:nvPr/>
        </p:nvSpPr>
        <p:spPr>
          <a:xfrm rot="5023203">
            <a:off x="8107433" y="-1657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30"/>
          <p:cNvSpPr/>
          <p:nvPr/>
        </p:nvSpPr>
        <p:spPr>
          <a:xfrm rot="10769932">
            <a:off x="7841583" y="-7421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30"/>
          <p:cNvSpPr/>
          <p:nvPr/>
        </p:nvSpPr>
        <p:spPr>
          <a:xfrm rot="-5400000">
            <a:off x="3423069" y="4540640"/>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30"/>
          <p:cNvSpPr/>
          <p:nvPr/>
        </p:nvSpPr>
        <p:spPr>
          <a:xfrm rot="-6692913">
            <a:off x="2151039" y="3992376"/>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30"/>
          <p:cNvSpPr/>
          <p:nvPr/>
        </p:nvSpPr>
        <p:spPr>
          <a:xfrm rot="9973307">
            <a:off x="281840" y="4509887"/>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435504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720000" y="561096"/>
            <a:ext cx="44895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4" name="Google Shape;314;p31"/>
          <p:cNvSpPr txBox="1">
            <a:spLocks noGrp="1"/>
          </p:cNvSpPr>
          <p:nvPr>
            <p:ph type="subTitle" idx="1"/>
          </p:nvPr>
        </p:nvSpPr>
        <p:spPr>
          <a:xfrm>
            <a:off x="732025" y="1831175"/>
            <a:ext cx="4160700" cy="120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15" name="Google Shape;315;p31"/>
          <p:cNvSpPr/>
          <p:nvPr/>
        </p:nvSpPr>
        <p:spPr>
          <a:xfrm>
            <a:off x="-901692" y="-326283"/>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31"/>
          <p:cNvSpPr/>
          <p:nvPr/>
        </p:nvSpPr>
        <p:spPr>
          <a:xfrm rot="5399745">
            <a:off x="643120" y="-454340"/>
            <a:ext cx="795775" cy="10804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31"/>
          <p:cNvSpPr/>
          <p:nvPr/>
        </p:nvSpPr>
        <p:spPr>
          <a:xfrm rot="-10453457">
            <a:off x="367278" y="-12861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31"/>
          <p:cNvSpPr txBox="1"/>
          <p:nvPr/>
        </p:nvSpPr>
        <p:spPr>
          <a:xfrm>
            <a:off x="720000" y="3730700"/>
            <a:ext cx="4394700" cy="5364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pt-BR" sz="1000">
                <a:solidFill>
                  <a:schemeClr val="dk1"/>
                </a:solidFill>
                <a:latin typeface="Roboto Slab"/>
                <a:ea typeface="Roboto Slab"/>
                <a:cs typeface="Roboto Slab"/>
                <a:sym typeface="Roboto Slab"/>
              </a:rPr>
              <a:t>CRÉDITOS: este modelo de apresentação foi criado pelo </a:t>
            </a:r>
            <a:r>
              <a:rPr lang="pt-BR" sz="1000">
                <a:solidFill>
                  <a:schemeClr val="accent2"/>
                </a:solidFill>
                <a:uFill>
                  <a:noFill/>
                </a:uFill>
                <a:latin typeface="Roboto Slab SemiBold"/>
                <a:ea typeface="Roboto Slab SemiBold"/>
                <a:cs typeface="Roboto Slab SemiBold"/>
                <a:sym typeface="Roboto Slab SemiBold"/>
                <a:hlinkClick r:id="rId2">
                  <a:extLst>
                    <a:ext uri="{A12FA001-AC4F-418D-AE19-62706E023703}">
                      <ahyp:hlinkClr xmlns="" xmlns:ahyp="http://schemas.microsoft.com/office/drawing/2018/hyperlinkcolor" val="tx"/>
                    </a:ext>
                  </a:extLst>
                </a:hlinkClick>
              </a:rPr>
              <a:t>Slidesgo</a:t>
            </a:r>
            <a:r>
              <a:rPr lang="pt-BR" sz="1000">
                <a:solidFill>
                  <a:schemeClr val="dk1"/>
                </a:solidFill>
                <a:latin typeface="Roboto Slab"/>
                <a:ea typeface="Roboto Slab"/>
                <a:cs typeface="Roboto Slab"/>
                <a:sym typeface="Roboto Slab"/>
              </a:rPr>
              <a:t>, e inclui ícones da</a:t>
            </a:r>
            <a:r>
              <a:rPr lang="pt-BR" sz="1000">
                <a:solidFill>
                  <a:schemeClr val="accent2"/>
                </a:solidFill>
                <a:latin typeface="Roboto Slab SemiBold"/>
                <a:ea typeface="Roboto Slab SemiBold"/>
                <a:cs typeface="Roboto Slab SemiBold"/>
                <a:sym typeface="Roboto Slab SemiBold"/>
              </a:rPr>
              <a:t> </a:t>
            </a:r>
            <a:r>
              <a:rPr lang="pt-BR" sz="1000">
                <a:solidFill>
                  <a:schemeClr val="accent2"/>
                </a:solidFill>
                <a:uFill>
                  <a:noFill/>
                </a:uFill>
                <a:latin typeface="Roboto Slab SemiBold"/>
                <a:ea typeface="Roboto Slab SemiBold"/>
                <a:cs typeface="Roboto Slab SemiBold"/>
                <a:sym typeface="Roboto Slab SemiBold"/>
                <a:hlinkClick r:id="rId3">
                  <a:extLst>
                    <a:ext uri="{A12FA001-AC4F-418D-AE19-62706E023703}">
                      <ahyp:hlinkClr xmlns="" xmlns:ahyp="http://schemas.microsoft.com/office/drawing/2018/hyperlinkcolor" val="tx"/>
                    </a:ext>
                  </a:extLst>
                </a:hlinkClick>
              </a:rPr>
              <a:t>Flaticon</a:t>
            </a:r>
            <a:r>
              <a:rPr lang="pt-BR" sz="1000">
                <a:solidFill>
                  <a:schemeClr val="accent2"/>
                </a:solidFill>
                <a:latin typeface="Roboto Slab SemiBold"/>
                <a:ea typeface="Roboto Slab SemiBold"/>
                <a:cs typeface="Roboto Slab SemiBold"/>
                <a:sym typeface="Roboto Slab SemiBold"/>
              </a:rPr>
              <a:t> </a:t>
            </a:r>
            <a:r>
              <a:rPr lang="pt-BR" sz="1000">
                <a:solidFill>
                  <a:schemeClr val="dk1"/>
                </a:solidFill>
                <a:latin typeface="Roboto Slab"/>
                <a:ea typeface="Roboto Slab"/>
                <a:cs typeface="Roboto Slab"/>
                <a:sym typeface="Roboto Slab"/>
              </a:rPr>
              <a:t>e infográficos e imagens da </a:t>
            </a:r>
            <a:r>
              <a:rPr lang="pt-BR" sz="1000">
                <a:solidFill>
                  <a:schemeClr val="accent2"/>
                </a:solidFill>
                <a:uFill>
                  <a:noFill/>
                </a:uFill>
                <a:latin typeface="Roboto Slab SemiBold"/>
                <a:ea typeface="Roboto Slab SemiBold"/>
                <a:cs typeface="Roboto Slab SemiBold"/>
                <a:sym typeface="Roboto Slab SemiBold"/>
                <a:hlinkClick r:id="rId4">
                  <a:extLst>
                    <a:ext uri="{A12FA001-AC4F-418D-AE19-62706E023703}">
                      <ahyp:hlinkClr xmlns="" xmlns:ahyp="http://schemas.microsoft.com/office/drawing/2018/hyperlinkcolor" val="tx"/>
                    </a:ext>
                  </a:extLst>
                </a:hlinkClick>
              </a:rPr>
              <a:t>Freepik</a:t>
            </a:r>
            <a:endParaRPr sz="1800">
              <a:solidFill>
                <a:schemeClr val="accent2"/>
              </a:solidFill>
              <a:latin typeface="Roboto Slab SemiBold"/>
              <a:ea typeface="Roboto Slab SemiBold"/>
              <a:cs typeface="Roboto Slab SemiBold"/>
              <a:sym typeface="Roboto Slab SemiBold"/>
            </a:endParaRPr>
          </a:p>
        </p:txBody>
      </p:sp>
      <p:sp>
        <p:nvSpPr>
          <p:cNvPr id="319" name="Google Shape;319;p31"/>
          <p:cNvSpPr/>
          <p:nvPr/>
        </p:nvSpPr>
        <p:spPr>
          <a:xfrm rot="-2700000">
            <a:off x="8479712" y="3352713"/>
            <a:ext cx="931237" cy="18480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31"/>
          <p:cNvSpPr/>
          <p:nvPr/>
        </p:nvSpPr>
        <p:spPr>
          <a:xfrm rot="-5636081">
            <a:off x="7144027" y="4033706"/>
            <a:ext cx="1592887" cy="216269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31"/>
          <p:cNvSpPr/>
          <p:nvPr/>
        </p:nvSpPr>
        <p:spPr>
          <a:xfrm rot="346474">
            <a:off x="7239679" y="-701185"/>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31"/>
          <p:cNvSpPr/>
          <p:nvPr/>
        </p:nvSpPr>
        <p:spPr>
          <a:xfrm rot="10800000">
            <a:off x="8528019" y="21231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31"/>
          <p:cNvSpPr/>
          <p:nvPr/>
        </p:nvSpPr>
        <p:spPr>
          <a:xfrm rot="10800000">
            <a:off x="8011039" y="-1"/>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48394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4"/>
        <p:cNvGrpSpPr/>
        <p:nvPr/>
      </p:nvGrpSpPr>
      <p:grpSpPr>
        <a:xfrm>
          <a:off x="0" y="0"/>
          <a:ext cx="0" cy="0"/>
          <a:chOff x="0" y="0"/>
          <a:chExt cx="0" cy="0"/>
        </a:xfrm>
      </p:grpSpPr>
      <p:sp>
        <p:nvSpPr>
          <p:cNvPr id="325" name="Google Shape;325;p32"/>
          <p:cNvSpPr/>
          <p:nvPr/>
        </p:nvSpPr>
        <p:spPr>
          <a:xfrm rot="5400000">
            <a:off x="604570" y="-287805"/>
            <a:ext cx="1982909" cy="175203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32"/>
          <p:cNvSpPr/>
          <p:nvPr/>
        </p:nvSpPr>
        <p:spPr>
          <a:xfrm rot="5400000">
            <a:off x="-731079" y="3085340"/>
            <a:ext cx="3161501" cy="3369463"/>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2"/>
          <p:cNvSpPr/>
          <p:nvPr/>
        </p:nvSpPr>
        <p:spPr>
          <a:xfrm rot="5399722">
            <a:off x="7111831" y="-534439"/>
            <a:ext cx="1458134" cy="197981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2"/>
          <p:cNvSpPr/>
          <p:nvPr/>
        </p:nvSpPr>
        <p:spPr>
          <a:xfrm rot="26" flipH="1">
            <a:off x="367232" y="354382"/>
            <a:ext cx="8274219" cy="438663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2"/>
          <p:cNvSpPr/>
          <p:nvPr/>
        </p:nvSpPr>
        <p:spPr>
          <a:xfrm rot="9973307">
            <a:off x="7074990" y="3601512"/>
            <a:ext cx="2698045" cy="220746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2"/>
          <p:cNvSpPr/>
          <p:nvPr/>
        </p:nvSpPr>
        <p:spPr>
          <a:xfrm rot="-5400000">
            <a:off x="7115223" y="4441079"/>
            <a:ext cx="683878" cy="9285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2"/>
          <p:cNvSpPr/>
          <p:nvPr/>
        </p:nvSpPr>
        <p:spPr>
          <a:xfrm rot="-6692850">
            <a:off x="5544800" y="3767473"/>
            <a:ext cx="2097729" cy="3107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2"/>
          <p:cNvSpPr/>
          <p:nvPr/>
        </p:nvSpPr>
        <p:spPr>
          <a:xfrm rot="-9352694">
            <a:off x="806961" y="3975548"/>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32"/>
          <p:cNvSpPr/>
          <p:nvPr/>
        </p:nvSpPr>
        <p:spPr>
          <a:xfrm rot="5023203">
            <a:off x="2456783" y="-130368"/>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32"/>
          <p:cNvSpPr/>
          <p:nvPr/>
        </p:nvSpPr>
        <p:spPr>
          <a:xfrm rot="10769932">
            <a:off x="2190933" y="-706714"/>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32"/>
          <p:cNvSpPr/>
          <p:nvPr/>
        </p:nvSpPr>
        <p:spPr>
          <a:xfrm rot="-3804836">
            <a:off x="6400291" y="62621"/>
            <a:ext cx="684650" cy="88153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19826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33"/>
          <p:cNvSpPr/>
          <p:nvPr/>
        </p:nvSpPr>
        <p:spPr>
          <a:xfrm rot="346516">
            <a:off x="7112718" y="-879303"/>
            <a:ext cx="2893764" cy="23675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3"/>
          <p:cNvSpPr/>
          <p:nvPr/>
        </p:nvSpPr>
        <p:spPr>
          <a:xfrm rot="-5633934">
            <a:off x="29525" y="-489049"/>
            <a:ext cx="1681905" cy="2297137"/>
          </a:xfrm>
          <a:custGeom>
            <a:avLst/>
            <a:gdLst/>
            <a:ahLst/>
            <a:cxnLst/>
            <a:rect l="l" t="t" r="r" b="b"/>
            <a:pathLst>
              <a:path w="27376" h="37390" extrusionOk="0">
                <a:moveTo>
                  <a:pt x="1478" y="0"/>
                </a:moveTo>
                <a:cubicBezTo>
                  <a:pt x="941" y="0"/>
                  <a:pt x="478" y="404"/>
                  <a:pt x="414" y="946"/>
                </a:cubicBezTo>
                <a:cubicBezTo>
                  <a:pt x="133" y="6431"/>
                  <a:pt x="0" y="11916"/>
                  <a:pt x="33" y="17401"/>
                </a:cubicBezTo>
                <a:cubicBezTo>
                  <a:pt x="33" y="17932"/>
                  <a:pt x="365" y="18495"/>
                  <a:pt x="961" y="18512"/>
                </a:cubicBezTo>
                <a:lnTo>
                  <a:pt x="12080" y="18976"/>
                </a:lnTo>
                <a:cubicBezTo>
                  <a:pt x="12362" y="24693"/>
                  <a:pt x="12478" y="30426"/>
                  <a:pt x="12445" y="36143"/>
                </a:cubicBezTo>
                <a:cubicBezTo>
                  <a:pt x="12445" y="36834"/>
                  <a:pt x="12906" y="37257"/>
                  <a:pt x="13561" y="37257"/>
                </a:cubicBezTo>
                <a:cubicBezTo>
                  <a:pt x="13597" y="37257"/>
                  <a:pt x="13634" y="37256"/>
                  <a:pt x="13671" y="37253"/>
                </a:cubicBezTo>
                <a:cubicBezTo>
                  <a:pt x="15338" y="37130"/>
                  <a:pt x="17005" y="37067"/>
                  <a:pt x="18671" y="37067"/>
                </a:cubicBezTo>
                <a:cubicBezTo>
                  <a:pt x="20816" y="37067"/>
                  <a:pt x="22961" y="37171"/>
                  <a:pt x="25105" y="37386"/>
                </a:cubicBezTo>
                <a:cubicBezTo>
                  <a:pt x="25135" y="37388"/>
                  <a:pt x="25164" y="37390"/>
                  <a:pt x="25194" y="37390"/>
                </a:cubicBezTo>
                <a:cubicBezTo>
                  <a:pt x="25720" y="37390"/>
                  <a:pt x="26169" y="36975"/>
                  <a:pt x="26232" y="36441"/>
                </a:cubicBezTo>
                <a:cubicBezTo>
                  <a:pt x="27011" y="25770"/>
                  <a:pt x="27375" y="15081"/>
                  <a:pt x="27326" y="4360"/>
                </a:cubicBezTo>
                <a:cubicBezTo>
                  <a:pt x="27342" y="4095"/>
                  <a:pt x="27243" y="3846"/>
                  <a:pt x="27077" y="3664"/>
                </a:cubicBezTo>
                <a:cubicBezTo>
                  <a:pt x="27094" y="3316"/>
                  <a:pt x="27127" y="2985"/>
                  <a:pt x="27143" y="2637"/>
                </a:cubicBezTo>
                <a:cubicBezTo>
                  <a:pt x="27193" y="2073"/>
                  <a:pt x="26762" y="1576"/>
                  <a:pt x="26199" y="1526"/>
                </a:cubicBezTo>
                <a:lnTo>
                  <a:pt x="1541" y="2"/>
                </a:lnTo>
                <a:cubicBezTo>
                  <a:pt x="1520" y="1"/>
                  <a:pt x="1499"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3"/>
          <p:cNvSpPr/>
          <p:nvPr/>
        </p:nvSpPr>
        <p:spPr>
          <a:xfrm rot="129738">
            <a:off x="370018" y="367849"/>
            <a:ext cx="8274187" cy="4407815"/>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3"/>
          <p:cNvSpPr/>
          <p:nvPr/>
        </p:nvSpPr>
        <p:spPr>
          <a:xfrm rot="5400000">
            <a:off x="6669469" y="-295538"/>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33"/>
          <p:cNvSpPr/>
          <p:nvPr/>
        </p:nvSpPr>
        <p:spPr>
          <a:xfrm rot="10800000">
            <a:off x="745613" y="-344150"/>
            <a:ext cx="389850" cy="721275"/>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33"/>
          <p:cNvSpPr/>
          <p:nvPr/>
        </p:nvSpPr>
        <p:spPr>
          <a:xfrm rot="10800000">
            <a:off x="611376" y="-344150"/>
            <a:ext cx="658325" cy="1496775"/>
          </a:xfrm>
          <a:custGeom>
            <a:avLst/>
            <a:gdLst/>
            <a:ahLst/>
            <a:cxnLst/>
            <a:rect l="l" t="t" r="r" b="b"/>
            <a:pathLst>
              <a:path w="26333" h="59871" fill="none" extrusionOk="0">
                <a:moveTo>
                  <a:pt x="581" y="59871"/>
                </a:moveTo>
                <a:cubicBezTo>
                  <a:pt x="1" y="40582"/>
                  <a:pt x="979" y="21294"/>
                  <a:pt x="1956" y="2022"/>
                </a:cubicBezTo>
                <a:cubicBezTo>
                  <a:pt x="1907" y="1641"/>
                  <a:pt x="2205" y="1326"/>
                  <a:pt x="2586" y="1375"/>
                </a:cubicBezTo>
                <a:cubicBezTo>
                  <a:pt x="9811" y="414"/>
                  <a:pt x="17119" y="0"/>
                  <a:pt x="24410" y="149"/>
                </a:cubicBezTo>
                <a:cubicBezTo>
                  <a:pt x="24824" y="17731"/>
                  <a:pt x="25454" y="35313"/>
                  <a:pt x="26332" y="52894"/>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3"/>
          <p:cNvSpPr/>
          <p:nvPr/>
        </p:nvSpPr>
        <p:spPr>
          <a:xfrm rot="-5400000">
            <a:off x="6565650" y="4104074"/>
            <a:ext cx="1709302" cy="151028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33"/>
          <p:cNvSpPr/>
          <p:nvPr/>
        </p:nvSpPr>
        <p:spPr>
          <a:xfrm rot="-5776797">
            <a:off x="6015714" y="4592195"/>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33"/>
          <p:cNvSpPr/>
          <p:nvPr/>
        </p:nvSpPr>
        <p:spPr>
          <a:xfrm rot="-30068">
            <a:off x="5749933" y="4581936"/>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3"/>
          <p:cNvSpPr/>
          <p:nvPr/>
        </p:nvSpPr>
        <p:spPr>
          <a:xfrm rot="9087795">
            <a:off x="865831" y="3759353"/>
            <a:ext cx="615713" cy="122191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10442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0EBE518-0B90-3BE6-AE5E-227435201C8C}"/>
              </a:ext>
            </a:extLst>
          </p:cNvPr>
          <p:cNvSpPr>
            <a:spLocks noGrp="1"/>
          </p:cNvSpPr>
          <p:nvPr>
            <p:ph type="dt" sz="half" idx="10"/>
          </p:nvPr>
        </p:nvSpPr>
        <p:spPr/>
        <p:txBody>
          <a:bodyPr/>
          <a:lstStyle>
            <a:lvl1pPr>
              <a:defRPr/>
            </a:lvl1pPr>
          </a:lstStyle>
          <a:p>
            <a:pPr>
              <a:defRPr/>
            </a:pPr>
            <a:fld id="{205D4D84-9386-ED43-AC63-BDF73B10375B}" type="datetimeFigureOut">
              <a:rPr lang="en-US"/>
              <a:pPr>
                <a:defRPr/>
              </a:pPr>
              <a:t>4/4/2023</a:t>
            </a:fld>
            <a:endParaRPr lang="en-US"/>
          </a:p>
        </p:txBody>
      </p:sp>
      <p:sp>
        <p:nvSpPr>
          <p:cNvPr id="5" name="Footer Placeholder 4">
            <a:extLst>
              <a:ext uri="{FF2B5EF4-FFF2-40B4-BE49-F238E27FC236}">
                <a16:creationId xmlns:a16="http://schemas.microsoft.com/office/drawing/2014/main" id="{99AE2E4D-B29E-C340-A95A-1E59ACAB40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68789E-6FA4-876E-E861-B63D8C98F724}"/>
              </a:ext>
            </a:extLst>
          </p:cNvPr>
          <p:cNvSpPr>
            <a:spLocks noGrp="1"/>
          </p:cNvSpPr>
          <p:nvPr>
            <p:ph type="sldNum" sz="quarter" idx="12"/>
          </p:nvPr>
        </p:nvSpPr>
        <p:spPr/>
        <p:txBody>
          <a:bodyPr/>
          <a:lstStyle>
            <a:lvl1pPr>
              <a:defRPr/>
            </a:lvl1pPr>
          </a:lstStyle>
          <a:p>
            <a:pPr>
              <a:defRPr/>
            </a:pPr>
            <a:fld id="{11A6FD70-7A42-F947-8B0F-846236FD8A0D}" type="slidenum">
              <a:rPr lang="en-US"/>
              <a:pPr>
                <a:defRPr/>
              </a:pPr>
              <a:t>‹#›</a:t>
            </a:fld>
            <a:endParaRPr lang="en-US"/>
          </a:p>
        </p:txBody>
      </p:sp>
    </p:spTree>
    <p:extLst>
      <p:ext uri="{BB962C8B-B14F-4D97-AF65-F5344CB8AC3E}">
        <p14:creationId xmlns:p14="http://schemas.microsoft.com/office/powerpoint/2010/main" val="636503850"/>
      </p:ext>
    </p:extLst>
  </p:cSld>
  <p:clrMapOvr>
    <a:masterClrMapping/>
  </p:clrMapOvr>
  <p:transition spd="slow" advClick="0">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9F04-14A5-BC7B-5801-AFD55B6E11BC}"/>
              </a:ext>
            </a:extLst>
          </p:cNvPr>
          <p:cNvSpPr>
            <a:spLocks noGrp="1"/>
          </p:cNvSpPr>
          <p:nvPr>
            <p:ph type="dt" sz="half" idx="10"/>
          </p:nvPr>
        </p:nvSpPr>
        <p:spPr/>
        <p:txBody>
          <a:bodyPr/>
          <a:lstStyle>
            <a:lvl1pPr>
              <a:defRPr/>
            </a:lvl1pPr>
          </a:lstStyle>
          <a:p>
            <a:pPr>
              <a:defRPr/>
            </a:pPr>
            <a:fld id="{FC18BA37-FA47-8B49-86C0-72957073B50D}" type="datetimeFigureOut">
              <a:rPr lang="en-US"/>
              <a:pPr>
                <a:defRPr/>
              </a:pPr>
              <a:t>4/4/2023</a:t>
            </a:fld>
            <a:endParaRPr lang="en-US"/>
          </a:p>
        </p:txBody>
      </p:sp>
      <p:sp>
        <p:nvSpPr>
          <p:cNvPr id="5" name="Footer Placeholder 4">
            <a:extLst>
              <a:ext uri="{FF2B5EF4-FFF2-40B4-BE49-F238E27FC236}">
                <a16:creationId xmlns:a16="http://schemas.microsoft.com/office/drawing/2014/main" id="{C5E1A473-94A2-FDA5-C47C-25338C0854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04AF5-2DEF-AF34-52E1-088FAA77678B}"/>
              </a:ext>
            </a:extLst>
          </p:cNvPr>
          <p:cNvSpPr>
            <a:spLocks noGrp="1"/>
          </p:cNvSpPr>
          <p:nvPr>
            <p:ph type="sldNum" sz="quarter" idx="12"/>
          </p:nvPr>
        </p:nvSpPr>
        <p:spPr/>
        <p:txBody>
          <a:bodyPr/>
          <a:lstStyle>
            <a:lvl1pPr>
              <a:defRPr/>
            </a:lvl1pPr>
          </a:lstStyle>
          <a:p>
            <a:pPr>
              <a:defRPr/>
            </a:pPr>
            <a:fld id="{8BD9AC75-76BA-6B4D-9390-E0BC839DA2F0}" type="slidenum">
              <a:rPr lang="en-US"/>
              <a:pPr>
                <a:defRPr/>
              </a:pPr>
              <a:t>‹#›</a:t>
            </a:fld>
            <a:endParaRPr lang="en-US"/>
          </a:p>
        </p:txBody>
      </p:sp>
    </p:spTree>
    <p:extLst>
      <p:ext uri="{BB962C8B-B14F-4D97-AF65-F5344CB8AC3E}">
        <p14:creationId xmlns:p14="http://schemas.microsoft.com/office/powerpoint/2010/main" val="410432475"/>
      </p:ext>
    </p:extLst>
  </p:cSld>
  <p:clrMapOvr>
    <a:masterClrMapping/>
  </p:clrMapOvr>
  <p:transition spd="slow" advClick="0">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03F14A-2405-A040-A254-CF2E7A411991}"/>
              </a:ext>
            </a:extLst>
          </p:cNvPr>
          <p:cNvSpPr>
            <a:spLocks noGrp="1"/>
          </p:cNvSpPr>
          <p:nvPr>
            <p:ph type="dt" sz="half" idx="10"/>
          </p:nvPr>
        </p:nvSpPr>
        <p:spPr/>
        <p:txBody>
          <a:bodyPr/>
          <a:lstStyle>
            <a:lvl1pPr>
              <a:defRPr/>
            </a:lvl1pPr>
          </a:lstStyle>
          <a:p>
            <a:pPr>
              <a:defRPr/>
            </a:pPr>
            <a:fld id="{F901C550-7484-7845-B50B-CFC557D4CFEC}" type="datetimeFigureOut">
              <a:rPr lang="en-US"/>
              <a:pPr>
                <a:defRPr/>
              </a:pPr>
              <a:t>4/4/2023</a:t>
            </a:fld>
            <a:endParaRPr lang="en-US"/>
          </a:p>
        </p:txBody>
      </p:sp>
      <p:sp>
        <p:nvSpPr>
          <p:cNvPr id="5" name="Footer Placeholder 4">
            <a:extLst>
              <a:ext uri="{FF2B5EF4-FFF2-40B4-BE49-F238E27FC236}">
                <a16:creationId xmlns:a16="http://schemas.microsoft.com/office/drawing/2014/main" id="{DE0F6DD3-21CB-97EB-BF78-3583C64EE8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86F98E-03C1-9ECD-EAD1-EA126C8FFB94}"/>
              </a:ext>
            </a:extLst>
          </p:cNvPr>
          <p:cNvSpPr>
            <a:spLocks noGrp="1"/>
          </p:cNvSpPr>
          <p:nvPr>
            <p:ph type="sldNum" sz="quarter" idx="12"/>
          </p:nvPr>
        </p:nvSpPr>
        <p:spPr/>
        <p:txBody>
          <a:bodyPr/>
          <a:lstStyle>
            <a:lvl1pPr>
              <a:defRPr/>
            </a:lvl1pPr>
          </a:lstStyle>
          <a:p>
            <a:pPr>
              <a:defRPr/>
            </a:pPr>
            <a:fld id="{A49B86C9-AB01-234B-907E-0D311AABE281}" type="slidenum">
              <a:rPr lang="en-US"/>
              <a:pPr>
                <a:defRPr/>
              </a:pPr>
              <a:t>‹#›</a:t>
            </a:fld>
            <a:endParaRPr lang="en-US"/>
          </a:p>
        </p:txBody>
      </p:sp>
    </p:spTree>
    <p:extLst>
      <p:ext uri="{BB962C8B-B14F-4D97-AF65-F5344CB8AC3E}">
        <p14:creationId xmlns:p14="http://schemas.microsoft.com/office/powerpoint/2010/main" val="1798979643"/>
      </p:ext>
    </p:extLst>
  </p:cSld>
  <p:clrMapOvr>
    <a:masterClrMapping/>
  </p:clrMapOvr>
  <p:transition spd="slow" advClick="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F8CE27B-5478-9CEE-7F0A-6E818B7233C3}"/>
              </a:ext>
            </a:extLst>
          </p:cNvPr>
          <p:cNvSpPr>
            <a:spLocks noGrp="1"/>
          </p:cNvSpPr>
          <p:nvPr>
            <p:ph type="dt" sz="half" idx="10"/>
          </p:nvPr>
        </p:nvSpPr>
        <p:spPr/>
        <p:txBody>
          <a:bodyPr/>
          <a:lstStyle>
            <a:lvl1pPr>
              <a:defRPr/>
            </a:lvl1pPr>
          </a:lstStyle>
          <a:p>
            <a:pPr>
              <a:defRPr/>
            </a:pPr>
            <a:fld id="{08945EEC-B71C-844F-9996-56022B3AB7FA}" type="datetimeFigureOut">
              <a:rPr lang="en-US"/>
              <a:pPr>
                <a:defRPr/>
              </a:pPr>
              <a:t>4/4/2023</a:t>
            </a:fld>
            <a:endParaRPr lang="en-US"/>
          </a:p>
        </p:txBody>
      </p:sp>
      <p:sp>
        <p:nvSpPr>
          <p:cNvPr id="6" name="Footer Placeholder 4">
            <a:extLst>
              <a:ext uri="{FF2B5EF4-FFF2-40B4-BE49-F238E27FC236}">
                <a16:creationId xmlns:a16="http://schemas.microsoft.com/office/drawing/2014/main" id="{D9E80EFB-F1F9-FAA1-06C4-C1A4602E6C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6DC6EE-3377-A0CB-B1DD-AB4F32A6608F}"/>
              </a:ext>
            </a:extLst>
          </p:cNvPr>
          <p:cNvSpPr>
            <a:spLocks noGrp="1"/>
          </p:cNvSpPr>
          <p:nvPr>
            <p:ph type="sldNum" sz="quarter" idx="12"/>
          </p:nvPr>
        </p:nvSpPr>
        <p:spPr/>
        <p:txBody>
          <a:bodyPr/>
          <a:lstStyle>
            <a:lvl1pPr>
              <a:defRPr/>
            </a:lvl1pPr>
          </a:lstStyle>
          <a:p>
            <a:pPr>
              <a:defRPr/>
            </a:pPr>
            <a:fld id="{C4BD96C2-7D0B-1848-8955-808BA9026CAC}" type="slidenum">
              <a:rPr lang="en-US"/>
              <a:pPr>
                <a:defRPr/>
              </a:pPr>
              <a:t>‹#›</a:t>
            </a:fld>
            <a:endParaRPr lang="en-US"/>
          </a:p>
        </p:txBody>
      </p:sp>
    </p:spTree>
    <p:extLst>
      <p:ext uri="{BB962C8B-B14F-4D97-AF65-F5344CB8AC3E}">
        <p14:creationId xmlns:p14="http://schemas.microsoft.com/office/powerpoint/2010/main" val="1561099333"/>
      </p:ext>
    </p:extLst>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3175" y="2463456"/>
            <a:ext cx="4357800" cy="139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287725" y="1232531"/>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13100" y="3828256"/>
            <a:ext cx="4357800" cy="4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211455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FB798E-3F17-8F89-BBC2-450DF85DAE7A}"/>
              </a:ext>
            </a:extLst>
          </p:cNvPr>
          <p:cNvSpPr>
            <a:spLocks noGrp="1"/>
          </p:cNvSpPr>
          <p:nvPr>
            <p:ph type="dt" sz="half" idx="10"/>
          </p:nvPr>
        </p:nvSpPr>
        <p:spPr/>
        <p:txBody>
          <a:bodyPr/>
          <a:lstStyle>
            <a:lvl1pPr>
              <a:defRPr/>
            </a:lvl1pPr>
          </a:lstStyle>
          <a:p>
            <a:pPr>
              <a:defRPr/>
            </a:pPr>
            <a:fld id="{FAD8245F-49A1-3148-A7E3-458EFD171606}" type="datetimeFigureOut">
              <a:rPr lang="en-US"/>
              <a:pPr>
                <a:defRPr/>
              </a:pPr>
              <a:t>4/4/2023</a:t>
            </a:fld>
            <a:endParaRPr lang="en-US"/>
          </a:p>
        </p:txBody>
      </p:sp>
      <p:sp>
        <p:nvSpPr>
          <p:cNvPr id="8" name="Footer Placeholder 4">
            <a:extLst>
              <a:ext uri="{FF2B5EF4-FFF2-40B4-BE49-F238E27FC236}">
                <a16:creationId xmlns:a16="http://schemas.microsoft.com/office/drawing/2014/main" id="{5DAEB28F-3F77-48FC-2134-E98817F3F1C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A8DB809-B5E0-7DEA-4556-B43CA882847E}"/>
              </a:ext>
            </a:extLst>
          </p:cNvPr>
          <p:cNvSpPr>
            <a:spLocks noGrp="1"/>
          </p:cNvSpPr>
          <p:nvPr>
            <p:ph type="sldNum" sz="quarter" idx="12"/>
          </p:nvPr>
        </p:nvSpPr>
        <p:spPr/>
        <p:txBody>
          <a:bodyPr/>
          <a:lstStyle>
            <a:lvl1pPr>
              <a:defRPr/>
            </a:lvl1pPr>
          </a:lstStyle>
          <a:p>
            <a:pPr>
              <a:defRPr/>
            </a:pPr>
            <a:fld id="{58809A85-985F-A347-98B1-850DB8453DF3}" type="slidenum">
              <a:rPr lang="en-US"/>
              <a:pPr>
                <a:defRPr/>
              </a:pPr>
              <a:t>‹#›</a:t>
            </a:fld>
            <a:endParaRPr lang="en-US"/>
          </a:p>
        </p:txBody>
      </p:sp>
    </p:spTree>
    <p:extLst>
      <p:ext uri="{BB962C8B-B14F-4D97-AF65-F5344CB8AC3E}">
        <p14:creationId xmlns:p14="http://schemas.microsoft.com/office/powerpoint/2010/main" val="1336563483"/>
      </p:ext>
    </p:extLst>
  </p:cSld>
  <p:clrMapOvr>
    <a:masterClrMapping/>
  </p:clrMapOvr>
  <p:transition spd="slow" advClick="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07D7AE-8986-96E5-898E-353E0F8E5072}"/>
              </a:ext>
            </a:extLst>
          </p:cNvPr>
          <p:cNvSpPr>
            <a:spLocks noGrp="1"/>
          </p:cNvSpPr>
          <p:nvPr>
            <p:ph type="dt" sz="half" idx="10"/>
          </p:nvPr>
        </p:nvSpPr>
        <p:spPr/>
        <p:txBody>
          <a:bodyPr/>
          <a:lstStyle>
            <a:lvl1pPr>
              <a:defRPr/>
            </a:lvl1pPr>
          </a:lstStyle>
          <a:p>
            <a:pPr>
              <a:defRPr/>
            </a:pPr>
            <a:fld id="{932E732D-B1D7-CF42-9715-445099FD26E3}" type="datetimeFigureOut">
              <a:rPr lang="en-US"/>
              <a:pPr>
                <a:defRPr/>
              </a:pPr>
              <a:t>4/4/2023</a:t>
            </a:fld>
            <a:endParaRPr lang="en-US"/>
          </a:p>
        </p:txBody>
      </p:sp>
      <p:sp>
        <p:nvSpPr>
          <p:cNvPr id="4" name="Footer Placeholder 4">
            <a:extLst>
              <a:ext uri="{FF2B5EF4-FFF2-40B4-BE49-F238E27FC236}">
                <a16:creationId xmlns:a16="http://schemas.microsoft.com/office/drawing/2014/main" id="{F8753CB6-3022-56C3-CEF2-215BB6FF65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4F4D42B-F1EB-4649-D5FB-C976983D2D6A}"/>
              </a:ext>
            </a:extLst>
          </p:cNvPr>
          <p:cNvSpPr>
            <a:spLocks noGrp="1"/>
          </p:cNvSpPr>
          <p:nvPr>
            <p:ph type="sldNum" sz="quarter" idx="12"/>
          </p:nvPr>
        </p:nvSpPr>
        <p:spPr/>
        <p:txBody>
          <a:bodyPr/>
          <a:lstStyle>
            <a:lvl1pPr>
              <a:defRPr/>
            </a:lvl1pPr>
          </a:lstStyle>
          <a:p>
            <a:pPr>
              <a:defRPr/>
            </a:pPr>
            <a:fld id="{6E7CCB5E-C601-7B49-BF87-136EC88E5D25}" type="slidenum">
              <a:rPr lang="en-US"/>
              <a:pPr>
                <a:defRPr/>
              </a:pPr>
              <a:t>‹#›</a:t>
            </a:fld>
            <a:endParaRPr lang="en-US"/>
          </a:p>
        </p:txBody>
      </p:sp>
    </p:spTree>
    <p:extLst>
      <p:ext uri="{BB962C8B-B14F-4D97-AF65-F5344CB8AC3E}">
        <p14:creationId xmlns:p14="http://schemas.microsoft.com/office/powerpoint/2010/main" val="1296385893"/>
      </p:ext>
    </p:extLst>
  </p:cSld>
  <p:clrMapOvr>
    <a:masterClrMapping/>
  </p:clrMapOvr>
  <p:transition spd="slow" advClick="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D60C94-56F5-78E1-B5CB-9D38444955EC}"/>
              </a:ext>
            </a:extLst>
          </p:cNvPr>
          <p:cNvSpPr>
            <a:spLocks noGrp="1"/>
          </p:cNvSpPr>
          <p:nvPr>
            <p:ph type="dt" sz="half" idx="10"/>
          </p:nvPr>
        </p:nvSpPr>
        <p:spPr/>
        <p:txBody>
          <a:bodyPr/>
          <a:lstStyle>
            <a:lvl1pPr>
              <a:defRPr/>
            </a:lvl1pPr>
          </a:lstStyle>
          <a:p>
            <a:pPr>
              <a:defRPr/>
            </a:pPr>
            <a:fld id="{8318D8A6-2791-B345-8187-02E23C863FD6}" type="datetimeFigureOut">
              <a:rPr lang="en-US"/>
              <a:pPr>
                <a:defRPr/>
              </a:pPr>
              <a:t>4/4/2023</a:t>
            </a:fld>
            <a:endParaRPr lang="en-US"/>
          </a:p>
        </p:txBody>
      </p:sp>
      <p:sp>
        <p:nvSpPr>
          <p:cNvPr id="3" name="Footer Placeholder 4">
            <a:extLst>
              <a:ext uri="{FF2B5EF4-FFF2-40B4-BE49-F238E27FC236}">
                <a16:creationId xmlns:a16="http://schemas.microsoft.com/office/drawing/2014/main" id="{3E808ED1-F907-0FFC-435F-08399B1077B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D4FFA60-553F-4FBA-1138-067F2206E70F}"/>
              </a:ext>
            </a:extLst>
          </p:cNvPr>
          <p:cNvSpPr>
            <a:spLocks noGrp="1"/>
          </p:cNvSpPr>
          <p:nvPr>
            <p:ph type="sldNum" sz="quarter" idx="12"/>
          </p:nvPr>
        </p:nvSpPr>
        <p:spPr/>
        <p:txBody>
          <a:bodyPr/>
          <a:lstStyle>
            <a:lvl1pPr>
              <a:defRPr/>
            </a:lvl1pPr>
          </a:lstStyle>
          <a:p>
            <a:pPr>
              <a:defRPr/>
            </a:pPr>
            <a:fld id="{706BBE29-6302-5141-93E7-5708EC0C7770}" type="slidenum">
              <a:rPr lang="en-US"/>
              <a:pPr>
                <a:defRPr/>
              </a:pPr>
              <a:t>‹#›</a:t>
            </a:fld>
            <a:endParaRPr lang="en-US"/>
          </a:p>
        </p:txBody>
      </p:sp>
    </p:spTree>
    <p:extLst>
      <p:ext uri="{BB962C8B-B14F-4D97-AF65-F5344CB8AC3E}">
        <p14:creationId xmlns:p14="http://schemas.microsoft.com/office/powerpoint/2010/main" val="245948304"/>
      </p:ext>
    </p:extLst>
  </p:cSld>
  <p:clrMapOvr>
    <a:masterClrMapping/>
  </p:clrMapOvr>
  <p:transition spd="slow" advClick="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C5A0FB5-9D71-56A5-30F9-9C961C90AFDE}"/>
              </a:ext>
            </a:extLst>
          </p:cNvPr>
          <p:cNvSpPr>
            <a:spLocks noGrp="1"/>
          </p:cNvSpPr>
          <p:nvPr>
            <p:ph type="dt" sz="half" idx="10"/>
          </p:nvPr>
        </p:nvSpPr>
        <p:spPr/>
        <p:txBody>
          <a:bodyPr/>
          <a:lstStyle>
            <a:lvl1pPr>
              <a:defRPr/>
            </a:lvl1pPr>
          </a:lstStyle>
          <a:p>
            <a:pPr>
              <a:defRPr/>
            </a:pPr>
            <a:fld id="{37594853-319C-E643-A462-531B17C03D0A}" type="datetimeFigureOut">
              <a:rPr lang="en-US"/>
              <a:pPr>
                <a:defRPr/>
              </a:pPr>
              <a:t>4/4/2023</a:t>
            </a:fld>
            <a:endParaRPr lang="en-US"/>
          </a:p>
        </p:txBody>
      </p:sp>
      <p:sp>
        <p:nvSpPr>
          <p:cNvPr id="6" name="Footer Placeholder 4">
            <a:extLst>
              <a:ext uri="{FF2B5EF4-FFF2-40B4-BE49-F238E27FC236}">
                <a16:creationId xmlns:a16="http://schemas.microsoft.com/office/drawing/2014/main" id="{23301784-D206-1241-7A29-007186AADB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9359FD-6762-A6F9-AC31-E119F5752DA4}"/>
              </a:ext>
            </a:extLst>
          </p:cNvPr>
          <p:cNvSpPr>
            <a:spLocks noGrp="1"/>
          </p:cNvSpPr>
          <p:nvPr>
            <p:ph type="sldNum" sz="quarter" idx="12"/>
          </p:nvPr>
        </p:nvSpPr>
        <p:spPr/>
        <p:txBody>
          <a:bodyPr/>
          <a:lstStyle>
            <a:lvl1pPr>
              <a:defRPr/>
            </a:lvl1pPr>
          </a:lstStyle>
          <a:p>
            <a:pPr>
              <a:defRPr/>
            </a:pPr>
            <a:fld id="{06FA0BEF-A06F-6B46-A036-B4E832997BE9}" type="slidenum">
              <a:rPr lang="en-US"/>
              <a:pPr>
                <a:defRPr/>
              </a:pPr>
              <a:t>‹#›</a:t>
            </a:fld>
            <a:endParaRPr lang="en-US"/>
          </a:p>
        </p:txBody>
      </p:sp>
    </p:spTree>
    <p:extLst>
      <p:ext uri="{BB962C8B-B14F-4D97-AF65-F5344CB8AC3E}">
        <p14:creationId xmlns:p14="http://schemas.microsoft.com/office/powerpoint/2010/main" val="256364752"/>
      </p:ext>
    </p:extLst>
  </p:cSld>
  <p:clrMapOvr>
    <a:masterClrMapping/>
  </p:clrMapOvr>
  <p:transition spd="slow" advClick="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ED91E29-EDEE-3866-F7C9-EEA0284DDF8A}"/>
              </a:ext>
            </a:extLst>
          </p:cNvPr>
          <p:cNvSpPr>
            <a:spLocks noGrp="1"/>
          </p:cNvSpPr>
          <p:nvPr>
            <p:ph type="dt" sz="half" idx="10"/>
          </p:nvPr>
        </p:nvSpPr>
        <p:spPr/>
        <p:txBody>
          <a:bodyPr/>
          <a:lstStyle>
            <a:lvl1pPr>
              <a:defRPr/>
            </a:lvl1pPr>
          </a:lstStyle>
          <a:p>
            <a:pPr>
              <a:defRPr/>
            </a:pPr>
            <a:fld id="{1DDDB795-8D68-A94F-B8F3-0DF6CD5746B6}" type="datetimeFigureOut">
              <a:rPr lang="en-US"/>
              <a:pPr>
                <a:defRPr/>
              </a:pPr>
              <a:t>4/4/2023</a:t>
            </a:fld>
            <a:endParaRPr lang="en-US"/>
          </a:p>
        </p:txBody>
      </p:sp>
      <p:sp>
        <p:nvSpPr>
          <p:cNvPr id="6" name="Footer Placeholder 4">
            <a:extLst>
              <a:ext uri="{FF2B5EF4-FFF2-40B4-BE49-F238E27FC236}">
                <a16:creationId xmlns:a16="http://schemas.microsoft.com/office/drawing/2014/main" id="{4CBB48D9-FFA5-3608-F718-1D2B96F8D9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61F37D-AF0D-FE70-A2A8-89548B6DEB3F}"/>
              </a:ext>
            </a:extLst>
          </p:cNvPr>
          <p:cNvSpPr>
            <a:spLocks noGrp="1"/>
          </p:cNvSpPr>
          <p:nvPr>
            <p:ph type="sldNum" sz="quarter" idx="12"/>
          </p:nvPr>
        </p:nvSpPr>
        <p:spPr/>
        <p:txBody>
          <a:bodyPr/>
          <a:lstStyle>
            <a:lvl1pPr>
              <a:defRPr/>
            </a:lvl1pPr>
          </a:lstStyle>
          <a:p>
            <a:pPr>
              <a:defRPr/>
            </a:pPr>
            <a:fld id="{7CF3792E-DF9B-A94F-A96F-643AE9DF7FEE}" type="slidenum">
              <a:rPr lang="en-US"/>
              <a:pPr>
                <a:defRPr/>
              </a:pPr>
              <a:t>‹#›</a:t>
            </a:fld>
            <a:endParaRPr lang="en-US"/>
          </a:p>
        </p:txBody>
      </p:sp>
    </p:spTree>
    <p:extLst>
      <p:ext uri="{BB962C8B-B14F-4D97-AF65-F5344CB8AC3E}">
        <p14:creationId xmlns:p14="http://schemas.microsoft.com/office/powerpoint/2010/main" val="3866229640"/>
      </p:ext>
    </p:extLst>
  </p:cSld>
  <p:clrMapOvr>
    <a:masterClrMapping/>
  </p:clrMapOvr>
  <p:transition spd="slow" advClick="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663D7-9DA0-A3A1-42F2-D1484CB124D8}"/>
              </a:ext>
            </a:extLst>
          </p:cNvPr>
          <p:cNvSpPr>
            <a:spLocks noGrp="1"/>
          </p:cNvSpPr>
          <p:nvPr>
            <p:ph type="dt" sz="half" idx="10"/>
          </p:nvPr>
        </p:nvSpPr>
        <p:spPr/>
        <p:txBody>
          <a:bodyPr/>
          <a:lstStyle>
            <a:lvl1pPr>
              <a:defRPr/>
            </a:lvl1pPr>
          </a:lstStyle>
          <a:p>
            <a:pPr>
              <a:defRPr/>
            </a:pPr>
            <a:fld id="{65C24334-08E2-DB49-94C7-713C6D2A2D03}" type="datetimeFigureOut">
              <a:rPr lang="en-US"/>
              <a:pPr>
                <a:defRPr/>
              </a:pPr>
              <a:t>4/4/2023</a:t>
            </a:fld>
            <a:endParaRPr lang="en-US"/>
          </a:p>
        </p:txBody>
      </p:sp>
      <p:sp>
        <p:nvSpPr>
          <p:cNvPr id="5" name="Footer Placeholder 4">
            <a:extLst>
              <a:ext uri="{FF2B5EF4-FFF2-40B4-BE49-F238E27FC236}">
                <a16:creationId xmlns:a16="http://schemas.microsoft.com/office/drawing/2014/main" id="{0926E21D-76C2-1C2B-B5D3-DD85E8DAAD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A231B-38C7-B1AF-1E1F-59D5F36E40E6}"/>
              </a:ext>
            </a:extLst>
          </p:cNvPr>
          <p:cNvSpPr>
            <a:spLocks noGrp="1"/>
          </p:cNvSpPr>
          <p:nvPr>
            <p:ph type="sldNum" sz="quarter" idx="12"/>
          </p:nvPr>
        </p:nvSpPr>
        <p:spPr/>
        <p:txBody>
          <a:bodyPr/>
          <a:lstStyle>
            <a:lvl1pPr>
              <a:defRPr/>
            </a:lvl1pPr>
          </a:lstStyle>
          <a:p>
            <a:pPr>
              <a:defRPr/>
            </a:pPr>
            <a:fld id="{E9FC9543-F645-2145-880D-22B6BB9B559B}" type="slidenum">
              <a:rPr lang="en-US"/>
              <a:pPr>
                <a:defRPr/>
              </a:pPr>
              <a:t>‹#›</a:t>
            </a:fld>
            <a:endParaRPr lang="en-US"/>
          </a:p>
        </p:txBody>
      </p:sp>
    </p:spTree>
    <p:extLst>
      <p:ext uri="{BB962C8B-B14F-4D97-AF65-F5344CB8AC3E}">
        <p14:creationId xmlns:p14="http://schemas.microsoft.com/office/powerpoint/2010/main" val="3155922835"/>
      </p:ext>
    </p:extLst>
  </p:cSld>
  <p:clrMapOvr>
    <a:masterClrMapping/>
  </p:clrMapOvr>
  <p:transition spd="slow" advClick="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32448-B9B6-C7F3-A5F4-3AB7929EB126}"/>
              </a:ext>
            </a:extLst>
          </p:cNvPr>
          <p:cNvSpPr>
            <a:spLocks noGrp="1"/>
          </p:cNvSpPr>
          <p:nvPr>
            <p:ph type="dt" sz="half" idx="10"/>
          </p:nvPr>
        </p:nvSpPr>
        <p:spPr/>
        <p:txBody>
          <a:bodyPr/>
          <a:lstStyle>
            <a:lvl1pPr>
              <a:defRPr/>
            </a:lvl1pPr>
          </a:lstStyle>
          <a:p>
            <a:pPr>
              <a:defRPr/>
            </a:pPr>
            <a:fld id="{2984D1C6-3B4C-EC42-B704-9AAD00107C23}" type="datetimeFigureOut">
              <a:rPr lang="en-US"/>
              <a:pPr>
                <a:defRPr/>
              </a:pPr>
              <a:t>4/4/2023</a:t>
            </a:fld>
            <a:endParaRPr lang="en-US"/>
          </a:p>
        </p:txBody>
      </p:sp>
      <p:sp>
        <p:nvSpPr>
          <p:cNvPr id="5" name="Footer Placeholder 4">
            <a:extLst>
              <a:ext uri="{FF2B5EF4-FFF2-40B4-BE49-F238E27FC236}">
                <a16:creationId xmlns:a16="http://schemas.microsoft.com/office/drawing/2014/main" id="{6213C01B-A125-1682-26D2-C679E681A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FF1F9-84A0-8B8A-5416-E6271B73B473}"/>
              </a:ext>
            </a:extLst>
          </p:cNvPr>
          <p:cNvSpPr>
            <a:spLocks noGrp="1"/>
          </p:cNvSpPr>
          <p:nvPr>
            <p:ph type="sldNum" sz="quarter" idx="12"/>
          </p:nvPr>
        </p:nvSpPr>
        <p:spPr/>
        <p:txBody>
          <a:bodyPr/>
          <a:lstStyle>
            <a:lvl1pPr>
              <a:defRPr/>
            </a:lvl1pPr>
          </a:lstStyle>
          <a:p>
            <a:pPr>
              <a:defRPr/>
            </a:pPr>
            <a:fld id="{F6647A00-44A2-8543-86F4-CF261825225D}" type="slidenum">
              <a:rPr lang="en-US"/>
              <a:pPr>
                <a:defRPr/>
              </a:pPr>
              <a:t>‹#›</a:t>
            </a:fld>
            <a:endParaRPr lang="en-US"/>
          </a:p>
        </p:txBody>
      </p:sp>
    </p:spTree>
    <p:extLst>
      <p:ext uri="{BB962C8B-B14F-4D97-AF65-F5344CB8AC3E}">
        <p14:creationId xmlns:p14="http://schemas.microsoft.com/office/powerpoint/2010/main" val="4002298212"/>
      </p:ext>
    </p:extLst>
  </p:cSld>
  <p:clrMapOvr>
    <a:masterClrMapping/>
  </p:clrMapOvr>
  <p:transition spd="slow" advClick="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DD1E198-D21B-9078-2C5F-DA0B537F09AA}"/>
              </a:ext>
            </a:extLst>
          </p:cNvPr>
          <p:cNvSpPr>
            <a:spLocks noGrp="1"/>
          </p:cNvSpPr>
          <p:nvPr>
            <p:ph type="dt" sz="half" idx="10"/>
          </p:nvPr>
        </p:nvSpPr>
        <p:spPr/>
        <p:txBody>
          <a:bodyPr/>
          <a:lstStyle>
            <a:lvl1pPr>
              <a:defRPr/>
            </a:lvl1pPr>
          </a:lstStyle>
          <a:p>
            <a:pPr>
              <a:defRPr/>
            </a:pPr>
            <a:fld id="{9FC86F03-DC69-3041-AC16-20650C12D3BA}" type="datetimeFigureOut">
              <a:rPr lang="en-US"/>
              <a:pPr>
                <a:defRPr/>
              </a:pPr>
              <a:t>4/4/2023</a:t>
            </a:fld>
            <a:endParaRPr lang="en-US"/>
          </a:p>
        </p:txBody>
      </p:sp>
      <p:sp>
        <p:nvSpPr>
          <p:cNvPr id="5" name="Footer Placeholder 4">
            <a:extLst>
              <a:ext uri="{FF2B5EF4-FFF2-40B4-BE49-F238E27FC236}">
                <a16:creationId xmlns:a16="http://schemas.microsoft.com/office/drawing/2014/main" id="{97FF41A1-4F47-407F-23FE-7DF1C89339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AA90ED-3CBC-431E-407A-A72230B378D1}"/>
              </a:ext>
            </a:extLst>
          </p:cNvPr>
          <p:cNvSpPr>
            <a:spLocks noGrp="1"/>
          </p:cNvSpPr>
          <p:nvPr>
            <p:ph type="sldNum" sz="quarter" idx="12"/>
          </p:nvPr>
        </p:nvSpPr>
        <p:spPr/>
        <p:txBody>
          <a:bodyPr/>
          <a:lstStyle>
            <a:lvl1pPr>
              <a:defRPr/>
            </a:lvl1pPr>
          </a:lstStyle>
          <a:p>
            <a:pPr>
              <a:defRPr/>
            </a:pPr>
            <a:fld id="{766F466E-CF96-974B-937A-C6E9EFD6114D}" type="slidenum">
              <a:rPr lang="en-US"/>
              <a:pPr>
                <a:defRPr/>
              </a:pPr>
              <a:t>‹#›</a:t>
            </a:fld>
            <a:endParaRPr lang="en-US"/>
          </a:p>
        </p:txBody>
      </p:sp>
    </p:spTree>
    <p:extLst>
      <p:ext uri="{BB962C8B-B14F-4D97-AF65-F5344CB8AC3E}">
        <p14:creationId xmlns:p14="http://schemas.microsoft.com/office/powerpoint/2010/main" val="1293625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A13C4-4DF2-B6A6-08CC-EA61FD8CE899}"/>
              </a:ext>
            </a:extLst>
          </p:cNvPr>
          <p:cNvSpPr>
            <a:spLocks noGrp="1"/>
          </p:cNvSpPr>
          <p:nvPr>
            <p:ph type="dt" sz="half" idx="10"/>
          </p:nvPr>
        </p:nvSpPr>
        <p:spPr/>
        <p:txBody>
          <a:bodyPr/>
          <a:lstStyle>
            <a:lvl1pPr>
              <a:defRPr/>
            </a:lvl1pPr>
          </a:lstStyle>
          <a:p>
            <a:pPr>
              <a:defRPr/>
            </a:pPr>
            <a:fld id="{2326A8F5-5719-AA42-937A-382D4A871B14}" type="datetimeFigureOut">
              <a:rPr lang="en-US"/>
              <a:pPr>
                <a:defRPr/>
              </a:pPr>
              <a:t>4/4/2023</a:t>
            </a:fld>
            <a:endParaRPr lang="en-US"/>
          </a:p>
        </p:txBody>
      </p:sp>
      <p:sp>
        <p:nvSpPr>
          <p:cNvPr id="5" name="Footer Placeholder 4">
            <a:extLst>
              <a:ext uri="{FF2B5EF4-FFF2-40B4-BE49-F238E27FC236}">
                <a16:creationId xmlns:a16="http://schemas.microsoft.com/office/drawing/2014/main" id="{EEDF3313-855B-FDDD-E081-89474F3ACC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EC195B-0166-B86E-AF93-6FB66AF84EBE}"/>
              </a:ext>
            </a:extLst>
          </p:cNvPr>
          <p:cNvSpPr>
            <a:spLocks noGrp="1"/>
          </p:cNvSpPr>
          <p:nvPr>
            <p:ph type="sldNum" sz="quarter" idx="12"/>
          </p:nvPr>
        </p:nvSpPr>
        <p:spPr/>
        <p:txBody>
          <a:bodyPr/>
          <a:lstStyle>
            <a:lvl1pPr>
              <a:defRPr/>
            </a:lvl1pPr>
          </a:lstStyle>
          <a:p>
            <a:pPr>
              <a:defRPr/>
            </a:pPr>
            <a:fld id="{C2A84118-649B-D44D-8222-8084C5AFCE50}" type="slidenum">
              <a:rPr lang="en-US"/>
              <a:pPr>
                <a:defRPr/>
              </a:pPr>
              <a:t>‹#›</a:t>
            </a:fld>
            <a:endParaRPr lang="en-US"/>
          </a:p>
        </p:txBody>
      </p:sp>
    </p:spTree>
    <p:extLst>
      <p:ext uri="{BB962C8B-B14F-4D97-AF65-F5344CB8AC3E}">
        <p14:creationId xmlns:p14="http://schemas.microsoft.com/office/powerpoint/2010/main" val="2868289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8A2EAD-7836-F93F-0802-4776A56FB7A4}"/>
              </a:ext>
            </a:extLst>
          </p:cNvPr>
          <p:cNvSpPr>
            <a:spLocks noGrp="1"/>
          </p:cNvSpPr>
          <p:nvPr>
            <p:ph type="dt" sz="half" idx="10"/>
          </p:nvPr>
        </p:nvSpPr>
        <p:spPr/>
        <p:txBody>
          <a:bodyPr/>
          <a:lstStyle>
            <a:lvl1pPr>
              <a:defRPr/>
            </a:lvl1pPr>
          </a:lstStyle>
          <a:p>
            <a:pPr>
              <a:defRPr/>
            </a:pPr>
            <a:fld id="{6FF34A46-519E-2E4D-AD93-11B663DF1112}" type="datetimeFigureOut">
              <a:rPr lang="en-US"/>
              <a:pPr>
                <a:defRPr/>
              </a:pPr>
              <a:t>4/4/2023</a:t>
            </a:fld>
            <a:endParaRPr lang="en-US"/>
          </a:p>
        </p:txBody>
      </p:sp>
      <p:sp>
        <p:nvSpPr>
          <p:cNvPr id="5" name="Footer Placeholder 4">
            <a:extLst>
              <a:ext uri="{FF2B5EF4-FFF2-40B4-BE49-F238E27FC236}">
                <a16:creationId xmlns:a16="http://schemas.microsoft.com/office/drawing/2014/main" id="{FF0D09B4-1389-2464-42BE-66B096DB61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D84CC0-5313-F5AC-D19E-F532F731869A}"/>
              </a:ext>
            </a:extLst>
          </p:cNvPr>
          <p:cNvSpPr>
            <a:spLocks noGrp="1"/>
          </p:cNvSpPr>
          <p:nvPr>
            <p:ph type="sldNum" sz="quarter" idx="12"/>
          </p:nvPr>
        </p:nvSpPr>
        <p:spPr/>
        <p:txBody>
          <a:bodyPr/>
          <a:lstStyle>
            <a:lvl1pPr>
              <a:defRPr/>
            </a:lvl1pPr>
          </a:lstStyle>
          <a:p>
            <a:pPr>
              <a:defRPr/>
            </a:pPr>
            <a:fld id="{124329C4-2477-7143-B1B4-2B9E85F8E187}" type="slidenum">
              <a:rPr lang="en-US"/>
              <a:pPr>
                <a:defRPr/>
              </a:pPr>
              <a:t>‹#›</a:t>
            </a:fld>
            <a:endParaRPr lang="en-US"/>
          </a:p>
        </p:txBody>
      </p:sp>
    </p:spTree>
    <p:extLst>
      <p:ext uri="{BB962C8B-B14F-4D97-AF65-F5344CB8AC3E}">
        <p14:creationId xmlns:p14="http://schemas.microsoft.com/office/powerpoint/2010/main" val="3639984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259530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7C1545-6C20-808E-ABE7-91AE2F65B90A}"/>
              </a:ext>
            </a:extLst>
          </p:cNvPr>
          <p:cNvSpPr>
            <a:spLocks noGrp="1"/>
          </p:cNvSpPr>
          <p:nvPr>
            <p:ph type="dt" sz="half" idx="10"/>
          </p:nvPr>
        </p:nvSpPr>
        <p:spPr/>
        <p:txBody>
          <a:bodyPr/>
          <a:lstStyle>
            <a:lvl1pPr>
              <a:defRPr/>
            </a:lvl1pPr>
          </a:lstStyle>
          <a:p>
            <a:pPr>
              <a:defRPr/>
            </a:pPr>
            <a:fld id="{CAEDB021-A562-E94E-AC13-944A06868C8B}" type="datetimeFigureOut">
              <a:rPr lang="en-US"/>
              <a:pPr>
                <a:defRPr/>
              </a:pPr>
              <a:t>4/4/2023</a:t>
            </a:fld>
            <a:endParaRPr lang="en-US"/>
          </a:p>
        </p:txBody>
      </p:sp>
      <p:sp>
        <p:nvSpPr>
          <p:cNvPr id="6" name="Footer Placeholder 4">
            <a:extLst>
              <a:ext uri="{FF2B5EF4-FFF2-40B4-BE49-F238E27FC236}">
                <a16:creationId xmlns:a16="http://schemas.microsoft.com/office/drawing/2014/main" id="{C501B781-95F1-ACA9-EC9A-C29E948B8E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6C1A8D-F18F-98DF-5854-2CADC807E15B}"/>
              </a:ext>
            </a:extLst>
          </p:cNvPr>
          <p:cNvSpPr>
            <a:spLocks noGrp="1"/>
          </p:cNvSpPr>
          <p:nvPr>
            <p:ph type="sldNum" sz="quarter" idx="12"/>
          </p:nvPr>
        </p:nvSpPr>
        <p:spPr/>
        <p:txBody>
          <a:bodyPr/>
          <a:lstStyle>
            <a:lvl1pPr>
              <a:defRPr/>
            </a:lvl1pPr>
          </a:lstStyle>
          <a:p>
            <a:pPr>
              <a:defRPr/>
            </a:pPr>
            <a:fld id="{811B8397-F065-0247-939D-FFA11D2442BD}" type="slidenum">
              <a:rPr lang="en-US"/>
              <a:pPr>
                <a:defRPr/>
              </a:pPr>
              <a:t>‹#›</a:t>
            </a:fld>
            <a:endParaRPr lang="en-US"/>
          </a:p>
        </p:txBody>
      </p:sp>
    </p:spTree>
    <p:extLst>
      <p:ext uri="{BB962C8B-B14F-4D97-AF65-F5344CB8AC3E}">
        <p14:creationId xmlns:p14="http://schemas.microsoft.com/office/powerpoint/2010/main" val="29568138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FF5FC73-5B9A-1E62-52CC-6F4DFF07A24E}"/>
              </a:ext>
            </a:extLst>
          </p:cNvPr>
          <p:cNvSpPr>
            <a:spLocks noGrp="1"/>
          </p:cNvSpPr>
          <p:nvPr>
            <p:ph type="dt" sz="half" idx="10"/>
          </p:nvPr>
        </p:nvSpPr>
        <p:spPr/>
        <p:txBody>
          <a:bodyPr/>
          <a:lstStyle>
            <a:lvl1pPr>
              <a:defRPr/>
            </a:lvl1pPr>
          </a:lstStyle>
          <a:p>
            <a:pPr>
              <a:defRPr/>
            </a:pPr>
            <a:fld id="{6BC647BD-EDD2-BD43-8B81-0D042AD10D18}" type="datetimeFigureOut">
              <a:rPr lang="en-US"/>
              <a:pPr>
                <a:defRPr/>
              </a:pPr>
              <a:t>4/4/2023</a:t>
            </a:fld>
            <a:endParaRPr lang="en-US"/>
          </a:p>
        </p:txBody>
      </p:sp>
      <p:sp>
        <p:nvSpPr>
          <p:cNvPr id="8" name="Footer Placeholder 4">
            <a:extLst>
              <a:ext uri="{FF2B5EF4-FFF2-40B4-BE49-F238E27FC236}">
                <a16:creationId xmlns:a16="http://schemas.microsoft.com/office/drawing/2014/main" id="{55F1C895-5D7D-C14D-77A1-BC66768133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B6AE40B-9BDE-2707-BE3F-A67DE464F19E}"/>
              </a:ext>
            </a:extLst>
          </p:cNvPr>
          <p:cNvSpPr>
            <a:spLocks noGrp="1"/>
          </p:cNvSpPr>
          <p:nvPr>
            <p:ph type="sldNum" sz="quarter" idx="12"/>
          </p:nvPr>
        </p:nvSpPr>
        <p:spPr/>
        <p:txBody>
          <a:bodyPr/>
          <a:lstStyle>
            <a:lvl1pPr>
              <a:defRPr/>
            </a:lvl1pPr>
          </a:lstStyle>
          <a:p>
            <a:pPr>
              <a:defRPr/>
            </a:pPr>
            <a:fld id="{39BB24FA-7A16-DE4E-9556-73A391B1C19E}" type="slidenum">
              <a:rPr lang="en-US"/>
              <a:pPr>
                <a:defRPr/>
              </a:pPr>
              <a:t>‹#›</a:t>
            </a:fld>
            <a:endParaRPr lang="en-US"/>
          </a:p>
        </p:txBody>
      </p:sp>
    </p:spTree>
    <p:extLst>
      <p:ext uri="{BB962C8B-B14F-4D97-AF65-F5344CB8AC3E}">
        <p14:creationId xmlns:p14="http://schemas.microsoft.com/office/powerpoint/2010/main" val="26638025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6048BB5-D66E-214A-2F31-BCA93745D771}"/>
              </a:ext>
            </a:extLst>
          </p:cNvPr>
          <p:cNvSpPr>
            <a:spLocks noGrp="1"/>
          </p:cNvSpPr>
          <p:nvPr>
            <p:ph type="dt" sz="half" idx="10"/>
          </p:nvPr>
        </p:nvSpPr>
        <p:spPr/>
        <p:txBody>
          <a:bodyPr/>
          <a:lstStyle>
            <a:lvl1pPr>
              <a:defRPr/>
            </a:lvl1pPr>
          </a:lstStyle>
          <a:p>
            <a:pPr>
              <a:defRPr/>
            </a:pPr>
            <a:fld id="{547A4561-3445-6B4F-8A63-AECE8F513ABB}" type="datetimeFigureOut">
              <a:rPr lang="en-US"/>
              <a:pPr>
                <a:defRPr/>
              </a:pPr>
              <a:t>4/4/2023</a:t>
            </a:fld>
            <a:endParaRPr lang="en-US"/>
          </a:p>
        </p:txBody>
      </p:sp>
      <p:sp>
        <p:nvSpPr>
          <p:cNvPr id="4" name="Footer Placeholder 4">
            <a:extLst>
              <a:ext uri="{FF2B5EF4-FFF2-40B4-BE49-F238E27FC236}">
                <a16:creationId xmlns:a16="http://schemas.microsoft.com/office/drawing/2014/main" id="{42D3F980-BEBF-B312-227B-63C6BAEBD7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EA43848-BEBB-50EB-65BA-E45A02ADA3BB}"/>
              </a:ext>
            </a:extLst>
          </p:cNvPr>
          <p:cNvSpPr>
            <a:spLocks noGrp="1"/>
          </p:cNvSpPr>
          <p:nvPr>
            <p:ph type="sldNum" sz="quarter" idx="12"/>
          </p:nvPr>
        </p:nvSpPr>
        <p:spPr/>
        <p:txBody>
          <a:bodyPr/>
          <a:lstStyle>
            <a:lvl1pPr>
              <a:defRPr/>
            </a:lvl1pPr>
          </a:lstStyle>
          <a:p>
            <a:pPr>
              <a:defRPr/>
            </a:pPr>
            <a:fld id="{7E32F9D1-AFCC-ED44-8D94-8F848D99382C}" type="slidenum">
              <a:rPr lang="en-US"/>
              <a:pPr>
                <a:defRPr/>
              </a:pPr>
              <a:t>‹#›</a:t>
            </a:fld>
            <a:endParaRPr lang="en-US"/>
          </a:p>
        </p:txBody>
      </p:sp>
    </p:spTree>
    <p:extLst>
      <p:ext uri="{BB962C8B-B14F-4D97-AF65-F5344CB8AC3E}">
        <p14:creationId xmlns:p14="http://schemas.microsoft.com/office/powerpoint/2010/main" val="40926875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FE4BA5-6145-113D-CF14-2FF95A347BD9}"/>
              </a:ext>
            </a:extLst>
          </p:cNvPr>
          <p:cNvSpPr>
            <a:spLocks noGrp="1"/>
          </p:cNvSpPr>
          <p:nvPr>
            <p:ph type="dt" sz="half" idx="10"/>
          </p:nvPr>
        </p:nvSpPr>
        <p:spPr/>
        <p:txBody>
          <a:bodyPr/>
          <a:lstStyle>
            <a:lvl1pPr>
              <a:defRPr/>
            </a:lvl1pPr>
          </a:lstStyle>
          <a:p>
            <a:pPr>
              <a:defRPr/>
            </a:pPr>
            <a:fld id="{C012683D-D006-AA46-9EA1-3DEFAB40CA7E}" type="datetimeFigureOut">
              <a:rPr lang="en-US"/>
              <a:pPr>
                <a:defRPr/>
              </a:pPr>
              <a:t>4/4/2023</a:t>
            </a:fld>
            <a:endParaRPr lang="en-US"/>
          </a:p>
        </p:txBody>
      </p:sp>
      <p:sp>
        <p:nvSpPr>
          <p:cNvPr id="3" name="Footer Placeholder 4">
            <a:extLst>
              <a:ext uri="{FF2B5EF4-FFF2-40B4-BE49-F238E27FC236}">
                <a16:creationId xmlns:a16="http://schemas.microsoft.com/office/drawing/2014/main" id="{46D1EE34-5782-11FA-C49F-D94544B52CB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9F2882-9CCF-E0D9-2993-3B17FEA08C5C}"/>
              </a:ext>
            </a:extLst>
          </p:cNvPr>
          <p:cNvSpPr>
            <a:spLocks noGrp="1"/>
          </p:cNvSpPr>
          <p:nvPr>
            <p:ph type="sldNum" sz="quarter" idx="12"/>
          </p:nvPr>
        </p:nvSpPr>
        <p:spPr/>
        <p:txBody>
          <a:bodyPr/>
          <a:lstStyle>
            <a:lvl1pPr>
              <a:defRPr/>
            </a:lvl1pPr>
          </a:lstStyle>
          <a:p>
            <a:pPr>
              <a:defRPr/>
            </a:pPr>
            <a:fld id="{98976DAA-33EC-8C4E-AC9F-EBAD13933B26}" type="slidenum">
              <a:rPr lang="en-US"/>
              <a:pPr>
                <a:defRPr/>
              </a:pPr>
              <a:t>‹#›</a:t>
            </a:fld>
            <a:endParaRPr lang="en-US"/>
          </a:p>
        </p:txBody>
      </p:sp>
    </p:spTree>
    <p:extLst>
      <p:ext uri="{BB962C8B-B14F-4D97-AF65-F5344CB8AC3E}">
        <p14:creationId xmlns:p14="http://schemas.microsoft.com/office/powerpoint/2010/main" val="8900004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656DB84-5F9A-F5F2-4CB7-CDAE63CE9DD8}"/>
              </a:ext>
            </a:extLst>
          </p:cNvPr>
          <p:cNvSpPr>
            <a:spLocks noGrp="1"/>
          </p:cNvSpPr>
          <p:nvPr>
            <p:ph type="dt" sz="half" idx="10"/>
          </p:nvPr>
        </p:nvSpPr>
        <p:spPr/>
        <p:txBody>
          <a:bodyPr/>
          <a:lstStyle>
            <a:lvl1pPr>
              <a:defRPr/>
            </a:lvl1pPr>
          </a:lstStyle>
          <a:p>
            <a:pPr>
              <a:defRPr/>
            </a:pPr>
            <a:fld id="{6844362B-3D39-5A4F-AC77-E4CC1D278DDC}" type="datetimeFigureOut">
              <a:rPr lang="en-US"/>
              <a:pPr>
                <a:defRPr/>
              </a:pPr>
              <a:t>4/4/2023</a:t>
            </a:fld>
            <a:endParaRPr lang="en-US"/>
          </a:p>
        </p:txBody>
      </p:sp>
      <p:sp>
        <p:nvSpPr>
          <p:cNvPr id="6" name="Footer Placeholder 4">
            <a:extLst>
              <a:ext uri="{FF2B5EF4-FFF2-40B4-BE49-F238E27FC236}">
                <a16:creationId xmlns:a16="http://schemas.microsoft.com/office/drawing/2014/main" id="{C046738D-0026-B5F9-EF2B-13479DEB76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268DE0-3D2F-01F4-E916-E46AD086ADBF}"/>
              </a:ext>
            </a:extLst>
          </p:cNvPr>
          <p:cNvSpPr>
            <a:spLocks noGrp="1"/>
          </p:cNvSpPr>
          <p:nvPr>
            <p:ph type="sldNum" sz="quarter" idx="12"/>
          </p:nvPr>
        </p:nvSpPr>
        <p:spPr/>
        <p:txBody>
          <a:bodyPr/>
          <a:lstStyle>
            <a:lvl1pPr>
              <a:defRPr/>
            </a:lvl1pPr>
          </a:lstStyle>
          <a:p>
            <a:pPr>
              <a:defRPr/>
            </a:pPr>
            <a:fld id="{6E743627-3255-6A49-BFBA-919A20042DCB}" type="slidenum">
              <a:rPr lang="en-US"/>
              <a:pPr>
                <a:defRPr/>
              </a:pPr>
              <a:t>‹#›</a:t>
            </a:fld>
            <a:endParaRPr lang="en-US"/>
          </a:p>
        </p:txBody>
      </p:sp>
    </p:spTree>
    <p:extLst>
      <p:ext uri="{BB962C8B-B14F-4D97-AF65-F5344CB8AC3E}">
        <p14:creationId xmlns:p14="http://schemas.microsoft.com/office/powerpoint/2010/main" val="38696411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DC108F40-363B-6268-4EE7-2D4427B5A020}"/>
              </a:ext>
            </a:extLst>
          </p:cNvPr>
          <p:cNvSpPr>
            <a:spLocks noGrp="1"/>
          </p:cNvSpPr>
          <p:nvPr>
            <p:ph type="dt" sz="half" idx="10"/>
          </p:nvPr>
        </p:nvSpPr>
        <p:spPr/>
        <p:txBody>
          <a:bodyPr/>
          <a:lstStyle>
            <a:lvl1pPr>
              <a:defRPr/>
            </a:lvl1pPr>
          </a:lstStyle>
          <a:p>
            <a:pPr>
              <a:defRPr/>
            </a:pPr>
            <a:fld id="{78E9F851-F423-7843-A5E5-C2D7DF162721}" type="datetimeFigureOut">
              <a:rPr lang="en-US"/>
              <a:pPr>
                <a:defRPr/>
              </a:pPr>
              <a:t>4/4/2023</a:t>
            </a:fld>
            <a:endParaRPr lang="en-US"/>
          </a:p>
        </p:txBody>
      </p:sp>
      <p:sp>
        <p:nvSpPr>
          <p:cNvPr id="6" name="Footer Placeholder 4">
            <a:extLst>
              <a:ext uri="{FF2B5EF4-FFF2-40B4-BE49-F238E27FC236}">
                <a16:creationId xmlns:a16="http://schemas.microsoft.com/office/drawing/2014/main" id="{27C98DE3-E27B-412D-664D-8B48F9D2D7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E5517-2726-1444-7DA6-39A03E5FB24A}"/>
              </a:ext>
            </a:extLst>
          </p:cNvPr>
          <p:cNvSpPr>
            <a:spLocks noGrp="1"/>
          </p:cNvSpPr>
          <p:nvPr>
            <p:ph type="sldNum" sz="quarter" idx="12"/>
          </p:nvPr>
        </p:nvSpPr>
        <p:spPr/>
        <p:txBody>
          <a:bodyPr/>
          <a:lstStyle>
            <a:lvl1pPr>
              <a:defRPr/>
            </a:lvl1pPr>
          </a:lstStyle>
          <a:p>
            <a:pPr>
              <a:defRPr/>
            </a:pPr>
            <a:fld id="{74DF386F-0020-0243-94B2-57D22859DC4E}" type="slidenum">
              <a:rPr lang="en-US"/>
              <a:pPr>
                <a:defRPr/>
              </a:pPr>
              <a:t>‹#›</a:t>
            </a:fld>
            <a:endParaRPr lang="en-US"/>
          </a:p>
        </p:txBody>
      </p:sp>
    </p:spTree>
    <p:extLst>
      <p:ext uri="{BB962C8B-B14F-4D97-AF65-F5344CB8AC3E}">
        <p14:creationId xmlns:p14="http://schemas.microsoft.com/office/powerpoint/2010/main" val="25857335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4F2B0-CCFA-B8B2-6ACC-F3ACE038690C}"/>
              </a:ext>
            </a:extLst>
          </p:cNvPr>
          <p:cNvSpPr>
            <a:spLocks noGrp="1"/>
          </p:cNvSpPr>
          <p:nvPr>
            <p:ph type="dt" sz="half" idx="10"/>
          </p:nvPr>
        </p:nvSpPr>
        <p:spPr/>
        <p:txBody>
          <a:bodyPr/>
          <a:lstStyle>
            <a:lvl1pPr>
              <a:defRPr/>
            </a:lvl1pPr>
          </a:lstStyle>
          <a:p>
            <a:pPr>
              <a:defRPr/>
            </a:pPr>
            <a:fld id="{B18FF131-140B-A041-B56D-8A12476A300E}" type="datetimeFigureOut">
              <a:rPr lang="en-US"/>
              <a:pPr>
                <a:defRPr/>
              </a:pPr>
              <a:t>4/4/2023</a:t>
            </a:fld>
            <a:endParaRPr lang="en-US"/>
          </a:p>
        </p:txBody>
      </p:sp>
      <p:sp>
        <p:nvSpPr>
          <p:cNvPr id="5" name="Footer Placeholder 4">
            <a:extLst>
              <a:ext uri="{FF2B5EF4-FFF2-40B4-BE49-F238E27FC236}">
                <a16:creationId xmlns:a16="http://schemas.microsoft.com/office/drawing/2014/main" id="{E7327A9E-C4DB-0DAD-DCA1-E12CD76029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F0FBF9-64F9-1490-7C65-C8D1275027C6}"/>
              </a:ext>
            </a:extLst>
          </p:cNvPr>
          <p:cNvSpPr>
            <a:spLocks noGrp="1"/>
          </p:cNvSpPr>
          <p:nvPr>
            <p:ph type="sldNum" sz="quarter" idx="12"/>
          </p:nvPr>
        </p:nvSpPr>
        <p:spPr/>
        <p:txBody>
          <a:bodyPr/>
          <a:lstStyle>
            <a:lvl1pPr>
              <a:defRPr/>
            </a:lvl1pPr>
          </a:lstStyle>
          <a:p>
            <a:pPr>
              <a:defRPr/>
            </a:pPr>
            <a:fld id="{49573F6D-7D76-B54E-9085-CC7091D295FD}" type="slidenum">
              <a:rPr lang="en-US"/>
              <a:pPr>
                <a:defRPr/>
              </a:pPr>
              <a:t>‹#›</a:t>
            </a:fld>
            <a:endParaRPr lang="en-US"/>
          </a:p>
        </p:txBody>
      </p:sp>
    </p:spTree>
    <p:extLst>
      <p:ext uri="{BB962C8B-B14F-4D97-AF65-F5344CB8AC3E}">
        <p14:creationId xmlns:p14="http://schemas.microsoft.com/office/powerpoint/2010/main" val="37549645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0E41B-70E4-8588-7650-7EC366F6BB03}"/>
              </a:ext>
            </a:extLst>
          </p:cNvPr>
          <p:cNvSpPr>
            <a:spLocks noGrp="1"/>
          </p:cNvSpPr>
          <p:nvPr>
            <p:ph type="dt" sz="half" idx="10"/>
          </p:nvPr>
        </p:nvSpPr>
        <p:spPr/>
        <p:txBody>
          <a:bodyPr/>
          <a:lstStyle>
            <a:lvl1pPr>
              <a:defRPr/>
            </a:lvl1pPr>
          </a:lstStyle>
          <a:p>
            <a:pPr>
              <a:defRPr/>
            </a:pPr>
            <a:fld id="{D0C5F8E0-A68F-7943-93CC-109F620619CA}" type="datetimeFigureOut">
              <a:rPr lang="en-US"/>
              <a:pPr>
                <a:defRPr/>
              </a:pPr>
              <a:t>4/4/2023</a:t>
            </a:fld>
            <a:endParaRPr lang="en-US"/>
          </a:p>
        </p:txBody>
      </p:sp>
      <p:sp>
        <p:nvSpPr>
          <p:cNvPr id="5" name="Footer Placeholder 4">
            <a:extLst>
              <a:ext uri="{FF2B5EF4-FFF2-40B4-BE49-F238E27FC236}">
                <a16:creationId xmlns:a16="http://schemas.microsoft.com/office/drawing/2014/main" id="{0D549698-DE84-6FCE-B8AF-61592AC605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9EC7A2-CD00-D55C-97AE-11B4B4DA2D71}"/>
              </a:ext>
            </a:extLst>
          </p:cNvPr>
          <p:cNvSpPr>
            <a:spLocks noGrp="1"/>
          </p:cNvSpPr>
          <p:nvPr>
            <p:ph type="sldNum" sz="quarter" idx="12"/>
          </p:nvPr>
        </p:nvSpPr>
        <p:spPr/>
        <p:txBody>
          <a:bodyPr/>
          <a:lstStyle>
            <a:lvl1pPr>
              <a:defRPr/>
            </a:lvl1pPr>
          </a:lstStyle>
          <a:p>
            <a:pPr>
              <a:defRPr/>
            </a:pPr>
            <a:fld id="{D09484DF-310C-4248-BC80-33FAFB88879F}" type="slidenum">
              <a:rPr lang="en-US"/>
              <a:pPr>
                <a:defRPr/>
              </a:pPr>
              <a:t>‹#›</a:t>
            </a:fld>
            <a:endParaRPr lang="en-US"/>
          </a:p>
        </p:txBody>
      </p:sp>
    </p:spTree>
    <p:extLst>
      <p:ext uri="{BB962C8B-B14F-4D97-AF65-F5344CB8AC3E}">
        <p14:creationId xmlns:p14="http://schemas.microsoft.com/office/powerpoint/2010/main" val="1680594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637258"/>
      </p:ext>
    </p:extLst>
  </p:cSld>
  <p:clrMapOvr>
    <a:masterClrMapping/>
  </p:clrMapOvr>
  <p:transition spd="slow">
    <p:split orient="vert"/>
    <p:sndAc>
      <p:stSnd>
        <p:snd r:embed="rId1" name="chimes.wav"/>
      </p:stSnd>
    </p:sndAc>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826CCAC-F9EE-4585-8BCA-EE31BE9BF4FF}"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3261152799"/>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5"/>
          <p:cNvSpPr txBox="1">
            <a:spLocks noGrp="1"/>
          </p:cNvSpPr>
          <p:nvPr>
            <p:ph type="title" idx="2"/>
          </p:nvPr>
        </p:nvSpPr>
        <p:spPr>
          <a:xfrm>
            <a:off x="1568000" y="1489390"/>
            <a:ext cx="2742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3"/>
          </p:nvPr>
        </p:nvSpPr>
        <p:spPr>
          <a:xfrm>
            <a:off x="4833399" y="1489390"/>
            <a:ext cx="2742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subTitle" idx="1"/>
          </p:nvPr>
        </p:nvSpPr>
        <p:spPr>
          <a:xfrm>
            <a:off x="4833400" y="1919725"/>
            <a:ext cx="2742600" cy="24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800"/>
              <a:buChar char="●"/>
              <a:defRPr sz="1400" b="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23" name="Google Shape;23;p5"/>
          <p:cNvSpPr txBox="1">
            <a:spLocks noGrp="1"/>
          </p:cNvSpPr>
          <p:nvPr>
            <p:ph type="subTitle" idx="4"/>
          </p:nvPr>
        </p:nvSpPr>
        <p:spPr>
          <a:xfrm>
            <a:off x="1568000" y="1919725"/>
            <a:ext cx="2742600" cy="248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800"/>
              <a:buChar char="●"/>
              <a:defRPr sz="1400" b="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extLst>
      <p:ext uri="{BB962C8B-B14F-4D97-AF65-F5344CB8AC3E}">
        <p14:creationId xmlns:p14="http://schemas.microsoft.com/office/powerpoint/2010/main" val="14844630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6CCAC-F9EE-4585-8BCA-EE31BE9BF4FF}"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2598992877"/>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6CCAC-F9EE-4585-8BCA-EE31BE9BF4FF}"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427507461"/>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6CCAC-F9EE-4585-8BCA-EE31BE9BF4FF}"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837421854"/>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6CCAC-F9EE-4585-8BCA-EE31BE9BF4FF}"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152284849"/>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26CCAC-F9EE-4585-8BCA-EE31BE9BF4FF}"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219473250"/>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6CCAC-F9EE-4585-8BCA-EE31BE9BF4FF}"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273004529"/>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26CCAC-F9EE-4585-8BCA-EE31BE9BF4FF}"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2097809720"/>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26CCAC-F9EE-4585-8BCA-EE31BE9BF4FF}"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3715757062"/>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6CCAC-F9EE-4585-8BCA-EE31BE9BF4FF}"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526707095"/>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6CCAC-F9EE-4585-8BCA-EE31BE9BF4FF}"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16FAB0-A537-41FB-9D2C-697DB6C09CB9}" type="slidenum">
              <a:rPr lang="en-US" smtClean="0"/>
              <a:t>‹#›</a:t>
            </a:fld>
            <a:endParaRPr lang="en-US"/>
          </a:p>
        </p:txBody>
      </p:sp>
    </p:spTree>
    <p:extLst>
      <p:ext uri="{BB962C8B-B14F-4D97-AF65-F5344CB8AC3E}">
        <p14:creationId xmlns:p14="http://schemas.microsoft.com/office/powerpoint/2010/main" val="1523754604"/>
      </p:ext>
    </p:extLst>
  </p:cSld>
  <p:clrMapOvr>
    <a:masterClrMapping/>
  </p:clrMapOvr>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84123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tx2"/>
        </a:solidFill>
        <a:effectLst/>
      </p:bgPr>
    </p:bg>
    <p:spTree>
      <p:nvGrpSpPr>
        <p:cNvPr id="1" name="Shape 144"/>
        <p:cNvGrpSpPr/>
        <p:nvPr/>
      </p:nvGrpSpPr>
      <p:grpSpPr>
        <a:xfrm>
          <a:off x="0" y="0"/>
          <a:ext cx="0" cy="0"/>
          <a:chOff x="0" y="0"/>
          <a:chExt cx="0" cy="0"/>
        </a:xfrm>
      </p:grpSpPr>
      <p:grpSp>
        <p:nvGrpSpPr>
          <p:cNvPr id="4" name="Google Shape;145;p9">
            <a:extLst>
              <a:ext uri="{FF2B5EF4-FFF2-40B4-BE49-F238E27FC236}">
                <a16:creationId xmlns:a16="http://schemas.microsoft.com/office/drawing/2014/main" id="{F667B859-CDCB-9411-2D18-7BA6AB5DD415}"/>
              </a:ext>
            </a:extLst>
          </p:cNvPr>
          <p:cNvGrpSpPr>
            <a:grpSpLocks/>
          </p:cNvGrpSpPr>
          <p:nvPr/>
        </p:nvGrpSpPr>
        <p:grpSpPr bwMode="auto">
          <a:xfrm>
            <a:off x="563166" y="590551"/>
            <a:ext cx="8343900" cy="3259931"/>
            <a:chOff x="562751" y="590782"/>
            <a:chExt cx="8344152" cy="3259163"/>
          </a:xfrm>
        </p:grpSpPr>
        <p:sp>
          <p:nvSpPr>
            <p:cNvPr id="5" name="Google Shape;146;p9">
              <a:extLst>
                <a:ext uri="{FF2B5EF4-FFF2-40B4-BE49-F238E27FC236}">
                  <a16:creationId xmlns:a16="http://schemas.microsoft.com/office/drawing/2014/main" id="{3BA1E3BD-DFBA-2861-EB73-27B3707E06EE}"/>
                </a:ext>
              </a:extLst>
            </p:cNvPr>
            <p:cNvSpPr>
              <a:spLocks/>
            </p:cNvSpPr>
            <p:nvPr/>
          </p:nvSpPr>
          <p:spPr bwMode="auto">
            <a:xfrm>
              <a:off x="2084075" y="590782"/>
              <a:ext cx="4976175" cy="1649134"/>
            </a:xfrm>
            <a:custGeom>
              <a:avLst/>
              <a:gdLst>
                <a:gd name="T0" fmla="*/ 313838368 w 44447"/>
                <a:gd name="T1" fmla="*/ 12539 h 14730"/>
                <a:gd name="T2" fmla="*/ 239283294 w 44447"/>
                <a:gd name="T3" fmla="*/ 106154520 h 14730"/>
                <a:gd name="T4" fmla="*/ 188631370 w 44447"/>
                <a:gd name="T5" fmla="*/ 74956219 h 14730"/>
                <a:gd name="T6" fmla="*/ 118112475 w 44447"/>
                <a:gd name="T7" fmla="*/ 146853983 h 14730"/>
                <a:gd name="T8" fmla="*/ 63449562 w 44447"/>
                <a:gd name="T9" fmla="*/ 129619133 h 14730"/>
                <a:gd name="T10" fmla="*/ 0 w 44447"/>
                <a:gd name="T11" fmla="*/ 184620383 h 14730"/>
                <a:gd name="T12" fmla="*/ 548659372 w 44447"/>
                <a:gd name="T13" fmla="*/ 184620383 h 14730"/>
                <a:gd name="T14" fmla="*/ 475696110 w 44447"/>
                <a:gd name="T15" fmla="*/ 101541871 h 14730"/>
                <a:gd name="T16" fmla="*/ 424292167 w 44447"/>
                <a:gd name="T17" fmla="*/ 134482455 h 14730"/>
                <a:gd name="T18" fmla="*/ 313838368 w 44447"/>
                <a:gd name="T19" fmla="*/ 12539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6" name="Google Shape;147;p9">
              <a:extLst>
                <a:ext uri="{FF2B5EF4-FFF2-40B4-BE49-F238E27FC236}">
                  <a16:creationId xmlns:a16="http://schemas.microsoft.com/office/drawing/2014/main" id="{6D3D7D01-8505-4CB8-5648-E088D8BF8265}"/>
                </a:ext>
              </a:extLst>
            </p:cNvPr>
            <p:cNvGrpSpPr>
              <a:grpSpLocks/>
            </p:cNvGrpSpPr>
            <p:nvPr/>
          </p:nvGrpSpPr>
          <p:grpSpPr bwMode="auto">
            <a:xfrm>
              <a:off x="562751" y="3507546"/>
              <a:ext cx="1033171" cy="342399"/>
              <a:chOff x="456975" y="1603100"/>
              <a:chExt cx="1111175" cy="368250"/>
            </a:xfrm>
          </p:grpSpPr>
          <p:sp>
            <p:nvSpPr>
              <p:cNvPr id="16" name="Google Shape;148;p9">
                <a:extLst>
                  <a:ext uri="{FF2B5EF4-FFF2-40B4-BE49-F238E27FC236}">
                    <a16:creationId xmlns:a16="http://schemas.microsoft.com/office/drawing/2014/main" id="{E207EC9C-B4CA-43A2-6256-45C139FD676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 name="Google Shape;149;p9">
                <a:extLst>
                  <a:ext uri="{FF2B5EF4-FFF2-40B4-BE49-F238E27FC236}">
                    <a16:creationId xmlns:a16="http://schemas.microsoft.com/office/drawing/2014/main" id="{D13BF0DF-12C4-4BB7-2B3B-832F785F8BF7}"/>
                  </a:ext>
                </a:extLst>
              </p:cNvPr>
              <p:cNvSpPr/>
              <p:nvPr/>
            </p:nvSpPr>
            <p:spPr>
              <a:xfrm>
                <a:off x="1190733" y="1667940"/>
                <a:ext cx="37137" cy="4096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150;p9">
                <a:extLst>
                  <a:ext uri="{FF2B5EF4-FFF2-40B4-BE49-F238E27FC236}">
                    <a16:creationId xmlns:a16="http://schemas.microsoft.com/office/drawing/2014/main" id="{A2045E94-1A38-2F46-C7F3-967ED3B0E871}"/>
                  </a:ext>
                </a:extLst>
              </p:cNvPr>
              <p:cNvSpPr/>
              <p:nvPr/>
            </p:nvSpPr>
            <p:spPr>
              <a:xfrm>
                <a:off x="1176647" y="1692263"/>
                <a:ext cx="25611" cy="2432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151;p9">
                <a:extLst>
                  <a:ext uri="{FF2B5EF4-FFF2-40B4-BE49-F238E27FC236}">
                    <a16:creationId xmlns:a16="http://schemas.microsoft.com/office/drawing/2014/main" id="{123D1A04-687E-E758-0628-9D862F2F06CB}"/>
                  </a:ext>
                </a:extLst>
              </p:cNvPr>
              <p:cNvSpPr/>
              <p:nvPr/>
            </p:nvSpPr>
            <p:spPr>
              <a:xfrm>
                <a:off x="816811" y="1932944"/>
                <a:ext cx="61467" cy="11522"/>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152;p9">
                <a:extLst>
                  <a:ext uri="{FF2B5EF4-FFF2-40B4-BE49-F238E27FC236}">
                    <a16:creationId xmlns:a16="http://schemas.microsoft.com/office/drawing/2014/main" id="{5687ACDD-E6EB-6355-19CB-205D5CADCE6F}"/>
                  </a:ext>
                </a:extLst>
              </p:cNvPr>
              <p:cNvSpPr/>
              <p:nvPr/>
            </p:nvSpPr>
            <p:spPr>
              <a:xfrm>
                <a:off x="830897" y="1906059"/>
                <a:ext cx="40978" cy="12802"/>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7" name="Google Shape;153;p9">
              <a:extLst>
                <a:ext uri="{FF2B5EF4-FFF2-40B4-BE49-F238E27FC236}">
                  <a16:creationId xmlns:a16="http://schemas.microsoft.com/office/drawing/2014/main" id="{4E75D4F1-3FDB-E286-A843-95EECC6B7E55}"/>
                </a:ext>
              </a:extLst>
            </p:cNvPr>
            <p:cNvSpPr>
              <a:spLocks/>
            </p:cNvSpPr>
            <p:nvPr/>
          </p:nvSpPr>
          <p:spPr bwMode="auto">
            <a:xfrm>
              <a:off x="5922623" y="801725"/>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8" name="Google Shape;154;p9">
              <a:extLst>
                <a:ext uri="{FF2B5EF4-FFF2-40B4-BE49-F238E27FC236}">
                  <a16:creationId xmlns:a16="http://schemas.microsoft.com/office/drawing/2014/main" id="{05B75E77-9BB2-9CC1-7555-5CD0DE8EF0F6}"/>
                </a:ext>
              </a:extLst>
            </p:cNvPr>
            <p:cNvSpPr>
              <a:spLocks/>
            </p:cNvSpPr>
            <p:nvPr/>
          </p:nvSpPr>
          <p:spPr bwMode="auto">
            <a:xfrm>
              <a:off x="2967063" y="13089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9" name="Google Shape;155;p9">
              <a:extLst>
                <a:ext uri="{FF2B5EF4-FFF2-40B4-BE49-F238E27FC236}">
                  <a16:creationId xmlns:a16="http://schemas.microsoft.com/office/drawing/2014/main" id="{214F30AF-25D1-3490-C95A-05FBFE08A9E7}"/>
                </a:ext>
              </a:extLst>
            </p:cNvPr>
            <p:cNvSpPr>
              <a:spLocks/>
            </p:cNvSpPr>
            <p:nvPr/>
          </p:nvSpPr>
          <p:spPr bwMode="auto">
            <a:xfrm>
              <a:off x="677025" y="15909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0" name="Google Shape;156;p9">
              <a:extLst>
                <a:ext uri="{FF2B5EF4-FFF2-40B4-BE49-F238E27FC236}">
                  <a16:creationId xmlns:a16="http://schemas.microsoft.com/office/drawing/2014/main" id="{AAC39E72-7823-F9AD-9158-09A0620845C2}"/>
                </a:ext>
              </a:extLst>
            </p:cNvPr>
            <p:cNvGrpSpPr>
              <a:grpSpLocks/>
            </p:cNvGrpSpPr>
            <p:nvPr/>
          </p:nvGrpSpPr>
          <p:grpSpPr bwMode="auto">
            <a:xfrm>
              <a:off x="7060241" y="2498677"/>
              <a:ext cx="1846662" cy="611995"/>
              <a:chOff x="456975" y="1603100"/>
              <a:chExt cx="1111175" cy="368250"/>
            </a:xfrm>
          </p:grpSpPr>
          <p:sp>
            <p:nvSpPr>
              <p:cNvPr id="11" name="Google Shape;157;p9">
                <a:extLst>
                  <a:ext uri="{FF2B5EF4-FFF2-40B4-BE49-F238E27FC236}">
                    <a16:creationId xmlns:a16="http://schemas.microsoft.com/office/drawing/2014/main" id="{99A16DF7-2E7A-B3DD-B1C1-8003B874A25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158;p9">
                <a:extLst>
                  <a:ext uri="{FF2B5EF4-FFF2-40B4-BE49-F238E27FC236}">
                    <a16:creationId xmlns:a16="http://schemas.microsoft.com/office/drawing/2014/main" id="{1E5FE8EE-97E2-88F2-B7E7-E8E50A8F31B2}"/>
                  </a:ext>
                </a:extLst>
              </p:cNvPr>
              <p:cNvSpPr/>
              <p:nvPr/>
            </p:nvSpPr>
            <p:spPr>
              <a:xfrm>
                <a:off x="1190583" y="1668416"/>
                <a:ext cx="36539" cy="4082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159;p9">
                <a:extLst>
                  <a:ext uri="{FF2B5EF4-FFF2-40B4-BE49-F238E27FC236}">
                    <a16:creationId xmlns:a16="http://schemas.microsoft.com/office/drawing/2014/main" id="{90B19B3A-AF38-619D-3CE7-2130B41D29D0}"/>
                  </a:ext>
                </a:extLst>
              </p:cNvPr>
              <p:cNvSpPr/>
              <p:nvPr/>
            </p:nvSpPr>
            <p:spPr>
              <a:xfrm>
                <a:off x="1176971" y="1692768"/>
                <a:ext cx="25792" cy="23637"/>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4" name="Google Shape;160;p9">
                <a:extLst>
                  <a:ext uri="{FF2B5EF4-FFF2-40B4-BE49-F238E27FC236}">
                    <a16:creationId xmlns:a16="http://schemas.microsoft.com/office/drawing/2014/main" id="{FB97C390-7468-136F-8D0A-52B978DEAD93}"/>
                  </a:ext>
                </a:extLst>
              </p:cNvPr>
              <p:cNvSpPr/>
              <p:nvPr/>
            </p:nvSpPr>
            <p:spPr>
              <a:xfrm>
                <a:off x="816599" y="1932714"/>
                <a:ext cx="61614" cy="1217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5" name="Google Shape;161;p9">
                <a:extLst>
                  <a:ext uri="{FF2B5EF4-FFF2-40B4-BE49-F238E27FC236}">
                    <a16:creationId xmlns:a16="http://schemas.microsoft.com/office/drawing/2014/main" id="{53DA16DD-AE99-F5F1-516E-F4B9D7F5816F}"/>
                  </a:ext>
                </a:extLst>
              </p:cNvPr>
              <p:cNvSpPr/>
              <p:nvPr/>
            </p:nvSpPr>
            <p:spPr>
              <a:xfrm>
                <a:off x="830927" y="1906212"/>
                <a:ext cx="40121" cy="12177"/>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162" name="Google Shape;162;p9"/>
          <p:cNvSpPr txBox="1">
            <a:spLocks noGrp="1"/>
          </p:cNvSpPr>
          <p:nvPr>
            <p:ph type="title"/>
          </p:nvPr>
        </p:nvSpPr>
        <p:spPr>
          <a:xfrm>
            <a:off x="2166600" y="1590950"/>
            <a:ext cx="4810800" cy="493500"/>
          </a:xfrm>
          <a:prstGeom prst="rect">
            <a:avLst/>
          </a:prstGeom>
        </p:spPr>
        <p:txBody>
          <a:bodyPr spcFirstLastPara="1">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latin typeface="Roboto Slab Light"/>
                <a:ea typeface="Roboto Slab Light"/>
                <a:cs typeface="Roboto Slab Light"/>
                <a:sym typeface="Roboto Slab Light"/>
              </a:defRPr>
            </a:lvl2pPr>
            <a:lvl3pPr lvl="2" algn="ctr" rtl="0">
              <a:spcBef>
                <a:spcPts val="0"/>
              </a:spcBef>
              <a:spcAft>
                <a:spcPts val="0"/>
              </a:spcAft>
              <a:buNone/>
              <a:defRPr sz="3000">
                <a:solidFill>
                  <a:schemeClr val="accent1"/>
                </a:solidFill>
                <a:latin typeface="Roboto Slab Light"/>
                <a:ea typeface="Roboto Slab Light"/>
                <a:cs typeface="Roboto Slab Light"/>
                <a:sym typeface="Roboto Slab Light"/>
              </a:defRPr>
            </a:lvl3pPr>
            <a:lvl4pPr lvl="3" algn="ctr" rtl="0">
              <a:spcBef>
                <a:spcPts val="0"/>
              </a:spcBef>
              <a:spcAft>
                <a:spcPts val="0"/>
              </a:spcAft>
              <a:buNone/>
              <a:defRPr sz="3000">
                <a:solidFill>
                  <a:schemeClr val="accent1"/>
                </a:solidFill>
                <a:latin typeface="Roboto Slab Light"/>
                <a:ea typeface="Roboto Slab Light"/>
                <a:cs typeface="Roboto Slab Light"/>
                <a:sym typeface="Roboto Slab Light"/>
              </a:defRPr>
            </a:lvl4pPr>
            <a:lvl5pPr lvl="4" algn="ctr" rtl="0">
              <a:spcBef>
                <a:spcPts val="0"/>
              </a:spcBef>
              <a:spcAft>
                <a:spcPts val="0"/>
              </a:spcAft>
              <a:buNone/>
              <a:defRPr sz="3000">
                <a:solidFill>
                  <a:schemeClr val="accent1"/>
                </a:solidFill>
                <a:latin typeface="Roboto Slab Light"/>
                <a:ea typeface="Roboto Slab Light"/>
                <a:cs typeface="Roboto Slab Light"/>
                <a:sym typeface="Roboto Slab Light"/>
              </a:defRPr>
            </a:lvl5pPr>
            <a:lvl6pPr lvl="5" algn="ctr" rtl="0">
              <a:spcBef>
                <a:spcPts val="0"/>
              </a:spcBef>
              <a:spcAft>
                <a:spcPts val="0"/>
              </a:spcAft>
              <a:buNone/>
              <a:defRPr sz="3000">
                <a:solidFill>
                  <a:schemeClr val="accent1"/>
                </a:solidFill>
                <a:latin typeface="Roboto Slab Light"/>
                <a:ea typeface="Roboto Slab Light"/>
                <a:cs typeface="Roboto Slab Light"/>
                <a:sym typeface="Roboto Slab Light"/>
              </a:defRPr>
            </a:lvl6pPr>
            <a:lvl7pPr lvl="6" algn="ctr" rtl="0">
              <a:spcBef>
                <a:spcPts val="0"/>
              </a:spcBef>
              <a:spcAft>
                <a:spcPts val="0"/>
              </a:spcAft>
              <a:buNone/>
              <a:defRPr sz="3000">
                <a:solidFill>
                  <a:schemeClr val="accent1"/>
                </a:solidFill>
                <a:latin typeface="Roboto Slab Light"/>
                <a:ea typeface="Roboto Slab Light"/>
                <a:cs typeface="Roboto Slab Light"/>
                <a:sym typeface="Roboto Slab Light"/>
              </a:defRPr>
            </a:lvl7pPr>
            <a:lvl8pPr lvl="7" algn="ctr" rtl="0">
              <a:spcBef>
                <a:spcPts val="0"/>
              </a:spcBef>
              <a:spcAft>
                <a:spcPts val="0"/>
              </a:spcAft>
              <a:buNone/>
              <a:defRPr sz="3000">
                <a:solidFill>
                  <a:schemeClr val="accent1"/>
                </a:solidFill>
                <a:latin typeface="Roboto Slab Light"/>
                <a:ea typeface="Roboto Slab Light"/>
                <a:cs typeface="Roboto Slab Light"/>
                <a:sym typeface="Roboto Slab Light"/>
              </a:defRPr>
            </a:lvl8pPr>
            <a:lvl9pPr lvl="8" algn="ctr" rtl="0">
              <a:spcBef>
                <a:spcPts val="0"/>
              </a:spcBef>
              <a:spcAft>
                <a:spcPts val="0"/>
              </a:spcAft>
              <a:buNone/>
              <a:defRPr sz="3000">
                <a:solidFill>
                  <a:schemeClr val="accent1"/>
                </a:solidFill>
                <a:latin typeface="Roboto Slab Light"/>
                <a:ea typeface="Roboto Slab Light"/>
                <a:cs typeface="Roboto Slab Light"/>
                <a:sym typeface="Roboto Slab Light"/>
              </a:defRPr>
            </a:lvl9pPr>
          </a:lstStyle>
          <a:p>
            <a:endParaRPr/>
          </a:p>
        </p:txBody>
      </p:sp>
      <p:sp>
        <p:nvSpPr>
          <p:cNvPr id="163" name="Google Shape;163;p9"/>
          <p:cNvSpPr txBox="1">
            <a:spLocks noGrp="1"/>
          </p:cNvSpPr>
          <p:nvPr>
            <p:ph type="subTitle" idx="1"/>
          </p:nvPr>
        </p:nvSpPr>
        <p:spPr>
          <a:xfrm>
            <a:off x="2917925" y="2298550"/>
            <a:ext cx="3308100" cy="12540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28550111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tx2"/>
        </a:solidFill>
        <a:effectLst/>
      </p:bgPr>
    </p:bg>
    <p:spTree>
      <p:nvGrpSpPr>
        <p:cNvPr id="1" name="Shape 164"/>
        <p:cNvGrpSpPr/>
        <p:nvPr/>
      </p:nvGrpSpPr>
      <p:grpSpPr>
        <a:xfrm>
          <a:off x="0" y="0"/>
          <a:ext cx="0" cy="0"/>
          <a:chOff x="0" y="0"/>
          <a:chExt cx="0" cy="0"/>
        </a:xfrm>
      </p:grpSpPr>
      <p:grpSp>
        <p:nvGrpSpPr>
          <p:cNvPr id="3" name="Google Shape;165;p10">
            <a:extLst>
              <a:ext uri="{FF2B5EF4-FFF2-40B4-BE49-F238E27FC236}">
                <a16:creationId xmlns:a16="http://schemas.microsoft.com/office/drawing/2014/main" id="{CED23440-6D38-AF49-7932-3F5F4C68DC3E}"/>
              </a:ext>
            </a:extLst>
          </p:cNvPr>
          <p:cNvGrpSpPr>
            <a:grpSpLocks/>
          </p:cNvGrpSpPr>
          <p:nvPr/>
        </p:nvGrpSpPr>
        <p:grpSpPr bwMode="auto">
          <a:xfrm>
            <a:off x="7174706" y="3330179"/>
            <a:ext cx="1483519" cy="577453"/>
            <a:chOff x="651200" y="238075"/>
            <a:chExt cx="880725" cy="343075"/>
          </a:xfrm>
        </p:grpSpPr>
        <p:sp>
          <p:nvSpPr>
            <p:cNvPr id="4" name="Google Shape;166;p10">
              <a:extLst>
                <a:ext uri="{FF2B5EF4-FFF2-40B4-BE49-F238E27FC236}">
                  <a16:creationId xmlns:a16="http://schemas.microsoft.com/office/drawing/2014/main" id="{8ABA9981-A838-EC54-72AF-D25BEFF09229}"/>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5" name="Google Shape;167;p10">
              <a:extLst>
                <a:ext uri="{FF2B5EF4-FFF2-40B4-BE49-F238E27FC236}">
                  <a16:creationId xmlns:a16="http://schemas.microsoft.com/office/drawing/2014/main" id="{B322B090-C0F1-3635-B073-5171FD51E964}"/>
                </a:ext>
              </a:extLst>
            </p:cNvPr>
            <p:cNvSpPr/>
            <p:nvPr/>
          </p:nvSpPr>
          <p:spPr>
            <a:xfrm>
              <a:off x="1162247" y="272736"/>
              <a:ext cx="48065" cy="32539"/>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6" name="Google Shape;168;p10">
              <a:extLst>
                <a:ext uri="{FF2B5EF4-FFF2-40B4-BE49-F238E27FC236}">
                  <a16:creationId xmlns:a16="http://schemas.microsoft.com/office/drawing/2014/main" id="{CF7AC75A-AB47-535E-CAED-313414BE99F5}"/>
                </a:ext>
              </a:extLst>
            </p:cNvPr>
            <p:cNvSpPr/>
            <p:nvPr/>
          </p:nvSpPr>
          <p:spPr>
            <a:xfrm>
              <a:off x="1158712" y="301738"/>
              <a:ext cx="36756" cy="2900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7" name="Google Shape;169;p10">
              <a:extLst>
                <a:ext uri="{FF2B5EF4-FFF2-40B4-BE49-F238E27FC236}">
                  <a16:creationId xmlns:a16="http://schemas.microsoft.com/office/drawing/2014/main" id="{7DFF3905-F94C-812B-B703-BF37A4447F73}"/>
                </a:ext>
              </a:extLst>
            </p:cNvPr>
            <p:cNvSpPr/>
            <p:nvPr/>
          </p:nvSpPr>
          <p:spPr>
            <a:xfrm>
              <a:off x="1319872" y="547904"/>
              <a:ext cx="54427" cy="11318"/>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8" name="Google Shape;170;p10">
              <a:extLst>
                <a:ext uri="{FF2B5EF4-FFF2-40B4-BE49-F238E27FC236}">
                  <a16:creationId xmlns:a16="http://schemas.microsoft.com/office/drawing/2014/main" id="{EAD7D641-EADA-7D89-EB38-D004E7308613}"/>
                </a:ext>
              </a:extLst>
            </p:cNvPr>
            <p:cNvSpPr/>
            <p:nvPr/>
          </p:nvSpPr>
          <p:spPr>
            <a:xfrm>
              <a:off x="1333303" y="520316"/>
              <a:ext cx="27567" cy="12026"/>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9" name="Google Shape;171;p10">
            <a:extLst>
              <a:ext uri="{FF2B5EF4-FFF2-40B4-BE49-F238E27FC236}">
                <a16:creationId xmlns:a16="http://schemas.microsoft.com/office/drawing/2014/main" id="{14C814EF-4F28-24ED-C7C9-5B7200200134}"/>
              </a:ext>
            </a:extLst>
          </p:cNvPr>
          <p:cNvGrpSpPr>
            <a:grpSpLocks/>
          </p:cNvGrpSpPr>
          <p:nvPr/>
        </p:nvGrpSpPr>
        <p:grpSpPr bwMode="auto">
          <a:xfrm>
            <a:off x="225029" y="4005262"/>
            <a:ext cx="2552700" cy="1138238"/>
            <a:chOff x="8042384" y="2038616"/>
            <a:chExt cx="1720815" cy="767473"/>
          </a:xfrm>
        </p:grpSpPr>
        <p:sp>
          <p:nvSpPr>
            <p:cNvPr id="10" name="Google Shape;172;p10">
              <a:extLst>
                <a:ext uri="{FF2B5EF4-FFF2-40B4-BE49-F238E27FC236}">
                  <a16:creationId xmlns:a16="http://schemas.microsoft.com/office/drawing/2014/main" id="{0112F863-5832-AC51-CFA0-30CF6F7F896E}"/>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1" name="Google Shape;173;p10">
              <a:extLst>
                <a:ext uri="{FF2B5EF4-FFF2-40B4-BE49-F238E27FC236}">
                  <a16:creationId xmlns:a16="http://schemas.microsoft.com/office/drawing/2014/main" id="{0C8753CB-3120-0DFD-7703-B3A0D0CB6D94}"/>
                </a:ext>
              </a:extLst>
            </p:cNvPr>
            <p:cNvSpPr/>
            <p:nvPr/>
          </p:nvSpPr>
          <p:spPr>
            <a:xfrm>
              <a:off x="8825740" y="2181514"/>
              <a:ext cx="49762" cy="69844"/>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2" name="Google Shape;174;p10">
              <a:extLst>
                <a:ext uri="{FF2B5EF4-FFF2-40B4-BE49-F238E27FC236}">
                  <a16:creationId xmlns:a16="http://schemas.microsoft.com/office/drawing/2014/main" id="{08B18BBB-F223-5B6C-8F8A-17A1F6BB8A01}"/>
                </a:ext>
              </a:extLst>
            </p:cNvPr>
            <p:cNvSpPr/>
            <p:nvPr/>
          </p:nvSpPr>
          <p:spPr>
            <a:xfrm>
              <a:off x="8874700" y="2198373"/>
              <a:ext cx="47355" cy="48168"/>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175;p10">
              <a:extLst>
                <a:ext uri="{FF2B5EF4-FFF2-40B4-BE49-F238E27FC236}">
                  <a16:creationId xmlns:a16="http://schemas.microsoft.com/office/drawing/2014/main" id="{A1516BDB-1DE5-5AF9-C237-BE79D89D7261}"/>
                </a:ext>
              </a:extLst>
            </p:cNvPr>
            <p:cNvSpPr/>
            <p:nvPr/>
          </p:nvSpPr>
          <p:spPr>
            <a:xfrm>
              <a:off x="8122646" y="2615024"/>
              <a:ext cx="66617" cy="60210"/>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4" name="Google Shape;176;p10">
              <a:extLst>
                <a:ext uri="{FF2B5EF4-FFF2-40B4-BE49-F238E27FC236}">
                  <a16:creationId xmlns:a16="http://schemas.microsoft.com/office/drawing/2014/main" id="{822C3613-3ED7-52E3-31B8-EA0E55C0540F}"/>
                </a:ext>
              </a:extLst>
            </p:cNvPr>
            <p:cNvSpPr/>
            <p:nvPr/>
          </p:nvSpPr>
          <p:spPr>
            <a:xfrm>
              <a:off x="8145922" y="2574081"/>
              <a:ext cx="47355" cy="43351"/>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178;p10">
            <a:extLst>
              <a:ext uri="{FF2B5EF4-FFF2-40B4-BE49-F238E27FC236}">
                <a16:creationId xmlns:a16="http://schemas.microsoft.com/office/drawing/2014/main" id="{D25D268C-9178-789E-090D-03797FE003AE}"/>
              </a:ext>
            </a:extLst>
          </p:cNvPr>
          <p:cNvSpPr>
            <a:spLocks/>
          </p:cNvSpPr>
          <p:nvPr/>
        </p:nvSpPr>
        <p:spPr bwMode="auto">
          <a:xfrm rot="10800000">
            <a:off x="4623197" y="0"/>
            <a:ext cx="4591050" cy="2112169"/>
          </a:xfrm>
          <a:custGeom>
            <a:avLst/>
            <a:gdLst>
              <a:gd name="T0" fmla="*/ 765697986 w 24615"/>
              <a:gd name="T1" fmla="*/ 62599 h 11247"/>
              <a:gd name="T2" fmla="*/ 305512447 w 24615"/>
              <a:gd name="T3" fmla="*/ 300516773 h 11247"/>
              <a:gd name="T4" fmla="*/ 257644665 w 24615"/>
              <a:gd name="T5" fmla="*/ 295877151 h 11247"/>
              <a:gd name="T6" fmla="*/ 105197558 w 24615"/>
              <a:gd name="T7" fmla="*/ 705114181 h 11247"/>
              <a:gd name="T8" fmla="*/ 1427682819 w 24615"/>
              <a:gd name="T9" fmla="*/ 705114181 h 11247"/>
              <a:gd name="T10" fmla="*/ 1320753413 w 24615"/>
              <a:gd name="T11" fmla="*/ 419770518 h 11247"/>
              <a:gd name="T12" fmla="*/ 1243633223 w 24615"/>
              <a:gd name="T13" fmla="*/ 437890561 h 11247"/>
              <a:gd name="T14" fmla="*/ 765697986 w 24615"/>
              <a:gd name="T15" fmla="*/ 62599 h 112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15" h="11247" extrusionOk="0">
                <a:moveTo>
                  <a:pt x="12381" y="1"/>
                </a:moveTo>
                <a:cubicBezTo>
                  <a:pt x="8808" y="1"/>
                  <a:pt x="5279" y="1689"/>
                  <a:pt x="4940" y="4793"/>
                </a:cubicBezTo>
                <a:cubicBezTo>
                  <a:pt x="4669" y="4743"/>
                  <a:pt x="4411" y="4719"/>
                  <a:pt x="4166" y="4719"/>
                </a:cubicBezTo>
                <a:cubicBezTo>
                  <a:pt x="1025" y="4719"/>
                  <a:pt x="1" y="8618"/>
                  <a:pt x="1701" y="11246"/>
                </a:cubicBezTo>
                <a:lnTo>
                  <a:pt x="23085" y="11246"/>
                </a:lnTo>
                <a:cubicBezTo>
                  <a:pt x="24614" y="9839"/>
                  <a:pt x="23629" y="6695"/>
                  <a:pt x="21356" y="6695"/>
                </a:cubicBezTo>
                <a:cubicBezTo>
                  <a:pt x="20975" y="6695"/>
                  <a:pt x="20557" y="6783"/>
                  <a:pt x="20109" y="6984"/>
                </a:cubicBezTo>
                <a:cubicBezTo>
                  <a:pt x="20584" y="2195"/>
                  <a:pt x="16454" y="1"/>
                  <a:pt x="1238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7" name="Google Shape;177;p10"/>
          <p:cNvSpPr txBox="1">
            <a:spLocks noGrp="1"/>
          </p:cNvSpPr>
          <p:nvPr>
            <p:ph type="title"/>
          </p:nvPr>
        </p:nvSpPr>
        <p:spPr>
          <a:xfrm>
            <a:off x="5362329" y="414825"/>
            <a:ext cx="3257100" cy="912600"/>
          </a:xfrm>
          <a:prstGeom prst="rect">
            <a:avLst/>
          </a:prstGeom>
        </p:spPr>
        <p:txBody>
          <a:bodyPr spcFirstLastPara="1">
            <a:noAutofit/>
          </a:bodyPr>
          <a:lstStyle>
            <a:lvl1pPr lvl="0" rtl="0">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9406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34053296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tx2"/>
        </a:solidFill>
        <a:effectLst/>
      </p:bgPr>
    </p:bg>
    <p:spTree>
      <p:nvGrpSpPr>
        <p:cNvPr id="1" name="Shape 212"/>
        <p:cNvGrpSpPr/>
        <p:nvPr/>
      </p:nvGrpSpPr>
      <p:grpSpPr>
        <a:xfrm>
          <a:off x="0" y="0"/>
          <a:ext cx="0" cy="0"/>
          <a:chOff x="0" y="0"/>
          <a:chExt cx="0" cy="0"/>
        </a:xfrm>
      </p:grpSpPr>
      <p:grpSp>
        <p:nvGrpSpPr>
          <p:cNvPr id="11" name="Google Shape;213;p13">
            <a:extLst>
              <a:ext uri="{FF2B5EF4-FFF2-40B4-BE49-F238E27FC236}">
                <a16:creationId xmlns:a16="http://schemas.microsoft.com/office/drawing/2014/main" id="{6B8E01B4-0DD8-7541-BEB5-120D1033C126}"/>
              </a:ext>
            </a:extLst>
          </p:cNvPr>
          <p:cNvGrpSpPr>
            <a:grpSpLocks/>
          </p:cNvGrpSpPr>
          <p:nvPr/>
        </p:nvGrpSpPr>
        <p:grpSpPr bwMode="auto">
          <a:xfrm>
            <a:off x="-508397" y="672703"/>
            <a:ext cx="9394032" cy="4546997"/>
            <a:chOff x="-508725" y="672738"/>
            <a:chExt cx="9393859" cy="4547232"/>
          </a:xfrm>
        </p:grpSpPr>
        <p:grpSp>
          <p:nvGrpSpPr>
            <p:cNvPr id="12" name="Google Shape;214;p13">
              <a:extLst>
                <a:ext uri="{FF2B5EF4-FFF2-40B4-BE49-F238E27FC236}">
                  <a16:creationId xmlns:a16="http://schemas.microsoft.com/office/drawing/2014/main" id="{ECAD7B87-755B-A712-267A-9F9091037969}"/>
                </a:ext>
              </a:extLst>
            </p:cNvPr>
            <p:cNvGrpSpPr>
              <a:grpSpLocks/>
            </p:cNvGrpSpPr>
            <p:nvPr/>
          </p:nvGrpSpPr>
          <p:grpSpPr bwMode="auto">
            <a:xfrm>
              <a:off x="1138783" y="4656290"/>
              <a:ext cx="1700876" cy="563680"/>
              <a:chOff x="456975" y="1603100"/>
              <a:chExt cx="1111175" cy="368250"/>
            </a:xfrm>
          </p:grpSpPr>
          <p:sp>
            <p:nvSpPr>
              <p:cNvPr id="30" name="Google Shape;215;p13">
                <a:extLst>
                  <a:ext uri="{FF2B5EF4-FFF2-40B4-BE49-F238E27FC236}">
                    <a16:creationId xmlns:a16="http://schemas.microsoft.com/office/drawing/2014/main" id="{D155D262-69E3-655C-5DB0-EAF81928C2A3}"/>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1" name="Google Shape;216;p13">
                <a:extLst>
                  <a:ext uri="{FF2B5EF4-FFF2-40B4-BE49-F238E27FC236}">
                    <a16:creationId xmlns:a16="http://schemas.microsoft.com/office/drawing/2014/main" id="{0304D692-FE8A-FFD0-C856-19045455AE9A}"/>
                  </a:ext>
                </a:extLst>
              </p:cNvPr>
              <p:cNvSpPr/>
              <p:nvPr/>
            </p:nvSpPr>
            <p:spPr>
              <a:xfrm>
                <a:off x="1190643" y="1668758"/>
                <a:ext cx="36558" cy="4122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217;p13">
                <a:extLst>
                  <a:ext uri="{FF2B5EF4-FFF2-40B4-BE49-F238E27FC236}">
                    <a16:creationId xmlns:a16="http://schemas.microsoft.com/office/drawing/2014/main" id="{FCB64F71-14B7-1746-19B5-1F7B8416A352}"/>
                  </a:ext>
                </a:extLst>
              </p:cNvPr>
              <p:cNvSpPr/>
              <p:nvPr/>
            </p:nvSpPr>
            <p:spPr>
              <a:xfrm>
                <a:off x="1176642" y="1692872"/>
                <a:ext cx="25668" cy="2411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218;p13">
                <a:extLst>
                  <a:ext uri="{FF2B5EF4-FFF2-40B4-BE49-F238E27FC236}">
                    <a16:creationId xmlns:a16="http://schemas.microsoft.com/office/drawing/2014/main" id="{F97AD3F8-1FA2-0C23-B0BF-C6E888E9B45D}"/>
                  </a:ext>
                </a:extLst>
              </p:cNvPr>
              <p:cNvSpPr/>
              <p:nvPr/>
            </p:nvSpPr>
            <p:spPr>
              <a:xfrm>
                <a:off x="817291" y="1932456"/>
                <a:ext cx="60670" cy="1244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219;p13">
                <a:extLst>
                  <a:ext uri="{FF2B5EF4-FFF2-40B4-BE49-F238E27FC236}">
                    <a16:creationId xmlns:a16="http://schemas.microsoft.com/office/drawing/2014/main" id="{427B6119-8199-C24A-CE3C-D53EF7EDBE49}"/>
                  </a:ext>
                </a:extLst>
              </p:cNvPr>
              <p:cNvSpPr/>
              <p:nvPr/>
            </p:nvSpPr>
            <p:spPr>
              <a:xfrm>
                <a:off x="831292" y="1906009"/>
                <a:ext cx="40446" cy="1244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3" name="Google Shape;220;p13">
              <a:extLst>
                <a:ext uri="{FF2B5EF4-FFF2-40B4-BE49-F238E27FC236}">
                  <a16:creationId xmlns:a16="http://schemas.microsoft.com/office/drawing/2014/main" id="{343F5B86-36AA-5BA5-1755-8FE6406870E0}"/>
                </a:ext>
              </a:extLst>
            </p:cNvPr>
            <p:cNvGrpSpPr>
              <a:grpSpLocks/>
            </p:cNvGrpSpPr>
            <p:nvPr/>
          </p:nvGrpSpPr>
          <p:grpSpPr bwMode="auto">
            <a:xfrm>
              <a:off x="7184258" y="1109240"/>
              <a:ext cx="1700876" cy="563680"/>
              <a:chOff x="456975" y="1603100"/>
              <a:chExt cx="1111175" cy="368250"/>
            </a:xfrm>
          </p:grpSpPr>
          <p:sp>
            <p:nvSpPr>
              <p:cNvPr id="25" name="Google Shape;221;p13">
                <a:extLst>
                  <a:ext uri="{FF2B5EF4-FFF2-40B4-BE49-F238E27FC236}">
                    <a16:creationId xmlns:a16="http://schemas.microsoft.com/office/drawing/2014/main" id="{7D46B7F8-2114-0332-DEF1-D5D9C55CA9BB}"/>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6" name="Google Shape;222;p13">
                <a:extLst>
                  <a:ext uri="{FF2B5EF4-FFF2-40B4-BE49-F238E27FC236}">
                    <a16:creationId xmlns:a16="http://schemas.microsoft.com/office/drawing/2014/main" id="{EC552B1E-F287-F7A0-35D5-FE5FFE3023C8}"/>
                  </a:ext>
                </a:extLst>
              </p:cNvPr>
              <p:cNvSpPr/>
              <p:nvPr/>
            </p:nvSpPr>
            <p:spPr>
              <a:xfrm>
                <a:off x="1190909" y="1668754"/>
                <a:ext cx="36558" cy="4122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223;p13">
                <a:extLst>
                  <a:ext uri="{FF2B5EF4-FFF2-40B4-BE49-F238E27FC236}">
                    <a16:creationId xmlns:a16="http://schemas.microsoft.com/office/drawing/2014/main" id="{54162529-93B1-DBC9-8EAA-FD98465A812D}"/>
                  </a:ext>
                </a:extLst>
              </p:cNvPr>
              <p:cNvSpPr/>
              <p:nvPr/>
            </p:nvSpPr>
            <p:spPr>
              <a:xfrm>
                <a:off x="1176908" y="1692869"/>
                <a:ext cx="25668" cy="2411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224;p13">
                <a:extLst>
                  <a:ext uri="{FF2B5EF4-FFF2-40B4-BE49-F238E27FC236}">
                    <a16:creationId xmlns:a16="http://schemas.microsoft.com/office/drawing/2014/main" id="{4B5F11B4-FBA9-6CC3-A172-C94FB00ED931}"/>
                  </a:ext>
                </a:extLst>
              </p:cNvPr>
              <p:cNvSpPr/>
              <p:nvPr/>
            </p:nvSpPr>
            <p:spPr>
              <a:xfrm>
                <a:off x="816780" y="1932453"/>
                <a:ext cx="60670" cy="1244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225;p13">
                <a:extLst>
                  <a:ext uri="{FF2B5EF4-FFF2-40B4-BE49-F238E27FC236}">
                    <a16:creationId xmlns:a16="http://schemas.microsoft.com/office/drawing/2014/main" id="{70625E07-A6F4-0E15-59FD-D0581869006A}"/>
                  </a:ext>
                </a:extLst>
              </p:cNvPr>
              <p:cNvSpPr/>
              <p:nvPr/>
            </p:nvSpPr>
            <p:spPr>
              <a:xfrm>
                <a:off x="830780" y="1906005"/>
                <a:ext cx="40446" cy="1244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4" name="Google Shape;226;p13">
              <a:extLst>
                <a:ext uri="{FF2B5EF4-FFF2-40B4-BE49-F238E27FC236}">
                  <a16:creationId xmlns:a16="http://schemas.microsoft.com/office/drawing/2014/main" id="{F2BE64A4-9EBD-3A5D-4F08-591FF877CEFF}"/>
                </a:ext>
              </a:extLst>
            </p:cNvPr>
            <p:cNvGrpSpPr>
              <a:grpSpLocks/>
            </p:cNvGrpSpPr>
            <p:nvPr/>
          </p:nvGrpSpPr>
          <p:grpSpPr bwMode="auto">
            <a:xfrm>
              <a:off x="-459730" y="1095093"/>
              <a:ext cx="1295601" cy="577830"/>
              <a:chOff x="8042384" y="2038616"/>
              <a:chExt cx="1720815" cy="767473"/>
            </a:xfrm>
          </p:grpSpPr>
          <p:sp>
            <p:nvSpPr>
              <p:cNvPr id="20" name="Google Shape;227;p13">
                <a:extLst>
                  <a:ext uri="{FF2B5EF4-FFF2-40B4-BE49-F238E27FC236}">
                    <a16:creationId xmlns:a16="http://schemas.microsoft.com/office/drawing/2014/main" id="{E8E445D6-28E9-C4E6-2CF9-FECA10E408DF}"/>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1" name="Google Shape;228;p13">
                <a:extLst>
                  <a:ext uri="{FF2B5EF4-FFF2-40B4-BE49-F238E27FC236}">
                    <a16:creationId xmlns:a16="http://schemas.microsoft.com/office/drawing/2014/main" id="{D1057301-81D7-AC28-C7D9-FD22337FC319}"/>
                  </a:ext>
                </a:extLst>
              </p:cNvPr>
              <p:cNvSpPr/>
              <p:nvPr/>
            </p:nvSpPr>
            <p:spPr>
              <a:xfrm>
                <a:off x="8824917" y="2181397"/>
                <a:ext cx="50603" cy="69585"/>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229;p13">
                <a:extLst>
                  <a:ext uri="{FF2B5EF4-FFF2-40B4-BE49-F238E27FC236}">
                    <a16:creationId xmlns:a16="http://schemas.microsoft.com/office/drawing/2014/main" id="{38E36BAE-CEF2-C1F5-F555-8E6CD8938F4E}"/>
                  </a:ext>
                </a:extLst>
              </p:cNvPr>
              <p:cNvSpPr/>
              <p:nvPr/>
            </p:nvSpPr>
            <p:spPr>
              <a:xfrm>
                <a:off x="8873939" y="2198794"/>
                <a:ext cx="47441" cy="47444"/>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230;p13">
                <a:extLst>
                  <a:ext uri="{FF2B5EF4-FFF2-40B4-BE49-F238E27FC236}">
                    <a16:creationId xmlns:a16="http://schemas.microsoft.com/office/drawing/2014/main" id="{2D15BC57-5D17-3B24-AACD-F1BA812AE94E}"/>
                  </a:ext>
                </a:extLst>
              </p:cNvPr>
              <p:cNvSpPr/>
              <p:nvPr/>
            </p:nvSpPr>
            <p:spPr>
              <a:xfrm>
                <a:off x="8122794" y="2614720"/>
                <a:ext cx="66417" cy="60096"/>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231;p13">
                <a:extLst>
                  <a:ext uri="{FF2B5EF4-FFF2-40B4-BE49-F238E27FC236}">
                    <a16:creationId xmlns:a16="http://schemas.microsoft.com/office/drawing/2014/main" id="{166CF39D-D6E2-7D71-52A5-475406613E90}"/>
                  </a:ext>
                </a:extLst>
              </p:cNvPr>
              <p:cNvSpPr/>
              <p:nvPr/>
            </p:nvSpPr>
            <p:spPr>
              <a:xfrm>
                <a:off x="8146514" y="2573602"/>
                <a:ext cx="45859" cy="44281"/>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232;p13">
              <a:extLst>
                <a:ext uri="{FF2B5EF4-FFF2-40B4-BE49-F238E27FC236}">
                  <a16:creationId xmlns:a16="http://schemas.microsoft.com/office/drawing/2014/main" id="{6F9E5941-C1A4-7387-871E-077712E71A93}"/>
                </a:ext>
              </a:extLst>
            </p:cNvPr>
            <p:cNvSpPr>
              <a:spLocks/>
            </p:cNvSpPr>
            <p:nvPr/>
          </p:nvSpPr>
          <p:spPr bwMode="auto">
            <a:xfrm>
              <a:off x="8334488" y="38056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233;p13">
              <a:extLst>
                <a:ext uri="{FF2B5EF4-FFF2-40B4-BE49-F238E27FC236}">
                  <a16:creationId xmlns:a16="http://schemas.microsoft.com/office/drawing/2014/main" id="{EA41CBE1-52AB-9423-8629-CA1E76AA2E10}"/>
                </a:ext>
              </a:extLst>
            </p:cNvPr>
            <p:cNvSpPr>
              <a:spLocks/>
            </p:cNvSpPr>
            <p:nvPr/>
          </p:nvSpPr>
          <p:spPr bwMode="auto">
            <a:xfrm>
              <a:off x="-190950" y="37704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 name="Google Shape;234;p13">
              <a:extLst>
                <a:ext uri="{FF2B5EF4-FFF2-40B4-BE49-F238E27FC236}">
                  <a16:creationId xmlns:a16="http://schemas.microsoft.com/office/drawing/2014/main" id="{BABF48FE-19A7-EE28-2469-0F203796AB5D}"/>
                </a:ext>
              </a:extLst>
            </p:cNvPr>
            <p:cNvSpPr>
              <a:spLocks/>
            </p:cNvSpPr>
            <p:nvPr/>
          </p:nvSpPr>
          <p:spPr bwMode="auto">
            <a:xfrm>
              <a:off x="8423988" y="8338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8" name="Google Shape;235;p13">
              <a:extLst>
                <a:ext uri="{FF2B5EF4-FFF2-40B4-BE49-F238E27FC236}">
                  <a16:creationId xmlns:a16="http://schemas.microsoft.com/office/drawing/2014/main" id="{A6940666-49A2-1B89-4D7D-8112D68B41D5}"/>
                </a:ext>
              </a:extLst>
            </p:cNvPr>
            <p:cNvSpPr>
              <a:spLocks/>
            </p:cNvSpPr>
            <p:nvPr/>
          </p:nvSpPr>
          <p:spPr bwMode="auto">
            <a:xfrm>
              <a:off x="-508725" y="6727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236;p13">
              <a:extLst>
                <a:ext uri="{FF2B5EF4-FFF2-40B4-BE49-F238E27FC236}">
                  <a16:creationId xmlns:a16="http://schemas.microsoft.com/office/drawing/2014/main" id="{A5B3CBC1-05EB-F91D-BD5D-43155295F4D9}"/>
                </a:ext>
              </a:extLst>
            </p:cNvPr>
            <p:cNvSpPr>
              <a:spLocks/>
            </p:cNvSpPr>
            <p:nvPr/>
          </p:nvSpPr>
          <p:spPr bwMode="auto">
            <a:xfrm>
              <a:off x="7327600" y="34581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237" name="Google Shape;237;p13"/>
          <p:cNvSpPr txBox="1">
            <a:spLocks noGrp="1"/>
          </p:cNvSpPr>
          <p:nvPr>
            <p:ph type="ctrTitle"/>
          </p:nvPr>
        </p:nvSpPr>
        <p:spPr>
          <a:xfrm>
            <a:off x="6221924" y="2530588"/>
            <a:ext cx="2217000" cy="577800"/>
          </a:xfrm>
          <a:prstGeom prst="rect">
            <a:avLst/>
          </a:prstGeom>
        </p:spPr>
        <p:txBody>
          <a:bodyPr spcFirstLastPara="1">
            <a:noAutofit/>
          </a:bodyPr>
          <a:lstStyle>
            <a:lvl1pPr lvl="0" algn="l"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38" name="Google Shape;238;p13"/>
          <p:cNvSpPr txBox="1">
            <a:spLocks noGrp="1"/>
          </p:cNvSpPr>
          <p:nvPr>
            <p:ph type="ctrTitle" idx="2"/>
          </p:nvPr>
        </p:nvSpPr>
        <p:spPr>
          <a:xfrm>
            <a:off x="1655919" y="1236562"/>
            <a:ext cx="2466000" cy="577800"/>
          </a:xfrm>
          <a:prstGeom prst="rect">
            <a:avLst/>
          </a:prstGeom>
        </p:spPr>
        <p:txBody>
          <a:bodyPr spcFirstLastPara="1" anchor="b">
            <a:noAutofit/>
          </a:bodyPr>
          <a:lstStyle>
            <a:lvl1pPr lvl="0" algn="r"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39" name="Google Shape;239;p13"/>
          <p:cNvSpPr txBox="1">
            <a:spLocks noGrp="1"/>
          </p:cNvSpPr>
          <p:nvPr>
            <p:ph type="title" idx="3"/>
          </p:nvPr>
        </p:nvSpPr>
        <p:spPr>
          <a:xfrm>
            <a:off x="3986625" y="1313287"/>
            <a:ext cx="1123200" cy="5778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0" name="Google Shape;240;p13"/>
          <p:cNvSpPr txBox="1">
            <a:spLocks noGrp="1"/>
          </p:cNvSpPr>
          <p:nvPr>
            <p:ph type="ctrTitle" idx="4"/>
          </p:nvPr>
        </p:nvSpPr>
        <p:spPr>
          <a:xfrm>
            <a:off x="663401" y="2369038"/>
            <a:ext cx="2217000" cy="900900"/>
          </a:xfrm>
          <a:prstGeom prst="rect">
            <a:avLst/>
          </a:prstGeom>
        </p:spPr>
        <p:txBody>
          <a:bodyPr spcFirstLastPara="1">
            <a:noAutofit/>
          </a:bodyPr>
          <a:lstStyle>
            <a:lvl1pPr lvl="0" algn="r"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41" name="Google Shape;241;p13"/>
          <p:cNvSpPr txBox="1">
            <a:spLocks noGrp="1"/>
          </p:cNvSpPr>
          <p:nvPr>
            <p:ph type="title" idx="5"/>
          </p:nvPr>
        </p:nvSpPr>
        <p:spPr>
          <a:xfrm>
            <a:off x="2783044" y="2248751"/>
            <a:ext cx="1123200" cy="9009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2" name="Google Shape;242;p13"/>
          <p:cNvSpPr txBox="1">
            <a:spLocks noGrp="1"/>
          </p:cNvSpPr>
          <p:nvPr>
            <p:ph type="title" idx="6"/>
          </p:nvPr>
        </p:nvSpPr>
        <p:spPr>
          <a:xfrm>
            <a:off x="5238881" y="2248751"/>
            <a:ext cx="1123200" cy="9009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3" name="Google Shape;243;p13"/>
          <p:cNvSpPr txBox="1">
            <a:spLocks noGrp="1"/>
          </p:cNvSpPr>
          <p:nvPr>
            <p:ph type="ctrTitle" idx="7"/>
          </p:nvPr>
        </p:nvSpPr>
        <p:spPr>
          <a:xfrm>
            <a:off x="5010298" y="3682950"/>
            <a:ext cx="3171600" cy="900900"/>
          </a:xfrm>
          <a:prstGeom prst="rect">
            <a:avLst/>
          </a:prstGeom>
        </p:spPr>
        <p:txBody>
          <a:bodyPr spcFirstLastPara="1" anchor="b">
            <a:noAutofit/>
          </a:bodyPr>
          <a:lstStyle>
            <a:lvl1pPr lvl="0" algn="l" rtl="0">
              <a:spcBef>
                <a:spcPts val="0"/>
              </a:spcBef>
              <a:spcAft>
                <a:spcPts val="0"/>
              </a:spcAft>
              <a:buClr>
                <a:schemeClr val="lt1"/>
              </a:buClr>
              <a:buSzPts val="2400"/>
              <a:buNone/>
              <a:defRPr sz="26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
        <p:nvSpPr>
          <p:cNvPr id="244" name="Google Shape;244;p13"/>
          <p:cNvSpPr txBox="1">
            <a:spLocks noGrp="1"/>
          </p:cNvSpPr>
          <p:nvPr>
            <p:ph type="title" idx="8"/>
          </p:nvPr>
        </p:nvSpPr>
        <p:spPr>
          <a:xfrm>
            <a:off x="3986628" y="3682950"/>
            <a:ext cx="1123200" cy="900900"/>
          </a:xfrm>
          <a:prstGeom prst="rect">
            <a:avLst/>
          </a:prstGeom>
          <a:noFill/>
        </p:spPr>
        <p:txBody>
          <a:bodyPr spcFirstLastPara="1" anchor="b">
            <a:noAutofit/>
          </a:bodyPr>
          <a:lstStyle>
            <a:lvl1pPr lvl="0" algn="ct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45" name="Google Shape;245;p13"/>
          <p:cNvSpPr txBox="1">
            <a:spLocks noGrp="1"/>
          </p:cNvSpPr>
          <p:nvPr>
            <p:ph type="title" idx="9"/>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3827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tx2"/>
        </a:solidFill>
        <a:effectLst/>
      </p:bgPr>
    </p:bg>
    <p:spTree>
      <p:nvGrpSpPr>
        <p:cNvPr id="1" name="Shape 246"/>
        <p:cNvGrpSpPr/>
        <p:nvPr/>
      </p:nvGrpSpPr>
      <p:grpSpPr>
        <a:xfrm>
          <a:off x="0" y="0"/>
          <a:ext cx="0" cy="0"/>
          <a:chOff x="0" y="0"/>
          <a:chExt cx="0" cy="0"/>
        </a:xfrm>
      </p:grpSpPr>
      <p:grpSp>
        <p:nvGrpSpPr>
          <p:cNvPr id="15" name="Google Shape;247;p14">
            <a:extLst>
              <a:ext uri="{FF2B5EF4-FFF2-40B4-BE49-F238E27FC236}">
                <a16:creationId xmlns:a16="http://schemas.microsoft.com/office/drawing/2014/main" id="{34F2D44E-E8DA-AD27-4804-D12AF24A6100}"/>
              </a:ext>
            </a:extLst>
          </p:cNvPr>
          <p:cNvGrpSpPr>
            <a:grpSpLocks/>
          </p:cNvGrpSpPr>
          <p:nvPr/>
        </p:nvGrpSpPr>
        <p:grpSpPr bwMode="auto">
          <a:xfrm>
            <a:off x="-240506" y="435769"/>
            <a:ext cx="9154716" cy="3702844"/>
            <a:chOff x="-240400" y="435902"/>
            <a:chExt cx="9154879" cy="3702797"/>
          </a:xfrm>
        </p:grpSpPr>
        <p:grpSp>
          <p:nvGrpSpPr>
            <p:cNvPr id="16" name="Google Shape;248;p14">
              <a:extLst>
                <a:ext uri="{FF2B5EF4-FFF2-40B4-BE49-F238E27FC236}">
                  <a16:creationId xmlns:a16="http://schemas.microsoft.com/office/drawing/2014/main" id="{D9FF9C7B-BDF7-A108-0425-A37DC1368B6A}"/>
                </a:ext>
              </a:extLst>
            </p:cNvPr>
            <p:cNvGrpSpPr>
              <a:grpSpLocks/>
            </p:cNvGrpSpPr>
            <p:nvPr/>
          </p:nvGrpSpPr>
          <p:grpSpPr bwMode="auto">
            <a:xfrm>
              <a:off x="6870666" y="435902"/>
              <a:ext cx="1846662" cy="611995"/>
              <a:chOff x="456975" y="1603100"/>
              <a:chExt cx="1111175" cy="368250"/>
            </a:xfrm>
          </p:grpSpPr>
          <p:sp>
            <p:nvSpPr>
              <p:cNvPr id="21" name="Google Shape;249;p14">
                <a:extLst>
                  <a:ext uri="{FF2B5EF4-FFF2-40B4-BE49-F238E27FC236}">
                    <a16:creationId xmlns:a16="http://schemas.microsoft.com/office/drawing/2014/main" id="{B19B548A-F385-923A-33C7-3FA6623159F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2" name="Google Shape;250;p14">
                <a:extLst>
                  <a:ext uri="{FF2B5EF4-FFF2-40B4-BE49-F238E27FC236}">
                    <a16:creationId xmlns:a16="http://schemas.microsoft.com/office/drawing/2014/main" id="{9FB565FD-F38C-25B0-9EEA-7493DA36BBDC}"/>
                  </a:ext>
                </a:extLst>
              </p:cNvPr>
              <p:cNvSpPr/>
              <p:nvPr/>
            </p:nvSpPr>
            <p:spPr>
              <a:xfrm>
                <a:off x="1190289" y="1668294"/>
                <a:ext cx="36538" cy="4083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251;p14">
                <a:extLst>
                  <a:ext uri="{FF2B5EF4-FFF2-40B4-BE49-F238E27FC236}">
                    <a16:creationId xmlns:a16="http://schemas.microsoft.com/office/drawing/2014/main" id="{87C169D2-7906-BC09-5013-E8E6EE635EA1}"/>
                  </a:ext>
                </a:extLst>
              </p:cNvPr>
              <p:cNvSpPr/>
              <p:nvPr/>
            </p:nvSpPr>
            <p:spPr>
              <a:xfrm>
                <a:off x="1176677" y="1692652"/>
                <a:ext cx="25792" cy="23641"/>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252;p14">
                <a:extLst>
                  <a:ext uri="{FF2B5EF4-FFF2-40B4-BE49-F238E27FC236}">
                    <a16:creationId xmlns:a16="http://schemas.microsoft.com/office/drawing/2014/main" id="{160F6B1F-2427-1C40-B2C4-733B768FF40F}"/>
                  </a:ext>
                </a:extLst>
              </p:cNvPr>
              <p:cNvSpPr/>
              <p:nvPr/>
            </p:nvSpPr>
            <p:spPr>
              <a:xfrm>
                <a:off x="816309" y="1932651"/>
                <a:ext cx="61614" cy="12179"/>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253;p14">
                <a:extLst>
                  <a:ext uri="{FF2B5EF4-FFF2-40B4-BE49-F238E27FC236}">
                    <a16:creationId xmlns:a16="http://schemas.microsoft.com/office/drawing/2014/main" id="{E83D3EFA-A56A-D20D-0CC8-80E7A4B15B43}"/>
                  </a:ext>
                </a:extLst>
              </p:cNvPr>
              <p:cNvSpPr/>
              <p:nvPr/>
            </p:nvSpPr>
            <p:spPr>
              <a:xfrm>
                <a:off x="830638" y="1906143"/>
                <a:ext cx="40120" cy="12179"/>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7" name="Google Shape;254;p14">
              <a:extLst>
                <a:ext uri="{FF2B5EF4-FFF2-40B4-BE49-F238E27FC236}">
                  <a16:creationId xmlns:a16="http://schemas.microsoft.com/office/drawing/2014/main" id="{84C6BA24-85CB-B1E7-FF99-0D0C9FF10568}"/>
                </a:ext>
              </a:extLst>
            </p:cNvPr>
            <p:cNvSpPr>
              <a:spLocks/>
            </p:cNvSpPr>
            <p:nvPr/>
          </p:nvSpPr>
          <p:spPr bwMode="auto">
            <a:xfrm>
              <a:off x="8075423" y="3944550"/>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8" name="Google Shape;255;p14">
              <a:extLst>
                <a:ext uri="{FF2B5EF4-FFF2-40B4-BE49-F238E27FC236}">
                  <a16:creationId xmlns:a16="http://schemas.microsoft.com/office/drawing/2014/main" id="{3FFBF93A-3C63-6998-6D2F-1DB4B4A98E2E}"/>
                </a:ext>
              </a:extLst>
            </p:cNvPr>
            <p:cNvSpPr>
              <a:spLocks/>
            </p:cNvSpPr>
            <p:nvPr/>
          </p:nvSpPr>
          <p:spPr bwMode="auto">
            <a:xfrm>
              <a:off x="-190950" y="37704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256;p14">
              <a:extLst>
                <a:ext uri="{FF2B5EF4-FFF2-40B4-BE49-F238E27FC236}">
                  <a16:creationId xmlns:a16="http://schemas.microsoft.com/office/drawing/2014/main" id="{951947A5-6DCB-87F6-7366-642D63870D95}"/>
                </a:ext>
              </a:extLst>
            </p:cNvPr>
            <p:cNvSpPr>
              <a:spLocks/>
            </p:cNvSpPr>
            <p:nvPr/>
          </p:nvSpPr>
          <p:spPr bwMode="auto">
            <a:xfrm>
              <a:off x="8458538" y="5727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0" name="Google Shape;257;p14">
              <a:extLst>
                <a:ext uri="{FF2B5EF4-FFF2-40B4-BE49-F238E27FC236}">
                  <a16:creationId xmlns:a16="http://schemas.microsoft.com/office/drawing/2014/main" id="{A5EA2DAB-EB76-3BD1-9187-F96282E6E683}"/>
                </a:ext>
              </a:extLst>
            </p:cNvPr>
            <p:cNvSpPr>
              <a:spLocks/>
            </p:cNvSpPr>
            <p:nvPr/>
          </p:nvSpPr>
          <p:spPr bwMode="auto">
            <a:xfrm>
              <a:off x="-240400" y="9226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258" name="Google Shape;258;p14"/>
          <p:cNvSpPr txBox="1">
            <a:spLocks noGrp="1"/>
          </p:cNvSpPr>
          <p:nvPr>
            <p:ph type="ctrTitle"/>
          </p:nvPr>
        </p:nvSpPr>
        <p:spPr>
          <a:xfrm>
            <a:off x="1605100" y="11665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9" name="Google Shape;259;p14"/>
          <p:cNvSpPr txBox="1">
            <a:spLocks noGrp="1"/>
          </p:cNvSpPr>
          <p:nvPr>
            <p:ph type="title" idx="2"/>
          </p:nvPr>
        </p:nvSpPr>
        <p:spPr>
          <a:xfrm>
            <a:off x="927879" y="11665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0" name="Google Shape;260;p14"/>
          <p:cNvSpPr txBox="1">
            <a:spLocks noGrp="1"/>
          </p:cNvSpPr>
          <p:nvPr>
            <p:ph type="subTitle" idx="1"/>
          </p:nvPr>
        </p:nvSpPr>
        <p:spPr>
          <a:xfrm>
            <a:off x="1605100" y="16919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1" name="Google Shape;261;p14"/>
          <p:cNvSpPr txBox="1">
            <a:spLocks noGrp="1"/>
          </p:cNvSpPr>
          <p:nvPr>
            <p:ph type="ctrTitle" idx="3"/>
          </p:nvPr>
        </p:nvSpPr>
        <p:spPr>
          <a:xfrm>
            <a:off x="1605100" y="23459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2" name="Google Shape;262;p14"/>
          <p:cNvSpPr txBox="1">
            <a:spLocks noGrp="1"/>
          </p:cNvSpPr>
          <p:nvPr>
            <p:ph type="title" idx="4"/>
          </p:nvPr>
        </p:nvSpPr>
        <p:spPr>
          <a:xfrm>
            <a:off x="927879" y="23459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3" name="Google Shape;263;p14"/>
          <p:cNvSpPr txBox="1">
            <a:spLocks noGrp="1"/>
          </p:cNvSpPr>
          <p:nvPr>
            <p:ph type="subTitle" idx="5"/>
          </p:nvPr>
        </p:nvSpPr>
        <p:spPr>
          <a:xfrm>
            <a:off x="1605100" y="28713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4" name="Google Shape;264;p14"/>
          <p:cNvSpPr txBox="1">
            <a:spLocks noGrp="1"/>
          </p:cNvSpPr>
          <p:nvPr>
            <p:ph type="ctrTitle" idx="6"/>
          </p:nvPr>
        </p:nvSpPr>
        <p:spPr>
          <a:xfrm>
            <a:off x="5463025" y="11665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 name="Google Shape;265;p14"/>
          <p:cNvSpPr txBox="1">
            <a:spLocks noGrp="1"/>
          </p:cNvSpPr>
          <p:nvPr>
            <p:ph type="title" idx="7"/>
          </p:nvPr>
        </p:nvSpPr>
        <p:spPr>
          <a:xfrm>
            <a:off x="4785926" y="11665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6" name="Google Shape;266;p14"/>
          <p:cNvSpPr txBox="1">
            <a:spLocks noGrp="1"/>
          </p:cNvSpPr>
          <p:nvPr>
            <p:ph type="subTitle" idx="8"/>
          </p:nvPr>
        </p:nvSpPr>
        <p:spPr>
          <a:xfrm>
            <a:off x="5463025" y="16919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7" name="Google Shape;267;p14"/>
          <p:cNvSpPr txBox="1">
            <a:spLocks noGrp="1"/>
          </p:cNvSpPr>
          <p:nvPr>
            <p:ph type="ctrTitle" idx="9"/>
          </p:nvPr>
        </p:nvSpPr>
        <p:spPr>
          <a:xfrm>
            <a:off x="5463025" y="2345932"/>
            <a:ext cx="27531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8" name="Google Shape;268;p14"/>
          <p:cNvSpPr txBox="1">
            <a:spLocks noGrp="1"/>
          </p:cNvSpPr>
          <p:nvPr>
            <p:ph type="title" idx="13"/>
          </p:nvPr>
        </p:nvSpPr>
        <p:spPr>
          <a:xfrm>
            <a:off x="4785926" y="2345932"/>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69" name="Google Shape;269;p14"/>
          <p:cNvSpPr txBox="1">
            <a:spLocks noGrp="1"/>
          </p:cNvSpPr>
          <p:nvPr>
            <p:ph type="subTitle" idx="14"/>
          </p:nvPr>
        </p:nvSpPr>
        <p:spPr>
          <a:xfrm>
            <a:off x="5463025" y="2871325"/>
            <a:ext cx="2445900" cy="577800"/>
          </a:xfrm>
          <a:prstGeom prst="rect">
            <a:avLst/>
          </a:prstGeom>
        </p:spPr>
        <p:txBody>
          <a:bodyPr spcFirstLastPara="1" anchor="ctr">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0" name="Google Shape;270;p14"/>
          <p:cNvSpPr txBox="1">
            <a:spLocks noGrp="1"/>
          </p:cNvSpPr>
          <p:nvPr>
            <p:ph type="title" idx="15"/>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5716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able of Contents 2 1">
  <p:cSld name="Table of Contents 2 1">
    <p:bg>
      <p:bgPr>
        <a:solidFill>
          <a:schemeClr val="tx2"/>
        </a:solidFill>
        <a:effectLst/>
      </p:bgPr>
    </p:bg>
    <p:spTree>
      <p:nvGrpSpPr>
        <p:cNvPr id="1" name="Shape 271"/>
        <p:cNvGrpSpPr/>
        <p:nvPr/>
      </p:nvGrpSpPr>
      <p:grpSpPr>
        <a:xfrm>
          <a:off x="0" y="0"/>
          <a:ext cx="0" cy="0"/>
          <a:chOff x="0" y="0"/>
          <a:chExt cx="0" cy="0"/>
        </a:xfrm>
      </p:grpSpPr>
      <p:grpSp>
        <p:nvGrpSpPr>
          <p:cNvPr id="21" name="Google Shape;272;p15">
            <a:extLst>
              <a:ext uri="{FF2B5EF4-FFF2-40B4-BE49-F238E27FC236}">
                <a16:creationId xmlns:a16="http://schemas.microsoft.com/office/drawing/2014/main" id="{3CFA770F-0EE6-8A77-69DB-C3045BB1EAE8}"/>
              </a:ext>
            </a:extLst>
          </p:cNvPr>
          <p:cNvGrpSpPr>
            <a:grpSpLocks/>
          </p:cNvGrpSpPr>
          <p:nvPr/>
        </p:nvGrpSpPr>
        <p:grpSpPr bwMode="auto">
          <a:xfrm>
            <a:off x="-144066" y="222647"/>
            <a:ext cx="8813007" cy="4932759"/>
            <a:chOff x="-143482" y="222825"/>
            <a:chExt cx="8812020" cy="4932247"/>
          </a:xfrm>
        </p:grpSpPr>
        <p:grpSp>
          <p:nvGrpSpPr>
            <p:cNvPr id="22" name="Google Shape;273;p15">
              <a:extLst>
                <a:ext uri="{FF2B5EF4-FFF2-40B4-BE49-F238E27FC236}">
                  <a16:creationId xmlns:a16="http://schemas.microsoft.com/office/drawing/2014/main" id="{64DA35ED-AD67-B2C4-CA79-A378D7AA14DE}"/>
                </a:ext>
              </a:extLst>
            </p:cNvPr>
            <p:cNvGrpSpPr>
              <a:grpSpLocks/>
            </p:cNvGrpSpPr>
            <p:nvPr/>
          </p:nvGrpSpPr>
          <p:grpSpPr bwMode="auto">
            <a:xfrm>
              <a:off x="337641" y="4543077"/>
              <a:ext cx="1846662" cy="611995"/>
              <a:chOff x="456975" y="1603100"/>
              <a:chExt cx="1111175" cy="368250"/>
            </a:xfrm>
          </p:grpSpPr>
          <p:sp>
            <p:nvSpPr>
              <p:cNvPr id="33" name="Google Shape;274;p15">
                <a:extLst>
                  <a:ext uri="{FF2B5EF4-FFF2-40B4-BE49-F238E27FC236}">
                    <a16:creationId xmlns:a16="http://schemas.microsoft.com/office/drawing/2014/main" id="{9527364E-2ED3-DE40-2D8F-8DD09E0ADAB6}"/>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4" name="Google Shape;275;p15">
                <a:extLst>
                  <a:ext uri="{FF2B5EF4-FFF2-40B4-BE49-F238E27FC236}">
                    <a16:creationId xmlns:a16="http://schemas.microsoft.com/office/drawing/2014/main" id="{9EA8FF4C-CA49-20C3-E78B-D45193BA9A8F}"/>
                  </a:ext>
                </a:extLst>
              </p:cNvPr>
              <p:cNvSpPr/>
              <p:nvPr/>
            </p:nvSpPr>
            <p:spPr>
              <a:xfrm>
                <a:off x="1190412" y="1668334"/>
                <a:ext cx="36533" cy="40832"/>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5" name="Google Shape;276;p15">
                <a:extLst>
                  <a:ext uri="{FF2B5EF4-FFF2-40B4-BE49-F238E27FC236}">
                    <a16:creationId xmlns:a16="http://schemas.microsoft.com/office/drawing/2014/main" id="{3F8E7E17-5CA7-9EA3-A34E-688494B1C34C}"/>
                  </a:ext>
                </a:extLst>
              </p:cNvPr>
              <p:cNvSpPr/>
              <p:nvPr/>
            </p:nvSpPr>
            <p:spPr>
              <a:xfrm>
                <a:off x="1176802" y="1692690"/>
                <a:ext cx="25788" cy="23639"/>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6" name="Google Shape;277;p15">
                <a:extLst>
                  <a:ext uri="{FF2B5EF4-FFF2-40B4-BE49-F238E27FC236}">
                    <a16:creationId xmlns:a16="http://schemas.microsoft.com/office/drawing/2014/main" id="{96ED977E-3485-F1AD-9B8B-82F889371F91}"/>
                  </a:ext>
                </a:extLst>
              </p:cNvPr>
              <p:cNvSpPr/>
              <p:nvPr/>
            </p:nvSpPr>
            <p:spPr>
              <a:xfrm>
                <a:off x="816481" y="1932667"/>
                <a:ext cx="61606" cy="12178"/>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7" name="Google Shape;278;p15">
                <a:extLst>
                  <a:ext uri="{FF2B5EF4-FFF2-40B4-BE49-F238E27FC236}">
                    <a16:creationId xmlns:a16="http://schemas.microsoft.com/office/drawing/2014/main" id="{5CB36DA4-C32E-9AF3-B32B-0296F40C50C6}"/>
                  </a:ext>
                </a:extLst>
              </p:cNvPr>
              <p:cNvSpPr/>
              <p:nvPr/>
            </p:nvSpPr>
            <p:spPr>
              <a:xfrm>
                <a:off x="830808" y="1906162"/>
                <a:ext cx="40115" cy="12178"/>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23" name="Google Shape;279;p15">
              <a:extLst>
                <a:ext uri="{FF2B5EF4-FFF2-40B4-BE49-F238E27FC236}">
                  <a16:creationId xmlns:a16="http://schemas.microsoft.com/office/drawing/2014/main" id="{A928BCD9-6C59-991C-CC4B-2214E290F900}"/>
                </a:ext>
              </a:extLst>
            </p:cNvPr>
            <p:cNvSpPr>
              <a:spLocks/>
            </p:cNvSpPr>
            <p:nvPr/>
          </p:nvSpPr>
          <p:spPr bwMode="auto">
            <a:xfrm>
              <a:off x="6954023" y="222825"/>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4" name="Google Shape;280;p15">
              <a:extLst>
                <a:ext uri="{FF2B5EF4-FFF2-40B4-BE49-F238E27FC236}">
                  <a16:creationId xmlns:a16="http://schemas.microsoft.com/office/drawing/2014/main" id="{E79A3B27-E137-F553-2E99-59ED3EE00331}"/>
                </a:ext>
              </a:extLst>
            </p:cNvPr>
            <p:cNvSpPr>
              <a:spLocks/>
            </p:cNvSpPr>
            <p:nvPr/>
          </p:nvSpPr>
          <p:spPr bwMode="auto">
            <a:xfrm>
              <a:off x="7122525" y="48259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5" name="Google Shape;281;p15">
              <a:extLst>
                <a:ext uri="{FF2B5EF4-FFF2-40B4-BE49-F238E27FC236}">
                  <a16:creationId xmlns:a16="http://schemas.microsoft.com/office/drawing/2014/main" id="{62CB38E1-1F72-0E2C-2705-150CDF936043}"/>
                </a:ext>
              </a:extLst>
            </p:cNvPr>
            <p:cNvSpPr>
              <a:spLocks/>
            </p:cNvSpPr>
            <p:nvPr/>
          </p:nvSpPr>
          <p:spPr bwMode="auto">
            <a:xfrm>
              <a:off x="8375213" y="7338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6" name="Google Shape;282;p15">
              <a:extLst>
                <a:ext uri="{FF2B5EF4-FFF2-40B4-BE49-F238E27FC236}">
                  <a16:creationId xmlns:a16="http://schemas.microsoft.com/office/drawing/2014/main" id="{8D9BAA61-421E-9CA1-F661-2650ED0ABD28}"/>
                </a:ext>
              </a:extLst>
            </p:cNvPr>
            <p:cNvSpPr>
              <a:spLocks/>
            </p:cNvSpPr>
            <p:nvPr/>
          </p:nvSpPr>
          <p:spPr bwMode="auto">
            <a:xfrm>
              <a:off x="269900" y="16118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27" name="Google Shape;283;p15">
              <a:extLst>
                <a:ext uri="{FF2B5EF4-FFF2-40B4-BE49-F238E27FC236}">
                  <a16:creationId xmlns:a16="http://schemas.microsoft.com/office/drawing/2014/main" id="{A455BECF-48C7-8842-D826-020D50880D0B}"/>
                </a:ext>
              </a:extLst>
            </p:cNvPr>
            <p:cNvGrpSpPr>
              <a:grpSpLocks/>
            </p:cNvGrpSpPr>
            <p:nvPr/>
          </p:nvGrpSpPr>
          <p:grpSpPr bwMode="auto">
            <a:xfrm>
              <a:off x="-143482" y="311792"/>
              <a:ext cx="1779658" cy="589789"/>
              <a:chOff x="456975" y="1603100"/>
              <a:chExt cx="1111175" cy="368250"/>
            </a:xfrm>
          </p:grpSpPr>
          <p:sp>
            <p:nvSpPr>
              <p:cNvPr id="28" name="Google Shape;284;p15">
                <a:extLst>
                  <a:ext uri="{FF2B5EF4-FFF2-40B4-BE49-F238E27FC236}">
                    <a16:creationId xmlns:a16="http://schemas.microsoft.com/office/drawing/2014/main" id="{183536E0-3B45-F820-3B06-4B1223F23531}"/>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9" name="Google Shape;285;p15">
                <a:extLst>
                  <a:ext uri="{FF2B5EF4-FFF2-40B4-BE49-F238E27FC236}">
                    <a16:creationId xmlns:a16="http://schemas.microsoft.com/office/drawing/2014/main" id="{0B798617-C829-ECE0-1F4F-019E2F292C20}"/>
                  </a:ext>
                </a:extLst>
              </p:cNvPr>
              <p:cNvSpPr/>
              <p:nvPr/>
            </p:nvSpPr>
            <p:spPr>
              <a:xfrm>
                <a:off x="1190626" y="1668712"/>
                <a:ext cx="37166" cy="40883"/>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286;p15">
                <a:extLst>
                  <a:ext uri="{FF2B5EF4-FFF2-40B4-BE49-F238E27FC236}">
                    <a16:creationId xmlns:a16="http://schemas.microsoft.com/office/drawing/2014/main" id="{556BBF3D-BF1B-6ED3-7DC5-65A29A04EA0D}"/>
                  </a:ext>
                </a:extLst>
              </p:cNvPr>
              <p:cNvSpPr/>
              <p:nvPr/>
            </p:nvSpPr>
            <p:spPr>
              <a:xfrm>
                <a:off x="1176503" y="1692498"/>
                <a:ext cx="26016" cy="2453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287;p15">
                <a:extLst>
                  <a:ext uri="{FF2B5EF4-FFF2-40B4-BE49-F238E27FC236}">
                    <a16:creationId xmlns:a16="http://schemas.microsoft.com/office/drawing/2014/main" id="{32909E9C-C950-2CB5-91F4-0E597967DA6E}"/>
                  </a:ext>
                </a:extLst>
              </p:cNvPr>
              <p:cNvSpPr/>
              <p:nvPr/>
            </p:nvSpPr>
            <p:spPr>
              <a:xfrm>
                <a:off x="816739" y="1932591"/>
                <a:ext cx="60952" cy="11893"/>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288;p15">
                <a:extLst>
                  <a:ext uri="{FF2B5EF4-FFF2-40B4-BE49-F238E27FC236}">
                    <a16:creationId xmlns:a16="http://schemas.microsoft.com/office/drawing/2014/main" id="{E30A3814-0717-1E33-A87B-BF54A4A0DCE2}"/>
                  </a:ext>
                </a:extLst>
              </p:cNvPr>
              <p:cNvSpPr/>
              <p:nvPr/>
            </p:nvSpPr>
            <p:spPr>
              <a:xfrm>
                <a:off x="831606" y="1905832"/>
                <a:ext cx="40139" cy="1263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289" name="Google Shape;289;p15"/>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 name="Google Shape;290;p15"/>
          <p:cNvSpPr txBox="1">
            <a:spLocks noGrp="1"/>
          </p:cNvSpPr>
          <p:nvPr>
            <p:ph type="ctrTitle" idx="2"/>
          </p:nvPr>
        </p:nvSpPr>
        <p:spPr>
          <a:xfrm>
            <a:off x="560099" y="1172375"/>
            <a:ext cx="2760600" cy="577800"/>
          </a:xfrm>
          <a:prstGeom prst="rect">
            <a:avLst/>
          </a:prstGeom>
        </p:spPr>
        <p:txBody>
          <a:bodyPr spcFirstLastPara="1">
            <a:noAutofit/>
          </a:bodyPr>
          <a:lstStyle>
            <a:lvl1pPr lvl="0" algn="r"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1" name="Google Shape;291;p15"/>
          <p:cNvSpPr txBox="1">
            <a:spLocks noGrp="1"/>
          </p:cNvSpPr>
          <p:nvPr>
            <p:ph type="title" idx="3"/>
          </p:nvPr>
        </p:nvSpPr>
        <p:spPr>
          <a:xfrm>
            <a:off x="3320692" y="1172375"/>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92" name="Google Shape;292;p15"/>
          <p:cNvSpPr txBox="1">
            <a:spLocks noGrp="1"/>
          </p:cNvSpPr>
          <p:nvPr>
            <p:ph type="subTitle" idx="1"/>
          </p:nvPr>
        </p:nvSpPr>
        <p:spPr>
          <a:xfrm>
            <a:off x="997575" y="1697775"/>
            <a:ext cx="2322900" cy="577800"/>
          </a:xfrm>
          <a:prstGeom prst="rect">
            <a:avLst/>
          </a:prstGeom>
        </p:spPr>
        <p:txBody>
          <a:bodyPr spcFirstLastPara="1" anchor="ctr">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293" name="Google Shape;293;p15"/>
          <p:cNvSpPr txBox="1">
            <a:spLocks noGrp="1"/>
          </p:cNvSpPr>
          <p:nvPr>
            <p:ph type="ctrTitle" idx="4"/>
          </p:nvPr>
        </p:nvSpPr>
        <p:spPr>
          <a:xfrm>
            <a:off x="560099" y="2351775"/>
            <a:ext cx="2760600" cy="577800"/>
          </a:xfrm>
          <a:prstGeom prst="rect">
            <a:avLst/>
          </a:prstGeom>
        </p:spPr>
        <p:txBody>
          <a:bodyPr spcFirstLastPara="1">
            <a:noAutofit/>
          </a:bodyPr>
          <a:lstStyle>
            <a:lvl1pPr lvl="0" algn="r"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4" name="Google Shape;294;p15"/>
          <p:cNvSpPr txBox="1">
            <a:spLocks noGrp="1"/>
          </p:cNvSpPr>
          <p:nvPr>
            <p:ph type="title" idx="5"/>
          </p:nvPr>
        </p:nvSpPr>
        <p:spPr>
          <a:xfrm>
            <a:off x="3320692" y="2351775"/>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95" name="Google Shape;295;p15"/>
          <p:cNvSpPr txBox="1">
            <a:spLocks noGrp="1"/>
          </p:cNvSpPr>
          <p:nvPr>
            <p:ph type="subTitle" idx="6"/>
          </p:nvPr>
        </p:nvSpPr>
        <p:spPr>
          <a:xfrm>
            <a:off x="997575" y="2877175"/>
            <a:ext cx="2322900" cy="577800"/>
          </a:xfrm>
          <a:prstGeom prst="rect">
            <a:avLst/>
          </a:prstGeom>
        </p:spPr>
        <p:txBody>
          <a:bodyPr spcFirstLastPara="1" anchor="ctr">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296" name="Google Shape;296;p15"/>
          <p:cNvSpPr txBox="1">
            <a:spLocks noGrp="1"/>
          </p:cNvSpPr>
          <p:nvPr>
            <p:ph type="ctrTitle" idx="7"/>
          </p:nvPr>
        </p:nvSpPr>
        <p:spPr>
          <a:xfrm>
            <a:off x="5822700" y="1172375"/>
            <a:ext cx="27606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97" name="Google Shape;297;p15"/>
          <p:cNvSpPr txBox="1">
            <a:spLocks noGrp="1"/>
          </p:cNvSpPr>
          <p:nvPr>
            <p:ph type="title" idx="8"/>
          </p:nvPr>
        </p:nvSpPr>
        <p:spPr>
          <a:xfrm>
            <a:off x="5145614" y="1172375"/>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298" name="Google Shape;298;p15"/>
          <p:cNvSpPr txBox="1">
            <a:spLocks noGrp="1"/>
          </p:cNvSpPr>
          <p:nvPr>
            <p:ph type="subTitle" idx="9"/>
          </p:nvPr>
        </p:nvSpPr>
        <p:spPr>
          <a:xfrm>
            <a:off x="5822725" y="1697775"/>
            <a:ext cx="2322900" cy="5778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299" name="Google Shape;299;p15"/>
          <p:cNvSpPr txBox="1">
            <a:spLocks noGrp="1"/>
          </p:cNvSpPr>
          <p:nvPr>
            <p:ph type="ctrTitle" idx="13"/>
          </p:nvPr>
        </p:nvSpPr>
        <p:spPr>
          <a:xfrm>
            <a:off x="5822700" y="2351775"/>
            <a:ext cx="27606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0" name="Google Shape;300;p15"/>
          <p:cNvSpPr txBox="1">
            <a:spLocks noGrp="1"/>
          </p:cNvSpPr>
          <p:nvPr>
            <p:ph type="title" idx="14"/>
          </p:nvPr>
        </p:nvSpPr>
        <p:spPr>
          <a:xfrm>
            <a:off x="5145614" y="2351775"/>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301" name="Google Shape;301;p15"/>
          <p:cNvSpPr txBox="1">
            <a:spLocks noGrp="1"/>
          </p:cNvSpPr>
          <p:nvPr>
            <p:ph type="subTitle" idx="15"/>
          </p:nvPr>
        </p:nvSpPr>
        <p:spPr>
          <a:xfrm>
            <a:off x="5822725" y="2877175"/>
            <a:ext cx="2322900" cy="5778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302" name="Google Shape;302;p15"/>
          <p:cNvSpPr txBox="1">
            <a:spLocks noGrp="1"/>
          </p:cNvSpPr>
          <p:nvPr>
            <p:ph type="ctrTitle" idx="16"/>
          </p:nvPr>
        </p:nvSpPr>
        <p:spPr>
          <a:xfrm>
            <a:off x="560099" y="3531175"/>
            <a:ext cx="2760600" cy="577800"/>
          </a:xfrm>
          <a:prstGeom prst="rect">
            <a:avLst/>
          </a:prstGeom>
        </p:spPr>
        <p:txBody>
          <a:bodyPr spcFirstLastPara="1">
            <a:noAutofit/>
          </a:bodyPr>
          <a:lstStyle>
            <a:lvl1pPr lvl="0" algn="r"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3" name="Google Shape;303;p15"/>
          <p:cNvSpPr txBox="1">
            <a:spLocks noGrp="1"/>
          </p:cNvSpPr>
          <p:nvPr>
            <p:ph type="title" idx="17"/>
          </p:nvPr>
        </p:nvSpPr>
        <p:spPr>
          <a:xfrm>
            <a:off x="3320692" y="3531175"/>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304" name="Google Shape;304;p15"/>
          <p:cNvSpPr txBox="1">
            <a:spLocks noGrp="1"/>
          </p:cNvSpPr>
          <p:nvPr>
            <p:ph type="subTitle" idx="18"/>
          </p:nvPr>
        </p:nvSpPr>
        <p:spPr>
          <a:xfrm>
            <a:off x="997575" y="4056575"/>
            <a:ext cx="2322900" cy="577800"/>
          </a:xfrm>
          <a:prstGeom prst="rect">
            <a:avLst/>
          </a:prstGeom>
        </p:spPr>
        <p:txBody>
          <a:bodyPr spcFirstLastPara="1" anchor="ctr">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305" name="Google Shape;305;p15"/>
          <p:cNvSpPr txBox="1">
            <a:spLocks noGrp="1"/>
          </p:cNvSpPr>
          <p:nvPr>
            <p:ph type="ctrTitle" idx="19"/>
          </p:nvPr>
        </p:nvSpPr>
        <p:spPr>
          <a:xfrm>
            <a:off x="5822700" y="3531175"/>
            <a:ext cx="2760600" cy="577800"/>
          </a:xfrm>
          <a:prstGeom prst="rect">
            <a:avLst/>
          </a:prstGeom>
        </p:spPr>
        <p:txBody>
          <a:bodyPr spcFirstLastPara="1">
            <a:noAutofit/>
          </a:bodyPr>
          <a:lstStyle>
            <a:lvl1pPr lvl="0" algn="l" rtl="0">
              <a:spcBef>
                <a:spcPts val="0"/>
              </a:spcBef>
              <a:spcAft>
                <a:spcPts val="0"/>
              </a:spcAft>
              <a:buSzPts val="2400"/>
              <a:buNone/>
              <a:defRPr sz="2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6" name="Google Shape;306;p15"/>
          <p:cNvSpPr txBox="1">
            <a:spLocks noGrp="1"/>
          </p:cNvSpPr>
          <p:nvPr>
            <p:ph type="title" idx="20"/>
          </p:nvPr>
        </p:nvSpPr>
        <p:spPr>
          <a:xfrm>
            <a:off x="5145614" y="3531175"/>
            <a:ext cx="677100" cy="577800"/>
          </a:xfrm>
          <a:prstGeom prst="rect">
            <a:avLst/>
          </a:prstGeom>
          <a:noFill/>
        </p:spPr>
        <p:txBody>
          <a:bodyPr spcFirstLastPara="1">
            <a:noAutofit/>
          </a:bodyPr>
          <a:lstStyle>
            <a:lvl1pPr lvl="0" algn="r" rtl="0">
              <a:spcBef>
                <a:spcPts val="0"/>
              </a:spcBef>
              <a:spcAft>
                <a:spcPts val="0"/>
              </a:spcAft>
              <a:buClr>
                <a:schemeClr val="dk1"/>
              </a:buClr>
              <a:buSzPts val="3600"/>
              <a:buNone/>
              <a:defRPr sz="3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307" name="Google Shape;307;p15"/>
          <p:cNvSpPr txBox="1">
            <a:spLocks noGrp="1"/>
          </p:cNvSpPr>
          <p:nvPr>
            <p:ph type="subTitle" idx="21"/>
          </p:nvPr>
        </p:nvSpPr>
        <p:spPr>
          <a:xfrm>
            <a:off x="5822725" y="4056575"/>
            <a:ext cx="2322900" cy="5778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24946175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tx2"/>
        </a:solidFill>
        <a:effectLst/>
      </p:bgPr>
    </p:bg>
    <p:spTree>
      <p:nvGrpSpPr>
        <p:cNvPr id="1" name="Shape 308"/>
        <p:cNvGrpSpPr/>
        <p:nvPr/>
      </p:nvGrpSpPr>
      <p:grpSpPr>
        <a:xfrm>
          <a:off x="0" y="0"/>
          <a:ext cx="0" cy="0"/>
          <a:chOff x="0" y="0"/>
          <a:chExt cx="0" cy="0"/>
        </a:xfrm>
      </p:grpSpPr>
      <p:grpSp>
        <p:nvGrpSpPr>
          <p:cNvPr id="5" name="Google Shape;309;p16">
            <a:extLst>
              <a:ext uri="{FF2B5EF4-FFF2-40B4-BE49-F238E27FC236}">
                <a16:creationId xmlns:a16="http://schemas.microsoft.com/office/drawing/2014/main" id="{587F7448-6857-7101-7677-EF27FD37D54B}"/>
              </a:ext>
            </a:extLst>
          </p:cNvPr>
          <p:cNvGrpSpPr>
            <a:grpSpLocks/>
          </p:cNvGrpSpPr>
          <p:nvPr/>
        </p:nvGrpSpPr>
        <p:grpSpPr bwMode="auto">
          <a:xfrm>
            <a:off x="-211931" y="315517"/>
            <a:ext cx="8970169" cy="4431506"/>
            <a:chOff x="-212462" y="314930"/>
            <a:chExt cx="8970325" cy="4431845"/>
          </a:xfrm>
        </p:grpSpPr>
        <p:sp>
          <p:nvSpPr>
            <p:cNvPr id="6" name="Google Shape;310;p16">
              <a:extLst>
                <a:ext uri="{FF2B5EF4-FFF2-40B4-BE49-F238E27FC236}">
                  <a16:creationId xmlns:a16="http://schemas.microsoft.com/office/drawing/2014/main" id="{F8D9E1F6-A5E4-7785-22AD-DF9EB15A4558}"/>
                </a:ext>
              </a:extLst>
            </p:cNvPr>
            <p:cNvSpPr>
              <a:spLocks/>
            </p:cNvSpPr>
            <p:nvPr/>
          </p:nvSpPr>
          <p:spPr bwMode="auto">
            <a:xfrm>
              <a:off x="289600" y="438916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311;p16">
              <a:extLst>
                <a:ext uri="{FF2B5EF4-FFF2-40B4-BE49-F238E27FC236}">
                  <a16:creationId xmlns:a16="http://schemas.microsoft.com/office/drawing/2014/main" id="{8272FCD1-267E-C7E7-C586-7624317E235F}"/>
                </a:ext>
              </a:extLst>
            </p:cNvPr>
            <p:cNvSpPr>
              <a:spLocks/>
            </p:cNvSpPr>
            <p:nvPr/>
          </p:nvSpPr>
          <p:spPr bwMode="auto">
            <a:xfrm>
              <a:off x="916763" y="46436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8" name="Google Shape;312;p16">
              <a:extLst>
                <a:ext uri="{FF2B5EF4-FFF2-40B4-BE49-F238E27FC236}">
                  <a16:creationId xmlns:a16="http://schemas.microsoft.com/office/drawing/2014/main" id="{D854A054-14A8-131F-446F-8E4080E550C5}"/>
                </a:ext>
              </a:extLst>
            </p:cNvPr>
            <p:cNvSpPr>
              <a:spLocks/>
            </p:cNvSpPr>
            <p:nvPr/>
          </p:nvSpPr>
          <p:spPr bwMode="auto">
            <a:xfrm>
              <a:off x="-212462" y="46084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9" name="Google Shape;313;p16">
              <a:extLst>
                <a:ext uri="{FF2B5EF4-FFF2-40B4-BE49-F238E27FC236}">
                  <a16:creationId xmlns:a16="http://schemas.microsoft.com/office/drawing/2014/main" id="{43CF8A98-FD87-15B6-7E2A-4B20A2B487D4}"/>
                </a:ext>
              </a:extLst>
            </p:cNvPr>
            <p:cNvSpPr>
              <a:spLocks/>
            </p:cNvSpPr>
            <p:nvPr/>
          </p:nvSpPr>
          <p:spPr bwMode="auto">
            <a:xfrm>
              <a:off x="829375" y="31735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0" name="Google Shape;314;p16">
              <a:extLst>
                <a:ext uri="{FF2B5EF4-FFF2-40B4-BE49-F238E27FC236}">
                  <a16:creationId xmlns:a16="http://schemas.microsoft.com/office/drawing/2014/main" id="{7FBD8935-9EAA-B21F-6401-F7C55CE65EA5}"/>
                </a:ext>
              </a:extLst>
            </p:cNvPr>
            <p:cNvGrpSpPr>
              <a:grpSpLocks/>
            </p:cNvGrpSpPr>
            <p:nvPr/>
          </p:nvGrpSpPr>
          <p:grpSpPr bwMode="auto">
            <a:xfrm>
              <a:off x="5830006" y="2765629"/>
              <a:ext cx="1483317" cy="577807"/>
              <a:chOff x="651200" y="238075"/>
              <a:chExt cx="880725" cy="343075"/>
            </a:xfrm>
          </p:grpSpPr>
          <p:sp>
            <p:nvSpPr>
              <p:cNvPr id="23" name="Google Shape;315;p16">
                <a:extLst>
                  <a:ext uri="{FF2B5EF4-FFF2-40B4-BE49-F238E27FC236}">
                    <a16:creationId xmlns:a16="http://schemas.microsoft.com/office/drawing/2014/main" id="{2C7ECB5A-880D-38DF-A6DB-1782AA5D58C2}"/>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4" name="Google Shape;316;p16">
                <a:extLst>
                  <a:ext uri="{FF2B5EF4-FFF2-40B4-BE49-F238E27FC236}">
                    <a16:creationId xmlns:a16="http://schemas.microsoft.com/office/drawing/2014/main" id="{4034E200-5176-5B2A-8287-591B136556F6}"/>
                  </a:ext>
                </a:extLst>
              </p:cNvPr>
              <p:cNvSpPr/>
              <p:nvPr/>
            </p:nvSpPr>
            <p:spPr>
              <a:xfrm>
                <a:off x="1162360" y="272595"/>
                <a:ext cx="48073" cy="32522"/>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317;p16">
                <a:extLst>
                  <a:ext uri="{FF2B5EF4-FFF2-40B4-BE49-F238E27FC236}">
                    <a16:creationId xmlns:a16="http://schemas.microsoft.com/office/drawing/2014/main" id="{F5166B76-9FBA-1543-BF58-430D6FD00D61}"/>
                  </a:ext>
                </a:extLst>
              </p:cNvPr>
              <p:cNvSpPr/>
              <p:nvPr/>
            </p:nvSpPr>
            <p:spPr>
              <a:xfrm>
                <a:off x="1158825" y="301582"/>
                <a:ext cx="36761" cy="28986"/>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318;p16">
                <a:extLst>
                  <a:ext uri="{FF2B5EF4-FFF2-40B4-BE49-F238E27FC236}">
                    <a16:creationId xmlns:a16="http://schemas.microsoft.com/office/drawing/2014/main" id="{E9BF8C31-421F-BF78-C08B-4DCFBFD56D88}"/>
                  </a:ext>
                </a:extLst>
              </p:cNvPr>
              <p:cNvSpPr/>
              <p:nvPr/>
            </p:nvSpPr>
            <p:spPr>
              <a:xfrm>
                <a:off x="1320010" y="547616"/>
                <a:ext cx="54435" cy="11312"/>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319;p16">
                <a:extLst>
                  <a:ext uri="{FF2B5EF4-FFF2-40B4-BE49-F238E27FC236}">
                    <a16:creationId xmlns:a16="http://schemas.microsoft.com/office/drawing/2014/main" id="{FFCEAFC3-A55F-9B82-A660-EAC3D503CB23}"/>
                  </a:ext>
                </a:extLst>
              </p:cNvPr>
              <p:cNvSpPr/>
              <p:nvPr/>
            </p:nvSpPr>
            <p:spPr>
              <a:xfrm>
                <a:off x="1333442" y="520043"/>
                <a:ext cx="27571" cy="12019"/>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320;p16">
              <a:extLst>
                <a:ext uri="{FF2B5EF4-FFF2-40B4-BE49-F238E27FC236}">
                  <a16:creationId xmlns:a16="http://schemas.microsoft.com/office/drawing/2014/main" id="{AA6E9813-2C69-ADAD-1817-0A3D61590B81}"/>
                </a:ext>
              </a:extLst>
            </p:cNvPr>
            <p:cNvSpPr>
              <a:spLocks/>
            </p:cNvSpPr>
            <p:nvPr/>
          </p:nvSpPr>
          <p:spPr bwMode="auto">
            <a:xfrm>
              <a:off x="8464538" y="42552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321;p16">
              <a:extLst>
                <a:ext uri="{FF2B5EF4-FFF2-40B4-BE49-F238E27FC236}">
                  <a16:creationId xmlns:a16="http://schemas.microsoft.com/office/drawing/2014/main" id="{A74BD614-DCBB-F455-D16E-CC8DFE62E744}"/>
                </a:ext>
              </a:extLst>
            </p:cNvPr>
            <p:cNvSpPr>
              <a:spLocks/>
            </p:cNvSpPr>
            <p:nvPr/>
          </p:nvSpPr>
          <p:spPr bwMode="auto">
            <a:xfrm>
              <a:off x="8214325" y="46436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3" name="Google Shape;322;p16">
              <a:extLst>
                <a:ext uri="{FF2B5EF4-FFF2-40B4-BE49-F238E27FC236}">
                  <a16:creationId xmlns:a16="http://schemas.microsoft.com/office/drawing/2014/main" id="{369B63F5-78F3-E7FF-6596-2054015C058A}"/>
                </a:ext>
              </a:extLst>
            </p:cNvPr>
            <p:cNvGrpSpPr>
              <a:grpSpLocks/>
            </p:cNvGrpSpPr>
            <p:nvPr/>
          </p:nvGrpSpPr>
          <p:grpSpPr bwMode="auto">
            <a:xfrm>
              <a:off x="1052506" y="314930"/>
              <a:ext cx="1841433" cy="821058"/>
              <a:chOff x="5619575" y="1256925"/>
              <a:chExt cx="665450" cy="296700"/>
            </a:xfrm>
          </p:grpSpPr>
          <p:sp>
            <p:nvSpPr>
              <p:cNvPr id="14" name="Google Shape;323;p16">
                <a:extLst>
                  <a:ext uri="{FF2B5EF4-FFF2-40B4-BE49-F238E27FC236}">
                    <a16:creationId xmlns:a16="http://schemas.microsoft.com/office/drawing/2014/main" id="{61DD05EF-4C83-A0B3-4A7A-A70BC4444700}"/>
                  </a:ext>
                </a:extLst>
              </p:cNvPr>
              <p:cNvSpPr>
                <a:spLocks/>
              </p:cNvSpPr>
              <p:nvPr/>
            </p:nvSpPr>
            <p:spPr bwMode="auto">
              <a:xfrm>
                <a:off x="5619575" y="1256925"/>
                <a:ext cx="665450" cy="296700"/>
              </a:xfrm>
              <a:custGeom>
                <a:avLst/>
                <a:gdLst>
                  <a:gd name="T0" fmla="*/ 9839375 w 26618"/>
                  <a:gd name="T1" fmla="*/ 625 h 11868"/>
                  <a:gd name="T2" fmla="*/ 6418750 w 26618"/>
                  <a:gd name="T3" fmla="*/ 4455625 h 11868"/>
                  <a:gd name="T4" fmla="*/ 3851875 w 26618"/>
                  <a:gd name="T5" fmla="*/ 2983750 h 11868"/>
                  <a:gd name="T6" fmla="*/ 696250 w 26618"/>
                  <a:gd name="T7" fmla="*/ 7416875 h 11868"/>
                  <a:gd name="T8" fmla="*/ 16635625 w 26618"/>
                  <a:gd name="T9" fmla="*/ 7416875 h 11868"/>
                  <a:gd name="T10" fmla="*/ 14169375 w 26618"/>
                  <a:gd name="T11" fmla="*/ 4438750 h 11868"/>
                  <a:gd name="T12" fmla="*/ 13056875 w 26618"/>
                  <a:gd name="T13" fmla="*/ 4760625 h 11868"/>
                  <a:gd name="T14" fmla="*/ 9839375 w 26618"/>
                  <a:gd name="T15" fmla="*/ 625 h 118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5" name="Google Shape;324;p16">
                <a:extLst>
                  <a:ext uri="{FF2B5EF4-FFF2-40B4-BE49-F238E27FC236}">
                    <a16:creationId xmlns:a16="http://schemas.microsoft.com/office/drawing/2014/main" id="{3131D682-F0CA-61E4-B867-524BC0B59093}"/>
                  </a:ext>
                </a:extLst>
              </p:cNvPr>
              <p:cNvSpPr/>
              <p:nvPr/>
            </p:nvSpPr>
            <p:spPr>
              <a:xfrm>
                <a:off x="6177025" y="1368368"/>
                <a:ext cx="25816" cy="11618"/>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325;p16">
                <a:extLst>
                  <a:ext uri="{FF2B5EF4-FFF2-40B4-BE49-F238E27FC236}">
                    <a16:creationId xmlns:a16="http://schemas.microsoft.com/office/drawing/2014/main" id="{C8402B72-3964-16C3-8EC6-DC3A8286F737}"/>
                  </a:ext>
                </a:extLst>
              </p:cNvPr>
              <p:cNvSpPr/>
              <p:nvPr/>
            </p:nvSpPr>
            <p:spPr>
              <a:xfrm>
                <a:off x="6179176" y="1355029"/>
                <a:ext cx="32701" cy="15490"/>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326;p16">
                <a:extLst>
                  <a:ext uri="{FF2B5EF4-FFF2-40B4-BE49-F238E27FC236}">
                    <a16:creationId xmlns:a16="http://schemas.microsoft.com/office/drawing/2014/main" id="{6244FC25-2B14-1DC2-A03D-796A382D63F5}"/>
                  </a:ext>
                </a:extLst>
              </p:cNvPr>
              <p:cNvSpPr/>
              <p:nvPr/>
            </p:nvSpPr>
            <p:spPr>
              <a:xfrm>
                <a:off x="6192514" y="1344272"/>
                <a:ext cx="21514" cy="10757"/>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327;p16">
                <a:extLst>
                  <a:ext uri="{FF2B5EF4-FFF2-40B4-BE49-F238E27FC236}">
                    <a16:creationId xmlns:a16="http://schemas.microsoft.com/office/drawing/2014/main" id="{D5ACFBB7-94B1-A513-A63B-D8FE295F9D79}"/>
                  </a:ext>
                </a:extLst>
              </p:cNvPr>
              <p:cNvSpPr/>
              <p:nvPr/>
            </p:nvSpPr>
            <p:spPr>
              <a:xfrm>
                <a:off x="5922735" y="1312431"/>
                <a:ext cx="18502" cy="26677"/>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328;p16">
                <a:extLst>
                  <a:ext uri="{FF2B5EF4-FFF2-40B4-BE49-F238E27FC236}">
                    <a16:creationId xmlns:a16="http://schemas.microsoft.com/office/drawing/2014/main" id="{6BA05107-9F37-80C8-D115-3295515CB142}"/>
                  </a:ext>
                </a:extLst>
              </p:cNvPr>
              <p:cNvSpPr/>
              <p:nvPr/>
            </p:nvSpPr>
            <p:spPr>
              <a:xfrm>
                <a:off x="5941236" y="1318885"/>
                <a:ext cx="18502" cy="18502"/>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329;p16">
                <a:extLst>
                  <a:ext uri="{FF2B5EF4-FFF2-40B4-BE49-F238E27FC236}">
                    <a16:creationId xmlns:a16="http://schemas.microsoft.com/office/drawing/2014/main" id="{79FC7DC9-4F4B-EC1F-CBE4-CEE772D8470A}"/>
                  </a:ext>
                </a:extLst>
              </p:cNvPr>
              <p:cNvSpPr/>
              <p:nvPr/>
            </p:nvSpPr>
            <p:spPr>
              <a:xfrm>
                <a:off x="5652955" y="1503046"/>
                <a:ext cx="16350" cy="16351"/>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330;p16">
                <a:extLst>
                  <a:ext uri="{FF2B5EF4-FFF2-40B4-BE49-F238E27FC236}">
                    <a16:creationId xmlns:a16="http://schemas.microsoft.com/office/drawing/2014/main" id="{E9F49207-25B1-BC6E-A7E9-6A4442C10AB2}"/>
                  </a:ext>
                </a:extLst>
              </p:cNvPr>
              <p:cNvSpPr/>
              <p:nvPr/>
            </p:nvSpPr>
            <p:spPr>
              <a:xfrm>
                <a:off x="5650803" y="1479810"/>
                <a:ext cx="25386" cy="23235"/>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331;p16">
                <a:extLst>
                  <a:ext uri="{FF2B5EF4-FFF2-40B4-BE49-F238E27FC236}">
                    <a16:creationId xmlns:a16="http://schemas.microsoft.com/office/drawing/2014/main" id="{7CD584D8-1035-C3A0-0FD3-8AF3BE851C82}"/>
                  </a:ext>
                </a:extLst>
              </p:cNvPr>
              <p:cNvSpPr/>
              <p:nvPr/>
            </p:nvSpPr>
            <p:spPr>
              <a:xfrm>
                <a:off x="5659409" y="1464320"/>
                <a:ext cx="18071" cy="16351"/>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332" name="Google Shape;332;p16"/>
          <p:cNvSpPr txBox="1">
            <a:spLocks noGrp="1"/>
          </p:cNvSpPr>
          <p:nvPr>
            <p:ph type="title"/>
          </p:nvPr>
        </p:nvSpPr>
        <p:spPr>
          <a:xfrm>
            <a:off x="4356601" y="693124"/>
            <a:ext cx="2581500" cy="1753800"/>
          </a:xfrm>
          <a:prstGeom prst="rect">
            <a:avLst/>
          </a:prstGeom>
        </p:spPr>
        <p:txBody>
          <a:bodyPr spcFirstLastPara="1" anchor="b">
            <a:noAutofit/>
          </a:bodyPr>
          <a:lstStyle>
            <a:lvl1pPr lvl="0" algn="l" rtl="0">
              <a:spcBef>
                <a:spcPts val="0"/>
              </a:spcBef>
              <a:spcAft>
                <a:spcPts val="0"/>
              </a:spcAft>
              <a:buSzPts val="4200"/>
              <a:buNone/>
              <a:defRPr sz="53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33" name="Google Shape;333;p16"/>
          <p:cNvSpPr txBox="1">
            <a:spLocks noGrp="1"/>
          </p:cNvSpPr>
          <p:nvPr>
            <p:ph type="subTitle" idx="1"/>
          </p:nvPr>
        </p:nvSpPr>
        <p:spPr>
          <a:xfrm>
            <a:off x="2359500" y="2370574"/>
            <a:ext cx="4425000" cy="478800"/>
          </a:xfrm>
          <a:prstGeom prst="rect">
            <a:avLst/>
          </a:prstGeom>
        </p:spPr>
        <p:txBody>
          <a:bodyPr spcFirstLastPara="1">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34" name="Google Shape;334;p16"/>
          <p:cNvSpPr txBox="1">
            <a:spLocks noGrp="1"/>
          </p:cNvSpPr>
          <p:nvPr>
            <p:ph type="title" idx="2"/>
          </p:nvPr>
        </p:nvSpPr>
        <p:spPr>
          <a:xfrm>
            <a:off x="2187101" y="693114"/>
            <a:ext cx="2093400" cy="1878300"/>
          </a:xfrm>
          <a:prstGeom prst="rect">
            <a:avLst/>
          </a:prstGeom>
        </p:spPr>
        <p:txBody>
          <a:bodyPr spcFirstLastPara="1">
            <a:noAutofit/>
          </a:bodyPr>
          <a:lstStyle>
            <a:lvl1pPr lvl="0" algn="ctr" rtl="0">
              <a:spcBef>
                <a:spcPts val="0"/>
              </a:spcBef>
              <a:spcAft>
                <a:spcPts val="0"/>
              </a:spcAft>
              <a:buSzPts val="6000"/>
              <a:buNone/>
              <a:defRPr sz="12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lang="en-US"/>
              <a:t>Click to edit Master title style</a:t>
            </a:r>
            <a:endParaRPr/>
          </a:p>
        </p:txBody>
      </p:sp>
    </p:spTree>
    <p:extLst>
      <p:ext uri="{BB962C8B-B14F-4D97-AF65-F5344CB8AC3E}">
        <p14:creationId xmlns:p14="http://schemas.microsoft.com/office/powerpoint/2010/main" val="26779528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3">
  <p:cSld name="Section title and description 3">
    <p:bg>
      <p:bgPr>
        <a:solidFill>
          <a:schemeClr val="tx2"/>
        </a:solidFill>
        <a:effectLst/>
      </p:bgPr>
    </p:bg>
    <p:spTree>
      <p:nvGrpSpPr>
        <p:cNvPr id="1" name="Shape 358"/>
        <p:cNvGrpSpPr/>
        <p:nvPr/>
      </p:nvGrpSpPr>
      <p:grpSpPr>
        <a:xfrm>
          <a:off x="0" y="0"/>
          <a:ext cx="0" cy="0"/>
          <a:chOff x="0" y="0"/>
          <a:chExt cx="0" cy="0"/>
        </a:xfrm>
      </p:grpSpPr>
      <p:grpSp>
        <p:nvGrpSpPr>
          <p:cNvPr id="4" name="Google Shape;359;p18">
            <a:extLst>
              <a:ext uri="{FF2B5EF4-FFF2-40B4-BE49-F238E27FC236}">
                <a16:creationId xmlns:a16="http://schemas.microsoft.com/office/drawing/2014/main" id="{FFF26F7C-9169-2CCD-2413-EDA7D53A158E}"/>
              </a:ext>
            </a:extLst>
          </p:cNvPr>
          <p:cNvGrpSpPr>
            <a:grpSpLocks/>
          </p:cNvGrpSpPr>
          <p:nvPr/>
        </p:nvGrpSpPr>
        <p:grpSpPr bwMode="auto">
          <a:xfrm>
            <a:off x="-572691" y="581026"/>
            <a:ext cx="9290447" cy="4021931"/>
            <a:chOff x="-572967" y="580599"/>
            <a:chExt cx="9290279" cy="4022909"/>
          </a:xfrm>
        </p:grpSpPr>
        <p:grpSp>
          <p:nvGrpSpPr>
            <p:cNvPr id="5" name="Google Shape;360;p18">
              <a:extLst>
                <a:ext uri="{FF2B5EF4-FFF2-40B4-BE49-F238E27FC236}">
                  <a16:creationId xmlns:a16="http://schemas.microsoft.com/office/drawing/2014/main" id="{F691564E-FEA2-5E32-2DB9-790F26A3D268}"/>
                </a:ext>
              </a:extLst>
            </p:cNvPr>
            <p:cNvGrpSpPr>
              <a:grpSpLocks/>
            </p:cNvGrpSpPr>
            <p:nvPr/>
          </p:nvGrpSpPr>
          <p:grpSpPr bwMode="auto">
            <a:xfrm>
              <a:off x="-572967" y="4039827"/>
              <a:ext cx="1700876" cy="563680"/>
              <a:chOff x="456975" y="1603100"/>
              <a:chExt cx="1111175" cy="368250"/>
            </a:xfrm>
          </p:grpSpPr>
          <p:sp>
            <p:nvSpPr>
              <p:cNvPr id="17" name="Google Shape;361;p18">
                <a:extLst>
                  <a:ext uri="{FF2B5EF4-FFF2-40B4-BE49-F238E27FC236}">
                    <a16:creationId xmlns:a16="http://schemas.microsoft.com/office/drawing/2014/main" id="{2BEA88F6-40DA-E79A-05AE-5898EE0A8B4C}"/>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8" name="Google Shape;362;p18">
                <a:extLst>
                  <a:ext uri="{FF2B5EF4-FFF2-40B4-BE49-F238E27FC236}">
                    <a16:creationId xmlns:a16="http://schemas.microsoft.com/office/drawing/2014/main" id="{35D06DA5-484C-1D3A-99CF-27E054D03BCB}"/>
                  </a:ext>
                </a:extLst>
              </p:cNvPr>
              <p:cNvSpPr/>
              <p:nvPr/>
            </p:nvSpPr>
            <p:spPr>
              <a:xfrm>
                <a:off x="1191234" y="1668701"/>
                <a:ext cx="36557" cy="4123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363;p18">
                <a:extLst>
                  <a:ext uri="{FF2B5EF4-FFF2-40B4-BE49-F238E27FC236}">
                    <a16:creationId xmlns:a16="http://schemas.microsoft.com/office/drawing/2014/main" id="{ED6F2584-525F-A71C-BCC4-9A03501E524B}"/>
                  </a:ext>
                </a:extLst>
              </p:cNvPr>
              <p:cNvSpPr/>
              <p:nvPr/>
            </p:nvSpPr>
            <p:spPr>
              <a:xfrm>
                <a:off x="1177233" y="1692819"/>
                <a:ext cx="25668" cy="24119"/>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364;p18">
                <a:extLst>
                  <a:ext uri="{FF2B5EF4-FFF2-40B4-BE49-F238E27FC236}">
                    <a16:creationId xmlns:a16="http://schemas.microsoft.com/office/drawing/2014/main" id="{DD4108EA-D4C0-1183-D81D-DEB73A37449E}"/>
                  </a:ext>
                </a:extLst>
              </p:cNvPr>
              <p:cNvSpPr/>
              <p:nvPr/>
            </p:nvSpPr>
            <p:spPr>
              <a:xfrm>
                <a:off x="817104" y="1932450"/>
                <a:ext cx="60670" cy="12448"/>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365;p18">
                <a:extLst>
                  <a:ext uri="{FF2B5EF4-FFF2-40B4-BE49-F238E27FC236}">
                    <a16:creationId xmlns:a16="http://schemas.microsoft.com/office/drawing/2014/main" id="{F5D10F1C-3119-36EB-E938-AF065F4862AB}"/>
                  </a:ext>
                </a:extLst>
              </p:cNvPr>
              <p:cNvSpPr/>
              <p:nvPr/>
            </p:nvSpPr>
            <p:spPr>
              <a:xfrm>
                <a:off x="831105" y="1905997"/>
                <a:ext cx="40446" cy="12448"/>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6" name="Google Shape;366;p18">
              <a:extLst>
                <a:ext uri="{FF2B5EF4-FFF2-40B4-BE49-F238E27FC236}">
                  <a16:creationId xmlns:a16="http://schemas.microsoft.com/office/drawing/2014/main" id="{BE106D4B-A185-065A-EE17-532B103EEBCC}"/>
                </a:ext>
              </a:extLst>
            </p:cNvPr>
            <p:cNvSpPr>
              <a:spLocks/>
            </p:cNvSpPr>
            <p:nvPr/>
          </p:nvSpPr>
          <p:spPr bwMode="auto">
            <a:xfrm>
              <a:off x="8423988" y="9100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367;p18">
              <a:extLst>
                <a:ext uri="{FF2B5EF4-FFF2-40B4-BE49-F238E27FC236}">
                  <a16:creationId xmlns:a16="http://schemas.microsoft.com/office/drawing/2014/main" id="{0A8CE6BE-C0E8-F1D0-1B14-8F89EABFFCD9}"/>
                </a:ext>
              </a:extLst>
            </p:cNvPr>
            <p:cNvSpPr>
              <a:spLocks/>
            </p:cNvSpPr>
            <p:nvPr/>
          </p:nvSpPr>
          <p:spPr bwMode="auto">
            <a:xfrm>
              <a:off x="5949225" y="39112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8" name="Google Shape;368;p18">
              <a:extLst>
                <a:ext uri="{FF2B5EF4-FFF2-40B4-BE49-F238E27FC236}">
                  <a16:creationId xmlns:a16="http://schemas.microsoft.com/office/drawing/2014/main" id="{BB93E101-FF1D-CF40-A228-3149AD757906}"/>
                </a:ext>
              </a:extLst>
            </p:cNvPr>
            <p:cNvSpPr>
              <a:spLocks/>
            </p:cNvSpPr>
            <p:nvPr/>
          </p:nvSpPr>
          <p:spPr bwMode="auto">
            <a:xfrm>
              <a:off x="6004638" y="3608363"/>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9" name="Google Shape;369;p18">
              <a:extLst>
                <a:ext uri="{FF2B5EF4-FFF2-40B4-BE49-F238E27FC236}">
                  <a16:creationId xmlns:a16="http://schemas.microsoft.com/office/drawing/2014/main" id="{D877D0FB-1D95-A963-B84D-1BF001008CCB}"/>
                </a:ext>
              </a:extLst>
            </p:cNvPr>
            <p:cNvSpPr>
              <a:spLocks/>
            </p:cNvSpPr>
            <p:nvPr/>
          </p:nvSpPr>
          <p:spPr bwMode="auto">
            <a:xfrm>
              <a:off x="3611413" y="43520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0" name="Google Shape;370;p18">
              <a:extLst>
                <a:ext uri="{FF2B5EF4-FFF2-40B4-BE49-F238E27FC236}">
                  <a16:creationId xmlns:a16="http://schemas.microsoft.com/office/drawing/2014/main" id="{99279C62-EEFD-6BBA-E731-D2DF4AA072C3}"/>
                </a:ext>
              </a:extLst>
            </p:cNvPr>
            <p:cNvGrpSpPr>
              <a:grpSpLocks/>
            </p:cNvGrpSpPr>
            <p:nvPr/>
          </p:nvGrpSpPr>
          <p:grpSpPr bwMode="auto">
            <a:xfrm>
              <a:off x="867541" y="580599"/>
              <a:ext cx="1288247" cy="574373"/>
              <a:chOff x="7624716" y="2969549"/>
              <a:chExt cx="1288247" cy="574373"/>
            </a:xfrm>
          </p:grpSpPr>
          <p:sp>
            <p:nvSpPr>
              <p:cNvPr id="11" name="Google Shape;371;p18">
                <a:extLst>
                  <a:ext uri="{FF2B5EF4-FFF2-40B4-BE49-F238E27FC236}">
                    <a16:creationId xmlns:a16="http://schemas.microsoft.com/office/drawing/2014/main" id="{1E4275BC-9CC9-9880-3525-EFC380394211}"/>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372;p18">
                <a:extLst>
                  <a:ext uri="{FF2B5EF4-FFF2-40B4-BE49-F238E27FC236}">
                    <a16:creationId xmlns:a16="http://schemas.microsoft.com/office/drawing/2014/main" id="{D101FE02-8A40-E4D4-E2E2-DD9553B11663}"/>
                  </a:ext>
                </a:extLst>
              </p:cNvPr>
              <p:cNvSpPr/>
              <p:nvPr/>
            </p:nvSpPr>
            <p:spPr>
              <a:xfrm>
                <a:off x="8289196" y="3075541"/>
                <a:ext cx="38099" cy="52400"/>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373;p18">
                <a:extLst>
                  <a:ext uri="{FF2B5EF4-FFF2-40B4-BE49-F238E27FC236}">
                    <a16:creationId xmlns:a16="http://schemas.microsoft.com/office/drawing/2014/main" id="{181C8FD6-6090-7CB3-8E2B-C5B6FBEA0492}"/>
                  </a:ext>
                </a:extLst>
              </p:cNvPr>
              <p:cNvSpPr/>
              <p:nvPr/>
            </p:nvSpPr>
            <p:spPr>
              <a:xfrm>
                <a:off x="8254668" y="3089832"/>
                <a:ext cx="35718" cy="34536"/>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4" name="Google Shape;374;p18">
                <a:extLst>
                  <a:ext uri="{FF2B5EF4-FFF2-40B4-BE49-F238E27FC236}">
                    <a16:creationId xmlns:a16="http://schemas.microsoft.com/office/drawing/2014/main" id="{19E42B55-B551-4D6C-94D4-50FBF53C4ED6}"/>
                  </a:ext>
                </a:extLst>
              </p:cNvPr>
              <p:cNvSpPr/>
              <p:nvPr/>
            </p:nvSpPr>
            <p:spPr>
              <a:xfrm>
                <a:off x="8816633" y="3444724"/>
                <a:ext cx="32147" cy="32154"/>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5" name="Google Shape;375;p18">
                <a:extLst>
                  <a:ext uri="{FF2B5EF4-FFF2-40B4-BE49-F238E27FC236}">
                    <a16:creationId xmlns:a16="http://schemas.microsoft.com/office/drawing/2014/main" id="{997AF401-5D86-5721-170A-75F92FC1BFB9}"/>
                  </a:ext>
                </a:extLst>
              </p:cNvPr>
              <p:cNvSpPr/>
              <p:nvPr/>
            </p:nvSpPr>
            <p:spPr>
              <a:xfrm>
                <a:off x="8803536" y="3400660"/>
                <a:ext cx="48814" cy="45255"/>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376;p18">
                <a:extLst>
                  <a:ext uri="{FF2B5EF4-FFF2-40B4-BE49-F238E27FC236}">
                    <a16:creationId xmlns:a16="http://schemas.microsoft.com/office/drawing/2014/main" id="{79D11A5D-49D3-0BC0-6B0A-509826F4931D}"/>
                  </a:ext>
                </a:extLst>
              </p:cNvPr>
              <p:cNvSpPr/>
              <p:nvPr/>
            </p:nvSpPr>
            <p:spPr>
              <a:xfrm>
                <a:off x="8799964" y="3369696"/>
                <a:ext cx="35718" cy="32155"/>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grpSp>
        <p:nvGrpSpPr>
          <p:cNvPr id="22" name="Google Shape;379;p18">
            <a:extLst>
              <a:ext uri="{FF2B5EF4-FFF2-40B4-BE49-F238E27FC236}">
                <a16:creationId xmlns:a16="http://schemas.microsoft.com/office/drawing/2014/main" id="{A1555601-0657-7E6B-5A18-05B2459C1EF6}"/>
              </a:ext>
            </a:extLst>
          </p:cNvPr>
          <p:cNvGrpSpPr>
            <a:grpSpLocks/>
          </p:cNvGrpSpPr>
          <p:nvPr/>
        </p:nvGrpSpPr>
        <p:grpSpPr bwMode="auto">
          <a:xfrm>
            <a:off x="7362826" y="3915967"/>
            <a:ext cx="1403747" cy="545306"/>
            <a:chOff x="1204900" y="1919475"/>
            <a:chExt cx="591775" cy="230350"/>
          </a:xfrm>
        </p:grpSpPr>
        <p:sp>
          <p:nvSpPr>
            <p:cNvPr id="23" name="Google Shape;380;p18">
              <a:extLst>
                <a:ext uri="{FF2B5EF4-FFF2-40B4-BE49-F238E27FC236}">
                  <a16:creationId xmlns:a16="http://schemas.microsoft.com/office/drawing/2014/main" id="{EFA03F48-60E9-3553-7C7D-07B90DE39996}"/>
                </a:ext>
              </a:extLst>
            </p:cNvPr>
            <p:cNvSpPr>
              <a:spLocks/>
            </p:cNvSpPr>
            <p:nvPr/>
          </p:nvSpPr>
          <p:spPr bwMode="auto">
            <a:xfrm>
              <a:off x="1204900" y="1919475"/>
              <a:ext cx="591775" cy="230350"/>
            </a:xfrm>
            <a:custGeom>
              <a:avLst/>
              <a:gdLst>
                <a:gd name="T0" fmla="*/ 8423125 w 23671"/>
                <a:gd name="T1" fmla="*/ 0 h 9214"/>
                <a:gd name="T2" fmla="*/ 6080000 w 23671"/>
                <a:gd name="T3" fmla="*/ 2491875 h 9214"/>
                <a:gd name="T4" fmla="*/ 4532500 w 23671"/>
                <a:gd name="T5" fmla="*/ 1943125 h 9214"/>
                <a:gd name="T6" fmla="*/ 2351875 w 23671"/>
                <a:gd name="T7" fmla="*/ 3228125 h 9214"/>
                <a:gd name="T8" fmla="*/ 2195625 w 23671"/>
                <a:gd name="T9" fmla="*/ 4225625 h 9214"/>
                <a:gd name="T10" fmla="*/ 1391875 w 23671"/>
                <a:gd name="T11" fmla="*/ 4016875 h 9214"/>
                <a:gd name="T12" fmla="*/ 156875 w 23671"/>
                <a:gd name="T13" fmla="*/ 5758125 h 9214"/>
                <a:gd name="T14" fmla="*/ 14250625 w 23671"/>
                <a:gd name="T15" fmla="*/ 5758125 h 9214"/>
                <a:gd name="T16" fmla="*/ 13908125 w 23671"/>
                <a:gd name="T17" fmla="*/ 3355000 h 9214"/>
                <a:gd name="T18" fmla="*/ 12188125 w 23671"/>
                <a:gd name="T19" fmla="*/ 2741875 h 9214"/>
                <a:gd name="T20" fmla="*/ 10783125 w 23671"/>
                <a:gd name="T21" fmla="*/ 3101875 h 9214"/>
                <a:gd name="T22" fmla="*/ 8423125 w 23671"/>
                <a:gd name="T23" fmla="*/ 0 h 9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4" name="Google Shape;381;p18">
              <a:extLst>
                <a:ext uri="{FF2B5EF4-FFF2-40B4-BE49-F238E27FC236}">
                  <a16:creationId xmlns:a16="http://schemas.microsoft.com/office/drawing/2014/main" id="{A8F92171-3DB1-2343-8EAE-6BF2D7F8F65A}"/>
                </a:ext>
              </a:extLst>
            </p:cNvPr>
            <p:cNvSpPr/>
            <p:nvPr/>
          </p:nvSpPr>
          <p:spPr>
            <a:xfrm>
              <a:off x="1548220" y="1942611"/>
              <a:ext cx="32123" cy="21627"/>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382;p18">
              <a:extLst>
                <a:ext uri="{FF2B5EF4-FFF2-40B4-BE49-F238E27FC236}">
                  <a16:creationId xmlns:a16="http://schemas.microsoft.com/office/drawing/2014/main" id="{DA2AC465-5597-F6C8-5DB1-38CE4629C507}"/>
                </a:ext>
              </a:extLst>
            </p:cNvPr>
            <p:cNvSpPr/>
            <p:nvPr/>
          </p:nvSpPr>
          <p:spPr>
            <a:xfrm>
              <a:off x="1546212" y="1962225"/>
              <a:ext cx="24093" cy="19615"/>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383;p18">
              <a:extLst>
                <a:ext uri="{FF2B5EF4-FFF2-40B4-BE49-F238E27FC236}">
                  <a16:creationId xmlns:a16="http://schemas.microsoft.com/office/drawing/2014/main" id="{E1B212D3-8300-43D7-66DA-0FA5206DDC39}"/>
                </a:ext>
              </a:extLst>
            </p:cNvPr>
            <p:cNvSpPr/>
            <p:nvPr/>
          </p:nvSpPr>
          <p:spPr>
            <a:xfrm>
              <a:off x="1653625" y="2127192"/>
              <a:ext cx="37143" cy="8047"/>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384;p18">
              <a:extLst>
                <a:ext uri="{FF2B5EF4-FFF2-40B4-BE49-F238E27FC236}">
                  <a16:creationId xmlns:a16="http://schemas.microsoft.com/office/drawing/2014/main" id="{DA0AB791-C305-DD95-602F-9CBCE9550676}"/>
                </a:ext>
              </a:extLst>
            </p:cNvPr>
            <p:cNvSpPr/>
            <p:nvPr/>
          </p:nvSpPr>
          <p:spPr>
            <a:xfrm>
              <a:off x="1663162" y="2109086"/>
              <a:ext cx="18069" cy="8047"/>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377" name="Google Shape;377;p18"/>
          <p:cNvSpPr txBox="1">
            <a:spLocks noGrp="1"/>
          </p:cNvSpPr>
          <p:nvPr>
            <p:ph type="subTitle" idx="1"/>
          </p:nvPr>
        </p:nvSpPr>
        <p:spPr>
          <a:xfrm flipH="1">
            <a:off x="4921975" y="2873675"/>
            <a:ext cx="2922900" cy="984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378" name="Google Shape;378;p18"/>
          <p:cNvSpPr txBox="1">
            <a:spLocks noGrp="1"/>
          </p:cNvSpPr>
          <p:nvPr>
            <p:ph type="title"/>
          </p:nvPr>
        </p:nvSpPr>
        <p:spPr>
          <a:xfrm>
            <a:off x="4921725" y="1285838"/>
            <a:ext cx="2639700" cy="1593300"/>
          </a:xfrm>
          <a:prstGeom prst="rect">
            <a:avLst/>
          </a:prstGeom>
        </p:spPr>
        <p:txBody>
          <a:bodyPr spcFirstLastPara="1">
            <a:noAutofit/>
          </a:bodyPr>
          <a:lstStyle>
            <a:lvl1pPr lvl="0" algn="l" rtl="0">
              <a:spcBef>
                <a:spcPts val="0"/>
              </a:spcBef>
              <a:spcAft>
                <a:spcPts val="0"/>
              </a:spcAft>
              <a:buNone/>
              <a:defRPr sz="3000">
                <a:solidFill>
                  <a:schemeClr val="accent1"/>
                </a:solidFill>
              </a:defRPr>
            </a:lvl1pPr>
            <a:lvl2pPr lvl="1" algn="l" rtl="0">
              <a:spcBef>
                <a:spcPts val="0"/>
              </a:spcBef>
              <a:spcAft>
                <a:spcPts val="0"/>
              </a:spcAft>
              <a:buNone/>
              <a:defRPr sz="3000">
                <a:solidFill>
                  <a:schemeClr val="accent1"/>
                </a:solidFill>
                <a:latin typeface="Roboto Slab Light"/>
                <a:ea typeface="Roboto Slab Light"/>
                <a:cs typeface="Roboto Slab Light"/>
                <a:sym typeface="Roboto Slab Light"/>
              </a:defRPr>
            </a:lvl2pPr>
            <a:lvl3pPr lvl="2" algn="l" rtl="0">
              <a:spcBef>
                <a:spcPts val="0"/>
              </a:spcBef>
              <a:spcAft>
                <a:spcPts val="0"/>
              </a:spcAft>
              <a:buNone/>
              <a:defRPr sz="3000">
                <a:solidFill>
                  <a:schemeClr val="accent1"/>
                </a:solidFill>
                <a:latin typeface="Roboto Slab Light"/>
                <a:ea typeface="Roboto Slab Light"/>
                <a:cs typeface="Roboto Slab Light"/>
                <a:sym typeface="Roboto Slab Light"/>
              </a:defRPr>
            </a:lvl3pPr>
            <a:lvl4pPr lvl="3" algn="l" rtl="0">
              <a:spcBef>
                <a:spcPts val="0"/>
              </a:spcBef>
              <a:spcAft>
                <a:spcPts val="0"/>
              </a:spcAft>
              <a:buNone/>
              <a:defRPr sz="3000">
                <a:solidFill>
                  <a:schemeClr val="accent1"/>
                </a:solidFill>
                <a:latin typeface="Roboto Slab Light"/>
                <a:ea typeface="Roboto Slab Light"/>
                <a:cs typeface="Roboto Slab Light"/>
                <a:sym typeface="Roboto Slab Light"/>
              </a:defRPr>
            </a:lvl4pPr>
            <a:lvl5pPr lvl="4" algn="l" rtl="0">
              <a:spcBef>
                <a:spcPts val="0"/>
              </a:spcBef>
              <a:spcAft>
                <a:spcPts val="0"/>
              </a:spcAft>
              <a:buNone/>
              <a:defRPr sz="3000">
                <a:solidFill>
                  <a:schemeClr val="accent1"/>
                </a:solidFill>
                <a:latin typeface="Roboto Slab Light"/>
                <a:ea typeface="Roboto Slab Light"/>
                <a:cs typeface="Roboto Slab Light"/>
                <a:sym typeface="Roboto Slab Light"/>
              </a:defRPr>
            </a:lvl5pPr>
            <a:lvl6pPr lvl="5" algn="l" rtl="0">
              <a:spcBef>
                <a:spcPts val="0"/>
              </a:spcBef>
              <a:spcAft>
                <a:spcPts val="0"/>
              </a:spcAft>
              <a:buNone/>
              <a:defRPr sz="3000">
                <a:solidFill>
                  <a:schemeClr val="accent1"/>
                </a:solidFill>
                <a:latin typeface="Roboto Slab Light"/>
                <a:ea typeface="Roboto Slab Light"/>
                <a:cs typeface="Roboto Slab Light"/>
                <a:sym typeface="Roboto Slab Light"/>
              </a:defRPr>
            </a:lvl6pPr>
            <a:lvl7pPr lvl="6" algn="l" rtl="0">
              <a:spcBef>
                <a:spcPts val="0"/>
              </a:spcBef>
              <a:spcAft>
                <a:spcPts val="0"/>
              </a:spcAft>
              <a:buNone/>
              <a:defRPr sz="3000">
                <a:solidFill>
                  <a:schemeClr val="accent1"/>
                </a:solidFill>
                <a:latin typeface="Roboto Slab Light"/>
                <a:ea typeface="Roboto Slab Light"/>
                <a:cs typeface="Roboto Slab Light"/>
                <a:sym typeface="Roboto Slab Light"/>
              </a:defRPr>
            </a:lvl7pPr>
            <a:lvl8pPr lvl="7" algn="l" rtl="0">
              <a:spcBef>
                <a:spcPts val="0"/>
              </a:spcBef>
              <a:spcAft>
                <a:spcPts val="0"/>
              </a:spcAft>
              <a:buNone/>
              <a:defRPr sz="3000">
                <a:solidFill>
                  <a:schemeClr val="accent1"/>
                </a:solidFill>
                <a:latin typeface="Roboto Slab Light"/>
                <a:ea typeface="Roboto Slab Light"/>
                <a:cs typeface="Roboto Slab Light"/>
                <a:sym typeface="Roboto Slab Light"/>
              </a:defRPr>
            </a:lvl8pPr>
            <a:lvl9pPr lvl="8" algn="l" rtl="0">
              <a:spcBef>
                <a:spcPts val="0"/>
              </a:spcBef>
              <a:spcAft>
                <a:spcPts val="0"/>
              </a:spcAft>
              <a:buNone/>
              <a:defRPr sz="3000">
                <a:solidFill>
                  <a:schemeClr val="accent1"/>
                </a:solidFill>
                <a:latin typeface="Roboto Slab Light"/>
                <a:ea typeface="Roboto Slab Light"/>
                <a:cs typeface="Roboto Slab Light"/>
                <a:sym typeface="Roboto Slab Light"/>
              </a:defRPr>
            </a:lvl9pPr>
          </a:lstStyle>
          <a:p>
            <a:endParaRPr/>
          </a:p>
        </p:txBody>
      </p:sp>
    </p:spTree>
    <p:extLst>
      <p:ext uri="{BB962C8B-B14F-4D97-AF65-F5344CB8AC3E}">
        <p14:creationId xmlns:p14="http://schemas.microsoft.com/office/powerpoint/2010/main" val="6993701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one column text 2">
  <p:cSld name="Title and one column text 2">
    <p:bg>
      <p:bgPr>
        <a:solidFill>
          <a:schemeClr val="tx2"/>
        </a:solidFill>
        <a:effectLst/>
      </p:bgPr>
    </p:bg>
    <p:spTree>
      <p:nvGrpSpPr>
        <p:cNvPr id="1" name="Shape 385"/>
        <p:cNvGrpSpPr/>
        <p:nvPr/>
      </p:nvGrpSpPr>
      <p:grpSpPr>
        <a:xfrm>
          <a:off x="0" y="0"/>
          <a:ext cx="0" cy="0"/>
          <a:chOff x="0" y="0"/>
          <a:chExt cx="0" cy="0"/>
        </a:xfrm>
      </p:grpSpPr>
      <p:grpSp>
        <p:nvGrpSpPr>
          <p:cNvPr id="4" name="Google Shape;386;p19">
            <a:extLst>
              <a:ext uri="{FF2B5EF4-FFF2-40B4-BE49-F238E27FC236}">
                <a16:creationId xmlns:a16="http://schemas.microsoft.com/office/drawing/2014/main" id="{00DE045B-F269-136F-ADCD-9649AFE914BD}"/>
              </a:ext>
            </a:extLst>
          </p:cNvPr>
          <p:cNvGrpSpPr>
            <a:grpSpLocks/>
          </p:cNvGrpSpPr>
          <p:nvPr/>
        </p:nvGrpSpPr>
        <p:grpSpPr bwMode="auto">
          <a:xfrm>
            <a:off x="1125141" y="2384822"/>
            <a:ext cx="8343900" cy="2219325"/>
            <a:chOff x="1124875" y="2385175"/>
            <a:chExt cx="8344254" cy="2218925"/>
          </a:xfrm>
        </p:grpSpPr>
        <p:sp>
          <p:nvSpPr>
            <p:cNvPr id="5" name="Google Shape;387;p19">
              <a:extLst>
                <a:ext uri="{FF2B5EF4-FFF2-40B4-BE49-F238E27FC236}">
                  <a16:creationId xmlns:a16="http://schemas.microsoft.com/office/drawing/2014/main" id="{830EB0F0-BA6B-4DD7-ECAF-CE74118ABD00}"/>
                </a:ext>
              </a:extLst>
            </p:cNvPr>
            <p:cNvSpPr>
              <a:spLocks/>
            </p:cNvSpPr>
            <p:nvPr/>
          </p:nvSpPr>
          <p:spPr bwMode="auto">
            <a:xfrm>
              <a:off x="8630073" y="2385175"/>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6" name="Google Shape;388;p19">
              <a:extLst>
                <a:ext uri="{FF2B5EF4-FFF2-40B4-BE49-F238E27FC236}">
                  <a16:creationId xmlns:a16="http://schemas.microsoft.com/office/drawing/2014/main" id="{4F851C8E-B568-F668-7162-88A908A5C1A0}"/>
                </a:ext>
              </a:extLst>
            </p:cNvPr>
            <p:cNvSpPr>
              <a:spLocks/>
            </p:cNvSpPr>
            <p:nvPr/>
          </p:nvSpPr>
          <p:spPr bwMode="auto">
            <a:xfrm>
              <a:off x="1124875" y="44657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389;p19">
              <a:extLst>
                <a:ext uri="{FF2B5EF4-FFF2-40B4-BE49-F238E27FC236}">
                  <a16:creationId xmlns:a16="http://schemas.microsoft.com/office/drawing/2014/main" id="{5C61881A-45FF-B0C3-0422-474C5F47969E}"/>
                </a:ext>
              </a:extLst>
            </p:cNvPr>
            <p:cNvSpPr>
              <a:spLocks/>
            </p:cNvSpPr>
            <p:nvPr/>
          </p:nvSpPr>
          <p:spPr bwMode="auto">
            <a:xfrm>
              <a:off x="5173475" y="42188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390" name="Google Shape;390;p19"/>
          <p:cNvSpPr txBox="1">
            <a:spLocks noGrp="1"/>
          </p:cNvSpPr>
          <p:nvPr>
            <p:ph type="title"/>
          </p:nvPr>
        </p:nvSpPr>
        <p:spPr>
          <a:xfrm>
            <a:off x="720000" y="488594"/>
            <a:ext cx="4527000" cy="584100"/>
          </a:xfrm>
          <a:prstGeom prst="rect">
            <a:avLst/>
          </a:prstGeom>
          <a:noFill/>
          <a:ln>
            <a:noFill/>
          </a:ln>
        </p:spPr>
        <p:txBody>
          <a:bodyPr spcFirstLastPara="1" lIns="0" tIns="0" rIns="0" bIns="0" anchor="t">
            <a:noAutofit/>
          </a:bodyPr>
          <a:lstStyle>
            <a:lvl1pPr lvl="0" algn="l" rtl="0">
              <a:spcBef>
                <a:spcPts val="0"/>
              </a:spcBef>
              <a:spcAft>
                <a:spcPts val="0"/>
              </a:spcAft>
              <a:buClr>
                <a:schemeClr val="accent1"/>
              </a:buClr>
              <a:buSzPts val="3000"/>
              <a:buNone/>
              <a:defRPr sz="3000" i="0">
                <a:solidFill>
                  <a:schemeClr val="accent1"/>
                </a:solidFill>
              </a:defRPr>
            </a:lvl1pPr>
            <a:lvl2pPr lvl="1" rtl="0">
              <a:spcBef>
                <a:spcPts val="0"/>
              </a:spcBef>
              <a:spcAft>
                <a:spcPts val="0"/>
              </a:spcAft>
              <a:buClr>
                <a:schemeClr val="accent1"/>
              </a:buClr>
              <a:buSzPts val="3000"/>
              <a:buNone/>
              <a:defRPr>
                <a:solidFill>
                  <a:schemeClr val="accent1"/>
                </a:solidFill>
              </a:defRPr>
            </a:lvl2pPr>
            <a:lvl3pPr lvl="2" rtl="0">
              <a:spcBef>
                <a:spcPts val="0"/>
              </a:spcBef>
              <a:spcAft>
                <a:spcPts val="0"/>
              </a:spcAft>
              <a:buClr>
                <a:schemeClr val="accent1"/>
              </a:buClr>
              <a:buSzPts val="3000"/>
              <a:buNone/>
              <a:defRPr>
                <a:solidFill>
                  <a:schemeClr val="accent1"/>
                </a:solidFill>
              </a:defRPr>
            </a:lvl3pPr>
            <a:lvl4pPr lvl="3" rtl="0">
              <a:spcBef>
                <a:spcPts val="0"/>
              </a:spcBef>
              <a:spcAft>
                <a:spcPts val="0"/>
              </a:spcAft>
              <a:buClr>
                <a:schemeClr val="accent1"/>
              </a:buClr>
              <a:buSzPts val="3000"/>
              <a:buNone/>
              <a:defRPr>
                <a:solidFill>
                  <a:schemeClr val="accent1"/>
                </a:solidFill>
              </a:defRPr>
            </a:lvl4pPr>
            <a:lvl5pPr lvl="4" rtl="0">
              <a:spcBef>
                <a:spcPts val="0"/>
              </a:spcBef>
              <a:spcAft>
                <a:spcPts val="0"/>
              </a:spcAft>
              <a:buClr>
                <a:schemeClr val="accent1"/>
              </a:buClr>
              <a:buSzPts val="3000"/>
              <a:buNone/>
              <a:defRPr>
                <a:solidFill>
                  <a:schemeClr val="accent1"/>
                </a:solidFill>
              </a:defRPr>
            </a:lvl5pPr>
            <a:lvl6pPr lvl="5" rtl="0">
              <a:spcBef>
                <a:spcPts val="0"/>
              </a:spcBef>
              <a:spcAft>
                <a:spcPts val="0"/>
              </a:spcAft>
              <a:buClr>
                <a:schemeClr val="accent1"/>
              </a:buClr>
              <a:buSzPts val="3000"/>
              <a:buNone/>
              <a:defRPr>
                <a:solidFill>
                  <a:schemeClr val="accent1"/>
                </a:solidFill>
              </a:defRPr>
            </a:lvl6pPr>
            <a:lvl7pPr lvl="6" rtl="0">
              <a:spcBef>
                <a:spcPts val="0"/>
              </a:spcBef>
              <a:spcAft>
                <a:spcPts val="0"/>
              </a:spcAft>
              <a:buClr>
                <a:schemeClr val="accent1"/>
              </a:buClr>
              <a:buSzPts val="3000"/>
              <a:buNone/>
              <a:defRPr>
                <a:solidFill>
                  <a:schemeClr val="accent1"/>
                </a:solidFill>
              </a:defRPr>
            </a:lvl7pPr>
            <a:lvl8pPr lvl="7" rtl="0">
              <a:spcBef>
                <a:spcPts val="0"/>
              </a:spcBef>
              <a:spcAft>
                <a:spcPts val="0"/>
              </a:spcAft>
              <a:buClr>
                <a:schemeClr val="accent1"/>
              </a:buClr>
              <a:buSzPts val="3000"/>
              <a:buNone/>
              <a:defRPr>
                <a:solidFill>
                  <a:schemeClr val="accent1"/>
                </a:solidFill>
              </a:defRPr>
            </a:lvl8pPr>
            <a:lvl9pPr lvl="8" rtl="0">
              <a:spcBef>
                <a:spcPts val="0"/>
              </a:spcBef>
              <a:spcAft>
                <a:spcPts val="0"/>
              </a:spcAft>
              <a:buClr>
                <a:schemeClr val="accent1"/>
              </a:buClr>
              <a:buSzPts val="3000"/>
              <a:buNone/>
              <a:defRPr>
                <a:solidFill>
                  <a:schemeClr val="accent1"/>
                </a:solidFill>
              </a:defRPr>
            </a:lvl9pPr>
          </a:lstStyle>
          <a:p>
            <a:endParaRPr/>
          </a:p>
        </p:txBody>
      </p:sp>
      <p:sp>
        <p:nvSpPr>
          <p:cNvPr id="391" name="Google Shape;391;p19"/>
          <p:cNvSpPr txBox="1">
            <a:spLocks noGrp="1"/>
          </p:cNvSpPr>
          <p:nvPr>
            <p:ph type="subTitle" idx="1"/>
          </p:nvPr>
        </p:nvSpPr>
        <p:spPr>
          <a:xfrm>
            <a:off x="720000" y="1142100"/>
            <a:ext cx="4946100" cy="2859300"/>
          </a:xfrm>
          <a:prstGeom prst="rect">
            <a:avLst/>
          </a:prstGeom>
        </p:spPr>
        <p:txBody>
          <a:bodyPr spcFirstLastPara="1" anchor="ctr">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966323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one column text 4">
  <p:cSld name="Title and one column text 4">
    <p:bg>
      <p:bgPr>
        <a:solidFill>
          <a:schemeClr val="tx2"/>
        </a:solidFill>
        <a:effectLst/>
      </p:bgPr>
    </p:bg>
    <p:spTree>
      <p:nvGrpSpPr>
        <p:cNvPr id="1" name="Shape 427"/>
        <p:cNvGrpSpPr/>
        <p:nvPr/>
      </p:nvGrpSpPr>
      <p:grpSpPr>
        <a:xfrm>
          <a:off x="0" y="0"/>
          <a:ext cx="0" cy="0"/>
          <a:chOff x="0" y="0"/>
          <a:chExt cx="0" cy="0"/>
        </a:xfrm>
      </p:grpSpPr>
      <p:grpSp>
        <p:nvGrpSpPr>
          <p:cNvPr id="5" name="Google Shape;428;p21">
            <a:extLst>
              <a:ext uri="{FF2B5EF4-FFF2-40B4-BE49-F238E27FC236}">
                <a16:creationId xmlns:a16="http://schemas.microsoft.com/office/drawing/2014/main" id="{76DB6B1F-8C23-4C8C-A1B7-7B7F47EC482F}"/>
              </a:ext>
            </a:extLst>
          </p:cNvPr>
          <p:cNvGrpSpPr>
            <a:grpSpLocks/>
          </p:cNvGrpSpPr>
          <p:nvPr/>
        </p:nvGrpSpPr>
        <p:grpSpPr bwMode="auto">
          <a:xfrm>
            <a:off x="-576262" y="4049316"/>
            <a:ext cx="1483519" cy="578644"/>
            <a:chOff x="651200" y="238075"/>
            <a:chExt cx="880725" cy="343075"/>
          </a:xfrm>
        </p:grpSpPr>
        <p:sp>
          <p:nvSpPr>
            <p:cNvPr id="6" name="Google Shape;429;p21">
              <a:extLst>
                <a:ext uri="{FF2B5EF4-FFF2-40B4-BE49-F238E27FC236}">
                  <a16:creationId xmlns:a16="http://schemas.microsoft.com/office/drawing/2014/main" id="{61029A4C-7639-C327-A5D6-EACC825212E7}"/>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430;p21">
              <a:extLst>
                <a:ext uri="{FF2B5EF4-FFF2-40B4-BE49-F238E27FC236}">
                  <a16:creationId xmlns:a16="http://schemas.microsoft.com/office/drawing/2014/main" id="{AFEEBE5A-6923-AA0F-12AB-44F9918ADE73}"/>
                </a:ext>
              </a:extLst>
            </p:cNvPr>
            <p:cNvSpPr/>
            <p:nvPr/>
          </p:nvSpPr>
          <p:spPr>
            <a:xfrm>
              <a:off x="1162247" y="272665"/>
              <a:ext cx="48065" cy="32472"/>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8" name="Google Shape;431;p21">
              <a:extLst>
                <a:ext uri="{FF2B5EF4-FFF2-40B4-BE49-F238E27FC236}">
                  <a16:creationId xmlns:a16="http://schemas.microsoft.com/office/drawing/2014/main" id="{04AC2792-A67A-46EA-CF49-943C7388BBFD}"/>
                </a:ext>
              </a:extLst>
            </p:cNvPr>
            <p:cNvSpPr/>
            <p:nvPr/>
          </p:nvSpPr>
          <p:spPr>
            <a:xfrm>
              <a:off x="1158712" y="301607"/>
              <a:ext cx="36756" cy="2894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9" name="Google Shape;432;p21">
              <a:extLst>
                <a:ext uri="{FF2B5EF4-FFF2-40B4-BE49-F238E27FC236}">
                  <a16:creationId xmlns:a16="http://schemas.microsoft.com/office/drawing/2014/main" id="{6816B299-48D1-9B0B-6652-90A3F8846B62}"/>
                </a:ext>
              </a:extLst>
            </p:cNvPr>
            <p:cNvSpPr/>
            <p:nvPr/>
          </p:nvSpPr>
          <p:spPr>
            <a:xfrm>
              <a:off x="1319872" y="547266"/>
              <a:ext cx="54427" cy="1200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0" name="Google Shape;433;p21">
              <a:extLst>
                <a:ext uri="{FF2B5EF4-FFF2-40B4-BE49-F238E27FC236}">
                  <a16:creationId xmlns:a16="http://schemas.microsoft.com/office/drawing/2014/main" id="{AC952C6A-67F1-EB73-CA47-8C9A692AAE7D}"/>
                </a:ext>
              </a:extLst>
            </p:cNvPr>
            <p:cNvSpPr/>
            <p:nvPr/>
          </p:nvSpPr>
          <p:spPr>
            <a:xfrm>
              <a:off x="1333303" y="520441"/>
              <a:ext cx="27567" cy="1200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434;p21">
            <a:extLst>
              <a:ext uri="{FF2B5EF4-FFF2-40B4-BE49-F238E27FC236}">
                <a16:creationId xmlns:a16="http://schemas.microsoft.com/office/drawing/2014/main" id="{19B28275-7490-55F7-D730-0ED951E314FB}"/>
              </a:ext>
            </a:extLst>
          </p:cNvPr>
          <p:cNvSpPr>
            <a:spLocks/>
          </p:cNvSpPr>
          <p:nvPr/>
        </p:nvSpPr>
        <p:spPr bwMode="auto">
          <a:xfrm>
            <a:off x="-310753" y="908447"/>
            <a:ext cx="952501" cy="138113"/>
          </a:xfrm>
          <a:custGeom>
            <a:avLst/>
            <a:gdLst>
              <a:gd name="T0" fmla="*/ 19697943 w 38116"/>
              <a:gd name="T1" fmla="*/ 1098 h 5533"/>
              <a:gd name="T2" fmla="*/ 18825343 w 38116"/>
              <a:gd name="T3" fmla="*/ 587097 h 5533"/>
              <a:gd name="T4" fmla="*/ 14936373 w 38116"/>
              <a:gd name="T5" fmla="*/ 4305642 h 5533"/>
              <a:gd name="T6" fmla="*/ 13164515 w 38116"/>
              <a:gd name="T7" fmla="*/ 4572598 h 5533"/>
              <a:gd name="T8" fmla="*/ 9460968 w 38116"/>
              <a:gd name="T9" fmla="*/ 3335268 h 5533"/>
              <a:gd name="T10" fmla="*/ 7419323 w 38116"/>
              <a:gd name="T11" fmla="*/ 780932 h 5533"/>
              <a:gd name="T12" fmla="*/ 6910870 w 38116"/>
              <a:gd name="T13" fmla="*/ 465218 h 5533"/>
              <a:gd name="T14" fmla="*/ 6221459 w 38116"/>
              <a:gd name="T15" fmla="*/ 942650 h 5533"/>
              <a:gd name="T16" fmla="*/ 324164 w 38116"/>
              <a:gd name="T17" fmla="*/ 5566203 h 5533"/>
              <a:gd name="T18" fmla="*/ 324164 w 38116"/>
              <a:gd name="T19" fmla="*/ 6115624 h 5533"/>
              <a:gd name="T20" fmla="*/ 730494 w 38116"/>
              <a:gd name="T21" fmla="*/ 6127805 h 5533"/>
              <a:gd name="T22" fmla="*/ 6858692 w 38116"/>
              <a:gd name="T23" fmla="*/ 2589815 h 5533"/>
              <a:gd name="T24" fmla="*/ 6858692 w 38116"/>
              <a:gd name="T25" fmla="*/ 2589815 h 5533"/>
              <a:gd name="T26" fmla="*/ 13246681 w 38116"/>
              <a:gd name="T27" fmla="*/ 6101213 h 5533"/>
              <a:gd name="T28" fmla="*/ 19650197 w 38116"/>
              <a:gd name="T29" fmla="*/ 2575404 h 5533"/>
              <a:gd name="T30" fmla="*/ 19650197 w 38116"/>
              <a:gd name="T31" fmla="*/ 2575404 h 5533"/>
              <a:gd name="T32" fmla="*/ 25302128 w 38116"/>
              <a:gd name="T33" fmla="*/ 5452111 h 5533"/>
              <a:gd name="T34" fmla="*/ 30342348 w 38116"/>
              <a:gd name="T35" fmla="*/ 3272132 h 5533"/>
              <a:gd name="T36" fmla="*/ 30342348 w 38116"/>
              <a:gd name="T37" fmla="*/ 3272132 h 5533"/>
              <a:gd name="T38" fmla="*/ 31363687 w 38116"/>
              <a:gd name="T39" fmla="*/ 4078558 h 5533"/>
              <a:gd name="T40" fmla="*/ 34733108 w 38116"/>
              <a:gd name="T41" fmla="*/ 4983532 h 5533"/>
              <a:gd name="T42" fmla="*/ 36034229 w 38116"/>
              <a:gd name="T43" fmla="*/ 5036717 h 5533"/>
              <a:gd name="T44" fmla="*/ 38362287 w 38116"/>
              <a:gd name="T45" fmla="*/ 4855063 h 5533"/>
              <a:gd name="T46" fmla="*/ 41861553 w 38116"/>
              <a:gd name="T47" fmla="*/ 3626620 h 5533"/>
              <a:gd name="T48" fmla="*/ 42185751 w 38116"/>
              <a:gd name="T49" fmla="*/ 2720514 h 5533"/>
              <a:gd name="T50" fmla="*/ 41527393 w 38116"/>
              <a:gd name="T51" fmla="*/ 2243082 h 5533"/>
              <a:gd name="T52" fmla="*/ 41343104 w 38116"/>
              <a:gd name="T53" fmla="*/ 2268576 h 5533"/>
              <a:gd name="T54" fmla="*/ 38362287 w 38116"/>
              <a:gd name="T55" fmla="*/ 3173551 h 5533"/>
              <a:gd name="T56" fmla="*/ 36103067 w 38116"/>
              <a:gd name="T57" fmla="*/ 3391781 h 5533"/>
              <a:gd name="T58" fmla="*/ 35349250 w 38116"/>
              <a:gd name="T59" fmla="*/ 3367419 h 5533"/>
              <a:gd name="T60" fmla="*/ 32498311 w 38116"/>
              <a:gd name="T61" fmla="*/ 2817998 h 5533"/>
              <a:gd name="T62" fmla="*/ 31687884 w 38116"/>
              <a:gd name="T63" fmla="*/ 2300693 h 5533"/>
              <a:gd name="T64" fmla="*/ 31395907 w 38116"/>
              <a:gd name="T65" fmla="*/ 1589554 h 5533"/>
              <a:gd name="T66" fmla="*/ 30546596 w 38116"/>
              <a:gd name="T67" fmla="*/ 783128 h 5533"/>
              <a:gd name="T68" fmla="*/ 29873845 w 38116"/>
              <a:gd name="T69" fmla="*/ 1136485 h 5533"/>
              <a:gd name="T70" fmla="*/ 25272140 w 38116"/>
              <a:gd name="T71" fmla="*/ 3824882 h 5533"/>
              <a:gd name="T72" fmla="*/ 20282998 w 38116"/>
              <a:gd name="T73" fmla="*/ 393228 h 5533"/>
              <a:gd name="T74" fmla="*/ 19697943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435;p21">
            <a:extLst>
              <a:ext uri="{FF2B5EF4-FFF2-40B4-BE49-F238E27FC236}">
                <a16:creationId xmlns:a16="http://schemas.microsoft.com/office/drawing/2014/main" id="{20CA18BC-9203-417E-E1BC-F35429B619E4}"/>
              </a:ext>
            </a:extLst>
          </p:cNvPr>
          <p:cNvSpPr>
            <a:spLocks/>
          </p:cNvSpPr>
          <p:nvPr/>
        </p:nvSpPr>
        <p:spPr bwMode="auto">
          <a:xfrm>
            <a:off x="-694135" y="1232298"/>
            <a:ext cx="952501" cy="139303"/>
          </a:xfrm>
          <a:custGeom>
            <a:avLst/>
            <a:gdLst>
              <a:gd name="T0" fmla="*/ 19697943 w 38116"/>
              <a:gd name="T1" fmla="*/ 1141 h 5533"/>
              <a:gd name="T2" fmla="*/ 18825343 w 38116"/>
              <a:gd name="T3" fmla="*/ 597259 h 5533"/>
              <a:gd name="T4" fmla="*/ 14936373 w 38116"/>
              <a:gd name="T5" fmla="*/ 4380177 h 5533"/>
              <a:gd name="T6" fmla="*/ 13164515 w 38116"/>
              <a:gd name="T7" fmla="*/ 4651750 h 5533"/>
              <a:gd name="T8" fmla="*/ 9460968 w 38116"/>
              <a:gd name="T9" fmla="*/ 3393015 h 5533"/>
              <a:gd name="T10" fmla="*/ 7419323 w 38116"/>
              <a:gd name="T11" fmla="*/ 794443 h 5533"/>
              <a:gd name="T12" fmla="*/ 6910870 w 38116"/>
              <a:gd name="T13" fmla="*/ 473289 h 5533"/>
              <a:gd name="T14" fmla="*/ 6221459 w 38116"/>
              <a:gd name="T15" fmla="*/ 958964 h 5533"/>
              <a:gd name="T16" fmla="*/ 324164 w 38116"/>
              <a:gd name="T17" fmla="*/ 5662545 h 5533"/>
              <a:gd name="T18" fmla="*/ 324164 w 38116"/>
              <a:gd name="T19" fmla="*/ 6221468 h 5533"/>
              <a:gd name="T20" fmla="*/ 730494 w 38116"/>
              <a:gd name="T21" fmla="*/ 6233855 h 5533"/>
              <a:gd name="T22" fmla="*/ 6858692 w 38116"/>
              <a:gd name="T23" fmla="*/ 2634625 h 5533"/>
              <a:gd name="T24" fmla="*/ 6858692 w 38116"/>
              <a:gd name="T25" fmla="*/ 2634625 h 5533"/>
              <a:gd name="T26" fmla="*/ 13246681 w 38116"/>
              <a:gd name="T27" fmla="*/ 6206832 h 5533"/>
              <a:gd name="T28" fmla="*/ 19650197 w 38116"/>
              <a:gd name="T29" fmla="*/ 2619989 h 5533"/>
              <a:gd name="T30" fmla="*/ 19650197 w 38116"/>
              <a:gd name="T31" fmla="*/ 2619989 h 5533"/>
              <a:gd name="T32" fmla="*/ 25302128 w 38116"/>
              <a:gd name="T33" fmla="*/ 5546463 h 5533"/>
              <a:gd name="T34" fmla="*/ 30342348 w 38116"/>
              <a:gd name="T35" fmla="*/ 3328798 h 5533"/>
              <a:gd name="T36" fmla="*/ 30342348 w 38116"/>
              <a:gd name="T37" fmla="*/ 3328798 h 5533"/>
              <a:gd name="T38" fmla="*/ 31363687 w 38116"/>
              <a:gd name="T39" fmla="*/ 4149156 h 5533"/>
              <a:gd name="T40" fmla="*/ 34733108 w 38116"/>
              <a:gd name="T41" fmla="*/ 5069818 h 5533"/>
              <a:gd name="T42" fmla="*/ 36034229 w 38116"/>
              <a:gd name="T43" fmla="*/ 5123897 h 5533"/>
              <a:gd name="T44" fmla="*/ 38362287 w 38116"/>
              <a:gd name="T45" fmla="*/ 4939100 h 5533"/>
              <a:gd name="T46" fmla="*/ 41861553 w 38116"/>
              <a:gd name="T47" fmla="*/ 3689395 h 5533"/>
              <a:gd name="T48" fmla="*/ 42185751 w 38116"/>
              <a:gd name="T49" fmla="*/ 2767592 h 5533"/>
              <a:gd name="T50" fmla="*/ 41527393 w 38116"/>
              <a:gd name="T51" fmla="*/ 2281917 h 5533"/>
              <a:gd name="T52" fmla="*/ 41343104 w 38116"/>
              <a:gd name="T53" fmla="*/ 2307832 h 5533"/>
              <a:gd name="T54" fmla="*/ 38362287 w 38116"/>
              <a:gd name="T55" fmla="*/ 3228494 h 5533"/>
              <a:gd name="T56" fmla="*/ 36103067 w 38116"/>
              <a:gd name="T57" fmla="*/ 3450485 h 5533"/>
              <a:gd name="T58" fmla="*/ 35349250 w 38116"/>
              <a:gd name="T59" fmla="*/ 3425711 h 5533"/>
              <a:gd name="T60" fmla="*/ 32498311 w 38116"/>
              <a:gd name="T61" fmla="*/ 2866755 h 5533"/>
              <a:gd name="T62" fmla="*/ 31687884 w 38116"/>
              <a:gd name="T63" fmla="*/ 2340528 h 5533"/>
              <a:gd name="T64" fmla="*/ 31395907 w 38116"/>
              <a:gd name="T65" fmla="*/ 1617050 h 5533"/>
              <a:gd name="T66" fmla="*/ 30546596 w 38116"/>
              <a:gd name="T67" fmla="*/ 796692 h 5533"/>
              <a:gd name="T68" fmla="*/ 29873845 w 38116"/>
              <a:gd name="T69" fmla="*/ 1156182 h 5533"/>
              <a:gd name="T70" fmla="*/ 25272140 w 38116"/>
              <a:gd name="T71" fmla="*/ 3891111 h 5533"/>
              <a:gd name="T72" fmla="*/ 20282998 w 38116"/>
              <a:gd name="T73" fmla="*/ 400041 h 5533"/>
              <a:gd name="T74" fmla="*/ 19697943 w 38116"/>
              <a:gd name="T75" fmla="*/ 114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436;p21">
            <a:extLst>
              <a:ext uri="{FF2B5EF4-FFF2-40B4-BE49-F238E27FC236}">
                <a16:creationId xmlns:a16="http://schemas.microsoft.com/office/drawing/2014/main" id="{85E093FF-DBBF-85E1-9341-0DFB89A79DE0}"/>
              </a:ext>
            </a:extLst>
          </p:cNvPr>
          <p:cNvSpPr>
            <a:spLocks/>
          </p:cNvSpPr>
          <p:nvPr/>
        </p:nvSpPr>
        <p:spPr bwMode="auto">
          <a:xfrm>
            <a:off x="8859442" y="3911203"/>
            <a:ext cx="953690" cy="138113"/>
          </a:xfrm>
          <a:custGeom>
            <a:avLst/>
            <a:gdLst>
              <a:gd name="T0" fmla="*/ 19747163 w 38116"/>
              <a:gd name="T1" fmla="*/ 1098 h 5533"/>
              <a:gd name="T2" fmla="*/ 18872371 w 38116"/>
              <a:gd name="T3" fmla="*/ 587097 h 5533"/>
              <a:gd name="T4" fmla="*/ 14973708 w 38116"/>
              <a:gd name="T5" fmla="*/ 4305642 h 5533"/>
              <a:gd name="T6" fmla="*/ 13197402 w 38116"/>
              <a:gd name="T7" fmla="*/ 4572598 h 5533"/>
              <a:gd name="T8" fmla="*/ 9484592 w 38116"/>
              <a:gd name="T9" fmla="*/ 3335268 h 5533"/>
              <a:gd name="T10" fmla="*/ 7437863 w 38116"/>
              <a:gd name="T11" fmla="*/ 780932 h 5533"/>
              <a:gd name="T12" fmla="*/ 6928141 w 38116"/>
              <a:gd name="T13" fmla="*/ 465218 h 5533"/>
              <a:gd name="T14" fmla="*/ 6237001 w 38116"/>
              <a:gd name="T15" fmla="*/ 942650 h 5533"/>
              <a:gd name="T16" fmla="*/ 324969 w 38116"/>
              <a:gd name="T17" fmla="*/ 5566203 h 5533"/>
              <a:gd name="T18" fmla="*/ 324969 w 38116"/>
              <a:gd name="T19" fmla="*/ 6115624 h 5533"/>
              <a:gd name="T20" fmla="*/ 732340 w 38116"/>
              <a:gd name="T21" fmla="*/ 6127805 h 5533"/>
              <a:gd name="T22" fmla="*/ 6875831 w 38116"/>
              <a:gd name="T23" fmla="*/ 2589815 h 5533"/>
              <a:gd name="T24" fmla="*/ 6875831 w 38116"/>
              <a:gd name="T25" fmla="*/ 2589815 h 5533"/>
              <a:gd name="T26" fmla="*/ 13279771 w 38116"/>
              <a:gd name="T27" fmla="*/ 6101213 h 5533"/>
              <a:gd name="T28" fmla="*/ 19699290 w 38116"/>
              <a:gd name="T29" fmla="*/ 2575404 h 5533"/>
              <a:gd name="T30" fmla="*/ 19699290 w 38116"/>
              <a:gd name="T31" fmla="*/ 2575404 h 5533"/>
              <a:gd name="T32" fmla="*/ 25365352 w 38116"/>
              <a:gd name="T33" fmla="*/ 5452111 h 5533"/>
              <a:gd name="T34" fmla="*/ 30418172 w 38116"/>
              <a:gd name="T35" fmla="*/ 3272132 h 5533"/>
              <a:gd name="T36" fmla="*/ 30418172 w 38116"/>
              <a:gd name="T37" fmla="*/ 3272132 h 5533"/>
              <a:gd name="T38" fmla="*/ 31442087 w 38116"/>
              <a:gd name="T39" fmla="*/ 4078558 h 5533"/>
              <a:gd name="T40" fmla="*/ 34819919 w 38116"/>
              <a:gd name="T41" fmla="*/ 4983532 h 5533"/>
              <a:gd name="T42" fmla="*/ 36124300 w 38116"/>
              <a:gd name="T43" fmla="*/ 5036717 h 5533"/>
              <a:gd name="T44" fmla="*/ 38458167 w 38116"/>
              <a:gd name="T45" fmla="*/ 4855063 h 5533"/>
              <a:gd name="T46" fmla="*/ 41966174 w 38116"/>
              <a:gd name="T47" fmla="*/ 3626620 h 5533"/>
              <a:gd name="T48" fmla="*/ 42291177 w 38116"/>
              <a:gd name="T49" fmla="*/ 2720514 h 5533"/>
              <a:gd name="T50" fmla="*/ 41631197 w 38116"/>
              <a:gd name="T51" fmla="*/ 2243082 h 5533"/>
              <a:gd name="T52" fmla="*/ 41446443 w 38116"/>
              <a:gd name="T53" fmla="*/ 2268576 h 5533"/>
              <a:gd name="T54" fmla="*/ 38458167 w 38116"/>
              <a:gd name="T55" fmla="*/ 3173551 h 5533"/>
              <a:gd name="T56" fmla="*/ 36193291 w 38116"/>
              <a:gd name="T57" fmla="*/ 3391781 h 5533"/>
              <a:gd name="T58" fmla="*/ 35437598 w 38116"/>
              <a:gd name="T59" fmla="*/ 3367419 h 5533"/>
              <a:gd name="T60" fmla="*/ 32579529 w 38116"/>
              <a:gd name="T61" fmla="*/ 2817998 h 5533"/>
              <a:gd name="T62" fmla="*/ 31767056 w 38116"/>
              <a:gd name="T63" fmla="*/ 2300693 h 5533"/>
              <a:gd name="T64" fmla="*/ 31474347 w 38116"/>
              <a:gd name="T65" fmla="*/ 1589554 h 5533"/>
              <a:gd name="T66" fmla="*/ 30622942 w 38116"/>
              <a:gd name="T67" fmla="*/ 783128 h 5533"/>
              <a:gd name="T68" fmla="*/ 29948516 w 38116"/>
              <a:gd name="T69" fmla="*/ 1136485 h 5533"/>
              <a:gd name="T70" fmla="*/ 25335293 w 38116"/>
              <a:gd name="T71" fmla="*/ 3824882 h 5533"/>
              <a:gd name="T72" fmla="*/ 20333682 w 38116"/>
              <a:gd name="T73" fmla="*/ 393228 h 5533"/>
              <a:gd name="T74" fmla="*/ 19747163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4" name="Google Shape;437;p21">
            <a:extLst>
              <a:ext uri="{FF2B5EF4-FFF2-40B4-BE49-F238E27FC236}">
                <a16:creationId xmlns:a16="http://schemas.microsoft.com/office/drawing/2014/main" id="{3B7FA0B8-4933-48F3-D798-B7346041D7F2}"/>
              </a:ext>
            </a:extLst>
          </p:cNvPr>
          <p:cNvGrpSpPr>
            <a:grpSpLocks/>
          </p:cNvGrpSpPr>
          <p:nvPr/>
        </p:nvGrpSpPr>
        <p:grpSpPr bwMode="auto">
          <a:xfrm>
            <a:off x="8423673" y="813198"/>
            <a:ext cx="1483519" cy="577453"/>
            <a:chOff x="651200" y="238075"/>
            <a:chExt cx="880725" cy="343075"/>
          </a:xfrm>
        </p:grpSpPr>
        <p:sp>
          <p:nvSpPr>
            <p:cNvPr id="15" name="Google Shape;438;p21">
              <a:extLst>
                <a:ext uri="{FF2B5EF4-FFF2-40B4-BE49-F238E27FC236}">
                  <a16:creationId xmlns:a16="http://schemas.microsoft.com/office/drawing/2014/main" id="{3A12A50D-65F4-78A2-C821-3AA91BAA1F5A}"/>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439;p21">
              <a:extLst>
                <a:ext uri="{FF2B5EF4-FFF2-40B4-BE49-F238E27FC236}">
                  <a16:creationId xmlns:a16="http://schemas.microsoft.com/office/drawing/2014/main" id="{90911AD5-0EAC-FC82-4145-1FC586066AE7}"/>
                </a:ext>
              </a:extLst>
            </p:cNvPr>
            <p:cNvSpPr/>
            <p:nvPr/>
          </p:nvSpPr>
          <p:spPr>
            <a:xfrm>
              <a:off x="1162246" y="272736"/>
              <a:ext cx="48065" cy="32539"/>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440;p21">
              <a:extLst>
                <a:ext uri="{FF2B5EF4-FFF2-40B4-BE49-F238E27FC236}">
                  <a16:creationId xmlns:a16="http://schemas.microsoft.com/office/drawing/2014/main" id="{261C342C-A682-13D3-74E9-05E13D51754B}"/>
                </a:ext>
              </a:extLst>
            </p:cNvPr>
            <p:cNvSpPr/>
            <p:nvPr/>
          </p:nvSpPr>
          <p:spPr>
            <a:xfrm>
              <a:off x="1158712" y="301738"/>
              <a:ext cx="36756" cy="2900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441;p21">
              <a:extLst>
                <a:ext uri="{FF2B5EF4-FFF2-40B4-BE49-F238E27FC236}">
                  <a16:creationId xmlns:a16="http://schemas.microsoft.com/office/drawing/2014/main" id="{372BC4B2-BF53-F13B-2A6E-C0DE103E93A5}"/>
                </a:ext>
              </a:extLst>
            </p:cNvPr>
            <p:cNvSpPr/>
            <p:nvPr/>
          </p:nvSpPr>
          <p:spPr>
            <a:xfrm>
              <a:off x="1319872" y="547904"/>
              <a:ext cx="54427" cy="11318"/>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442;p21">
              <a:extLst>
                <a:ext uri="{FF2B5EF4-FFF2-40B4-BE49-F238E27FC236}">
                  <a16:creationId xmlns:a16="http://schemas.microsoft.com/office/drawing/2014/main" id="{75DAD168-EA31-4C4E-13CD-0305E8F1510B}"/>
                </a:ext>
              </a:extLst>
            </p:cNvPr>
            <p:cNvSpPr/>
            <p:nvPr/>
          </p:nvSpPr>
          <p:spPr>
            <a:xfrm>
              <a:off x="1333302" y="520316"/>
              <a:ext cx="27567" cy="12026"/>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0" name="Google Shape;443;p21">
            <a:extLst>
              <a:ext uri="{FF2B5EF4-FFF2-40B4-BE49-F238E27FC236}">
                <a16:creationId xmlns:a16="http://schemas.microsoft.com/office/drawing/2014/main" id="{79247905-0038-BE2D-0F9D-9092C5972FD3}"/>
              </a:ext>
            </a:extLst>
          </p:cNvPr>
          <p:cNvGrpSpPr>
            <a:grpSpLocks/>
          </p:cNvGrpSpPr>
          <p:nvPr/>
        </p:nvGrpSpPr>
        <p:grpSpPr bwMode="auto">
          <a:xfrm flipH="1">
            <a:off x="-792957" y="0"/>
            <a:ext cx="1482329" cy="577454"/>
            <a:chOff x="651200" y="238075"/>
            <a:chExt cx="880725" cy="343075"/>
          </a:xfrm>
        </p:grpSpPr>
        <p:sp>
          <p:nvSpPr>
            <p:cNvPr id="21" name="Google Shape;444;p21">
              <a:extLst>
                <a:ext uri="{FF2B5EF4-FFF2-40B4-BE49-F238E27FC236}">
                  <a16:creationId xmlns:a16="http://schemas.microsoft.com/office/drawing/2014/main" id="{060F5481-49D7-0FD5-0774-B215C71BCCD2}"/>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2" name="Google Shape;445;p21">
              <a:extLst>
                <a:ext uri="{FF2B5EF4-FFF2-40B4-BE49-F238E27FC236}">
                  <a16:creationId xmlns:a16="http://schemas.microsoft.com/office/drawing/2014/main" id="{7D2E7AD8-6DB3-683F-5396-843B706BBB63}"/>
                </a:ext>
              </a:extLst>
            </p:cNvPr>
            <p:cNvSpPr/>
            <p:nvPr/>
          </p:nvSpPr>
          <p:spPr>
            <a:xfrm>
              <a:off x="1162657" y="272736"/>
              <a:ext cx="47397" cy="32539"/>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446;p21">
              <a:extLst>
                <a:ext uri="{FF2B5EF4-FFF2-40B4-BE49-F238E27FC236}">
                  <a16:creationId xmlns:a16="http://schemas.microsoft.com/office/drawing/2014/main" id="{C62C27D9-A0B9-879D-46FC-CD8063D441BC}"/>
                </a:ext>
              </a:extLst>
            </p:cNvPr>
            <p:cNvSpPr/>
            <p:nvPr/>
          </p:nvSpPr>
          <p:spPr>
            <a:xfrm>
              <a:off x="1159120" y="301738"/>
              <a:ext cx="36785" cy="29002"/>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447;p21">
              <a:extLst>
                <a:ext uri="{FF2B5EF4-FFF2-40B4-BE49-F238E27FC236}">
                  <a16:creationId xmlns:a16="http://schemas.microsoft.com/office/drawing/2014/main" id="{F83B8251-FC10-C7E8-9EA8-E97DC6E1C05D}"/>
                </a:ext>
              </a:extLst>
            </p:cNvPr>
            <p:cNvSpPr/>
            <p:nvPr/>
          </p:nvSpPr>
          <p:spPr>
            <a:xfrm>
              <a:off x="1319702" y="547903"/>
              <a:ext cx="54471" cy="11318"/>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448;p21">
              <a:extLst>
                <a:ext uri="{FF2B5EF4-FFF2-40B4-BE49-F238E27FC236}">
                  <a16:creationId xmlns:a16="http://schemas.microsoft.com/office/drawing/2014/main" id="{A8DB7292-09D3-C1CD-E30D-39006D21B545}"/>
                </a:ext>
              </a:extLst>
            </p:cNvPr>
            <p:cNvSpPr/>
            <p:nvPr/>
          </p:nvSpPr>
          <p:spPr>
            <a:xfrm>
              <a:off x="1333143" y="520316"/>
              <a:ext cx="27589" cy="12025"/>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6" name="Google Shape;449;p21">
            <a:extLst>
              <a:ext uri="{FF2B5EF4-FFF2-40B4-BE49-F238E27FC236}">
                <a16:creationId xmlns:a16="http://schemas.microsoft.com/office/drawing/2014/main" id="{B72C106B-5434-B656-02DF-25C614AD5CEC}"/>
              </a:ext>
            </a:extLst>
          </p:cNvPr>
          <p:cNvGrpSpPr>
            <a:grpSpLocks/>
          </p:cNvGrpSpPr>
          <p:nvPr/>
        </p:nvGrpSpPr>
        <p:grpSpPr bwMode="auto">
          <a:xfrm>
            <a:off x="6963966" y="2422923"/>
            <a:ext cx="1295400" cy="577453"/>
            <a:chOff x="8042384" y="2038616"/>
            <a:chExt cx="1720815" cy="767473"/>
          </a:xfrm>
        </p:grpSpPr>
        <p:sp>
          <p:nvSpPr>
            <p:cNvPr id="27" name="Google Shape;450;p21">
              <a:extLst>
                <a:ext uri="{FF2B5EF4-FFF2-40B4-BE49-F238E27FC236}">
                  <a16:creationId xmlns:a16="http://schemas.microsoft.com/office/drawing/2014/main" id="{DAE6EDE9-9415-AF20-DAEC-497D18322A91}"/>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8" name="Google Shape;451;p21">
              <a:extLst>
                <a:ext uri="{FF2B5EF4-FFF2-40B4-BE49-F238E27FC236}">
                  <a16:creationId xmlns:a16="http://schemas.microsoft.com/office/drawing/2014/main" id="{FAB6B8D2-D9C5-B27E-DFCC-9D1DB7B6FAD1}"/>
                </a:ext>
              </a:extLst>
            </p:cNvPr>
            <p:cNvSpPr/>
            <p:nvPr/>
          </p:nvSpPr>
          <p:spPr>
            <a:xfrm>
              <a:off x="8825291" y="2181034"/>
              <a:ext cx="50612" cy="69626"/>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452;p21">
              <a:extLst>
                <a:ext uri="{FF2B5EF4-FFF2-40B4-BE49-F238E27FC236}">
                  <a16:creationId xmlns:a16="http://schemas.microsoft.com/office/drawing/2014/main" id="{EE7424BF-AEFB-D1D7-19C0-DC0DE2DD0570}"/>
                </a:ext>
              </a:extLst>
            </p:cNvPr>
            <p:cNvSpPr/>
            <p:nvPr/>
          </p:nvSpPr>
          <p:spPr>
            <a:xfrm>
              <a:off x="8874322" y="2198440"/>
              <a:ext cx="47449" cy="47473"/>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453;p21">
              <a:extLst>
                <a:ext uri="{FF2B5EF4-FFF2-40B4-BE49-F238E27FC236}">
                  <a16:creationId xmlns:a16="http://schemas.microsoft.com/office/drawing/2014/main" id="{8559C5E0-31AC-E18B-90A8-30C2000169FC}"/>
                </a:ext>
              </a:extLst>
            </p:cNvPr>
            <p:cNvSpPr/>
            <p:nvPr/>
          </p:nvSpPr>
          <p:spPr>
            <a:xfrm>
              <a:off x="8123047" y="2614617"/>
              <a:ext cx="66429" cy="60132"/>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454;p21">
              <a:extLst>
                <a:ext uri="{FF2B5EF4-FFF2-40B4-BE49-F238E27FC236}">
                  <a16:creationId xmlns:a16="http://schemas.microsoft.com/office/drawing/2014/main" id="{F4C64824-B2BB-23C4-A1F9-2C67DB3367FF}"/>
                </a:ext>
              </a:extLst>
            </p:cNvPr>
            <p:cNvSpPr/>
            <p:nvPr/>
          </p:nvSpPr>
          <p:spPr>
            <a:xfrm>
              <a:off x="8146772" y="2573474"/>
              <a:ext cx="45867" cy="44308"/>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32" name="Google Shape;455;p21">
            <a:extLst>
              <a:ext uri="{FF2B5EF4-FFF2-40B4-BE49-F238E27FC236}">
                <a16:creationId xmlns:a16="http://schemas.microsoft.com/office/drawing/2014/main" id="{BA4A2592-E446-2B43-5C67-209D11B84086}"/>
              </a:ext>
            </a:extLst>
          </p:cNvPr>
          <p:cNvSpPr>
            <a:spLocks/>
          </p:cNvSpPr>
          <p:nvPr/>
        </p:nvSpPr>
        <p:spPr bwMode="auto">
          <a:xfrm>
            <a:off x="1551385" y="1674019"/>
            <a:ext cx="292894" cy="67866"/>
          </a:xfrm>
          <a:custGeom>
            <a:avLst/>
            <a:gdLst>
              <a:gd name="T0" fmla="*/ 6304750 w 11733"/>
              <a:gd name="T1" fmla="*/ 0 h 2715"/>
              <a:gd name="T2" fmla="*/ 5852749 w 11733"/>
              <a:gd name="T3" fmla="*/ 454340 h 2715"/>
              <a:gd name="T4" fmla="*/ 5237888 w 11733"/>
              <a:gd name="T5" fmla="*/ 1037496 h 2715"/>
              <a:gd name="T6" fmla="*/ 4590907 w 11733"/>
              <a:gd name="T7" fmla="*/ 1524031 h 2715"/>
              <a:gd name="T8" fmla="*/ 3136315 w 11733"/>
              <a:gd name="T9" fmla="*/ 2074991 h 2715"/>
              <a:gd name="T10" fmla="*/ 2828336 w 11733"/>
              <a:gd name="T11" fmla="*/ 2093889 h 2715"/>
              <a:gd name="T12" fmla="*/ 0 w 11733"/>
              <a:gd name="T13" fmla="*/ 875317 h 2715"/>
              <a:gd name="T14" fmla="*/ 0 w 11733"/>
              <a:gd name="T15" fmla="*/ 875317 h 2715"/>
              <a:gd name="T16" fmla="*/ 1228591 w 11733"/>
              <a:gd name="T17" fmla="*/ 2301628 h 2715"/>
              <a:gd name="T18" fmla="*/ 3136315 w 11733"/>
              <a:gd name="T19" fmla="*/ 3014767 h 2715"/>
              <a:gd name="T20" fmla="*/ 5173649 w 11733"/>
              <a:gd name="T21" fmla="*/ 2529331 h 2715"/>
              <a:gd name="T22" fmla="*/ 6014511 w 11733"/>
              <a:gd name="T23" fmla="*/ 1945042 h 2715"/>
              <a:gd name="T24" fmla="*/ 6311407 w 11733"/>
              <a:gd name="T25" fmla="*/ 1690676 h 2715"/>
              <a:gd name="T26" fmla="*/ 6311407 w 11733"/>
              <a:gd name="T27" fmla="*/ 1690676 h 2715"/>
              <a:gd name="T28" fmla="*/ 7598712 w 11733"/>
              <a:gd name="T29" fmla="*/ 2496002 h 2715"/>
              <a:gd name="T30" fmla="*/ 9667066 w 11733"/>
              <a:gd name="T31" fmla="*/ 3014767 h 2715"/>
              <a:gd name="T32" fmla="*/ 10217656 w 11733"/>
              <a:gd name="T33" fmla="*/ 2982538 h 2715"/>
              <a:gd name="T34" fmla="*/ 10767147 w 11733"/>
              <a:gd name="T35" fmla="*/ 2852588 h 2715"/>
              <a:gd name="T36" fmla="*/ 11704400 w 11733"/>
              <a:gd name="T37" fmla="*/ 2399348 h 2715"/>
              <a:gd name="T38" fmla="*/ 12998362 w 11733"/>
              <a:gd name="T39" fmla="*/ 843122 h 2715"/>
              <a:gd name="T40" fmla="*/ 12998362 w 11733"/>
              <a:gd name="T41" fmla="*/ 843122 h 2715"/>
              <a:gd name="T42" fmla="*/ 11413029 w 11733"/>
              <a:gd name="T43" fmla="*/ 1848388 h 2715"/>
              <a:gd name="T44" fmla="*/ 10270844 w 11733"/>
              <a:gd name="T45" fmla="*/ 2054994 h 2715"/>
              <a:gd name="T46" fmla="*/ 9732437 w 11733"/>
              <a:gd name="T47" fmla="*/ 2010567 h 2715"/>
              <a:gd name="T48" fmla="*/ 8148203 w 11733"/>
              <a:gd name="T49" fmla="*/ 1426278 h 2715"/>
              <a:gd name="T50" fmla="*/ 6757850 w 11733"/>
              <a:gd name="T51" fmla="*/ 422111 h 2715"/>
              <a:gd name="T52" fmla="*/ 6304750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3" name="Google Shape;456;p21">
            <a:extLst>
              <a:ext uri="{FF2B5EF4-FFF2-40B4-BE49-F238E27FC236}">
                <a16:creationId xmlns:a16="http://schemas.microsoft.com/office/drawing/2014/main" id="{432F8766-E8EA-FDD2-49A0-3F4614C151BD}"/>
              </a:ext>
            </a:extLst>
          </p:cNvPr>
          <p:cNvSpPr>
            <a:spLocks/>
          </p:cNvSpPr>
          <p:nvPr/>
        </p:nvSpPr>
        <p:spPr bwMode="auto">
          <a:xfrm>
            <a:off x="6562725" y="3080148"/>
            <a:ext cx="292894" cy="67865"/>
          </a:xfrm>
          <a:custGeom>
            <a:avLst/>
            <a:gdLst>
              <a:gd name="T0" fmla="*/ 6304750 w 11733"/>
              <a:gd name="T1" fmla="*/ 0 h 2715"/>
              <a:gd name="T2" fmla="*/ 5852749 w 11733"/>
              <a:gd name="T3" fmla="*/ 454301 h 2715"/>
              <a:gd name="T4" fmla="*/ 5237888 w 11733"/>
              <a:gd name="T5" fmla="*/ 1037484 h 2715"/>
              <a:gd name="T6" fmla="*/ 4590907 w 11733"/>
              <a:gd name="T7" fmla="*/ 1524014 h 2715"/>
              <a:gd name="T8" fmla="*/ 3136315 w 11733"/>
              <a:gd name="T9" fmla="*/ 2074969 h 2715"/>
              <a:gd name="T10" fmla="*/ 2828336 w 11733"/>
              <a:gd name="T11" fmla="*/ 2093833 h 2715"/>
              <a:gd name="T12" fmla="*/ 0 w 11733"/>
              <a:gd name="T13" fmla="*/ 875308 h 2715"/>
              <a:gd name="T14" fmla="*/ 0 w 11733"/>
              <a:gd name="T15" fmla="*/ 875308 h 2715"/>
              <a:gd name="T16" fmla="*/ 1228591 w 11733"/>
              <a:gd name="T17" fmla="*/ 2301569 h 2715"/>
              <a:gd name="T18" fmla="*/ 3136315 w 11733"/>
              <a:gd name="T19" fmla="*/ 3014700 h 2715"/>
              <a:gd name="T20" fmla="*/ 5173649 w 11733"/>
              <a:gd name="T21" fmla="*/ 2529270 h 2715"/>
              <a:gd name="T22" fmla="*/ 6014511 w 11733"/>
              <a:gd name="T23" fmla="*/ 1944987 h 2715"/>
              <a:gd name="T24" fmla="*/ 6311407 w 11733"/>
              <a:gd name="T25" fmla="*/ 1690624 h 2715"/>
              <a:gd name="T26" fmla="*/ 6311407 w 11733"/>
              <a:gd name="T27" fmla="*/ 1690624 h 2715"/>
              <a:gd name="T28" fmla="*/ 7598712 w 11733"/>
              <a:gd name="T29" fmla="*/ 2495941 h 2715"/>
              <a:gd name="T30" fmla="*/ 9667066 w 11733"/>
              <a:gd name="T31" fmla="*/ 3014700 h 2715"/>
              <a:gd name="T32" fmla="*/ 10217656 w 11733"/>
              <a:gd name="T33" fmla="*/ 2982472 h 2715"/>
              <a:gd name="T34" fmla="*/ 10767147 w 11733"/>
              <a:gd name="T35" fmla="*/ 2852524 h 2715"/>
              <a:gd name="T36" fmla="*/ 11704400 w 11733"/>
              <a:gd name="T37" fmla="*/ 2399322 h 2715"/>
              <a:gd name="T38" fmla="*/ 12998362 w 11733"/>
              <a:gd name="T39" fmla="*/ 843079 h 2715"/>
              <a:gd name="T40" fmla="*/ 12998362 w 11733"/>
              <a:gd name="T41" fmla="*/ 843079 h 2715"/>
              <a:gd name="T42" fmla="*/ 11413029 w 11733"/>
              <a:gd name="T43" fmla="*/ 1848368 h 2715"/>
              <a:gd name="T44" fmla="*/ 10270844 w 11733"/>
              <a:gd name="T45" fmla="*/ 2054971 h 2715"/>
              <a:gd name="T46" fmla="*/ 9732437 w 11733"/>
              <a:gd name="T47" fmla="*/ 2010544 h 2715"/>
              <a:gd name="T48" fmla="*/ 8148203 w 11733"/>
              <a:gd name="T49" fmla="*/ 1426262 h 2715"/>
              <a:gd name="T50" fmla="*/ 6757850 w 11733"/>
              <a:gd name="T51" fmla="*/ 422106 h 2715"/>
              <a:gd name="T52" fmla="*/ 6304750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4" name="Google Shape;457;p21">
            <a:extLst>
              <a:ext uri="{FF2B5EF4-FFF2-40B4-BE49-F238E27FC236}">
                <a16:creationId xmlns:a16="http://schemas.microsoft.com/office/drawing/2014/main" id="{142A1ACF-8827-B9DC-8813-56F2A85C3622}"/>
              </a:ext>
            </a:extLst>
          </p:cNvPr>
          <p:cNvSpPr>
            <a:spLocks/>
          </p:cNvSpPr>
          <p:nvPr/>
        </p:nvSpPr>
        <p:spPr bwMode="auto">
          <a:xfrm>
            <a:off x="8176022" y="1674019"/>
            <a:ext cx="294084" cy="67866"/>
          </a:xfrm>
          <a:custGeom>
            <a:avLst/>
            <a:gdLst>
              <a:gd name="T0" fmla="*/ 6356104 w 11733"/>
              <a:gd name="T1" fmla="*/ 0 h 2715"/>
              <a:gd name="T2" fmla="*/ 5900428 w 11733"/>
              <a:gd name="T3" fmla="*/ 454340 h 2715"/>
              <a:gd name="T4" fmla="*/ 5280562 w 11733"/>
              <a:gd name="T5" fmla="*/ 1037496 h 2715"/>
              <a:gd name="T6" fmla="*/ 4628312 w 11733"/>
              <a:gd name="T7" fmla="*/ 1524031 h 2715"/>
              <a:gd name="T8" fmla="*/ 3161860 w 11733"/>
              <a:gd name="T9" fmla="*/ 2074991 h 2715"/>
              <a:gd name="T10" fmla="*/ 2851359 w 11733"/>
              <a:gd name="T11" fmla="*/ 2093889 h 2715"/>
              <a:gd name="T12" fmla="*/ 0 w 11733"/>
              <a:gd name="T13" fmla="*/ 875317 h 2715"/>
              <a:gd name="T14" fmla="*/ 0 w 11733"/>
              <a:gd name="T15" fmla="*/ 875317 h 2715"/>
              <a:gd name="T16" fmla="*/ 1238597 w 11733"/>
              <a:gd name="T17" fmla="*/ 2301628 h 2715"/>
              <a:gd name="T18" fmla="*/ 3161860 w 11733"/>
              <a:gd name="T19" fmla="*/ 3014767 h 2715"/>
              <a:gd name="T20" fmla="*/ 5215761 w 11733"/>
              <a:gd name="T21" fmla="*/ 2529331 h 2715"/>
              <a:gd name="T22" fmla="*/ 6063483 w 11733"/>
              <a:gd name="T23" fmla="*/ 1945042 h 2715"/>
              <a:gd name="T24" fmla="*/ 6362788 w 11733"/>
              <a:gd name="T25" fmla="*/ 1690676 h 2715"/>
              <a:gd name="T26" fmla="*/ 6362788 w 11733"/>
              <a:gd name="T27" fmla="*/ 1690676 h 2715"/>
              <a:gd name="T28" fmla="*/ 7660605 w 11733"/>
              <a:gd name="T29" fmla="*/ 2496002 h 2715"/>
              <a:gd name="T30" fmla="*/ 9745786 w 11733"/>
              <a:gd name="T31" fmla="*/ 3014767 h 2715"/>
              <a:gd name="T32" fmla="*/ 10300886 w 11733"/>
              <a:gd name="T33" fmla="*/ 2982538 h 2715"/>
              <a:gd name="T34" fmla="*/ 10854849 w 11733"/>
              <a:gd name="T35" fmla="*/ 2852588 h 2715"/>
              <a:gd name="T36" fmla="*/ 11799721 w 11733"/>
              <a:gd name="T37" fmla="*/ 2399348 h 2715"/>
              <a:gd name="T38" fmla="*/ 13104221 w 11733"/>
              <a:gd name="T39" fmla="*/ 843122 h 2715"/>
              <a:gd name="T40" fmla="*/ 13104221 w 11733"/>
              <a:gd name="T41" fmla="*/ 843122 h 2715"/>
              <a:gd name="T42" fmla="*/ 11505996 w 11733"/>
              <a:gd name="T43" fmla="*/ 1848388 h 2715"/>
              <a:gd name="T44" fmla="*/ 10354491 w 11733"/>
              <a:gd name="T45" fmla="*/ 2054994 h 2715"/>
              <a:gd name="T46" fmla="*/ 9811690 w 11733"/>
              <a:gd name="T47" fmla="*/ 2010567 h 2715"/>
              <a:gd name="T48" fmla="*/ 8214568 w 11733"/>
              <a:gd name="T49" fmla="*/ 1426278 h 2715"/>
              <a:gd name="T50" fmla="*/ 6812883 w 11733"/>
              <a:gd name="T51" fmla="*/ 422111 h 2715"/>
              <a:gd name="T52" fmla="*/ 6356104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458" name="Google Shape;458;p21"/>
          <p:cNvSpPr txBox="1">
            <a:spLocks noGrp="1"/>
          </p:cNvSpPr>
          <p:nvPr>
            <p:ph type="subTitle" idx="1"/>
          </p:nvPr>
        </p:nvSpPr>
        <p:spPr>
          <a:xfrm flipH="1">
            <a:off x="1214150" y="2350875"/>
            <a:ext cx="3070200" cy="1370400"/>
          </a:xfrm>
          <a:prstGeom prst="rect">
            <a:avLst/>
          </a:prstGeom>
        </p:spPr>
        <p:txBody>
          <a:bodyPr spcFirstLastPara="1">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459" name="Google Shape;459;p21"/>
          <p:cNvSpPr txBox="1">
            <a:spLocks noGrp="1"/>
          </p:cNvSpPr>
          <p:nvPr>
            <p:ph type="title"/>
          </p:nvPr>
        </p:nvSpPr>
        <p:spPr>
          <a:xfrm>
            <a:off x="1214150" y="1879425"/>
            <a:ext cx="3460200" cy="528600"/>
          </a:xfrm>
          <a:prstGeom prst="rect">
            <a:avLst/>
          </a:prstGeom>
        </p:spPr>
        <p:txBody>
          <a:bodyPr spcFirstLastPara="1" anchor="b">
            <a:noAutofit/>
          </a:bodyPr>
          <a:lstStyle>
            <a:lvl1pPr lvl="0" algn="l" rtl="0">
              <a:spcBef>
                <a:spcPts val="0"/>
              </a:spcBef>
              <a:spcAft>
                <a:spcPts val="0"/>
              </a:spcAft>
              <a:buNone/>
              <a:defRPr sz="2800">
                <a:solidFill>
                  <a:schemeClr val="lt1"/>
                </a:solidFill>
              </a:defRPr>
            </a:lvl1pPr>
            <a:lvl2pPr lvl="1" algn="l" rtl="0">
              <a:spcBef>
                <a:spcPts val="0"/>
              </a:spcBef>
              <a:spcAft>
                <a:spcPts val="0"/>
              </a:spcAft>
              <a:buNone/>
              <a:defRPr sz="2800">
                <a:solidFill>
                  <a:schemeClr val="lt1"/>
                </a:solidFill>
                <a:latin typeface="Roboto Slab Light"/>
                <a:ea typeface="Roboto Slab Light"/>
                <a:cs typeface="Roboto Slab Light"/>
                <a:sym typeface="Roboto Slab Light"/>
              </a:defRPr>
            </a:lvl2pPr>
            <a:lvl3pPr lvl="2" algn="l" rtl="0">
              <a:spcBef>
                <a:spcPts val="0"/>
              </a:spcBef>
              <a:spcAft>
                <a:spcPts val="0"/>
              </a:spcAft>
              <a:buNone/>
              <a:defRPr sz="2800">
                <a:solidFill>
                  <a:schemeClr val="lt1"/>
                </a:solidFill>
                <a:latin typeface="Roboto Slab Light"/>
                <a:ea typeface="Roboto Slab Light"/>
                <a:cs typeface="Roboto Slab Light"/>
                <a:sym typeface="Roboto Slab Light"/>
              </a:defRPr>
            </a:lvl3pPr>
            <a:lvl4pPr lvl="3" algn="l" rtl="0">
              <a:spcBef>
                <a:spcPts val="0"/>
              </a:spcBef>
              <a:spcAft>
                <a:spcPts val="0"/>
              </a:spcAft>
              <a:buNone/>
              <a:defRPr sz="2800">
                <a:solidFill>
                  <a:schemeClr val="lt1"/>
                </a:solidFill>
                <a:latin typeface="Roboto Slab Light"/>
                <a:ea typeface="Roboto Slab Light"/>
                <a:cs typeface="Roboto Slab Light"/>
                <a:sym typeface="Roboto Slab Light"/>
              </a:defRPr>
            </a:lvl4pPr>
            <a:lvl5pPr lvl="4" algn="l" rtl="0">
              <a:spcBef>
                <a:spcPts val="0"/>
              </a:spcBef>
              <a:spcAft>
                <a:spcPts val="0"/>
              </a:spcAft>
              <a:buNone/>
              <a:defRPr sz="2800">
                <a:solidFill>
                  <a:schemeClr val="lt1"/>
                </a:solidFill>
                <a:latin typeface="Roboto Slab Light"/>
                <a:ea typeface="Roboto Slab Light"/>
                <a:cs typeface="Roboto Slab Light"/>
                <a:sym typeface="Roboto Slab Light"/>
              </a:defRPr>
            </a:lvl5pPr>
            <a:lvl6pPr lvl="5" algn="l" rtl="0">
              <a:spcBef>
                <a:spcPts val="0"/>
              </a:spcBef>
              <a:spcAft>
                <a:spcPts val="0"/>
              </a:spcAft>
              <a:buNone/>
              <a:defRPr sz="2800">
                <a:solidFill>
                  <a:schemeClr val="lt1"/>
                </a:solidFill>
                <a:latin typeface="Roboto Slab Light"/>
                <a:ea typeface="Roboto Slab Light"/>
                <a:cs typeface="Roboto Slab Light"/>
                <a:sym typeface="Roboto Slab Light"/>
              </a:defRPr>
            </a:lvl6pPr>
            <a:lvl7pPr lvl="6" algn="l" rtl="0">
              <a:spcBef>
                <a:spcPts val="0"/>
              </a:spcBef>
              <a:spcAft>
                <a:spcPts val="0"/>
              </a:spcAft>
              <a:buNone/>
              <a:defRPr sz="2800">
                <a:solidFill>
                  <a:schemeClr val="lt1"/>
                </a:solidFill>
                <a:latin typeface="Roboto Slab Light"/>
                <a:ea typeface="Roboto Slab Light"/>
                <a:cs typeface="Roboto Slab Light"/>
                <a:sym typeface="Roboto Slab Light"/>
              </a:defRPr>
            </a:lvl7pPr>
            <a:lvl8pPr lvl="7" algn="l" rtl="0">
              <a:spcBef>
                <a:spcPts val="0"/>
              </a:spcBef>
              <a:spcAft>
                <a:spcPts val="0"/>
              </a:spcAft>
              <a:buNone/>
              <a:defRPr sz="2800">
                <a:solidFill>
                  <a:schemeClr val="lt1"/>
                </a:solidFill>
                <a:latin typeface="Roboto Slab Light"/>
                <a:ea typeface="Roboto Slab Light"/>
                <a:cs typeface="Roboto Slab Light"/>
                <a:sym typeface="Roboto Slab Light"/>
              </a:defRPr>
            </a:lvl8pPr>
            <a:lvl9pPr lvl="8" algn="l" rtl="0">
              <a:spcBef>
                <a:spcPts val="0"/>
              </a:spcBef>
              <a:spcAft>
                <a:spcPts val="0"/>
              </a:spcAft>
              <a:buNone/>
              <a:defRPr sz="2800">
                <a:solidFill>
                  <a:schemeClr val="lt1"/>
                </a:solidFill>
                <a:latin typeface="Roboto Slab Light"/>
                <a:ea typeface="Roboto Slab Light"/>
                <a:cs typeface="Roboto Slab Light"/>
                <a:sym typeface="Roboto Slab Light"/>
              </a:defRPr>
            </a:lvl9pPr>
          </a:lstStyle>
          <a:p>
            <a:endParaRPr/>
          </a:p>
        </p:txBody>
      </p:sp>
      <p:sp>
        <p:nvSpPr>
          <p:cNvPr id="460" name="Google Shape;460;p21"/>
          <p:cNvSpPr txBox="1">
            <a:spLocks noGrp="1"/>
          </p:cNvSpPr>
          <p:nvPr>
            <p:ph type="title" idx="2"/>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4474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713100" y="1700063"/>
            <a:ext cx="3786600" cy="2326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4"/>
              </a:buClr>
              <a:buSzPts val="14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8" name="Google Shape;28;p7"/>
          <p:cNvSpPr txBox="1">
            <a:spLocks noGrp="1"/>
          </p:cNvSpPr>
          <p:nvPr>
            <p:ph type="title"/>
          </p:nvPr>
        </p:nvSpPr>
        <p:spPr>
          <a:xfrm>
            <a:off x="713100" y="1116638"/>
            <a:ext cx="3786600" cy="639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65200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tx2"/>
        </a:solidFill>
        <a:effectLst/>
      </p:bgPr>
    </p:bg>
    <p:spTree>
      <p:nvGrpSpPr>
        <p:cNvPr id="1" name="Shape 485"/>
        <p:cNvGrpSpPr/>
        <p:nvPr/>
      </p:nvGrpSpPr>
      <p:grpSpPr>
        <a:xfrm>
          <a:off x="0" y="0"/>
          <a:ext cx="0" cy="0"/>
          <a:chOff x="0" y="0"/>
          <a:chExt cx="0" cy="0"/>
        </a:xfrm>
      </p:grpSpPr>
      <p:grpSp>
        <p:nvGrpSpPr>
          <p:cNvPr id="4" name="Google Shape;486;p23">
            <a:extLst>
              <a:ext uri="{FF2B5EF4-FFF2-40B4-BE49-F238E27FC236}">
                <a16:creationId xmlns:a16="http://schemas.microsoft.com/office/drawing/2014/main" id="{B63E02AF-E763-DA29-3EEE-7F32D4D32B47}"/>
              </a:ext>
            </a:extLst>
          </p:cNvPr>
          <p:cNvGrpSpPr>
            <a:grpSpLocks/>
          </p:cNvGrpSpPr>
          <p:nvPr/>
        </p:nvGrpSpPr>
        <p:grpSpPr bwMode="auto">
          <a:xfrm>
            <a:off x="-1738312" y="400050"/>
            <a:ext cx="11543110" cy="5262563"/>
            <a:chOff x="-1738762" y="399620"/>
            <a:chExt cx="11543064" cy="5263126"/>
          </a:xfrm>
        </p:grpSpPr>
        <p:sp>
          <p:nvSpPr>
            <p:cNvPr id="5" name="Google Shape;487;p23">
              <a:extLst>
                <a:ext uri="{FF2B5EF4-FFF2-40B4-BE49-F238E27FC236}">
                  <a16:creationId xmlns:a16="http://schemas.microsoft.com/office/drawing/2014/main" id="{0437AE2B-D784-7213-0111-781138932FD7}"/>
                </a:ext>
              </a:extLst>
            </p:cNvPr>
            <p:cNvSpPr>
              <a:spLocks/>
            </p:cNvSpPr>
            <p:nvPr/>
          </p:nvSpPr>
          <p:spPr bwMode="auto">
            <a:xfrm>
              <a:off x="550550" y="19333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6" name="Google Shape;488;p23">
              <a:extLst>
                <a:ext uri="{FF2B5EF4-FFF2-40B4-BE49-F238E27FC236}">
                  <a16:creationId xmlns:a16="http://schemas.microsoft.com/office/drawing/2014/main" id="{24C7C1CC-BFD1-32D9-B289-17CC83B341F5}"/>
                </a:ext>
              </a:extLst>
            </p:cNvPr>
            <p:cNvGrpSpPr>
              <a:grpSpLocks/>
            </p:cNvGrpSpPr>
            <p:nvPr/>
          </p:nvGrpSpPr>
          <p:grpSpPr bwMode="auto">
            <a:xfrm>
              <a:off x="1672685" y="656014"/>
              <a:ext cx="1465418" cy="485611"/>
              <a:chOff x="456975" y="1603100"/>
              <a:chExt cx="1111175" cy="368250"/>
            </a:xfrm>
          </p:grpSpPr>
          <p:sp>
            <p:nvSpPr>
              <p:cNvPr id="31" name="Google Shape;489;p23">
                <a:extLst>
                  <a:ext uri="{FF2B5EF4-FFF2-40B4-BE49-F238E27FC236}">
                    <a16:creationId xmlns:a16="http://schemas.microsoft.com/office/drawing/2014/main" id="{2C7421CB-3E1A-B8F1-45BB-4FCFAC73E32F}"/>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2" name="Google Shape;490;p23">
                <a:extLst>
                  <a:ext uri="{FF2B5EF4-FFF2-40B4-BE49-F238E27FC236}">
                    <a16:creationId xmlns:a16="http://schemas.microsoft.com/office/drawing/2014/main" id="{B6A66DDD-1573-121F-2B21-2568B1EF2F50}"/>
                  </a:ext>
                </a:extLst>
              </p:cNvPr>
              <p:cNvSpPr/>
              <p:nvPr/>
            </p:nvSpPr>
            <p:spPr>
              <a:xfrm>
                <a:off x="1190714" y="1667825"/>
                <a:ext cx="36112" cy="41537"/>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491;p23">
                <a:extLst>
                  <a:ext uri="{FF2B5EF4-FFF2-40B4-BE49-F238E27FC236}">
                    <a16:creationId xmlns:a16="http://schemas.microsoft.com/office/drawing/2014/main" id="{8EF92CEA-2675-872F-6ED1-728B2B5665CC}"/>
                  </a:ext>
                </a:extLst>
              </p:cNvPr>
              <p:cNvSpPr/>
              <p:nvPr/>
            </p:nvSpPr>
            <p:spPr>
              <a:xfrm>
                <a:off x="1176269" y="1692205"/>
                <a:ext cx="26182" cy="24381"/>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492;p23">
                <a:extLst>
                  <a:ext uri="{FF2B5EF4-FFF2-40B4-BE49-F238E27FC236}">
                    <a16:creationId xmlns:a16="http://schemas.microsoft.com/office/drawing/2014/main" id="{A5F7A2B9-C1CA-FDD5-4D9E-015EF8AE0CA4}"/>
                  </a:ext>
                </a:extLst>
              </p:cNvPr>
              <p:cNvSpPr/>
              <p:nvPr/>
            </p:nvSpPr>
            <p:spPr>
              <a:xfrm>
                <a:off x="816952" y="1932396"/>
                <a:ext cx="60488" cy="12642"/>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5" name="Google Shape;493;p23">
                <a:extLst>
                  <a:ext uri="{FF2B5EF4-FFF2-40B4-BE49-F238E27FC236}">
                    <a16:creationId xmlns:a16="http://schemas.microsoft.com/office/drawing/2014/main" id="{3D660FC7-5969-1C1F-B992-9CBF01E24ADE}"/>
                  </a:ext>
                </a:extLst>
              </p:cNvPr>
              <p:cNvSpPr/>
              <p:nvPr/>
            </p:nvSpPr>
            <p:spPr>
              <a:xfrm>
                <a:off x="831397" y="1906210"/>
                <a:ext cx="39723" cy="11738"/>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7" name="Google Shape;494;p23">
              <a:extLst>
                <a:ext uri="{FF2B5EF4-FFF2-40B4-BE49-F238E27FC236}">
                  <a16:creationId xmlns:a16="http://schemas.microsoft.com/office/drawing/2014/main" id="{A52E3619-5888-CC08-29D2-9B8231A7CE06}"/>
                </a:ext>
              </a:extLst>
            </p:cNvPr>
            <p:cNvSpPr>
              <a:spLocks/>
            </p:cNvSpPr>
            <p:nvPr/>
          </p:nvSpPr>
          <p:spPr bwMode="auto">
            <a:xfrm>
              <a:off x="-1738762" y="2746444"/>
              <a:ext cx="5341209" cy="2397066"/>
            </a:xfrm>
            <a:custGeom>
              <a:avLst/>
              <a:gdLst>
                <a:gd name="T0" fmla="*/ 464074851 w 33185"/>
                <a:gd name="T1" fmla="*/ 0 h 14893"/>
                <a:gd name="T2" fmla="*/ 269678504 w 33185"/>
                <a:gd name="T3" fmla="*/ 229265610 h 14893"/>
                <a:gd name="T4" fmla="*/ 170977758 w 33185"/>
                <a:gd name="T5" fmla="*/ 170874125 h 14893"/>
                <a:gd name="T6" fmla="*/ 24636357 w 33185"/>
                <a:gd name="T7" fmla="*/ 385813833 h 14893"/>
                <a:gd name="T8" fmla="*/ 848748772 w 33185"/>
                <a:gd name="T9" fmla="*/ 385813833 h 14893"/>
                <a:gd name="T10" fmla="*/ 755203334 w 33185"/>
                <a:gd name="T11" fmla="*/ 282061419 h 14893"/>
                <a:gd name="T12" fmla="*/ 705775141 w 33185"/>
                <a:gd name="T13" fmla="*/ 290403105 h 14893"/>
                <a:gd name="T14" fmla="*/ 464074851 w 33185"/>
                <a:gd name="T15" fmla="*/ 0 h 148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8" name="Google Shape;495;p23">
              <a:extLst>
                <a:ext uri="{FF2B5EF4-FFF2-40B4-BE49-F238E27FC236}">
                  <a16:creationId xmlns:a16="http://schemas.microsoft.com/office/drawing/2014/main" id="{58703D54-1C1D-2AED-D18F-CFA8749DA59D}"/>
                </a:ext>
              </a:extLst>
            </p:cNvPr>
            <p:cNvGrpSpPr>
              <a:grpSpLocks/>
            </p:cNvGrpSpPr>
            <p:nvPr/>
          </p:nvGrpSpPr>
          <p:grpSpPr bwMode="auto">
            <a:xfrm rot="-6785158">
              <a:off x="502561" y="4201388"/>
              <a:ext cx="97452" cy="198903"/>
              <a:chOff x="8800202" y="3370171"/>
              <a:chExt cx="52288" cy="106721"/>
            </a:xfrm>
          </p:grpSpPr>
          <p:sp>
            <p:nvSpPr>
              <p:cNvPr id="28" name="Google Shape;496;p23">
                <a:extLst>
                  <a:ext uri="{FF2B5EF4-FFF2-40B4-BE49-F238E27FC236}">
                    <a16:creationId xmlns:a16="http://schemas.microsoft.com/office/drawing/2014/main" id="{D39B6320-4828-844F-CDB0-75386085A6C6}"/>
                  </a:ext>
                </a:extLst>
              </p:cNvPr>
              <p:cNvSpPr/>
              <p:nvPr/>
            </p:nvSpPr>
            <p:spPr>
              <a:xfrm>
                <a:off x="8816912" y="3444786"/>
                <a:ext cx="31945" cy="3194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497;p23">
                <a:extLst>
                  <a:ext uri="{FF2B5EF4-FFF2-40B4-BE49-F238E27FC236}">
                    <a16:creationId xmlns:a16="http://schemas.microsoft.com/office/drawing/2014/main" id="{F0DCDD84-058F-7A0E-3A4E-AF2C5752BB72}"/>
                  </a:ext>
                </a:extLst>
              </p:cNvPr>
              <p:cNvSpPr/>
              <p:nvPr/>
            </p:nvSpPr>
            <p:spPr>
              <a:xfrm>
                <a:off x="8806915" y="3401702"/>
                <a:ext cx="49196" cy="44718"/>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498;p23">
                <a:extLst>
                  <a:ext uri="{FF2B5EF4-FFF2-40B4-BE49-F238E27FC236}">
                    <a16:creationId xmlns:a16="http://schemas.microsoft.com/office/drawing/2014/main" id="{16DED454-CDA0-0AA2-A64F-308992A57D57}"/>
                  </a:ext>
                </a:extLst>
              </p:cNvPr>
              <p:cNvSpPr/>
              <p:nvPr/>
            </p:nvSpPr>
            <p:spPr>
              <a:xfrm>
                <a:off x="8803509" y="3370338"/>
                <a:ext cx="35139" cy="32580"/>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9" name="Google Shape;499;p23">
              <a:extLst>
                <a:ext uri="{FF2B5EF4-FFF2-40B4-BE49-F238E27FC236}">
                  <a16:creationId xmlns:a16="http://schemas.microsoft.com/office/drawing/2014/main" id="{B46AC70C-818E-1011-EF17-8BA40AEEBDD6}"/>
                </a:ext>
              </a:extLst>
            </p:cNvPr>
            <p:cNvGrpSpPr>
              <a:grpSpLocks/>
            </p:cNvGrpSpPr>
            <p:nvPr/>
          </p:nvGrpSpPr>
          <p:grpSpPr bwMode="auto">
            <a:xfrm rot="-6785158">
              <a:off x="7238111" y="383988"/>
              <a:ext cx="97452" cy="198903"/>
              <a:chOff x="8800202" y="3370171"/>
              <a:chExt cx="52288" cy="106721"/>
            </a:xfrm>
          </p:grpSpPr>
          <p:sp>
            <p:nvSpPr>
              <p:cNvPr id="25" name="Google Shape;500;p23">
                <a:extLst>
                  <a:ext uri="{FF2B5EF4-FFF2-40B4-BE49-F238E27FC236}">
                    <a16:creationId xmlns:a16="http://schemas.microsoft.com/office/drawing/2014/main" id="{DC744B40-93FA-7417-3585-E342B4ED6694}"/>
                  </a:ext>
                </a:extLst>
              </p:cNvPr>
              <p:cNvSpPr/>
              <p:nvPr/>
            </p:nvSpPr>
            <p:spPr>
              <a:xfrm>
                <a:off x="8817032" y="3444714"/>
                <a:ext cx="31945" cy="3194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501;p23">
                <a:extLst>
                  <a:ext uri="{FF2B5EF4-FFF2-40B4-BE49-F238E27FC236}">
                    <a16:creationId xmlns:a16="http://schemas.microsoft.com/office/drawing/2014/main" id="{95DEFC45-3BDC-62EC-7554-A2DD558A57BF}"/>
                  </a:ext>
                </a:extLst>
              </p:cNvPr>
              <p:cNvSpPr/>
              <p:nvPr/>
            </p:nvSpPr>
            <p:spPr>
              <a:xfrm>
                <a:off x="8807285" y="3401042"/>
                <a:ext cx="49196" cy="44718"/>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502;p23">
                <a:extLst>
                  <a:ext uri="{FF2B5EF4-FFF2-40B4-BE49-F238E27FC236}">
                    <a16:creationId xmlns:a16="http://schemas.microsoft.com/office/drawing/2014/main" id="{3B0F7137-47DB-05B9-D9F7-1938AC513BAD}"/>
                  </a:ext>
                </a:extLst>
              </p:cNvPr>
              <p:cNvSpPr/>
              <p:nvPr/>
            </p:nvSpPr>
            <p:spPr>
              <a:xfrm>
                <a:off x="8803015" y="3370141"/>
                <a:ext cx="35778" cy="32580"/>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0" name="Google Shape;503;p23">
              <a:extLst>
                <a:ext uri="{FF2B5EF4-FFF2-40B4-BE49-F238E27FC236}">
                  <a16:creationId xmlns:a16="http://schemas.microsoft.com/office/drawing/2014/main" id="{46B9744C-D7A0-8B53-75F5-E399EB23CB22}"/>
                </a:ext>
              </a:extLst>
            </p:cNvPr>
            <p:cNvSpPr>
              <a:spLocks/>
            </p:cNvSpPr>
            <p:nvPr/>
          </p:nvSpPr>
          <p:spPr bwMode="auto">
            <a:xfrm>
              <a:off x="7091773" y="539500"/>
              <a:ext cx="839056" cy="194150"/>
            </a:xfrm>
            <a:custGeom>
              <a:avLst/>
              <a:gdLst>
                <a:gd name="T0" fmla="*/ 29104009 w 11733"/>
                <a:gd name="T1" fmla="*/ 0 h 2715"/>
                <a:gd name="T2" fmla="*/ 27017417 w 11733"/>
                <a:gd name="T3" fmla="*/ 2091528 h 2715"/>
                <a:gd name="T4" fmla="*/ 24179158 w 11733"/>
                <a:gd name="T5" fmla="*/ 4776162 h 2715"/>
                <a:gd name="T6" fmla="*/ 21192582 w 11733"/>
                <a:gd name="T7" fmla="*/ 7016002 h 2715"/>
                <a:gd name="T8" fmla="*/ 14477846 w 11733"/>
                <a:gd name="T9" fmla="*/ 9552395 h 2715"/>
                <a:gd name="T10" fmla="*/ 13056106 w 11733"/>
                <a:gd name="T11" fmla="*/ 9639351 h 2715"/>
                <a:gd name="T12" fmla="*/ 0 w 11733"/>
                <a:gd name="T13" fmla="*/ 4029596 h 2715"/>
                <a:gd name="T14" fmla="*/ 0 w 11733"/>
                <a:gd name="T15" fmla="*/ 4029596 h 2715"/>
                <a:gd name="T16" fmla="*/ 5671441 w 11733"/>
                <a:gd name="T17" fmla="*/ 10595584 h 2715"/>
                <a:gd name="T18" fmla="*/ 14477846 w 11733"/>
                <a:gd name="T19" fmla="*/ 13878543 h 2715"/>
                <a:gd name="T20" fmla="*/ 23882524 w 11733"/>
                <a:gd name="T21" fmla="*/ 11643923 h 2715"/>
                <a:gd name="T22" fmla="*/ 27764079 w 11733"/>
                <a:gd name="T23" fmla="*/ 8954069 h 2715"/>
                <a:gd name="T24" fmla="*/ 29134687 w 11733"/>
                <a:gd name="T25" fmla="*/ 7783019 h 2715"/>
                <a:gd name="T26" fmla="*/ 29134687 w 11733"/>
                <a:gd name="T27" fmla="*/ 7783019 h 2715"/>
                <a:gd name="T28" fmla="*/ 35077161 w 11733"/>
                <a:gd name="T29" fmla="*/ 11490462 h 2715"/>
                <a:gd name="T30" fmla="*/ 44625079 w 11733"/>
                <a:gd name="T31" fmla="*/ 13878543 h 2715"/>
                <a:gd name="T32" fmla="*/ 47166775 w 11733"/>
                <a:gd name="T33" fmla="*/ 13730302 h 2715"/>
                <a:gd name="T34" fmla="*/ 49703323 w 11733"/>
                <a:gd name="T35" fmla="*/ 13131977 h 2715"/>
                <a:gd name="T36" fmla="*/ 54029757 w 11733"/>
                <a:gd name="T37" fmla="*/ 11045598 h 2715"/>
                <a:gd name="T38" fmla="*/ 60002981 w 11733"/>
                <a:gd name="T39" fmla="*/ 3881284 h 2715"/>
                <a:gd name="T40" fmla="*/ 60002981 w 11733"/>
                <a:gd name="T41" fmla="*/ 3881284 h 2715"/>
                <a:gd name="T42" fmla="*/ 52684822 w 11733"/>
                <a:gd name="T43" fmla="*/ 8509205 h 2715"/>
                <a:gd name="T44" fmla="*/ 47412206 w 11733"/>
                <a:gd name="T45" fmla="*/ 9460361 h 2715"/>
                <a:gd name="T46" fmla="*/ 44926790 w 11733"/>
                <a:gd name="T47" fmla="*/ 9255771 h 2715"/>
                <a:gd name="T48" fmla="*/ 37613708 w 11733"/>
                <a:gd name="T49" fmla="*/ 6565989 h 2715"/>
                <a:gd name="T50" fmla="*/ 31195606 w 11733"/>
                <a:gd name="T51" fmla="*/ 1943216 h 2715"/>
                <a:gd name="T52" fmla="*/ 29104009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1" name="Google Shape;504;p23">
              <a:extLst>
                <a:ext uri="{FF2B5EF4-FFF2-40B4-BE49-F238E27FC236}">
                  <a16:creationId xmlns:a16="http://schemas.microsoft.com/office/drawing/2014/main" id="{F68691BD-46A4-D41A-A4EE-68C86B35C055}"/>
                </a:ext>
              </a:extLst>
            </p:cNvPr>
            <p:cNvSpPr>
              <a:spLocks/>
            </p:cNvSpPr>
            <p:nvPr/>
          </p:nvSpPr>
          <p:spPr bwMode="auto">
            <a:xfrm>
              <a:off x="8558913" y="10737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2" name="Google Shape;505;p23">
              <a:extLst>
                <a:ext uri="{FF2B5EF4-FFF2-40B4-BE49-F238E27FC236}">
                  <a16:creationId xmlns:a16="http://schemas.microsoft.com/office/drawing/2014/main" id="{2C349C80-3C55-1E12-824E-1768C272C63E}"/>
                </a:ext>
              </a:extLst>
            </p:cNvPr>
            <p:cNvGrpSpPr>
              <a:grpSpLocks/>
            </p:cNvGrpSpPr>
            <p:nvPr/>
          </p:nvGrpSpPr>
          <p:grpSpPr bwMode="auto">
            <a:xfrm>
              <a:off x="6899690" y="3889455"/>
              <a:ext cx="2904611" cy="962569"/>
              <a:chOff x="456975" y="1603100"/>
              <a:chExt cx="1111175" cy="368250"/>
            </a:xfrm>
          </p:grpSpPr>
          <p:sp>
            <p:nvSpPr>
              <p:cNvPr id="20" name="Google Shape;506;p23">
                <a:extLst>
                  <a:ext uri="{FF2B5EF4-FFF2-40B4-BE49-F238E27FC236}">
                    <a16:creationId xmlns:a16="http://schemas.microsoft.com/office/drawing/2014/main" id="{376CB647-97BB-3FE9-A0A1-5B11411A4E30}"/>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1" name="Google Shape;507;p23">
                <a:extLst>
                  <a:ext uri="{FF2B5EF4-FFF2-40B4-BE49-F238E27FC236}">
                    <a16:creationId xmlns:a16="http://schemas.microsoft.com/office/drawing/2014/main" id="{2C1C6C8E-FB3B-FDC6-1B0D-135DA7FB914E}"/>
                  </a:ext>
                </a:extLst>
              </p:cNvPr>
              <p:cNvSpPr/>
              <p:nvPr/>
            </p:nvSpPr>
            <p:spPr>
              <a:xfrm>
                <a:off x="1190559" y="1668343"/>
                <a:ext cx="36894" cy="40999"/>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508;p23">
                <a:extLst>
                  <a:ext uri="{FF2B5EF4-FFF2-40B4-BE49-F238E27FC236}">
                    <a16:creationId xmlns:a16="http://schemas.microsoft.com/office/drawing/2014/main" id="{CF1C2297-4087-6FE6-B2DB-2869DB561D1F}"/>
                  </a:ext>
                </a:extLst>
              </p:cNvPr>
              <p:cNvSpPr/>
              <p:nvPr/>
            </p:nvSpPr>
            <p:spPr>
              <a:xfrm>
                <a:off x="1176439" y="1692487"/>
                <a:ext cx="25962" cy="24144"/>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509;p23">
                <a:extLst>
                  <a:ext uri="{FF2B5EF4-FFF2-40B4-BE49-F238E27FC236}">
                    <a16:creationId xmlns:a16="http://schemas.microsoft.com/office/drawing/2014/main" id="{F5D96FDC-BDBE-6D7B-7C80-636EA2D26AE6}"/>
                  </a:ext>
                </a:extLst>
              </p:cNvPr>
              <p:cNvSpPr/>
              <p:nvPr/>
            </p:nvSpPr>
            <p:spPr>
              <a:xfrm>
                <a:off x="816611" y="1932560"/>
                <a:ext cx="61489" cy="12300"/>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510;p23">
                <a:extLst>
                  <a:ext uri="{FF2B5EF4-FFF2-40B4-BE49-F238E27FC236}">
                    <a16:creationId xmlns:a16="http://schemas.microsoft.com/office/drawing/2014/main" id="{B0ACB17E-C3DD-5F2C-A2BF-5A5A0F8CB535}"/>
                  </a:ext>
                </a:extLst>
              </p:cNvPr>
              <p:cNvSpPr/>
              <p:nvPr/>
            </p:nvSpPr>
            <p:spPr>
              <a:xfrm>
                <a:off x="831186" y="1906138"/>
                <a:ext cx="40082" cy="1230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3" name="Google Shape;511;p23">
              <a:extLst>
                <a:ext uri="{FF2B5EF4-FFF2-40B4-BE49-F238E27FC236}">
                  <a16:creationId xmlns:a16="http://schemas.microsoft.com/office/drawing/2014/main" id="{557E07D7-278B-F9C9-814D-085AF887FC3F}"/>
                </a:ext>
              </a:extLst>
            </p:cNvPr>
            <p:cNvSpPr>
              <a:spLocks/>
            </p:cNvSpPr>
            <p:nvPr/>
          </p:nvSpPr>
          <p:spPr bwMode="auto">
            <a:xfrm>
              <a:off x="4239775" y="40326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4" name="Google Shape;512;p23">
              <a:extLst>
                <a:ext uri="{FF2B5EF4-FFF2-40B4-BE49-F238E27FC236}">
                  <a16:creationId xmlns:a16="http://schemas.microsoft.com/office/drawing/2014/main" id="{23F5E140-42B3-5B2F-C6A0-C36DD38FF35F}"/>
                </a:ext>
              </a:extLst>
            </p:cNvPr>
            <p:cNvGrpSpPr>
              <a:grpSpLocks/>
            </p:cNvGrpSpPr>
            <p:nvPr/>
          </p:nvGrpSpPr>
          <p:grpSpPr bwMode="auto">
            <a:xfrm>
              <a:off x="3933085" y="4806086"/>
              <a:ext cx="2585038" cy="856660"/>
              <a:chOff x="456975" y="1603100"/>
              <a:chExt cx="1111175" cy="368250"/>
            </a:xfrm>
          </p:grpSpPr>
          <p:sp>
            <p:nvSpPr>
              <p:cNvPr id="15" name="Google Shape;513;p23">
                <a:extLst>
                  <a:ext uri="{FF2B5EF4-FFF2-40B4-BE49-F238E27FC236}">
                    <a16:creationId xmlns:a16="http://schemas.microsoft.com/office/drawing/2014/main" id="{97090B93-8028-4C48-6FC4-183ED3370E14}"/>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514;p23">
                <a:extLst>
                  <a:ext uri="{FF2B5EF4-FFF2-40B4-BE49-F238E27FC236}">
                    <a16:creationId xmlns:a16="http://schemas.microsoft.com/office/drawing/2014/main" id="{D205E7D7-516D-8DFE-50E4-D70BF126C956}"/>
                  </a:ext>
                </a:extLst>
              </p:cNvPr>
              <p:cNvSpPr/>
              <p:nvPr/>
            </p:nvSpPr>
            <p:spPr>
              <a:xfrm>
                <a:off x="1190992" y="1668326"/>
                <a:ext cx="36337" cy="41461"/>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515;p23">
                <a:extLst>
                  <a:ext uri="{FF2B5EF4-FFF2-40B4-BE49-F238E27FC236}">
                    <a16:creationId xmlns:a16="http://schemas.microsoft.com/office/drawing/2014/main" id="{45100D13-7A2B-7B1C-5F84-92B87CF8D188}"/>
                  </a:ext>
                </a:extLst>
              </p:cNvPr>
              <p:cNvSpPr/>
              <p:nvPr/>
            </p:nvSpPr>
            <p:spPr>
              <a:xfrm>
                <a:off x="1176662" y="1692895"/>
                <a:ext cx="25589" cy="24058"/>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516;p23">
                <a:extLst>
                  <a:ext uri="{FF2B5EF4-FFF2-40B4-BE49-F238E27FC236}">
                    <a16:creationId xmlns:a16="http://schemas.microsoft.com/office/drawing/2014/main" id="{BF12EC35-BB09-5605-0EB1-46E3A8B232F8}"/>
                  </a:ext>
                </a:extLst>
              </p:cNvPr>
              <p:cNvSpPr/>
              <p:nvPr/>
            </p:nvSpPr>
            <p:spPr>
              <a:xfrm>
                <a:off x="816876" y="1932960"/>
                <a:ext cx="61414" cy="11773"/>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517;p23">
                <a:extLst>
                  <a:ext uri="{FF2B5EF4-FFF2-40B4-BE49-F238E27FC236}">
                    <a16:creationId xmlns:a16="http://schemas.microsoft.com/office/drawing/2014/main" id="{C0FE0ECF-E936-D523-4257-C249A408BB2C}"/>
                  </a:ext>
                </a:extLst>
              </p:cNvPr>
              <p:cNvSpPr/>
              <p:nvPr/>
            </p:nvSpPr>
            <p:spPr>
              <a:xfrm>
                <a:off x="831206" y="1905831"/>
                <a:ext cx="40431" cy="1228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518" name="Google Shape;518;p23"/>
          <p:cNvSpPr txBox="1">
            <a:spLocks noGrp="1"/>
          </p:cNvSpPr>
          <p:nvPr>
            <p:ph type="ctrTitle"/>
          </p:nvPr>
        </p:nvSpPr>
        <p:spPr>
          <a:xfrm>
            <a:off x="4888375" y="3218625"/>
            <a:ext cx="2970900" cy="577800"/>
          </a:xfrm>
          <a:prstGeom prst="rect">
            <a:avLst/>
          </a:prstGeom>
        </p:spPr>
        <p:txBody>
          <a:bodyPr spcFirstLastPara="1" anchor="t">
            <a:noAutofit/>
          </a:bodyPr>
          <a:lstStyle>
            <a:lvl1pPr lvl="0" algn="r" rtl="0">
              <a:spcBef>
                <a:spcPts val="0"/>
              </a:spcBef>
              <a:spcAft>
                <a:spcPts val="0"/>
              </a:spcAft>
              <a:buClr>
                <a:schemeClr val="accent3"/>
              </a:buClr>
              <a:buSzPts val="1400"/>
              <a:buNone/>
              <a:defRPr sz="2000">
                <a:solidFill>
                  <a:schemeClr val="accent1"/>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519" name="Google Shape;519;p23"/>
          <p:cNvSpPr txBox="1">
            <a:spLocks noGrp="1"/>
          </p:cNvSpPr>
          <p:nvPr>
            <p:ph type="subTitle" idx="1"/>
          </p:nvPr>
        </p:nvSpPr>
        <p:spPr>
          <a:xfrm>
            <a:off x="3679100" y="1347074"/>
            <a:ext cx="4180200" cy="1822500"/>
          </a:xfrm>
          <a:prstGeom prst="rect">
            <a:avLst/>
          </a:prstGeom>
        </p:spPr>
        <p:txBody>
          <a:bodyPr spcFirstLastPara="1" anchor="b">
            <a:noAutofit/>
          </a:bodyPr>
          <a:lstStyle>
            <a:lvl1pPr lvl="0" algn="r" rtl="0">
              <a:lnSpc>
                <a:spcPct val="100000"/>
              </a:lnSpc>
              <a:spcBef>
                <a:spcPts val="0"/>
              </a:spcBef>
              <a:spcAft>
                <a:spcPts val="0"/>
              </a:spcAft>
              <a:buNone/>
              <a:defRPr sz="2400"/>
            </a:lvl1pPr>
            <a:lvl2pPr lvl="1" algn="r" rtl="0">
              <a:lnSpc>
                <a:spcPct val="100000"/>
              </a:lnSpc>
              <a:spcBef>
                <a:spcPts val="0"/>
              </a:spcBef>
              <a:spcAft>
                <a:spcPts val="0"/>
              </a:spcAft>
              <a:buNone/>
              <a:defRPr sz="2400"/>
            </a:lvl2pPr>
            <a:lvl3pPr lvl="2" algn="r" rtl="0">
              <a:lnSpc>
                <a:spcPct val="100000"/>
              </a:lnSpc>
              <a:spcBef>
                <a:spcPts val="0"/>
              </a:spcBef>
              <a:spcAft>
                <a:spcPts val="0"/>
              </a:spcAft>
              <a:buNone/>
              <a:defRPr sz="2400"/>
            </a:lvl3pPr>
            <a:lvl4pPr lvl="3" algn="r" rtl="0">
              <a:lnSpc>
                <a:spcPct val="100000"/>
              </a:lnSpc>
              <a:spcBef>
                <a:spcPts val="0"/>
              </a:spcBef>
              <a:spcAft>
                <a:spcPts val="0"/>
              </a:spcAft>
              <a:buNone/>
              <a:defRPr sz="2400"/>
            </a:lvl4pPr>
            <a:lvl5pPr lvl="4" algn="r" rtl="0">
              <a:lnSpc>
                <a:spcPct val="100000"/>
              </a:lnSpc>
              <a:spcBef>
                <a:spcPts val="0"/>
              </a:spcBef>
              <a:spcAft>
                <a:spcPts val="0"/>
              </a:spcAft>
              <a:buNone/>
              <a:defRPr sz="2400"/>
            </a:lvl5pPr>
            <a:lvl6pPr lvl="5" algn="r" rtl="0">
              <a:lnSpc>
                <a:spcPct val="100000"/>
              </a:lnSpc>
              <a:spcBef>
                <a:spcPts val="0"/>
              </a:spcBef>
              <a:spcAft>
                <a:spcPts val="0"/>
              </a:spcAft>
              <a:buNone/>
              <a:defRPr sz="2400"/>
            </a:lvl6pPr>
            <a:lvl7pPr lvl="6" algn="r" rtl="0">
              <a:lnSpc>
                <a:spcPct val="100000"/>
              </a:lnSpc>
              <a:spcBef>
                <a:spcPts val="0"/>
              </a:spcBef>
              <a:spcAft>
                <a:spcPts val="0"/>
              </a:spcAft>
              <a:buNone/>
              <a:defRPr sz="2400"/>
            </a:lvl7pPr>
            <a:lvl8pPr lvl="7" algn="r" rtl="0">
              <a:lnSpc>
                <a:spcPct val="100000"/>
              </a:lnSpc>
              <a:spcBef>
                <a:spcPts val="0"/>
              </a:spcBef>
              <a:spcAft>
                <a:spcPts val="0"/>
              </a:spcAft>
              <a:buNone/>
              <a:defRPr sz="2400"/>
            </a:lvl8pPr>
            <a:lvl9pPr lvl="8" algn="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17283382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Main idea">
  <p:cSld name="Main idea">
    <p:bg>
      <p:bgPr>
        <a:solidFill>
          <a:schemeClr val="tx2"/>
        </a:solidFill>
        <a:effectLst/>
      </p:bgPr>
    </p:bg>
    <p:spTree>
      <p:nvGrpSpPr>
        <p:cNvPr id="1" name="Shape 536"/>
        <p:cNvGrpSpPr/>
        <p:nvPr/>
      </p:nvGrpSpPr>
      <p:grpSpPr>
        <a:xfrm>
          <a:off x="0" y="0"/>
          <a:ext cx="0" cy="0"/>
          <a:chOff x="0" y="0"/>
          <a:chExt cx="0" cy="0"/>
        </a:xfrm>
      </p:grpSpPr>
      <p:sp>
        <p:nvSpPr>
          <p:cNvPr id="3" name="Google Shape;538;p25">
            <a:extLst>
              <a:ext uri="{FF2B5EF4-FFF2-40B4-BE49-F238E27FC236}">
                <a16:creationId xmlns:a16="http://schemas.microsoft.com/office/drawing/2014/main" id="{1EE2FD52-FAF9-F6D7-5260-025FDE6626FC}"/>
              </a:ext>
            </a:extLst>
          </p:cNvPr>
          <p:cNvSpPr>
            <a:spLocks/>
          </p:cNvSpPr>
          <p:nvPr/>
        </p:nvSpPr>
        <p:spPr bwMode="auto">
          <a:xfrm>
            <a:off x="488157" y="3159919"/>
            <a:ext cx="384572" cy="95250"/>
          </a:xfrm>
          <a:custGeom>
            <a:avLst/>
            <a:gdLst>
              <a:gd name="T0" fmla="*/ 4948435 w 15349"/>
              <a:gd name="T1" fmla="*/ 0 h 3816"/>
              <a:gd name="T2" fmla="*/ 1102 w 15349"/>
              <a:gd name="T3" fmla="*/ 1403357 h 3816"/>
              <a:gd name="T4" fmla="*/ 1926244 w 15349"/>
              <a:gd name="T5" fmla="*/ 1209529 h 3816"/>
              <a:gd name="T6" fmla="*/ 8093397 w 15349"/>
              <a:gd name="T7" fmla="*/ 3223157 h 3816"/>
              <a:gd name="T8" fmla="*/ 8598944 w 15349"/>
              <a:gd name="T9" fmla="*/ 4225579 h 3816"/>
              <a:gd name="T10" fmla="*/ 9009649 w 15349"/>
              <a:gd name="T11" fmla="*/ 3605289 h 3816"/>
              <a:gd name="T12" fmla="*/ 9009649 w 15349"/>
              <a:gd name="T13" fmla="*/ 3236470 h 3816"/>
              <a:gd name="T14" fmla="*/ 15196880 w 15349"/>
              <a:gd name="T15" fmla="*/ 1209529 h 3816"/>
              <a:gd name="T16" fmla="*/ 17128736 w 15349"/>
              <a:gd name="T17" fmla="*/ 1403357 h 3816"/>
              <a:gd name="T18" fmla="*/ 12175825 w 15349"/>
              <a:gd name="T19" fmla="*/ 2230 h 3816"/>
              <a:gd name="T20" fmla="*/ 8597842 w 15349"/>
              <a:gd name="T21" fmla="*/ 2497667 h 3816"/>
              <a:gd name="T22" fmla="*/ 8558789 w 15349"/>
              <a:gd name="T23" fmla="*/ 2458928 h 3816"/>
              <a:gd name="T24" fmla="*/ 8518601 w 15349"/>
              <a:gd name="T25" fmla="*/ 2484388 h 3816"/>
              <a:gd name="T26" fmla="*/ 4948435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4" name="Google Shape;539;p25">
            <a:extLst>
              <a:ext uri="{FF2B5EF4-FFF2-40B4-BE49-F238E27FC236}">
                <a16:creationId xmlns:a16="http://schemas.microsoft.com/office/drawing/2014/main" id="{33B9B7A7-3DDE-7118-6426-03E555C8DAEE}"/>
              </a:ext>
            </a:extLst>
          </p:cNvPr>
          <p:cNvSpPr>
            <a:spLocks/>
          </p:cNvSpPr>
          <p:nvPr/>
        </p:nvSpPr>
        <p:spPr bwMode="auto">
          <a:xfrm>
            <a:off x="6406754" y="4581525"/>
            <a:ext cx="1666875" cy="561975"/>
          </a:xfrm>
          <a:custGeom>
            <a:avLst/>
            <a:gdLst>
              <a:gd name="T0" fmla="*/ 75521710 w 28545"/>
              <a:gd name="T1" fmla="*/ 0 h 9632"/>
              <a:gd name="T2" fmla="*/ 41246548 w 28545"/>
              <a:gd name="T3" fmla="*/ 42507216 h 9632"/>
              <a:gd name="T4" fmla="*/ 25260821 w 28545"/>
              <a:gd name="T5" fmla="*/ 32092242 h 9632"/>
              <a:gd name="T6" fmla="*/ 2630951 w 28545"/>
              <a:gd name="T7" fmla="*/ 58290126 h 9632"/>
              <a:gd name="T8" fmla="*/ 173042783 w 28545"/>
              <a:gd name="T9" fmla="*/ 58290126 h 9632"/>
              <a:gd name="T10" fmla="*/ 153383410 w 28545"/>
              <a:gd name="T11" fmla="*/ 40921722 h 9632"/>
              <a:gd name="T12" fmla="*/ 136373129 w 28545"/>
              <a:gd name="T13" fmla="*/ 46398489 h 9632"/>
              <a:gd name="T14" fmla="*/ 114464628 w 28545"/>
              <a:gd name="T15" fmla="*/ 23680354 h 9632"/>
              <a:gd name="T16" fmla="*/ 98769862 w 28545"/>
              <a:gd name="T17" fmla="*/ 33574895 h 9632"/>
              <a:gd name="T18" fmla="*/ 75521710 w 28545"/>
              <a:gd name="T19" fmla="*/ 0 h 96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545" h="9632" extrusionOk="0">
                <a:moveTo>
                  <a:pt x="12458" y="0"/>
                </a:moveTo>
                <a:cubicBezTo>
                  <a:pt x="9664" y="0"/>
                  <a:pt x="6437" y="2714"/>
                  <a:pt x="6804" y="7024"/>
                </a:cubicBezTo>
                <a:cubicBezTo>
                  <a:pt x="6197" y="5810"/>
                  <a:pt x="5198" y="5303"/>
                  <a:pt x="4167" y="5303"/>
                </a:cubicBezTo>
                <a:cubicBezTo>
                  <a:pt x="2146" y="5303"/>
                  <a:pt x="1" y="7251"/>
                  <a:pt x="434" y="9632"/>
                </a:cubicBezTo>
                <a:lnTo>
                  <a:pt x="28545" y="9632"/>
                </a:lnTo>
                <a:cubicBezTo>
                  <a:pt x="28545" y="9632"/>
                  <a:pt x="27865" y="6762"/>
                  <a:pt x="25302" y="6762"/>
                </a:cubicBezTo>
                <a:cubicBezTo>
                  <a:pt x="24542" y="6762"/>
                  <a:pt x="23618" y="7014"/>
                  <a:pt x="22496" y="7667"/>
                </a:cubicBezTo>
                <a:cubicBezTo>
                  <a:pt x="22388" y="5553"/>
                  <a:pt x="20634" y="3913"/>
                  <a:pt x="18882" y="3913"/>
                </a:cubicBezTo>
                <a:cubicBezTo>
                  <a:pt x="17931" y="3913"/>
                  <a:pt x="16980" y="4396"/>
                  <a:pt x="16293" y="5548"/>
                </a:cubicBezTo>
                <a:cubicBezTo>
                  <a:pt x="16576" y="1670"/>
                  <a:pt x="14650" y="0"/>
                  <a:pt x="124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5" name="Google Shape;540;p25">
            <a:extLst>
              <a:ext uri="{FF2B5EF4-FFF2-40B4-BE49-F238E27FC236}">
                <a16:creationId xmlns:a16="http://schemas.microsoft.com/office/drawing/2014/main" id="{52829698-7124-A18C-F5FA-043F8108AC86}"/>
              </a:ext>
            </a:extLst>
          </p:cNvPr>
          <p:cNvGrpSpPr>
            <a:grpSpLocks/>
          </p:cNvGrpSpPr>
          <p:nvPr/>
        </p:nvGrpSpPr>
        <p:grpSpPr bwMode="auto">
          <a:xfrm>
            <a:off x="292894" y="296467"/>
            <a:ext cx="317897" cy="259556"/>
            <a:chOff x="1077100" y="1940775"/>
            <a:chExt cx="318200" cy="260175"/>
          </a:xfrm>
        </p:grpSpPr>
        <p:sp>
          <p:nvSpPr>
            <p:cNvPr id="6" name="Google Shape;541;p25">
              <a:extLst>
                <a:ext uri="{FF2B5EF4-FFF2-40B4-BE49-F238E27FC236}">
                  <a16:creationId xmlns:a16="http://schemas.microsoft.com/office/drawing/2014/main" id="{A8F6A5C7-229E-F5D8-982B-6053582A5547}"/>
                </a:ext>
              </a:extLst>
            </p:cNvPr>
            <p:cNvSpPr>
              <a:spLocks/>
            </p:cNvSpPr>
            <p:nvPr/>
          </p:nvSpPr>
          <p:spPr bwMode="auto">
            <a:xfrm>
              <a:off x="1077100" y="2108050"/>
              <a:ext cx="77400" cy="92900"/>
            </a:xfrm>
            <a:custGeom>
              <a:avLst/>
              <a:gdLst>
                <a:gd name="T0" fmla="*/ 304375 w 3096"/>
                <a:gd name="T1" fmla="*/ 625 h 3716"/>
                <a:gd name="T2" fmla="*/ 15000 w 3096"/>
                <a:gd name="T3" fmla="*/ 298125 h 3716"/>
                <a:gd name="T4" fmla="*/ 692500 w 3096"/>
                <a:gd name="T5" fmla="*/ 1385000 h 3716"/>
                <a:gd name="T6" fmla="*/ 1585000 w 3096"/>
                <a:gd name="T7" fmla="*/ 2322500 h 3716"/>
                <a:gd name="T8" fmla="*/ 1935000 w 3096"/>
                <a:gd name="T9" fmla="*/ 2091875 h 3716"/>
                <a:gd name="T10" fmla="*/ 1331875 w 3096"/>
                <a:gd name="T11" fmla="*/ 893750 h 3716"/>
                <a:gd name="T12" fmla="*/ 305000 w 3096"/>
                <a:gd name="T13" fmla="*/ 625 h 3716"/>
                <a:gd name="T14" fmla="*/ 304375 w 3096"/>
                <a:gd name="T15" fmla="*/ 625 h 37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542;p25">
              <a:extLst>
                <a:ext uri="{FF2B5EF4-FFF2-40B4-BE49-F238E27FC236}">
                  <a16:creationId xmlns:a16="http://schemas.microsoft.com/office/drawing/2014/main" id="{5FB82BD8-9256-1AF2-C251-5C4BEC88A496}"/>
                </a:ext>
              </a:extLst>
            </p:cNvPr>
            <p:cNvSpPr>
              <a:spLocks/>
            </p:cNvSpPr>
            <p:nvPr/>
          </p:nvSpPr>
          <p:spPr bwMode="auto">
            <a:xfrm>
              <a:off x="1085225" y="1980400"/>
              <a:ext cx="151425" cy="193525"/>
            </a:xfrm>
            <a:custGeom>
              <a:avLst/>
              <a:gdLst>
                <a:gd name="T0" fmla="*/ 357500 w 6057"/>
                <a:gd name="T1" fmla="*/ 625 h 7741"/>
                <a:gd name="T2" fmla="*/ 20000 w 6057"/>
                <a:gd name="T3" fmla="*/ 215625 h 7741"/>
                <a:gd name="T4" fmla="*/ 466875 w 6057"/>
                <a:gd name="T5" fmla="*/ 1138125 h 7741"/>
                <a:gd name="T6" fmla="*/ 1441875 w 6057"/>
                <a:gd name="T7" fmla="*/ 2753125 h 7741"/>
                <a:gd name="T8" fmla="*/ 2713750 w 6057"/>
                <a:gd name="T9" fmla="*/ 4144375 h 7741"/>
                <a:gd name="T10" fmla="*/ 3480625 w 6057"/>
                <a:gd name="T11" fmla="*/ 4836250 h 7741"/>
                <a:gd name="T12" fmla="*/ 3489375 w 6057"/>
                <a:gd name="T13" fmla="*/ 4838125 h 7741"/>
                <a:gd name="T14" fmla="*/ 3778125 w 6057"/>
                <a:gd name="T15" fmla="*/ 4538750 h 7741"/>
                <a:gd name="T16" fmla="*/ 3168125 w 6057"/>
                <a:gd name="T17" fmla="*/ 3735000 h 7741"/>
                <a:gd name="T18" fmla="*/ 2088750 w 6057"/>
                <a:gd name="T19" fmla="*/ 2269375 h 7741"/>
                <a:gd name="T20" fmla="*/ 377500 w 6057"/>
                <a:gd name="T21" fmla="*/ 6875 h 7741"/>
                <a:gd name="T22" fmla="*/ 357500 w 6057"/>
                <a:gd name="T23" fmla="*/ 625 h 77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8" name="Google Shape;543;p25">
              <a:extLst>
                <a:ext uri="{FF2B5EF4-FFF2-40B4-BE49-F238E27FC236}">
                  <a16:creationId xmlns:a16="http://schemas.microsoft.com/office/drawing/2014/main" id="{A501B8D9-767E-00A8-62E7-9C9C7DD58DF9}"/>
                </a:ext>
              </a:extLst>
            </p:cNvPr>
            <p:cNvSpPr>
              <a:spLocks/>
            </p:cNvSpPr>
            <p:nvPr/>
          </p:nvSpPr>
          <p:spPr bwMode="auto">
            <a:xfrm>
              <a:off x="1233075" y="2028225"/>
              <a:ext cx="76800" cy="91775"/>
            </a:xfrm>
            <a:custGeom>
              <a:avLst/>
              <a:gdLst>
                <a:gd name="T0" fmla="*/ 392500 w 3072"/>
                <a:gd name="T1" fmla="*/ 625 h 3671"/>
                <a:gd name="T2" fmla="*/ 0 w 3072"/>
                <a:gd name="T3" fmla="*/ 106250 h 3671"/>
                <a:gd name="T4" fmla="*/ 15000 w 3072"/>
                <a:gd name="T5" fmla="*/ 255000 h 3671"/>
                <a:gd name="T6" fmla="*/ 81875 w 3072"/>
                <a:gd name="T7" fmla="*/ 626875 h 3671"/>
                <a:gd name="T8" fmla="*/ 498750 w 3072"/>
                <a:gd name="T9" fmla="*/ 1490625 h 3671"/>
                <a:gd name="T10" fmla="*/ 1235625 w 3072"/>
                <a:gd name="T11" fmla="*/ 2070625 h 3671"/>
                <a:gd name="T12" fmla="*/ 1689375 w 3072"/>
                <a:gd name="T13" fmla="*/ 2293750 h 3671"/>
                <a:gd name="T14" fmla="*/ 1920000 w 3072"/>
                <a:gd name="T15" fmla="*/ 1944375 h 3671"/>
                <a:gd name="T16" fmla="*/ 1622500 w 3072"/>
                <a:gd name="T17" fmla="*/ 1594375 h 3671"/>
                <a:gd name="T18" fmla="*/ 1123750 w 3072"/>
                <a:gd name="T19" fmla="*/ 976875 h 3671"/>
                <a:gd name="T20" fmla="*/ 640000 w 3072"/>
                <a:gd name="T21" fmla="*/ 374375 h 3671"/>
                <a:gd name="T22" fmla="*/ 468750 w 3072"/>
                <a:gd name="T23" fmla="*/ 113750 h 3671"/>
                <a:gd name="T24" fmla="*/ 401875 w 3072"/>
                <a:gd name="T25" fmla="*/ 1875 h 3671"/>
                <a:gd name="T26" fmla="*/ 392500 w 3072"/>
                <a:gd name="T27" fmla="*/ 625 h 3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9" name="Google Shape;544;p25">
              <a:extLst>
                <a:ext uri="{FF2B5EF4-FFF2-40B4-BE49-F238E27FC236}">
                  <a16:creationId xmlns:a16="http://schemas.microsoft.com/office/drawing/2014/main" id="{642397F1-050F-A1DC-FC52-9DA72094813B}"/>
                </a:ext>
              </a:extLst>
            </p:cNvPr>
            <p:cNvSpPr>
              <a:spLocks/>
            </p:cNvSpPr>
            <p:nvPr/>
          </p:nvSpPr>
          <p:spPr bwMode="auto">
            <a:xfrm>
              <a:off x="1328325" y="1940775"/>
              <a:ext cx="66975" cy="75925"/>
            </a:xfrm>
            <a:custGeom>
              <a:avLst/>
              <a:gdLst>
                <a:gd name="T0" fmla="*/ 297500 w 2679"/>
                <a:gd name="T1" fmla="*/ 625 h 3037"/>
                <a:gd name="T2" fmla="*/ 0 w 2679"/>
                <a:gd name="T3" fmla="*/ 298125 h 3037"/>
                <a:gd name="T4" fmla="*/ 521250 w 2679"/>
                <a:gd name="T5" fmla="*/ 1206250 h 3037"/>
                <a:gd name="T6" fmla="*/ 1369375 w 2679"/>
                <a:gd name="T7" fmla="*/ 1898125 h 3037"/>
                <a:gd name="T8" fmla="*/ 1674375 w 2679"/>
                <a:gd name="T9" fmla="*/ 1608125 h 3037"/>
                <a:gd name="T10" fmla="*/ 1153750 w 2679"/>
                <a:gd name="T11" fmla="*/ 700000 h 3037"/>
                <a:gd name="T12" fmla="*/ 297500 w 2679"/>
                <a:gd name="T13" fmla="*/ 625 h 30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grpSp>
        <p:nvGrpSpPr>
          <p:cNvPr id="10" name="Google Shape;545;p25">
            <a:extLst>
              <a:ext uri="{FF2B5EF4-FFF2-40B4-BE49-F238E27FC236}">
                <a16:creationId xmlns:a16="http://schemas.microsoft.com/office/drawing/2014/main" id="{2274EF7B-68D2-DD15-7A48-2E8B9D60FF4A}"/>
              </a:ext>
            </a:extLst>
          </p:cNvPr>
          <p:cNvGrpSpPr>
            <a:grpSpLocks/>
          </p:cNvGrpSpPr>
          <p:nvPr/>
        </p:nvGrpSpPr>
        <p:grpSpPr bwMode="auto">
          <a:xfrm>
            <a:off x="8073629" y="812007"/>
            <a:ext cx="915590" cy="411956"/>
            <a:chOff x="3672600" y="1165825"/>
            <a:chExt cx="557375" cy="250275"/>
          </a:xfrm>
        </p:grpSpPr>
        <p:sp>
          <p:nvSpPr>
            <p:cNvPr id="11" name="Google Shape;546;p25">
              <a:extLst>
                <a:ext uri="{FF2B5EF4-FFF2-40B4-BE49-F238E27FC236}">
                  <a16:creationId xmlns:a16="http://schemas.microsoft.com/office/drawing/2014/main" id="{1B93B9EA-B7AD-776E-2E58-D272D81D95B0}"/>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547;p25">
              <a:extLst>
                <a:ext uri="{FF2B5EF4-FFF2-40B4-BE49-F238E27FC236}">
                  <a16:creationId xmlns:a16="http://schemas.microsoft.com/office/drawing/2014/main" id="{29868CE8-F6F7-E2AD-A155-53432BFFF635}"/>
                </a:ext>
              </a:extLst>
            </p:cNvPr>
            <p:cNvSpPr>
              <a:spLocks/>
            </p:cNvSpPr>
            <p:nvPr/>
          </p:nvSpPr>
          <p:spPr bwMode="auto">
            <a:xfrm>
              <a:off x="4015975" y="1195825"/>
              <a:ext cx="8350" cy="16000"/>
            </a:xfrm>
            <a:custGeom>
              <a:avLst/>
              <a:gdLst>
                <a:gd name="T0" fmla="*/ 22500 w 334"/>
                <a:gd name="T1" fmla="*/ 0 h 640"/>
                <a:gd name="T2" fmla="*/ 7500 w 334"/>
                <a:gd name="T3" fmla="*/ 81875 h 640"/>
                <a:gd name="T4" fmla="*/ 7500 w 334"/>
                <a:gd name="T5" fmla="*/ 215625 h 640"/>
                <a:gd name="T6" fmla="*/ 45000 w 334"/>
                <a:gd name="T7" fmla="*/ 335000 h 640"/>
                <a:gd name="T8" fmla="*/ 74375 w 334"/>
                <a:gd name="T9" fmla="*/ 394375 h 640"/>
                <a:gd name="T10" fmla="*/ 130000 w 334"/>
                <a:gd name="T11" fmla="*/ 400000 h 640"/>
                <a:gd name="T12" fmla="*/ 186250 w 334"/>
                <a:gd name="T13" fmla="*/ 394375 h 640"/>
                <a:gd name="T14" fmla="*/ 201250 w 334"/>
                <a:gd name="T15" fmla="*/ 320000 h 640"/>
                <a:gd name="T16" fmla="*/ 201250 w 334"/>
                <a:gd name="T17" fmla="*/ 178750 h 640"/>
                <a:gd name="T18" fmla="*/ 156250 w 334"/>
                <a:gd name="T19" fmla="*/ 59375 h 640"/>
                <a:gd name="T20" fmla="*/ 126875 w 334"/>
                <a:gd name="T21" fmla="*/ 0 h 640"/>
                <a:gd name="T22" fmla="*/ 22500 w 334"/>
                <a:gd name="T23" fmla="*/ 0 h 6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lnTo>
                    <a:pt x="3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548;p25">
              <a:extLst>
                <a:ext uri="{FF2B5EF4-FFF2-40B4-BE49-F238E27FC236}">
                  <a16:creationId xmlns:a16="http://schemas.microsoft.com/office/drawing/2014/main" id="{FFF50915-B064-F3E8-6209-DA77FC896D60}"/>
                </a:ext>
              </a:extLst>
            </p:cNvPr>
            <p:cNvSpPr>
              <a:spLocks/>
            </p:cNvSpPr>
            <p:nvPr/>
          </p:nvSpPr>
          <p:spPr bwMode="auto">
            <a:xfrm>
              <a:off x="4032925" y="1191050"/>
              <a:ext cx="10750" cy="32475"/>
            </a:xfrm>
            <a:custGeom>
              <a:avLst/>
              <a:gdLst>
                <a:gd name="T0" fmla="*/ 97500 w 430"/>
                <a:gd name="T1" fmla="*/ 625 h 1299"/>
                <a:gd name="T2" fmla="*/ 625 w 430"/>
                <a:gd name="T3" fmla="*/ 22500 h 1299"/>
                <a:gd name="T4" fmla="*/ 37500 w 430"/>
                <a:gd name="T5" fmla="*/ 424375 h 1299"/>
                <a:gd name="T6" fmla="*/ 171875 w 430"/>
                <a:gd name="T7" fmla="*/ 811250 h 1299"/>
                <a:gd name="T8" fmla="*/ 268125 w 430"/>
                <a:gd name="T9" fmla="*/ 789375 h 1299"/>
                <a:gd name="T10" fmla="*/ 231250 w 430"/>
                <a:gd name="T11" fmla="*/ 387500 h 1299"/>
                <a:gd name="T12" fmla="*/ 97500 w 430"/>
                <a:gd name="T13" fmla="*/ 625 h 1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4" name="Google Shape;549;p25">
              <a:extLst>
                <a:ext uri="{FF2B5EF4-FFF2-40B4-BE49-F238E27FC236}">
                  <a16:creationId xmlns:a16="http://schemas.microsoft.com/office/drawing/2014/main" id="{C817A387-2A7A-C739-F4D0-AFB97B917966}"/>
                </a:ext>
              </a:extLst>
            </p:cNvPr>
            <p:cNvSpPr>
              <a:spLocks/>
            </p:cNvSpPr>
            <p:nvPr/>
          </p:nvSpPr>
          <p:spPr bwMode="auto">
            <a:xfrm>
              <a:off x="4051375" y="1202725"/>
              <a:ext cx="8075" cy="25175"/>
            </a:xfrm>
            <a:custGeom>
              <a:avLst/>
              <a:gdLst>
                <a:gd name="T0" fmla="*/ 101875 w 323"/>
                <a:gd name="T1" fmla="*/ 625 h 1007"/>
                <a:gd name="T2" fmla="*/ 52500 w 323"/>
                <a:gd name="T3" fmla="*/ 6250 h 1007"/>
                <a:gd name="T4" fmla="*/ 625 w 323"/>
                <a:gd name="T5" fmla="*/ 311250 h 1007"/>
                <a:gd name="T6" fmla="*/ 52500 w 323"/>
                <a:gd name="T7" fmla="*/ 623750 h 1007"/>
                <a:gd name="T8" fmla="*/ 101875 w 323"/>
                <a:gd name="T9" fmla="*/ 629375 h 1007"/>
                <a:gd name="T10" fmla="*/ 156875 w 323"/>
                <a:gd name="T11" fmla="*/ 623750 h 1007"/>
                <a:gd name="T12" fmla="*/ 201250 w 323"/>
                <a:gd name="T13" fmla="*/ 311250 h 1007"/>
                <a:gd name="T14" fmla="*/ 156875 w 323"/>
                <a:gd name="T15" fmla="*/ 6250 h 1007"/>
                <a:gd name="T16" fmla="*/ 101875 w 323"/>
                <a:gd name="T17" fmla="*/ 625 h 10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5" name="Google Shape;550;p25">
              <a:extLst>
                <a:ext uri="{FF2B5EF4-FFF2-40B4-BE49-F238E27FC236}">
                  <a16:creationId xmlns:a16="http://schemas.microsoft.com/office/drawing/2014/main" id="{D512F27D-B5E0-A43E-74AF-687D2D22ABD5}"/>
                </a:ext>
              </a:extLst>
            </p:cNvPr>
            <p:cNvSpPr>
              <a:spLocks/>
            </p:cNvSpPr>
            <p:nvPr/>
          </p:nvSpPr>
          <p:spPr bwMode="auto">
            <a:xfrm>
              <a:off x="3788250" y="1389000"/>
              <a:ext cx="18500" cy="16975"/>
            </a:xfrm>
            <a:custGeom>
              <a:avLst/>
              <a:gdLst>
                <a:gd name="T0" fmla="*/ 75000 w 740"/>
                <a:gd name="T1" fmla="*/ 0 h 679"/>
                <a:gd name="T2" fmla="*/ 625 w 740"/>
                <a:gd name="T3" fmla="*/ 74375 h 679"/>
                <a:gd name="T4" fmla="*/ 164375 w 740"/>
                <a:gd name="T5" fmla="*/ 290000 h 679"/>
                <a:gd name="T6" fmla="*/ 402500 w 740"/>
                <a:gd name="T7" fmla="*/ 424375 h 679"/>
                <a:gd name="T8" fmla="*/ 461875 w 740"/>
                <a:gd name="T9" fmla="*/ 335000 h 679"/>
                <a:gd name="T10" fmla="*/ 290625 w 740"/>
                <a:gd name="T11" fmla="*/ 141250 h 679"/>
                <a:gd name="T12" fmla="*/ 75000 w 740"/>
                <a:gd name="T13" fmla="*/ 0 h 6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551;p25">
              <a:extLst>
                <a:ext uri="{FF2B5EF4-FFF2-40B4-BE49-F238E27FC236}">
                  <a16:creationId xmlns:a16="http://schemas.microsoft.com/office/drawing/2014/main" id="{515D8AD0-0C2D-BDF8-407F-1DDB5993680D}"/>
                </a:ext>
              </a:extLst>
            </p:cNvPr>
            <p:cNvSpPr>
              <a:spLocks/>
            </p:cNvSpPr>
            <p:nvPr/>
          </p:nvSpPr>
          <p:spPr bwMode="auto">
            <a:xfrm>
              <a:off x="3801650" y="1378250"/>
              <a:ext cx="28300" cy="29525"/>
            </a:xfrm>
            <a:custGeom>
              <a:avLst/>
              <a:gdLst>
                <a:gd name="T0" fmla="*/ 93125 w 1132"/>
                <a:gd name="T1" fmla="*/ 0 h 1181"/>
                <a:gd name="T2" fmla="*/ 625 w 1132"/>
                <a:gd name="T3" fmla="*/ 53125 h 1181"/>
                <a:gd name="T4" fmla="*/ 82500 w 1132"/>
                <a:gd name="T5" fmla="*/ 201875 h 1181"/>
                <a:gd name="T6" fmla="*/ 268125 w 1132"/>
                <a:gd name="T7" fmla="*/ 455000 h 1181"/>
                <a:gd name="T8" fmla="*/ 633125 w 1132"/>
                <a:gd name="T9" fmla="*/ 737500 h 1181"/>
                <a:gd name="T10" fmla="*/ 707500 w 1132"/>
                <a:gd name="T11" fmla="*/ 663125 h 1181"/>
                <a:gd name="T12" fmla="*/ 409375 w 1132"/>
                <a:gd name="T13" fmla="*/ 313750 h 1181"/>
                <a:gd name="T14" fmla="*/ 201250 w 1132"/>
                <a:gd name="T15" fmla="*/ 112500 h 1181"/>
                <a:gd name="T16" fmla="*/ 96875 w 1132"/>
                <a:gd name="T17" fmla="*/ 1250 h 1181"/>
                <a:gd name="T18" fmla="*/ 93125 w 1132"/>
                <a:gd name="T19" fmla="*/ 0 h 1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 name="Google Shape;552;p25">
              <a:extLst>
                <a:ext uri="{FF2B5EF4-FFF2-40B4-BE49-F238E27FC236}">
                  <a16:creationId xmlns:a16="http://schemas.microsoft.com/office/drawing/2014/main" id="{60BE491C-9A43-2A8D-0DF1-A263FB1101D4}"/>
                </a:ext>
              </a:extLst>
            </p:cNvPr>
            <p:cNvSpPr>
              <a:spLocks/>
            </p:cNvSpPr>
            <p:nvPr/>
          </p:nvSpPr>
          <p:spPr bwMode="auto">
            <a:xfrm>
              <a:off x="3829625" y="1386900"/>
              <a:ext cx="16400" cy="16400"/>
            </a:xfrm>
            <a:custGeom>
              <a:avLst/>
              <a:gdLst>
                <a:gd name="T0" fmla="*/ 67500 w 656"/>
                <a:gd name="T1" fmla="*/ 625 h 656"/>
                <a:gd name="T2" fmla="*/ 625 w 656"/>
                <a:gd name="T3" fmla="*/ 75000 h 656"/>
                <a:gd name="T4" fmla="*/ 134375 w 656"/>
                <a:gd name="T5" fmla="*/ 275625 h 656"/>
                <a:gd name="T6" fmla="*/ 335625 w 656"/>
                <a:gd name="T7" fmla="*/ 410000 h 656"/>
                <a:gd name="T8" fmla="*/ 410000 w 656"/>
                <a:gd name="T9" fmla="*/ 335625 h 656"/>
                <a:gd name="T10" fmla="*/ 275625 w 656"/>
                <a:gd name="T11" fmla="*/ 134375 h 656"/>
                <a:gd name="T12" fmla="*/ 67500 w 656"/>
                <a:gd name="T13" fmla="*/ 625 h 6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grpSp>
        <p:nvGrpSpPr>
          <p:cNvPr id="18" name="Google Shape;553;p25">
            <a:extLst>
              <a:ext uri="{FF2B5EF4-FFF2-40B4-BE49-F238E27FC236}">
                <a16:creationId xmlns:a16="http://schemas.microsoft.com/office/drawing/2014/main" id="{9288ADF9-DAEA-38A7-B3F7-15E2742A962E}"/>
              </a:ext>
            </a:extLst>
          </p:cNvPr>
          <p:cNvGrpSpPr>
            <a:grpSpLocks/>
          </p:cNvGrpSpPr>
          <p:nvPr/>
        </p:nvGrpSpPr>
        <p:grpSpPr bwMode="auto">
          <a:xfrm>
            <a:off x="152400" y="3255169"/>
            <a:ext cx="1738313" cy="676275"/>
            <a:chOff x="1204900" y="1919475"/>
            <a:chExt cx="591775" cy="230350"/>
          </a:xfrm>
        </p:grpSpPr>
        <p:sp>
          <p:nvSpPr>
            <p:cNvPr id="19" name="Google Shape;554;p25">
              <a:extLst>
                <a:ext uri="{FF2B5EF4-FFF2-40B4-BE49-F238E27FC236}">
                  <a16:creationId xmlns:a16="http://schemas.microsoft.com/office/drawing/2014/main" id="{179FE021-65D7-0DD3-C3C0-243CD984019C}"/>
                </a:ext>
              </a:extLst>
            </p:cNvPr>
            <p:cNvSpPr>
              <a:spLocks/>
            </p:cNvSpPr>
            <p:nvPr/>
          </p:nvSpPr>
          <p:spPr bwMode="auto">
            <a:xfrm>
              <a:off x="1204900" y="1919475"/>
              <a:ext cx="591775" cy="230350"/>
            </a:xfrm>
            <a:custGeom>
              <a:avLst/>
              <a:gdLst>
                <a:gd name="T0" fmla="*/ 8423125 w 23671"/>
                <a:gd name="T1" fmla="*/ 0 h 9214"/>
                <a:gd name="T2" fmla="*/ 6080000 w 23671"/>
                <a:gd name="T3" fmla="*/ 2491875 h 9214"/>
                <a:gd name="T4" fmla="*/ 4532500 w 23671"/>
                <a:gd name="T5" fmla="*/ 1943125 h 9214"/>
                <a:gd name="T6" fmla="*/ 2351875 w 23671"/>
                <a:gd name="T7" fmla="*/ 3228125 h 9214"/>
                <a:gd name="T8" fmla="*/ 2195625 w 23671"/>
                <a:gd name="T9" fmla="*/ 4225625 h 9214"/>
                <a:gd name="T10" fmla="*/ 1391875 w 23671"/>
                <a:gd name="T11" fmla="*/ 4016875 h 9214"/>
                <a:gd name="T12" fmla="*/ 156875 w 23671"/>
                <a:gd name="T13" fmla="*/ 5758125 h 9214"/>
                <a:gd name="T14" fmla="*/ 14250625 w 23671"/>
                <a:gd name="T15" fmla="*/ 5758125 h 9214"/>
                <a:gd name="T16" fmla="*/ 13908125 w 23671"/>
                <a:gd name="T17" fmla="*/ 3355000 h 9214"/>
                <a:gd name="T18" fmla="*/ 12188125 w 23671"/>
                <a:gd name="T19" fmla="*/ 2741875 h 9214"/>
                <a:gd name="T20" fmla="*/ 10783125 w 23671"/>
                <a:gd name="T21" fmla="*/ 3101875 h 9214"/>
                <a:gd name="T22" fmla="*/ 8423125 w 23671"/>
                <a:gd name="T23" fmla="*/ 0 h 9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0" name="Google Shape;555;p25">
              <a:extLst>
                <a:ext uri="{FF2B5EF4-FFF2-40B4-BE49-F238E27FC236}">
                  <a16:creationId xmlns:a16="http://schemas.microsoft.com/office/drawing/2014/main" id="{9711AE64-F315-B858-CE44-AA67C4466550}"/>
                </a:ext>
              </a:extLst>
            </p:cNvPr>
            <p:cNvSpPr/>
            <p:nvPr/>
          </p:nvSpPr>
          <p:spPr>
            <a:xfrm>
              <a:off x="1548211" y="1942591"/>
              <a:ext cx="32021" cy="21899"/>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556;p25">
              <a:extLst>
                <a:ext uri="{FF2B5EF4-FFF2-40B4-BE49-F238E27FC236}">
                  <a16:creationId xmlns:a16="http://schemas.microsoft.com/office/drawing/2014/main" id="{A338FE56-86B1-3D68-D5D0-8817FC2ED018}"/>
                </a:ext>
              </a:extLst>
            </p:cNvPr>
            <p:cNvSpPr/>
            <p:nvPr/>
          </p:nvSpPr>
          <p:spPr>
            <a:xfrm>
              <a:off x="1546184" y="1962463"/>
              <a:ext cx="24320" cy="19061"/>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557;p25">
              <a:extLst>
                <a:ext uri="{FF2B5EF4-FFF2-40B4-BE49-F238E27FC236}">
                  <a16:creationId xmlns:a16="http://schemas.microsoft.com/office/drawing/2014/main" id="{2405D0FA-CF37-002C-EEA0-9DD80F4FFAAA}"/>
                </a:ext>
              </a:extLst>
            </p:cNvPr>
            <p:cNvSpPr/>
            <p:nvPr/>
          </p:nvSpPr>
          <p:spPr>
            <a:xfrm>
              <a:off x="1653595" y="2127114"/>
              <a:ext cx="37290" cy="8517"/>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558;p25">
              <a:extLst>
                <a:ext uri="{FF2B5EF4-FFF2-40B4-BE49-F238E27FC236}">
                  <a16:creationId xmlns:a16="http://schemas.microsoft.com/office/drawing/2014/main" id="{7FA8CCCB-1251-C229-6AE8-FA857227F263}"/>
                </a:ext>
              </a:extLst>
            </p:cNvPr>
            <p:cNvSpPr/>
            <p:nvPr/>
          </p:nvSpPr>
          <p:spPr>
            <a:xfrm>
              <a:off x="1662918" y="2108865"/>
              <a:ext cx="18645" cy="8111"/>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24" name="Google Shape;559;p25">
            <a:extLst>
              <a:ext uri="{FF2B5EF4-FFF2-40B4-BE49-F238E27FC236}">
                <a16:creationId xmlns:a16="http://schemas.microsoft.com/office/drawing/2014/main" id="{AFCAAE41-012D-C7FC-AF3B-5A2979033B24}"/>
              </a:ext>
            </a:extLst>
          </p:cNvPr>
          <p:cNvSpPr>
            <a:spLocks/>
          </p:cNvSpPr>
          <p:nvPr/>
        </p:nvSpPr>
        <p:spPr bwMode="auto">
          <a:xfrm>
            <a:off x="2243138" y="4618435"/>
            <a:ext cx="952500" cy="138113"/>
          </a:xfrm>
          <a:custGeom>
            <a:avLst/>
            <a:gdLst>
              <a:gd name="T0" fmla="*/ 19697895 w 38116"/>
              <a:gd name="T1" fmla="*/ 1098 h 5533"/>
              <a:gd name="T2" fmla="*/ 18825294 w 38116"/>
              <a:gd name="T3" fmla="*/ 587097 h 5533"/>
              <a:gd name="T4" fmla="*/ 14936328 w 38116"/>
              <a:gd name="T5" fmla="*/ 4305642 h 5533"/>
              <a:gd name="T6" fmla="*/ 13164505 w 38116"/>
              <a:gd name="T7" fmla="*/ 4572598 h 5533"/>
              <a:gd name="T8" fmla="*/ 9460927 w 38116"/>
              <a:gd name="T9" fmla="*/ 3335268 h 5533"/>
              <a:gd name="T10" fmla="*/ 7419318 w 38116"/>
              <a:gd name="T11" fmla="*/ 780932 h 5533"/>
              <a:gd name="T12" fmla="*/ 6910864 w 38116"/>
              <a:gd name="T13" fmla="*/ 465218 h 5533"/>
              <a:gd name="T14" fmla="*/ 6221454 w 38116"/>
              <a:gd name="T15" fmla="*/ 942650 h 5533"/>
              <a:gd name="T16" fmla="*/ 324164 w 38116"/>
              <a:gd name="T17" fmla="*/ 5566203 h 5533"/>
              <a:gd name="T18" fmla="*/ 324164 w 38116"/>
              <a:gd name="T19" fmla="*/ 6115624 h 5533"/>
              <a:gd name="T20" fmla="*/ 730493 w 38116"/>
              <a:gd name="T21" fmla="*/ 6127805 h 5533"/>
              <a:gd name="T22" fmla="*/ 6858686 w 38116"/>
              <a:gd name="T23" fmla="*/ 2589815 h 5533"/>
              <a:gd name="T24" fmla="*/ 6858686 w 38116"/>
              <a:gd name="T25" fmla="*/ 2589815 h 5533"/>
              <a:gd name="T26" fmla="*/ 13246637 w 38116"/>
              <a:gd name="T27" fmla="*/ 6101213 h 5533"/>
              <a:gd name="T28" fmla="*/ 19650148 w 38116"/>
              <a:gd name="T29" fmla="*/ 2575404 h 5533"/>
              <a:gd name="T30" fmla="*/ 19650148 w 38116"/>
              <a:gd name="T31" fmla="*/ 2575404 h 5533"/>
              <a:gd name="T32" fmla="*/ 25302074 w 38116"/>
              <a:gd name="T33" fmla="*/ 5452111 h 5533"/>
              <a:gd name="T34" fmla="*/ 30342291 w 38116"/>
              <a:gd name="T35" fmla="*/ 3272132 h 5533"/>
              <a:gd name="T36" fmla="*/ 30342291 w 38116"/>
              <a:gd name="T37" fmla="*/ 3272132 h 5533"/>
              <a:gd name="T38" fmla="*/ 31363662 w 38116"/>
              <a:gd name="T39" fmla="*/ 4078558 h 5533"/>
              <a:gd name="T40" fmla="*/ 34733047 w 38116"/>
              <a:gd name="T41" fmla="*/ 4983532 h 5533"/>
              <a:gd name="T42" fmla="*/ 36034168 w 38116"/>
              <a:gd name="T43" fmla="*/ 5036717 h 5533"/>
              <a:gd name="T44" fmla="*/ 38362223 w 38116"/>
              <a:gd name="T45" fmla="*/ 4855063 h 5533"/>
              <a:gd name="T46" fmla="*/ 41861487 w 38116"/>
              <a:gd name="T47" fmla="*/ 3626620 h 5533"/>
              <a:gd name="T48" fmla="*/ 42185684 w 38116"/>
              <a:gd name="T49" fmla="*/ 2720514 h 5533"/>
              <a:gd name="T50" fmla="*/ 41527327 w 38116"/>
              <a:gd name="T51" fmla="*/ 2243082 h 5533"/>
              <a:gd name="T52" fmla="*/ 41343038 w 38116"/>
              <a:gd name="T53" fmla="*/ 2268576 h 5533"/>
              <a:gd name="T54" fmla="*/ 38362223 w 38116"/>
              <a:gd name="T55" fmla="*/ 3173551 h 5533"/>
              <a:gd name="T56" fmla="*/ 36103005 w 38116"/>
              <a:gd name="T57" fmla="*/ 3391781 h 5533"/>
              <a:gd name="T58" fmla="*/ 35349189 w 38116"/>
              <a:gd name="T59" fmla="*/ 3367419 h 5533"/>
              <a:gd name="T60" fmla="*/ 32498252 w 38116"/>
              <a:gd name="T61" fmla="*/ 2817998 h 5533"/>
              <a:gd name="T62" fmla="*/ 31687826 w 38116"/>
              <a:gd name="T63" fmla="*/ 2300693 h 5533"/>
              <a:gd name="T64" fmla="*/ 31395849 w 38116"/>
              <a:gd name="T65" fmla="*/ 1589554 h 5533"/>
              <a:gd name="T66" fmla="*/ 30546572 w 38116"/>
              <a:gd name="T67" fmla="*/ 783128 h 5533"/>
              <a:gd name="T68" fmla="*/ 29873788 w 38116"/>
              <a:gd name="T69" fmla="*/ 1136485 h 5533"/>
              <a:gd name="T70" fmla="*/ 25272087 w 38116"/>
              <a:gd name="T71" fmla="*/ 3824882 h 5533"/>
              <a:gd name="T72" fmla="*/ 20282949 w 38116"/>
              <a:gd name="T73" fmla="*/ 393228 h 5533"/>
              <a:gd name="T74" fmla="*/ 19697895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5" name="Google Shape;560;p25">
            <a:extLst>
              <a:ext uri="{FF2B5EF4-FFF2-40B4-BE49-F238E27FC236}">
                <a16:creationId xmlns:a16="http://schemas.microsoft.com/office/drawing/2014/main" id="{71209AC0-7C92-FAB3-2A48-A3F3282E652A}"/>
              </a:ext>
            </a:extLst>
          </p:cNvPr>
          <p:cNvSpPr>
            <a:spLocks/>
          </p:cNvSpPr>
          <p:nvPr/>
        </p:nvSpPr>
        <p:spPr bwMode="auto">
          <a:xfrm>
            <a:off x="2983707" y="4923235"/>
            <a:ext cx="294085" cy="67865"/>
          </a:xfrm>
          <a:custGeom>
            <a:avLst/>
            <a:gdLst>
              <a:gd name="T0" fmla="*/ 6356121 w 11733"/>
              <a:gd name="T1" fmla="*/ 0 h 2715"/>
              <a:gd name="T2" fmla="*/ 5900443 w 11733"/>
              <a:gd name="T3" fmla="*/ 454301 h 2715"/>
              <a:gd name="T4" fmla="*/ 5280575 w 11733"/>
              <a:gd name="T5" fmla="*/ 1037484 h 2715"/>
              <a:gd name="T6" fmla="*/ 4628324 w 11733"/>
              <a:gd name="T7" fmla="*/ 1524014 h 2715"/>
              <a:gd name="T8" fmla="*/ 3161868 w 11733"/>
              <a:gd name="T9" fmla="*/ 2074969 h 2715"/>
              <a:gd name="T10" fmla="*/ 2851366 w 11733"/>
              <a:gd name="T11" fmla="*/ 2093833 h 2715"/>
              <a:gd name="T12" fmla="*/ 0 w 11733"/>
              <a:gd name="T13" fmla="*/ 875308 h 2715"/>
              <a:gd name="T14" fmla="*/ 0 w 11733"/>
              <a:gd name="T15" fmla="*/ 875308 h 2715"/>
              <a:gd name="T16" fmla="*/ 1238600 w 11733"/>
              <a:gd name="T17" fmla="*/ 2301569 h 2715"/>
              <a:gd name="T18" fmla="*/ 3161868 w 11733"/>
              <a:gd name="T19" fmla="*/ 3014700 h 2715"/>
              <a:gd name="T20" fmla="*/ 5215808 w 11733"/>
              <a:gd name="T21" fmla="*/ 2529270 h 2715"/>
              <a:gd name="T22" fmla="*/ 6063498 w 11733"/>
              <a:gd name="T23" fmla="*/ 1944987 h 2715"/>
              <a:gd name="T24" fmla="*/ 6362838 w 11733"/>
              <a:gd name="T25" fmla="*/ 1690624 h 2715"/>
              <a:gd name="T26" fmla="*/ 6362838 w 11733"/>
              <a:gd name="T27" fmla="*/ 1690624 h 2715"/>
              <a:gd name="T28" fmla="*/ 7660658 w 11733"/>
              <a:gd name="T29" fmla="*/ 2495941 h 2715"/>
              <a:gd name="T30" fmla="*/ 9745844 w 11733"/>
              <a:gd name="T31" fmla="*/ 3014700 h 2715"/>
              <a:gd name="T32" fmla="*/ 10300945 w 11733"/>
              <a:gd name="T33" fmla="*/ 2982472 h 2715"/>
              <a:gd name="T34" fmla="*/ 10854910 w 11733"/>
              <a:gd name="T35" fmla="*/ 2852524 h 2715"/>
              <a:gd name="T36" fmla="*/ 11799784 w 11733"/>
              <a:gd name="T37" fmla="*/ 2399322 h 2715"/>
              <a:gd name="T38" fmla="*/ 13104287 w 11733"/>
              <a:gd name="T39" fmla="*/ 843079 h 2715"/>
              <a:gd name="T40" fmla="*/ 13104287 w 11733"/>
              <a:gd name="T41" fmla="*/ 843079 h 2715"/>
              <a:gd name="T42" fmla="*/ 11506025 w 11733"/>
              <a:gd name="T43" fmla="*/ 1848368 h 2715"/>
              <a:gd name="T44" fmla="*/ 10354550 w 11733"/>
              <a:gd name="T45" fmla="*/ 2054971 h 2715"/>
              <a:gd name="T46" fmla="*/ 9811748 w 11733"/>
              <a:gd name="T47" fmla="*/ 2010544 h 2715"/>
              <a:gd name="T48" fmla="*/ 8214622 w 11733"/>
              <a:gd name="T49" fmla="*/ 1426262 h 2715"/>
              <a:gd name="T50" fmla="*/ 6812934 w 11733"/>
              <a:gd name="T51" fmla="*/ 422106 h 2715"/>
              <a:gd name="T52" fmla="*/ 6356121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6" name="Google Shape;561;p25">
            <a:extLst>
              <a:ext uri="{FF2B5EF4-FFF2-40B4-BE49-F238E27FC236}">
                <a16:creationId xmlns:a16="http://schemas.microsoft.com/office/drawing/2014/main" id="{0B0ED795-73BC-1D8B-DBF7-70283F38762E}"/>
              </a:ext>
            </a:extLst>
          </p:cNvPr>
          <p:cNvSpPr>
            <a:spLocks/>
          </p:cNvSpPr>
          <p:nvPr/>
        </p:nvSpPr>
        <p:spPr bwMode="auto">
          <a:xfrm>
            <a:off x="8311754" y="2787254"/>
            <a:ext cx="952500" cy="139303"/>
          </a:xfrm>
          <a:custGeom>
            <a:avLst/>
            <a:gdLst>
              <a:gd name="T0" fmla="*/ 19697895 w 38116"/>
              <a:gd name="T1" fmla="*/ 1141 h 5533"/>
              <a:gd name="T2" fmla="*/ 18825294 w 38116"/>
              <a:gd name="T3" fmla="*/ 597259 h 5533"/>
              <a:gd name="T4" fmla="*/ 14936328 w 38116"/>
              <a:gd name="T5" fmla="*/ 4380177 h 5533"/>
              <a:gd name="T6" fmla="*/ 13164505 w 38116"/>
              <a:gd name="T7" fmla="*/ 4651750 h 5533"/>
              <a:gd name="T8" fmla="*/ 9460927 w 38116"/>
              <a:gd name="T9" fmla="*/ 3393015 h 5533"/>
              <a:gd name="T10" fmla="*/ 7419318 w 38116"/>
              <a:gd name="T11" fmla="*/ 794443 h 5533"/>
              <a:gd name="T12" fmla="*/ 6910864 w 38116"/>
              <a:gd name="T13" fmla="*/ 473289 h 5533"/>
              <a:gd name="T14" fmla="*/ 6221454 w 38116"/>
              <a:gd name="T15" fmla="*/ 958964 h 5533"/>
              <a:gd name="T16" fmla="*/ 324164 w 38116"/>
              <a:gd name="T17" fmla="*/ 5662545 h 5533"/>
              <a:gd name="T18" fmla="*/ 324164 w 38116"/>
              <a:gd name="T19" fmla="*/ 6221468 h 5533"/>
              <a:gd name="T20" fmla="*/ 730493 w 38116"/>
              <a:gd name="T21" fmla="*/ 6233855 h 5533"/>
              <a:gd name="T22" fmla="*/ 6858686 w 38116"/>
              <a:gd name="T23" fmla="*/ 2634625 h 5533"/>
              <a:gd name="T24" fmla="*/ 6858686 w 38116"/>
              <a:gd name="T25" fmla="*/ 2634625 h 5533"/>
              <a:gd name="T26" fmla="*/ 13246637 w 38116"/>
              <a:gd name="T27" fmla="*/ 6206832 h 5533"/>
              <a:gd name="T28" fmla="*/ 19650148 w 38116"/>
              <a:gd name="T29" fmla="*/ 2619989 h 5533"/>
              <a:gd name="T30" fmla="*/ 19650148 w 38116"/>
              <a:gd name="T31" fmla="*/ 2619989 h 5533"/>
              <a:gd name="T32" fmla="*/ 25302074 w 38116"/>
              <a:gd name="T33" fmla="*/ 5546463 h 5533"/>
              <a:gd name="T34" fmla="*/ 30342291 w 38116"/>
              <a:gd name="T35" fmla="*/ 3328798 h 5533"/>
              <a:gd name="T36" fmla="*/ 30342291 w 38116"/>
              <a:gd name="T37" fmla="*/ 3328798 h 5533"/>
              <a:gd name="T38" fmla="*/ 31363662 w 38116"/>
              <a:gd name="T39" fmla="*/ 4149156 h 5533"/>
              <a:gd name="T40" fmla="*/ 34733047 w 38116"/>
              <a:gd name="T41" fmla="*/ 5069818 h 5533"/>
              <a:gd name="T42" fmla="*/ 36034168 w 38116"/>
              <a:gd name="T43" fmla="*/ 5123897 h 5533"/>
              <a:gd name="T44" fmla="*/ 38362223 w 38116"/>
              <a:gd name="T45" fmla="*/ 4939100 h 5533"/>
              <a:gd name="T46" fmla="*/ 41861487 w 38116"/>
              <a:gd name="T47" fmla="*/ 3689395 h 5533"/>
              <a:gd name="T48" fmla="*/ 42185684 w 38116"/>
              <a:gd name="T49" fmla="*/ 2767592 h 5533"/>
              <a:gd name="T50" fmla="*/ 41527327 w 38116"/>
              <a:gd name="T51" fmla="*/ 2281917 h 5533"/>
              <a:gd name="T52" fmla="*/ 41343038 w 38116"/>
              <a:gd name="T53" fmla="*/ 2307832 h 5533"/>
              <a:gd name="T54" fmla="*/ 38362223 w 38116"/>
              <a:gd name="T55" fmla="*/ 3228494 h 5533"/>
              <a:gd name="T56" fmla="*/ 36103005 w 38116"/>
              <a:gd name="T57" fmla="*/ 3450485 h 5533"/>
              <a:gd name="T58" fmla="*/ 35349189 w 38116"/>
              <a:gd name="T59" fmla="*/ 3425711 h 5533"/>
              <a:gd name="T60" fmla="*/ 32498252 w 38116"/>
              <a:gd name="T61" fmla="*/ 2866755 h 5533"/>
              <a:gd name="T62" fmla="*/ 31687826 w 38116"/>
              <a:gd name="T63" fmla="*/ 2340528 h 5533"/>
              <a:gd name="T64" fmla="*/ 31395849 w 38116"/>
              <a:gd name="T65" fmla="*/ 1617050 h 5533"/>
              <a:gd name="T66" fmla="*/ 30546572 w 38116"/>
              <a:gd name="T67" fmla="*/ 796692 h 5533"/>
              <a:gd name="T68" fmla="*/ 29873788 w 38116"/>
              <a:gd name="T69" fmla="*/ 1156182 h 5533"/>
              <a:gd name="T70" fmla="*/ 25272087 w 38116"/>
              <a:gd name="T71" fmla="*/ 3891111 h 5533"/>
              <a:gd name="T72" fmla="*/ 20282949 w 38116"/>
              <a:gd name="T73" fmla="*/ 400041 h 5533"/>
              <a:gd name="T74" fmla="*/ 19697895 w 38116"/>
              <a:gd name="T75" fmla="*/ 114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7" name="Google Shape;562;p25">
            <a:extLst>
              <a:ext uri="{FF2B5EF4-FFF2-40B4-BE49-F238E27FC236}">
                <a16:creationId xmlns:a16="http://schemas.microsoft.com/office/drawing/2014/main" id="{B21D7DFD-570D-5AC2-59F2-8BA9A0C26C8F}"/>
              </a:ext>
            </a:extLst>
          </p:cNvPr>
          <p:cNvSpPr>
            <a:spLocks/>
          </p:cNvSpPr>
          <p:nvPr/>
        </p:nvSpPr>
        <p:spPr bwMode="auto">
          <a:xfrm>
            <a:off x="9052323" y="3092054"/>
            <a:ext cx="292894" cy="67865"/>
          </a:xfrm>
          <a:custGeom>
            <a:avLst/>
            <a:gdLst>
              <a:gd name="T0" fmla="*/ 6304750 w 11733"/>
              <a:gd name="T1" fmla="*/ 0 h 2715"/>
              <a:gd name="T2" fmla="*/ 5852749 w 11733"/>
              <a:gd name="T3" fmla="*/ 454301 h 2715"/>
              <a:gd name="T4" fmla="*/ 5237888 w 11733"/>
              <a:gd name="T5" fmla="*/ 1037484 h 2715"/>
              <a:gd name="T6" fmla="*/ 4590907 w 11733"/>
              <a:gd name="T7" fmla="*/ 1524014 h 2715"/>
              <a:gd name="T8" fmla="*/ 3136315 w 11733"/>
              <a:gd name="T9" fmla="*/ 2074969 h 2715"/>
              <a:gd name="T10" fmla="*/ 2828336 w 11733"/>
              <a:gd name="T11" fmla="*/ 2093833 h 2715"/>
              <a:gd name="T12" fmla="*/ 0 w 11733"/>
              <a:gd name="T13" fmla="*/ 875308 h 2715"/>
              <a:gd name="T14" fmla="*/ 0 w 11733"/>
              <a:gd name="T15" fmla="*/ 875308 h 2715"/>
              <a:gd name="T16" fmla="*/ 1228591 w 11733"/>
              <a:gd name="T17" fmla="*/ 2301569 h 2715"/>
              <a:gd name="T18" fmla="*/ 3136315 w 11733"/>
              <a:gd name="T19" fmla="*/ 3014700 h 2715"/>
              <a:gd name="T20" fmla="*/ 5173649 w 11733"/>
              <a:gd name="T21" fmla="*/ 2529270 h 2715"/>
              <a:gd name="T22" fmla="*/ 6014511 w 11733"/>
              <a:gd name="T23" fmla="*/ 1944987 h 2715"/>
              <a:gd name="T24" fmla="*/ 6311407 w 11733"/>
              <a:gd name="T25" fmla="*/ 1690624 h 2715"/>
              <a:gd name="T26" fmla="*/ 6311407 w 11733"/>
              <a:gd name="T27" fmla="*/ 1690624 h 2715"/>
              <a:gd name="T28" fmla="*/ 7598712 w 11733"/>
              <a:gd name="T29" fmla="*/ 2495941 h 2715"/>
              <a:gd name="T30" fmla="*/ 9667066 w 11733"/>
              <a:gd name="T31" fmla="*/ 3014700 h 2715"/>
              <a:gd name="T32" fmla="*/ 10217656 w 11733"/>
              <a:gd name="T33" fmla="*/ 2982472 h 2715"/>
              <a:gd name="T34" fmla="*/ 10767147 w 11733"/>
              <a:gd name="T35" fmla="*/ 2852524 h 2715"/>
              <a:gd name="T36" fmla="*/ 11704400 w 11733"/>
              <a:gd name="T37" fmla="*/ 2399322 h 2715"/>
              <a:gd name="T38" fmla="*/ 12998362 w 11733"/>
              <a:gd name="T39" fmla="*/ 843079 h 2715"/>
              <a:gd name="T40" fmla="*/ 12998362 w 11733"/>
              <a:gd name="T41" fmla="*/ 843079 h 2715"/>
              <a:gd name="T42" fmla="*/ 11413029 w 11733"/>
              <a:gd name="T43" fmla="*/ 1848368 h 2715"/>
              <a:gd name="T44" fmla="*/ 10270844 w 11733"/>
              <a:gd name="T45" fmla="*/ 2054971 h 2715"/>
              <a:gd name="T46" fmla="*/ 9732437 w 11733"/>
              <a:gd name="T47" fmla="*/ 2010544 h 2715"/>
              <a:gd name="T48" fmla="*/ 8148203 w 11733"/>
              <a:gd name="T49" fmla="*/ 1426262 h 2715"/>
              <a:gd name="T50" fmla="*/ 6757850 w 11733"/>
              <a:gd name="T51" fmla="*/ 422106 h 2715"/>
              <a:gd name="T52" fmla="*/ 6304750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537" name="Google Shape;537;p25"/>
          <p:cNvSpPr txBox="1">
            <a:spLocks noGrp="1"/>
          </p:cNvSpPr>
          <p:nvPr>
            <p:ph type="title"/>
          </p:nvPr>
        </p:nvSpPr>
        <p:spPr>
          <a:xfrm>
            <a:off x="1388100" y="964400"/>
            <a:ext cx="6367800" cy="3062400"/>
          </a:xfrm>
          <a:prstGeom prst="rect">
            <a:avLst/>
          </a:prstGeom>
        </p:spPr>
        <p:txBody>
          <a:bodyPr spcFirstLastPara="1">
            <a:noAutofit/>
          </a:bodyPr>
          <a:lstStyle>
            <a:lvl1pPr lvl="0" rtl="0">
              <a:spcBef>
                <a:spcPts val="0"/>
              </a:spcBef>
              <a:spcAft>
                <a:spcPts val="0"/>
              </a:spcAft>
              <a:buSzPts val="4800"/>
              <a:buNone/>
              <a:defRPr sz="5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1554868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tx2"/>
        </a:solidFill>
        <a:effectLst/>
      </p:bgPr>
    </p:bg>
    <p:spTree>
      <p:nvGrpSpPr>
        <p:cNvPr id="1" name="Shape 563"/>
        <p:cNvGrpSpPr/>
        <p:nvPr/>
      </p:nvGrpSpPr>
      <p:grpSpPr>
        <a:xfrm>
          <a:off x="0" y="0"/>
          <a:ext cx="0" cy="0"/>
          <a:chOff x="0" y="0"/>
          <a:chExt cx="0" cy="0"/>
        </a:xfrm>
      </p:grpSpPr>
      <p:grpSp>
        <p:nvGrpSpPr>
          <p:cNvPr id="7" name="Google Shape;564;p26">
            <a:extLst>
              <a:ext uri="{FF2B5EF4-FFF2-40B4-BE49-F238E27FC236}">
                <a16:creationId xmlns:a16="http://schemas.microsoft.com/office/drawing/2014/main" id="{C0C46869-4650-4071-48AB-3100937DB51B}"/>
              </a:ext>
            </a:extLst>
          </p:cNvPr>
          <p:cNvGrpSpPr>
            <a:grpSpLocks/>
          </p:cNvGrpSpPr>
          <p:nvPr/>
        </p:nvGrpSpPr>
        <p:grpSpPr bwMode="auto">
          <a:xfrm>
            <a:off x="-572691" y="1481138"/>
            <a:ext cx="9324976" cy="3380185"/>
            <a:chOff x="-572967" y="1481125"/>
            <a:chExt cx="9324679" cy="3379988"/>
          </a:xfrm>
        </p:grpSpPr>
        <p:grpSp>
          <p:nvGrpSpPr>
            <p:cNvPr id="8" name="Google Shape;565;p26">
              <a:extLst>
                <a:ext uri="{FF2B5EF4-FFF2-40B4-BE49-F238E27FC236}">
                  <a16:creationId xmlns:a16="http://schemas.microsoft.com/office/drawing/2014/main" id="{78F6D9E8-1B19-E185-A9AE-AE1A1443C681}"/>
                </a:ext>
              </a:extLst>
            </p:cNvPr>
            <p:cNvGrpSpPr>
              <a:grpSpLocks/>
            </p:cNvGrpSpPr>
            <p:nvPr/>
          </p:nvGrpSpPr>
          <p:grpSpPr bwMode="auto">
            <a:xfrm>
              <a:off x="-572967" y="4039827"/>
              <a:ext cx="1700876" cy="563680"/>
              <a:chOff x="456975" y="1603100"/>
              <a:chExt cx="1111175" cy="368250"/>
            </a:xfrm>
          </p:grpSpPr>
          <p:sp>
            <p:nvSpPr>
              <p:cNvPr id="22" name="Google Shape;566;p26">
                <a:extLst>
                  <a:ext uri="{FF2B5EF4-FFF2-40B4-BE49-F238E27FC236}">
                    <a16:creationId xmlns:a16="http://schemas.microsoft.com/office/drawing/2014/main" id="{2755753C-1B07-43E7-5CAE-C4CB218CC895}"/>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3" name="Google Shape;567;p26">
                <a:extLst>
                  <a:ext uri="{FF2B5EF4-FFF2-40B4-BE49-F238E27FC236}">
                    <a16:creationId xmlns:a16="http://schemas.microsoft.com/office/drawing/2014/main" id="{4CE1A53A-CCD8-A9F6-4453-D1880D035995}"/>
                  </a:ext>
                </a:extLst>
              </p:cNvPr>
              <p:cNvSpPr/>
              <p:nvPr/>
            </p:nvSpPr>
            <p:spPr>
              <a:xfrm>
                <a:off x="1191224" y="1668305"/>
                <a:ext cx="36557" cy="41222"/>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568;p26">
                <a:extLst>
                  <a:ext uri="{FF2B5EF4-FFF2-40B4-BE49-F238E27FC236}">
                    <a16:creationId xmlns:a16="http://schemas.microsoft.com/office/drawing/2014/main" id="{2E6A75CB-4CEC-57D9-8EDA-28A2A2C8B4AF}"/>
                  </a:ext>
                </a:extLst>
              </p:cNvPr>
              <p:cNvSpPr/>
              <p:nvPr/>
            </p:nvSpPr>
            <p:spPr>
              <a:xfrm>
                <a:off x="1177223" y="1692416"/>
                <a:ext cx="25667" cy="24112"/>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569;p26">
                <a:extLst>
                  <a:ext uri="{FF2B5EF4-FFF2-40B4-BE49-F238E27FC236}">
                    <a16:creationId xmlns:a16="http://schemas.microsoft.com/office/drawing/2014/main" id="{CE857F41-C694-A917-F482-D968D8685489}"/>
                  </a:ext>
                </a:extLst>
              </p:cNvPr>
              <p:cNvSpPr/>
              <p:nvPr/>
            </p:nvSpPr>
            <p:spPr>
              <a:xfrm>
                <a:off x="817099" y="1932752"/>
                <a:ext cx="60669"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570;p26">
                <a:extLst>
                  <a:ext uri="{FF2B5EF4-FFF2-40B4-BE49-F238E27FC236}">
                    <a16:creationId xmlns:a16="http://schemas.microsoft.com/office/drawing/2014/main" id="{159A969F-7651-5734-78FA-9FE8EB270F5A}"/>
                  </a:ext>
                </a:extLst>
              </p:cNvPr>
              <p:cNvSpPr/>
              <p:nvPr/>
            </p:nvSpPr>
            <p:spPr>
              <a:xfrm>
                <a:off x="831100" y="1906308"/>
                <a:ext cx="40446"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9" name="Google Shape;571;p26">
              <a:extLst>
                <a:ext uri="{FF2B5EF4-FFF2-40B4-BE49-F238E27FC236}">
                  <a16:creationId xmlns:a16="http://schemas.microsoft.com/office/drawing/2014/main" id="{4451F33E-963F-C51B-A6A3-D038168CC7F8}"/>
                </a:ext>
              </a:extLst>
            </p:cNvPr>
            <p:cNvSpPr>
              <a:spLocks/>
            </p:cNvSpPr>
            <p:nvPr/>
          </p:nvSpPr>
          <p:spPr bwMode="auto">
            <a:xfrm>
              <a:off x="8458388" y="14811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 name="Google Shape;572;p26">
              <a:extLst>
                <a:ext uri="{FF2B5EF4-FFF2-40B4-BE49-F238E27FC236}">
                  <a16:creationId xmlns:a16="http://schemas.microsoft.com/office/drawing/2014/main" id="{86A4A3F8-2F12-2DEF-F37F-AFD14BE0F79A}"/>
                </a:ext>
              </a:extLst>
            </p:cNvPr>
            <p:cNvSpPr>
              <a:spLocks/>
            </p:cNvSpPr>
            <p:nvPr/>
          </p:nvSpPr>
          <p:spPr bwMode="auto">
            <a:xfrm>
              <a:off x="5116700" y="47227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1" name="Google Shape;573;p26">
              <a:extLst>
                <a:ext uri="{FF2B5EF4-FFF2-40B4-BE49-F238E27FC236}">
                  <a16:creationId xmlns:a16="http://schemas.microsoft.com/office/drawing/2014/main" id="{3F49ED6B-3012-D1AC-0548-1FC50FD996EE}"/>
                </a:ext>
              </a:extLst>
            </p:cNvPr>
            <p:cNvSpPr>
              <a:spLocks/>
            </p:cNvSpPr>
            <p:nvPr/>
          </p:nvSpPr>
          <p:spPr bwMode="auto">
            <a:xfrm>
              <a:off x="5172113" y="4419913"/>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574;p26">
              <a:extLst>
                <a:ext uri="{FF2B5EF4-FFF2-40B4-BE49-F238E27FC236}">
                  <a16:creationId xmlns:a16="http://schemas.microsoft.com/office/drawing/2014/main" id="{6A2845B0-7856-F691-A647-4A8AB891E6E0}"/>
                </a:ext>
              </a:extLst>
            </p:cNvPr>
            <p:cNvSpPr>
              <a:spLocks/>
            </p:cNvSpPr>
            <p:nvPr/>
          </p:nvSpPr>
          <p:spPr bwMode="auto">
            <a:xfrm>
              <a:off x="3611413" y="43520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3" name="Google Shape;575;p26">
              <a:extLst>
                <a:ext uri="{FF2B5EF4-FFF2-40B4-BE49-F238E27FC236}">
                  <a16:creationId xmlns:a16="http://schemas.microsoft.com/office/drawing/2014/main" id="{44AAFCD5-4553-F9B5-9CE3-7DEA8E9ECCA8}"/>
                </a:ext>
              </a:extLst>
            </p:cNvPr>
            <p:cNvGrpSpPr>
              <a:grpSpLocks/>
            </p:cNvGrpSpPr>
            <p:nvPr/>
          </p:nvGrpSpPr>
          <p:grpSpPr bwMode="auto">
            <a:xfrm>
              <a:off x="7369491" y="4268474"/>
              <a:ext cx="1288247" cy="574373"/>
              <a:chOff x="7624716" y="2969549"/>
              <a:chExt cx="1288247" cy="574373"/>
            </a:xfrm>
          </p:grpSpPr>
          <p:sp>
            <p:nvSpPr>
              <p:cNvPr id="16" name="Google Shape;576;p26">
                <a:extLst>
                  <a:ext uri="{FF2B5EF4-FFF2-40B4-BE49-F238E27FC236}">
                    <a16:creationId xmlns:a16="http://schemas.microsoft.com/office/drawing/2014/main" id="{DA586842-9E92-A944-4343-7813D65D59BD}"/>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 name="Google Shape;577;p26">
                <a:extLst>
                  <a:ext uri="{FF2B5EF4-FFF2-40B4-BE49-F238E27FC236}">
                    <a16:creationId xmlns:a16="http://schemas.microsoft.com/office/drawing/2014/main" id="{AA805967-8138-0949-4C61-190F1C5D6108}"/>
                  </a:ext>
                </a:extLst>
              </p:cNvPr>
              <p:cNvSpPr/>
              <p:nvPr/>
            </p:nvSpPr>
            <p:spPr>
              <a:xfrm>
                <a:off x="8289013" y="3075250"/>
                <a:ext cx="38099" cy="53575"/>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578;p26">
                <a:extLst>
                  <a:ext uri="{FF2B5EF4-FFF2-40B4-BE49-F238E27FC236}">
                    <a16:creationId xmlns:a16="http://schemas.microsoft.com/office/drawing/2014/main" id="{4310B890-D02A-FBA4-1F12-432E22E498B3}"/>
                  </a:ext>
                </a:extLst>
              </p:cNvPr>
              <p:cNvSpPr/>
              <p:nvPr/>
            </p:nvSpPr>
            <p:spPr>
              <a:xfrm>
                <a:off x="8254486" y="3089537"/>
                <a:ext cx="35718" cy="35717"/>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579;p26">
                <a:extLst>
                  <a:ext uri="{FF2B5EF4-FFF2-40B4-BE49-F238E27FC236}">
                    <a16:creationId xmlns:a16="http://schemas.microsoft.com/office/drawing/2014/main" id="{2F8B8BC2-92EC-ABD1-FAE4-F6518766105A}"/>
                  </a:ext>
                </a:extLst>
              </p:cNvPr>
              <p:cNvSpPr/>
              <p:nvPr/>
            </p:nvSpPr>
            <p:spPr>
              <a:xfrm>
                <a:off x="8816443" y="3445513"/>
                <a:ext cx="32145" cy="32145"/>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580;p26">
                <a:extLst>
                  <a:ext uri="{FF2B5EF4-FFF2-40B4-BE49-F238E27FC236}">
                    <a16:creationId xmlns:a16="http://schemas.microsoft.com/office/drawing/2014/main" id="{BF6E11CC-2DD6-BA3F-9F80-30B306CF3D9D}"/>
                  </a:ext>
                </a:extLst>
              </p:cNvPr>
              <p:cNvSpPr/>
              <p:nvPr/>
            </p:nvSpPr>
            <p:spPr>
              <a:xfrm>
                <a:off x="8803346" y="3401462"/>
                <a:ext cx="48814" cy="44051"/>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581;p26">
                <a:extLst>
                  <a:ext uri="{FF2B5EF4-FFF2-40B4-BE49-F238E27FC236}">
                    <a16:creationId xmlns:a16="http://schemas.microsoft.com/office/drawing/2014/main" id="{E58CEAA1-169E-D40B-5478-94694EC750BB}"/>
                  </a:ext>
                </a:extLst>
              </p:cNvPr>
              <p:cNvSpPr/>
              <p:nvPr/>
            </p:nvSpPr>
            <p:spPr>
              <a:xfrm>
                <a:off x="8799775" y="3370508"/>
                <a:ext cx="35718" cy="32145"/>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4" name="Google Shape;582;p26">
              <a:extLst>
                <a:ext uri="{FF2B5EF4-FFF2-40B4-BE49-F238E27FC236}">
                  <a16:creationId xmlns:a16="http://schemas.microsoft.com/office/drawing/2014/main" id="{D2D77D6B-28F8-F2D9-6CB8-123ED5BD47BA}"/>
                </a:ext>
              </a:extLst>
            </p:cNvPr>
            <p:cNvSpPr>
              <a:spLocks/>
            </p:cNvSpPr>
            <p:nvPr/>
          </p:nvSpPr>
          <p:spPr bwMode="auto">
            <a:xfrm>
              <a:off x="158025" y="157761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5" name="Google Shape;583;p26">
              <a:extLst>
                <a:ext uri="{FF2B5EF4-FFF2-40B4-BE49-F238E27FC236}">
                  <a16:creationId xmlns:a16="http://schemas.microsoft.com/office/drawing/2014/main" id="{26FF3C67-9581-70FF-A38E-5122F5C00E7C}"/>
                </a:ext>
              </a:extLst>
            </p:cNvPr>
            <p:cNvSpPr>
              <a:spLocks/>
            </p:cNvSpPr>
            <p:nvPr/>
          </p:nvSpPr>
          <p:spPr bwMode="auto">
            <a:xfrm>
              <a:off x="899238" y="188160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584" name="Google Shape;584;p26"/>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5" name="Google Shape;585;p26"/>
          <p:cNvSpPr txBox="1">
            <a:spLocks noGrp="1"/>
          </p:cNvSpPr>
          <p:nvPr>
            <p:ph type="ctrTitle" idx="2"/>
          </p:nvPr>
        </p:nvSpPr>
        <p:spPr>
          <a:xfrm>
            <a:off x="1288475" y="2324036"/>
            <a:ext cx="30093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586" name="Google Shape;586;p26"/>
          <p:cNvSpPr txBox="1">
            <a:spLocks noGrp="1"/>
          </p:cNvSpPr>
          <p:nvPr>
            <p:ph type="subTitle" idx="1"/>
          </p:nvPr>
        </p:nvSpPr>
        <p:spPr>
          <a:xfrm>
            <a:off x="1453950" y="2714118"/>
            <a:ext cx="26787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587" name="Google Shape;587;p26"/>
          <p:cNvSpPr txBox="1">
            <a:spLocks noGrp="1"/>
          </p:cNvSpPr>
          <p:nvPr>
            <p:ph type="ctrTitle" idx="3"/>
          </p:nvPr>
        </p:nvSpPr>
        <p:spPr>
          <a:xfrm>
            <a:off x="4831175" y="2324036"/>
            <a:ext cx="30093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588" name="Google Shape;588;p26"/>
          <p:cNvSpPr txBox="1">
            <a:spLocks noGrp="1"/>
          </p:cNvSpPr>
          <p:nvPr>
            <p:ph type="subTitle" idx="4"/>
          </p:nvPr>
        </p:nvSpPr>
        <p:spPr>
          <a:xfrm>
            <a:off x="4996550" y="2714118"/>
            <a:ext cx="26787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37972719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tx2"/>
        </a:solidFill>
        <a:effectLst/>
      </p:bgPr>
    </p:bg>
    <p:spTree>
      <p:nvGrpSpPr>
        <p:cNvPr id="1" name="Shape 589"/>
        <p:cNvGrpSpPr/>
        <p:nvPr/>
      </p:nvGrpSpPr>
      <p:grpSpPr>
        <a:xfrm>
          <a:off x="0" y="0"/>
          <a:ext cx="0" cy="0"/>
          <a:chOff x="0" y="0"/>
          <a:chExt cx="0" cy="0"/>
        </a:xfrm>
      </p:grpSpPr>
      <p:grpSp>
        <p:nvGrpSpPr>
          <p:cNvPr id="9" name="Google Shape;590;p27">
            <a:extLst>
              <a:ext uri="{FF2B5EF4-FFF2-40B4-BE49-F238E27FC236}">
                <a16:creationId xmlns:a16="http://schemas.microsoft.com/office/drawing/2014/main" id="{7F30D75E-A029-4EB4-CCF4-EA79DF49A317}"/>
              </a:ext>
            </a:extLst>
          </p:cNvPr>
          <p:cNvGrpSpPr>
            <a:grpSpLocks/>
          </p:cNvGrpSpPr>
          <p:nvPr/>
        </p:nvGrpSpPr>
        <p:grpSpPr bwMode="auto">
          <a:xfrm>
            <a:off x="-172641" y="1207294"/>
            <a:ext cx="10183416" cy="3936206"/>
            <a:chOff x="-172617" y="1207377"/>
            <a:chExt cx="10182901" cy="3936130"/>
          </a:xfrm>
        </p:grpSpPr>
        <p:grpSp>
          <p:nvGrpSpPr>
            <p:cNvPr id="10" name="Google Shape;591;p27">
              <a:extLst>
                <a:ext uri="{FF2B5EF4-FFF2-40B4-BE49-F238E27FC236}">
                  <a16:creationId xmlns:a16="http://schemas.microsoft.com/office/drawing/2014/main" id="{8BB8121A-A7AC-1F04-159E-B9CCE4FB4D4B}"/>
                </a:ext>
              </a:extLst>
            </p:cNvPr>
            <p:cNvGrpSpPr>
              <a:grpSpLocks/>
            </p:cNvGrpSpPr>
            <p:nvPr/>
          </p:nvGrpSpPr>
          <p:grpSpPr bwMode="auto">
            <a:xfrm>
              <a:off x="-172617" y="4579827"/>
              <a:ext cx="1700876" cy="563680"/>
              <a:chOff x="456975" y="1603100"/>
              <a:chExt cx="1111175" cy="368250"/>
            </a:xfrm>
          </p:grpSpPr>
          <p:sp>
            <p:nvSpPr>
              <p:cNvPr id="20" name="Google Shape;592;p27">
                <a:extLst>
                  <a:ext uri="{FF2B5EF4-FFF2-40B4-BE49-F238E27FC236}">
                    <a16:creationId xmlns:a16="http://schemas.microsoft.com/office/drawing/2014/main" id="{B1F725EA-49DB-3CB8-7DE3-429C183871F8}"/>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1" name="Google Shape;593;p27">
                <a:extLst>
                  <a:ext uri="{FF2B5EF4-FFF2-40B4-BE49-F238E27FC236}">
                    <a16:creationId xmlns:a16="http://schemas.microsoft.com/office/drawing/2014/main" id="{4AEA0EA7-4FB0-367D-D22D-5CF29E28E2C2}"/>
                  </a:ext>
                </a:extLst>
              </p:cNvPr>
              <p:cNvSpPr/>
              <p:nvPr/>
            </p:nvSpPr>
            <p:spPr>
              <a:xfrm>
                <a:off x="1191210" y="1668780"/>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594;p27">
                <a:extLst>
                  <a:ext uri="{FF2B5EF4-FFF2-40B4-BE49-F238E27FC236}">
                    <a16:creationId xmlns:a16="http://schemas.microsoft.com/office/drawing/2014/main" id="{962245CF-3CA9-1BB7-79DE-729A8A82B495}"/>
                  </a:ext>
                </a:extLst>
              </p:cNvPr>
              <p:cNvSpPr/>
              <p:nvPr/>
            </p:nvSpPr>
            <p:spPr>
              <a:xfrm>
                <a:off x="1177210" y="1692892"/>
                <a:ext cx="25667" cy="24113"/>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595;p27">
                <a:extLst>
                  <a:ext uri="{FF2B5EF4-FFF2-40B4-BE49-F238E27FC236}">
                    <a16:creationId xmlns:a16="http://schemas.microsoft.com/office/drawing/2014/main" id="{99A5FF77-E16A-C91E-257E-7AA20EC238EF}"/>
                  </a:ext>
                </a:extLst>
              </p:cNvPr>
              <p:cNvSpPr/>
              <p:nvPr/>
            </p:nvSpPr>
            <p:spPr>
              <a:xfrm>
                <a:off x="817092" y="1932459"/>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596;p27">
                <a:extLst>
                  <a:ext uri="{FF2B5EF4-FFF2-40B4-BE49-F238E27FC236}">
                    <a16:creationId xmlns:a16="http://schemas.microsoft.com/office/drawing/2014/main" id="{BB5C3765-F316-53DD-93C3-694D3F0AB960}"/>
                  </a:ext>
                </a:extLst>
              </p:cNvPr>
              <p:cNvSpPr/>
              <p:nvPr/>
            </p:nvSpPr>
            <p:spPr>
              <a:xfrm>
                <a:off x="831093" y="1906013"/>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597;p27">
              <a:extLst>
                <a:ext uri="{FF2B5EF4-FFF2-40B4-BE49-F238E27FC236}">
                  <a16:creationId xmlns:a16="http://schemas.microsoft.com/office/drawing/2014/main" id="{244C05E0-6764-7901-CCD6-49607C480C5F}"/>
                </a:ext>
              </a:extLst>
            </p:cNvPr>
            <p:cNvSpPr>
              <a:spLocks/>
            </p:cNvSpPr>
            <p:nvPr/>
          </p:nvSpPr>
          <p:spPr bwMode="auto">
            <a:xfrm>
              <a:off x="685450" y="37218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598;p27">
              <a:extLst>
                <a:ext uri="{FF2B5EF4-FFF2-40B4-BE49-F238E27FC236}">
                  <a16:creationId xmlns:a16="http://schemas.microsoft.com/office/drawing/2014/main" id="{1198E82C-D778-CB2E-FB85-25056D78C2C0}"/>
                </a:ext>
              </a:extLst>
            </p:cNvPr>
            <p:cNvSpPr>
              <a:spLocks/>
            </p:cNvSpPr>
            <p:nvPr/>
          </p:nvSpPr>
          <p:spPr bwMode="auto">
            <a:xfrm>
              <a:off x="1604963" y="41547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599;p27">
              <a:extLst>
                <a:ext uri="{FF2B5EF4-FFF2-40B4-BE49-F238E27FC236}">
                  <a16:creationId xmlns:a16="http://schemas.microsoft.com/office/drawing/2014/main" id="{93B2F4F5-7329-A60A-0D44-9D2A3FB4F65B}"/>
                </a:ext>
              </a:extLst>
            </p:cNvPr>
            <p:cNvSpPr>
              <a:spLocks/>
            </p:cNvSpPr>
            <p:nvPr/>
          </p:nvSpPr>
          <p:spPr bwMode="auto">
            <a:xfrm>
              <a:off x="3620288" y="36540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4" name="Google Shape;600;p27">
              <a:extLst>
                <a:ext uri="{FF2B5EF4-FFF2-40B4-BE49-F238E27FC236}">
                  <a16:creationId xmlns:a16="http://schemas.microsoft.com/office/drawing/2014/main" id="{9E5906C2-553E-5D7E-36C9-A4893AA5E4E3}"/>
                </a:ext>
              </a:extLst>
            </p:cNvPr>
            <p:cNvGrpSpPr>
              <a:grpSpLocks/>
            </p:cNvGrpSpPr>
            <p:nvPr/>
          </p:nvGrpSpPr>
          <p:grpSpPr bwMode="auto">
            <a:xfrm>
              <a:off x="8309408" y="1207377"/>
              <a:ext cx="1700876" cy="563680"/>
              <a:chOff x="456975" y="1603100"/>
              <a:chExt cx="1111175" cy="368250"/>
            </a:xfrm>
          </p:grpSpPr>
          <p:sp>
            <p:nvSpPr>
              <p:cNvPr id="15" name="Google Shape;601;p27">
                <a:extLst>
                  <a:ext uri="{FF2B5EF4-FFF2-40B4-BE49-F238E27FC236}">
                    <a16:creationId xmlns:a16="http://schemas.microsoft.com/office/drawing/2014/main" id="{3D64C68E-7080-DA35-FEE3-97F2835DB071}"/>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602;p27">
                <a:extLst>
                  <a:ext uri="{FF2B5EF4-FFF2-40B4-BE49-F238E27FC236}">
                    <a16:creationId xmlns:a16="http://schemas.microsoft.com/office/drawing/2014/main" id="{4602C284-BDD8-9E12-D4E5-6AD19C5F46C6}"/>
                  </a:ext>
                </a:extLst>
              </p:cNvPr>
              <p:cNvSpPr/>
              <p:nvPr/>
            </p:nvSpPr>
            <p:spPr>
              <a:xfrm>
                <a:off x="1190922" y="1668437"/>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603;p27">
                <a:extLst>
                  <a:ext uri="{FF2B5EF4-FFF2-40B4-BE49-F238E27FC236}">
                    <a16:creationId xmlns:a16="http://schemas.microsoft.com/office/drawing/2014/main" id="{652415BC-1CB2-1303-42F2-7EE5BDFBCACD}"/>
                  </a:ext>
                </a:extLst>
              </p:cNvPr>
              <p:cNvSpPr/>
              <p:nvPr/>
            </p:nvSpPr>
            <p:spPr>
              <a:xfrm>
                <a:off x="1176921" y="1692549"/>
                <a:ext cx="25667" cy="24112"/>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604;p27">
                <a:extLst>
                  <a:ext uri="{FF2B5EF4-FFF2-40B4-BE49-F238E27FC236}">
                    <a16:creationId xmlns:a16="http://schemas.microsoft.com/office/drawing/2014/main" id="{1DD134F9-D255-49F6-E54D-7A3CD5F750E0}"/>
                  </a:ext>
                </a:extLst>
              </p:cNvPr>
              <p:cNvSpPr/>
              <p:nvPr/>
            </p:nvSpPr>
            <p:spPr>
              <a:xfrm>
                <a:off x="816804" y="1932116"/>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605;p27">
                <a:extLst>
                  <a:ext uri="{FF2B5EF4-FFF2-40B4-BE49-F238E27FC236}">
                    <a16:creationId xmlns:a16="http://schemas.microsoft.com/office/drawing/2014/main" id="{78347630-358D-13C3-8942-CF185CD627E0}"/>
                  </a:ext>
                </a:extLst>
              </p:cNvPr>
              <p:cNvSpPr/>
              <p:nvPr/>
            </p:nvSpPr>
            <p:spPr>
              <a:xfrm>
                <a:off x="830804" y="1905671"/>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606" name="Google Shape;606;p27"/>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7" name="Google Shape;607;p27"/>
          <p:cNvSpPr txBox="1">
            <a:spLocks noGrp="1"/>
          </p:cNvSpPr>
          <p:nvPr>
            <p:ph type="ctrTitle" idx="2"/>
          </p:nvPr>
        </p:nvSpPr>
        <p:spPr>
          <a:xfrm>
            <a:off x="5369350" y="1464463"/>
            <a:ext cx="22443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08" name="Google Shape;608;p27"/>
          <p:cNvSpPr txBox="1">
            <a:spLocks noGrp="1"/>
          </p:cNvSpPr>
          <p:nvPr>
            <p:ph type="subTitle" idx="1"/>
          </p:nvPr>
        </p:nvSpPr>
        <p:spPr>
          <a:xfrm>
            <a:off x="5369350" y="1850799"/>
            <a:ext cx="2692200" cy="840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09" name="Google Shape;609;p27"/>
          <p:cNvSpPr txBox="1">
            <a:spLocks noGrp="1"/>
          </p:cNvSpPr>
          <p:nvPr>
            <p:ph type="ctrTitle" idx="3"/>
          </p:nvPr>
        </p:nvSpPr>
        <p:spPr>
          <a:xfrm>
            <a:off x="5369350" y="3111963"/>
            <a:ext cx="22443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10" name="Google Shape;610;p27"/>
          <p:cNvSpPr txBox="1">
            <a:spLocks noGrp="1"/>
          </p:cNvSpPr>
          <p:nvPr>
            <p:ph type="subTitle" idx="4"/>
          </p:nvPr>
        </p:nvSpPr>
        <p:spPr>
          <a:xfrm>
            <a:off x="5369350" y="3498299"/>
            <a:ext cx="2692200" cy="840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11" name="Google Shape;611;p27"/>
          <p:cNvSpPr txBox="1">
            <a:spLocks noGrp="1"/>
          </p:cNvSpPr>
          <p:nvPr>
            <p:ph type="title" idx="5"/>
          </p:nvPr>
        </p:nvSpPr>
        <p:spPr>
          <a:xfrm>
            <a:off x="4679841" y="1357584"/>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2500"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
        <p:nvSpPr>
          <p:cNvPr id="612" name="Google Shape;612;p27"/>
          <p:cNvSpPr txBox="1">
            <a:spLocks noGrp="1"/>
          </p:cNvSpPr>
          <p:nvPr>
            <p:ph type="title" idx="6"/>
          </p:nvPr>
        </p:nvSpPr>
        <p:spPr>
          <a:xfrm>
            <a:off x="4679841" y="3011882"/>
            <a:ext cx="677100" cy="577800"/>
          </a:xfrm>
          <a:prstGeom prst="rect">
            <a:avLst/>
          </a:prstGeom>
          <a:noFill/>
        </p:spPr>
        <p:txBody>
          <a:bodyPr spcFirstLastPara="1">
            <a:noAutofit/>
          </a:bodyPr>
          <a:lstStyle>
            <a:lvl1pPr lvl="0" rtl="0">
              <a:spcBef>
                <a:spcPts val="0"/>
              </a:spcBef>
              <a:spcAft>
                <a:spcPts val="0"/>
              </a:spcAft>
              <a:buClr>
                <a:schemeClr val="dk1"/>
              </a:buClr>
              <a:buSzPts val="3600"/>
              <a:buNone/>
              <a:defRPr sz="2500"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rPr lang="en-US"/>
              <a:t>Click to edit Master title style</a:t>
            </a:r>
            <a:endParaRPr/>
          </a:p>
        </p:txBody>
      </p:sp>
    </p:spTree>
    <p:extLst>
      <p:ext uri="{BB962C8B-B14F-4D97-AF65-F5344CB8AC3E}">
        <p14:creationId xmlns:p14="http://schemas.microsoft.com/office/powerpoint/2010/main" val="29974696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solidFill>
          <a:schemeClr val="tx2"/>
        </a:solidFill>
        <a:effectLst/>
      </p:bgPr>
    </p:bg>
    <p:spTree>
      <p:nvGrpSpPr>
        <p:cNvPr id="1" name="Shape 613"/>
        <p:cNvGrpSpPr/>
        <p:nvPr/>
      </p:nvGrpSpPr>
      <p:grpSpPr>
        <a:xfrm>
          <a:off x="0" y="0"/>
          <a:ext cx="0" cy="0"/>
          <a:chOff x="0" y="0"/>
          <a:chExt cx="0" cy="0"/>
        </a:xfrm>
      </p:grpSpPr>
      <p:grpSp>
        <p:nvGrpSpPr>
          <p:cNvPr id="7" name="Google Shape;614;p28">
            <a:extLst>
              <a:ext uri="{FF2B5EF4-FFF2-40B4-BE49-F238E27FC236}">
                <a16:creationId xmlns:a16="http://schemas.microsoft.com/office/drawing/2014/main" id="{865E43BF-D077-F319-9B30-E34F0AD7A65A}"/>
              </a:ext>
            </a:extLst>
          </p:cNvPr>
          <p:cNvGrpSpPr>
            <a:grpSpLocks/>
          </p:cNvGrpSpPr>
          <p:nvPr/>
        </p:nvGrpSpPr>
        <p:grpSpPr bwMode="auto">
          <a:xfrm>
            <a:off x="-172641" y="1207294"/>
            <a:ext cx="10183416" cy="3936206"/>
            <a:chOff x="-172617" y="1207377"/>
            <a:chExt cx="10182901" cy="3936130"/>
          </a:xfrm>
        </p:grpSpPr>
        <p:grpSp>
          <p:nvGrpSpPr>
            <p:cNvPr id="8" name="Google Shape;615;p28">
              <a:extLst>
                <a:ext uri="{FF2B5EF4-FFF2-40B4-BE49-F238E27FC236}">
                  <a16:creationId xmlns:a16="http://schemas.microsoft.com/office/drawing/2014/main" id="{D8311C59-6B10-6A88-FAA0-80F4CEF056BE}"/>
                </a:ext>
              </a:extLst>
            </p:cNvPr>
            <p:cNvGrpSpPr>
              <a:grpSpLocks/>
            </p:cNvGrpSpPr>
            <p:nvPr/>
          </p:nvGrpSpPr>
          <p:grpSpPr bwMode="auto">
            <a:xfrm>
              <a:off x="-172617" y="4579827"/>
              <a:ext cx="1700876" cy="563680"/>
              <a:chOff x="456975" y="1603100"/>
              <a:chExt cx="1111175" cy="368250"/>
            </a:xfrm>
          </p:grpSpPr>
          <p:sp>
            <p:nvSpPr>
              <p:cNvPr id="18" name="Google Shape;616;p28">
                <a:extLst>
                  <a:ext uri="{FF2B5EF4-FFF2-40B4-BE49-F238E27FC236}">
                    <a16:creationId xmlns:a16="http://schemas.microsoft.com/office/drawing/2014/main" id="{99482DFD-0842-14E4-738B-5EA484D4B2A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617;p28">
                <a:extLst>
                  <a:ext uri="{FF2B5EF4-FFF2-40B4-BE49-F238E27FC236}">
                    <a16:creationId xmlns:a16="http://schemas.microsoft.com/office/drawing/2014/main" id="{1B5EB835-9811-F4F9-0B64-074BCE0DDE3D}"/>
                  </a:ext>
                </a:extLst>
              </p:cNvPr>
              <p:cNvSpPr/>
              <p:nvPr/>
            </p:nvSpPr>
            <p:spPr>
              <a:xfrm>
                <a:off x="1191210" y="1668780"/>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618;p28">
                <a:extLst>
                  <a:ext uri="{FF2B5EF4-FFF2-40B4-BE49-F238E27FC236}">
                    <a16:creationId xmlns:a16="http://schemas.microsoft.com/office/drawing/2014/main" id="{AC5C541C-5A72-03EC-2EA5-96E124E3E0DA}"/>
                  </a:ext>
                </a:extLst>
              </p:cNvPr>
              <p:cNvSpPr/>
              <p:nvPr/>
            </p:nvSpPr>
            <p:spPr>
              <a:xfrm>
                <a:off x="1177210" y="1692892"/>
                <a:ext cx="25667" cy="24113"/>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619;p28">
                <a:extLst>
                  <a:ext uri="{FF2B5EF4-FFF2-40B4-BE49-F238E27FC236}">
                    <a16:creationId xmlns:a16="http://schemas.microsoft.com/office/drawing/2014/main" id="{AB013A75-BAA2-4387-10FB-DE74A044859F}"/>
                  </a:ext>
                </a:extLst>
              </p:cNvPr>
              <p:cNvSpPr/>
              <p:nvPr/>
            </p:nvSpPr>
            <p:spPr>
              <a:xfrm>
                <a:off x="817092" y="1932459"/>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620;p28">
                <a:extLst>
                  <a:ext uri="{FF2B5EF4-FFF2-40B4-BE49-F238E27FC236}">
                    <a16:creationId xmlns:a16="http://schemas.microsoft.com/office/drawing/2014/main" id="{3B335945-5D04-97C8-850B-C6FCD11CDAF0}"/>
                  </a:ext>
                </a:extLst>
              </p:cNvPr>
              <p:cNvSpPr/>
              <p:nvPr/>
            </p:nvSpPr>
            <p:spPr>
              <a:xfrm>
                <a:off x="831093" y="1906013"/>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9" name="Google Shape;621;p28">
              <a:extLst>
                <a:ext uri="{FF2B5EF4-FFF2-40B4-BE49-F238E27FC236}">
                  <a16:creationId xmlns:a16="http://schemas.microsoft.com/office/drawing/2014/main" id="{297A6791-FFCC-94CD-CA2B-10FFDD1CDB9A}"/>
                </a:ext>
              </a:extLst>
            </p:cNvPr>
            <p:cNvSpPr>
              <a:spLocks/>
            </p:cNvSpPr>
            <p:nvPr/>
          </p:nvSpPr>
          <p:spPr bwMode="auto">
            <a:xfrm>
              <a:off x="472288" y="16112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 name="Google Shape;622;p28">
              <a:extLst>
                <a:ext uri="{FF2B5EF4-FFF2-40B4-BE49-F238E27FC236}">
                  <a16:creationId xmlns:a16="http://schemas.microsoft.com/office/drawing/2014/main" id="{C711055A-7AE5-E324-3504-05DF61383835}"/>
                </a:ext>
              </a:extLst>
            </p:cNvPr>
            <p:cNvSpPr>
              <a:spLocks/>
            </p:cNvSpPr>
            <p:nvPr/>
          </p:nvSpPr>
          <p:spPr bwMode="auto">
            <a:xfrm>
              <a:off x="400313" y="19537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1" name="Google Shape;623;p28">
              <a:extLst>
                <a:ext uri="{FF2B5EF4-FFF2-40B4-BE49-F238E27FC236}">
                  <a16:creationId xmlns:a16="http://schemas.microsoft.com/office/drawing/2014/main" id="{301D4C09-8705-9DA4-5E56-ECDE41216F04}"/>
                </a:ext>
              </a:extLst>
            </p:cNvPr>
            <p:cNvSpPr>
              <a:spLocks/>
            </p:cNvSpPr>
            <p:nvPr/>
          </p:nvSpPr>
          <p:spPr bwMode="auto">
            <a:xfrm>
              <a:off x="3620288" y="365402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2" name="Google Shape;624;p28">
              <a:extLst>
                <a:ext uri="{FF2B5EF4-FFF2-40B4-BE49-F238E27FC236}">
                  <a16:creationId xmlns:a16="http://schemas.microsoft.com/office/drawing/2014/main" id="{396EBDC6-399B-5B0B-29BC-EF4A137E8249}"/>
                </a:ext>
              </a:extLst>
            </p:cNvPr>
            <p:cNvGrpSpPr>
              <a:grpSpLocks/>
            </p:cNvGrpSpPr>
            <p:nvPr/>
          </p:nvGrpSpPr>
          <p:grpSpPr bwMode="auto">
            <a:xfrm>
              <a:off x="8309408" y="1207377"/>
              <a:ext cx="1700876" cy="563680"/>
              <a:chOff x="456975" y="1603100"/>
              <a:chExt cx="1111175" cy="368250"/>
            </a:xfrm>
          </p:grpSpPr>
          <p:sp>
            <p:nvSpPr>
              <p:cNvPr id="13" name="Google Shape;625;p28">
                <a:extLst>
                  <a:ext uri="{FF2B5EF4-FFF2-40B4-BE49-F238E27FC236}">
                    <a16:creationId xmlns:a16="http://schemas.microsoft.com/office/drawing/2014/main" id="{72F7764E-89F0-F05F-0776-629CD926AAA4}"/>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4" name="Google Shape;626;p28">
                <a:extLst>
                  <a:ext uri="{FF2B5EF4-FFF2-40B4-BE49-F238E27FC236}">
                    <a16:creationId xmlns:a16="http://schemas.microsoft.com/office/drawing/2014/main" id="{823A9ABC-2200-769A-B58F-4D012B0F9FB9}"/>
                  </a:ext>
                </a:extLst>
              </p:cNvPr>
              <p:cNvSpPr/>
              <p:nvPr/>
            </p:nvSpPr>
            <p:spPr>
              <a:xfrm>
                <a:off x="1190922" y="1668437"/>
                <a:ext cx="36556" cy="412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5" name="Google Shape;627;p28">
                <a:extLst>
                  <a:ext uri="{FF2B5EF4-FFF2-40B4-BE49-F238E27FC236}">
                    <a16:creationId xmlns:a16="http://schemas.microsoft.com/office/drawing/2014/main" id="{5D70F876-F42F-83F8-B4CF-1407A60FE409}"/>
                  </a:ext>
                </a:extLst>
              </p:cNvPr>
              <p:cNvSpPr/>
              <p:nvPr/>
            </p:nvSpPr>
            <p:spPr>
              <a:xfrm>
                <a:off x="1176921" y="1692549"/>
                <a:ext cx="25667" cy="24112"/>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628;p28">
                <a:extLst>
                  <a:ext uri="{FF2B5EF4-FFF2-40B4-BE49-F238E27FC236}">
                    <a16:creationId xmlns:a16="http://schemas.microsoft.com/office/drawing/2014/main" id="{1B4C352B-60B1-6A4C-590D-F4AC0144D843}"/>
                  </a:ext>
                </a:extLst>
              </p:cNvPr>
              <p:cNvSpPr/>
              <p:nvPr/>
            </p:nvSpPr>
            <p:spPr>
              <a:xfrm>
                <a:off x="816804" y="1932116"/>
                <a:ext cx="60668" cy="1244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629;p28">
                <a:extLst>
                  <a:ext uri="{FF2B5EF4-FFF2-40B4-BE49-F238E27FC236}">
                    <a16:creationId xmlns:a16="http://schemas.microsoft.com/office/drawing/2014/main" id="{CEEE75F9-4BE9-FB7D-22A4-2C98251EE3D4}"/>
                  </a:ext>
                </a:extLst>
              </p:cNvPr>
              <p:cNvSpPr/>
              <p:nvPr/>
            </p:nvSpPr>
            <p:spPr>
              <a:xfrm>
                <a:off x="830804" y="1905671"/>
                <a:ext cx="40445" cy="12445"/>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630" name="Google Shape;630;p28"/>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1" name="Google Shape;631;p28"/>
          <p:cNvSpPr txBox="1">
            <a:spLocks noGrp="1"/>
          </p:cNvSpPr>
          <p:nvPr>
            <p:ph type="ctrTitle" idx="2"/>
          </p:nvPr>
        </p:nvSpPr>
        <p:spPr>
          <a:xfrm>
            <a:off x="4646054" y="1616875"/>
            <a:ext cx="36198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32" name="Google Shape;632;p28"/>
          <p:cNvSpPr txBox="1">
            <a:spLocks noGrp="1"/>
          </p:cNvSpPr>
          <p:nvPr>
            <p:ph type="subTitle" idx="1"/>
          </p:nvPr>
        </p:nvSpPr>
        <p:spPr>
          <a:xfrm>
            <a:off x="4646050" y="2003200"/>
            <a:ext cx="3163800" cy="8400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33" name="Google Shape;633;p28"/>
          <p:cNvSpPr txBox="1">
            <a:spLocks noGrp="1"/>
          </p:cNvSpPr>
          <p:nvPr>
            <p:ph type="ctrTitle" idx="3"/>
          </p:nvPr>
        </p:nvSpPr>
        <p:spPr>
          <a:xfrm>
            <a:off x="878258" y="3035776"/>
            <a:ext cx="3619800" cy="336900"/>
          </a:xfrm>
          <a:prstGeom prst="rect">
            <a:avLst/>
          </a:prstGeom>
        </p:spPr>
        <p:txBody>
          <a:bodyPr spcFirstLastPara="1">
            <a:noAutofit/>
          </a:bodyPr>
          <a:lstStyle>
            <a:lvl1pPr lvl="0" algn="r"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34" name="Google Shape;634;p28"/>
          <p:cNvSpPr txBox="1">
            <a:spLocks noGrp="1"/>
          </p:cNvSpPr>
          <p:nvPr>
            <p:ph type="subTitle" idx="4"/>
          </p:nvPr>
        </p:nvSpPr>
        <p:spPr>
          <a:xfrm>
            <a:off x="1334276" y="3422100"/>
            <a:ext cx="3163800" cy="840000"/>
          </a:xfrm>
          <a:prstGeom prst="rect">
            <a:avLst/>
          </a:prstGeom>
        </p:spPr>
        <p:txBody>
          <a:bodyPr spcFirstLastPara="1">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20285880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tx2"/>
        </a:solidFill>
        <a:effectLst/>
      </p:bgPr>
    </p:bg>
    <p:spTree>
      <p:nvGrpSpPr>
        <p:cNvPr id="1" name="Shape 635"/>
        <p:cNvGrpSpPr/>
        <p:nvPr/>
      </p:nvGrpSpPr>
      <p:grpSpPr>
        <a:xfrm>
          <a:off x="0" y="0"/>
          <a:ext cx="0" cy="0"/>
          <a:chOff x="0" y="0"/>
          <a:chExt cx="0" cy="0"/>
        </a:xfrm>
      </p:grpSpPr>
      <p:grpSp>
        <p:nvGrpSpPr>
          <p:cNvPr id="9" name="Google Shape;636;p29">
            <a:extLst>
              <a:ext uri="{FF2B5EF4-FFF2-40B4-BE49-F238E27FC236}">
                <a16:creationId xmlns:a16="http://schemas.microsoft.com/office/drawing/2014/main" id="{CF52C79C-8B09-727F-15CF-D6701D74213B}"/>
              </a:ext>
            </a:extLst>
          </p:cNvPr>
          <p:cNvGrpSpPr>
            <a:grpSpLocks/>
          </p:cNvGrpSpPr>
          <p:nvPr/>
        </p:nvGrpSpPr>
        <p:grpSpPr bwMode="auto">
          <a:xfrm>
            <a:off x="-172641" y="950119"/>
            <a:ext cx="9640491" cy="4193381"/>
            <a:chOff x="-172608" y="949552"/>
            <a:chExt cx="9640042" cy="4193908"/>
          </a:xfrm>
        </p:grpSpPr>
        <p:grpSp>
          <p:nvGrpSpPr>
            <p:cNvPr id="10" name="Google Shape;637;p29">
              <a:extLst>
                <a:ext uri="{FF2B5EF4-FFF2-40B4-BE49-F238E27FC236}">
                  <a16:creationId xmlns:a16="http://schemas.microsoft.com/office/drawing/2014/main" id="{EF878569-A727-D030-2E89-B7706FF28A9C}"/>
                </a:ext>
              </a:extLst>
            </p:cNvPr>
            <p:cNvGrpSpPr>
              <a:grpSpLocks/>
            </p:cNvGrpSpPr>
            <p:nvPr/>
          </p:nvGrpSpPr>
          <p:grpSpPr bwMode="auto">
            <a:xfrm>
              <a:off x="-172608" y="4402467"/>
              <a:ext cx="2236017" cy="740993"/>
              <a:chOff x="456975" y="1603100"/>
              <a:chExt cx="1111175" cy="368250"/>
            </a:xfrm>
          </p:grpSpPr>
          <p:sp>
            <p:nvSpPr>
              <p:cNvPr id="30" name="Google Shape;638;p29">
                <a:extLst>
                  <a:ext uri="{FF2B5EF4-FFF2-40B4-BE49-F238E27FC236}">
                    <a16:creationId xmlns:a16="http://schemas.microsoft.com/office/drawing/2014/main" id="{741F5DAA-EB11-837D-C720-6C24FA61B0F3}"/>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1" name="Google Shape;639;p29">
                <a:extLst>
                  <a:ext uri="{FF2B5EF4-FFF2-40B4-BE49-F238E27FC236}">
                    <a16:creationId xmlns:a16="http://schemas.microsoft.com/office/drawing/2014/main" id="{59C3CCEE-0B89-5F75-CC5E-6525B72EFBB1}"/>
                  </a:ext>
                </a:extLst>
              </p:cNvPr>
              <p:cNvSpPr/>
              <p:nvPr/>
            </p:nvSpPr>
            <p:spPr>
              <a:xfrm>
                <a:off x="1190617" y="1668360"/>
                <a:ext cx="36682" cy="41424"/>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640;p29">
                <a:extLst>
                  <a:ext uri="{FF2B5EF4-FFF2-40B4-BE49-F238E27FC236}">
                    <a16:creationId xmlns:a16="http://schemas.microsoft.com/office/drawing/2014/main" id="{83CAF31B-56A9-1F20-9369-991759ADA2DE}"/>
                  </a:ext>
                </a:extLst>
              </p:cNvPr>
              <p:cNvSpPr/>
              <p:nvPr/>
            </p:nvSpPr>
            <p:spPr>
              <a:xfrm>
                <a:off x="1176417" y="1692623"/>
                <a:ext cx="26032" cy="24263"/>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641;p29">
                <a:extLst>
                  <a:ext uri="{FF2B5EF4-FFF2-40B4-BE49-F238E27FC236}">
                    <a16:creationId xmlns:a16="http://schemas.microsoft.com/office/drawing/2014/main" id="{1A8AA491-E1AE-C55B-C553-423DF8CA82CC}"/>
                  </a:ext>
                </a:extLst>
              </p:cNvPr>
              <p:cNvSpPr/>
              <p:nvPr/>
            </p:nvSpPr>
            <p:spPr>
              <a:xfrm>
                <a:off x="816696" y="1932885"/>
                <a:ext cx="61531" cy="11836"/>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642;p29">
                <a:extLst>
                  <a:ext uri="{FF2B5EF4-FFF2-40B4-BE49-F238E27FC236}">
                    <a16:creationId xmlns:a16="http://schemas.microsoft.com/office/drawing/2014/main" id="{0C5B3608-7087-4F3F-8026-77E0E0A90793}"/>
                  </a:ext>
                </a:extLst>
              </p:cNvPr>
              <p:cNvSpPr/>
              <p:nvPr/>
            </p:nvSpPr>
            <p:spPr>
              <a:xfrm>
                <a:off x="831487" y="1906255"/>
                <a:ext cx="39640" cy="11836"/>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643;p29">
              <a:extLst>
                <a:ext uri="{FF2B5EF4-FFF2-40B4-BE49-F238E27FC236}">
                  <a16:creationId xmlns:a16="http://schemas.microsoft.com/office/drawing/2014/main" id="{A0758C68-4591-197A-4DA3-FA2711A1668A}"/>
                </a:ext>
              </a:extLst>
            </p:cNvPr>
            <p:cNvSpPr>
              <a:spLocks/>
            </p:cNvSpPr>
            <p:nvPr/>
          </p:nvSpPr>
          <p:spPr bwMode="auto">
            <a:xfrm>
              <a:off x="6337875" y="42226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644;p29">
              <a:extLst>
                <a:ext uri="{FF2B5EF4-FFF2-40B4-BE49-F238E27FC236}">
                  <a16:creationId xmlns:a16="http://schemas.microsoft.com/office/drawing/2014/main" id="{81CB8559-2683-DF72-35F5-86F187479E87}"/>
                </a:ext>
              </a:extLst>
            </p:cNvPr>
            <p:cNvSpPr>
              <a:spLocks/>
            </p:cNvSpPr>
            <p:nvPr/>
          </p:nvSpPr>
          <p:spPr bwMode="auto">
            <a:xfrm>
              <a:off x="6081113" y="46145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645;p29">
              <a:extLst>
                <a:ext uri="{FF2B5EF4-FFF2-40B4-BE49-F238E27FC236}">
                  <a16:creationId xmlns:a16="http://schemas.microsoft.com/office/drawing/2014/main" id="{532D0087-52A7-B93B-D6F7-61633F4C81E7}"/>
                </a:ext>
              </a:extLst>
            </p:cNvPr>
            <p:cNvSpPr>
              <a:spLocks/>
            </p:cNvSpPr>
            <p:nvPr/>
          </p:nvSpPr>
          <p:spPr bwMode="auto">
            <a:xfrm>
              <a:off x="458938" y="11229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4" name="Google Shape;646;p29">
              <a:extLst>
                <a:ext uri="{FF2B5EF4-FFF2-40B4-BE49-F238E27FC236}">
                  <a16:creationId xmlns:a16="http://schemas.microsoft.com/office/drawing/2014/main" id="{49396B5D-9C9E-8517-173B-885ACAFBBA57}"/>
                </a:ext>
              </a:extLst>
            </p:cNvPr>
            <p:cNvGrpSpPr>
              <a:grpSpLocks/>
            </p:cNvGrpSpPr>
            <p:nvPr/>
          </p:nvGrpSpPr>
          <p:grpSpPr bwMode="auto">
            <a:xfrm>
              <a:off x="7766558" y="949552"/>
              <a:ext cx="1700876" cy="563680"/>
              <a:chOff x="456975" y="1603100"/>
              <a:chExt cx="1111175" cy="368250"/>
            </a:xfrm>
          </p:grpSpPr>
          <p:sp>
            <p:nvSpPr>
              <p:cNvPr id="25" name="Google Shape;647;p29">
                <a:extLst>
                  <a:ext uri="{FF2B5EF4-FFF2-40B4-BE49-F238E27FC236}">
                    <a16:creationId xmlns:a16="http://schemas.microsoft.com/office/drawing/2014/main" id="{B7ACA64F-64A6-AD71-10A1-895C8CDDEDAD}"/>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6" name="Google Shape;648;p29">
                <a:extLst>
                  <a:ext uri="{FF2B5EF4-FFF2-40B4-BE49-F238E27FC236}">
                    <a16:creationId xmlns:a16="http://schemas.microsoft.com/office/drawing/2014/main" id="{4741F70B-2C72-3984-3B9E-AFC28CCBC364}"/>
                  </a:ext>
                </a:extLst>
              </p:cNvPr>
              <p:cNvSpPr/>
              <p:nvPr/>
            </p:nvSpPr>
            <p:spPr>
              <a:xfrm>
                <a:off x="1190920" y="1668446"/>
                <a:ext cx="36556" cy="41230"/>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649;p29">
                <a:extLst>
                  <a:ext uri="{FF2B5EF4-FFF2-40B4-BE49-F238E27FC236}">
                    <a16:creationId xmlns:a16="http://schemas.microsoft.com/office/drawing/2014/main" id="{D519FB06-84E3-3EEA-72A1-6AD324B0050B}"/>
                  </a:ext>
                </a:extLst>
              </p:cNvPr>
              <p:cNvSpPr/>
              <p:nvPr/>
            </p:nvSpPr>
            <p:spPr>
              <a:xfrm>
                <a:off x="1176920" y="1692562"/>
                <a:ext cx="25667" cy="24116"/>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650;p29">
                <a:extLst>
                  <a:ext uri="{FF2B5EF4-FFF2-40B4-BE49-F238E27FC236}">
                    <a16:creationId xmlns:a16="http://schemas.microsoft.com/office/drawing/2014/main" id="{BA908840-0F97-5561-CD06-6C3055A81308}"/>
                  </a:ext>
                </a:extLst>
              </p:cNvPr>
              <p:cNvSpPr/>
              <p:nvPr/>
            </p:nvSpPr>
            <p:spPr>
              <a:xfrm>
                <a:off x="816801" y="1932164"/>
                <a:ext cx="60668" cy="12447"/>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651;p29">
                <a:extLst>
                  <a:ext uri="{FF2B5EF4-FFF2-40B4-BE49-F238E27FC236}">
                    <a16:creationId xmlns:a16="http://schemas.microsoft.com/office/drawing/2014/main" id="{7662F5F8-72D4-9E93-9D8E-AAA59966DA8A}"/>
                  </a:ext>
                </a:extLst>
              </p:cNvPr>
              <p:cNvSpPr/>
              <p:nvPr/>
            </p:nvSpPr>
            <p:spPr>
              <a:xfrm>
                <a:off x="830801" y="1905714"/>
                <a:ext cx="40445" cy="12447"/>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652;p29">
              <a:extLst>
                <a:ext uri="{FF2B5EF4-FFF2-40B4-BE49-F238E27FC236}">
                  <a16:creationId xmlns:a16="http://schemas.microsoft.com/office/drawing/2014/main" id="{A059E786-4F30-64B1-86BE-8861F0305EC9}"/>
                </a:ext>
              </a:extLst>
            </p:cNvPr>
            <p:cNvSpPr>
              <a:spLocks/>
            </p:cNvSpPr>
            <p:nvPr/>
          </p:nvSpPr>
          <p:spPr bwMode="auto">
            <a:xfrm>
              <a:off x="1075675" y="1374900"/>
              <a:ext cx="556363" cy="138320"/>
            </a:xfrm>
            <a:custGeom>
              <a:avLst/>
              <a:gdLst>
                <a:gd name="T0" fmla="*/ 5825736 w 15349"/>
                <a:gd name="T1" fmla="*/ 0 h 3816"/>
                <a:gd name="T2" fmla="*/ 1305 w 15349"/>
                <a:gd name="T3" fmla="*/ 1664661 h 3816"/>
                <a:gd name="T4" fmla="*/ 2267753 w 15349"/>
                <a:gd name="T5" fmla="*/ 1434744 h 3816"/>
                <a:gd name="T6" fmla="*/ 9528274 w 15349"/>
                <a:gd name="T7" fmla="*/ 3823374 h 3816"/>
                <a:gd name="T8" fmla="*/ 10123458 w 15349"/>
                <a:gd name="T9" fmla="*/ 5012433 h 3816"/>
                <a:gd name="T10" fmla="*/ 10606963 w 15349"/>
                <a:gd name="T11" fmla="*/ 4276647 h 3816"/>
                <a:gd name="T12" fmla="*/ 10606963 w 15349"/>
                <a:gd name="T13" fmla="*/ 3839141 h 3816"/>
                <a:gd name="T14" fmla="*/ 17891117 w 15349"/>
                <a:gd name="T15" fmla="*/ 1434744 h 3816"/>
                <a:gd name="T16" fmla="*/ 20165467 w 15349"/>
                <a:gd name="T17" fmla="*/ 1664661 h 3816"/>
                <a:gd name="T18" fmla="*/ 14334440 w 15349"/>
                <a:gd name="T19" fmla="*/ 2610 h 3816"/>
                <a:gd name="T20" fmla="*/ 10122153 w 15349"/>
                <a:gd name="T21" fmla="*/ 2962788 h 3816"/>
                <a:gd name="T22" fmla="*/ 10076155 w 15349"/>
                <a:gd name="T23" fmla="*/ 2916790 h 3816"/>
                <a:gd name="T24" fmla="*/ 10028852 w 15349"/>
                <a:gd name="T25" fmla="*/ 2947021 h 3816"/>
                <a:gd name="T26" fmla="*/ 5825736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6" name="Google Shape;653;p29">
              <a:extLst>
                <a:ext uri="{FF2B5EF4-FFF2-40B4-BE49-F238E27FC236}">
                  <a16:creationId xmlns:a16="http://schemas.microsoft.com/office/drawing/2014/main" id="{CD9879E6-90ED-FD55-1406-6FE621D7E35F}"/>
                </a:ext>
              </a:extLst>
            </p:cNvPr>
            <p:cNvGrpSpPr>
              <a:grpSpLocks/>
            </p:cNvGrpSpPr>
            <p:nvPr/>
          </p:nvGrpSpPr>
          <p:grpSpPr bwMode="auto">
            <a:xfrm>
              <a:off x="7176625" y="4339456"/>
              <a:ext cx="1178904" cy="529357"/>
              <a:chOff x="3672600" y="1165825"/>
              <a:chExt cx="557375" cy="250275"/>
            </a:xfrm>
          </p:grpSpPr>
          <p:sp>
            <p:nvSpPr>
              <p:cNvPr id="18" name="Google Shape;654;p29">
                <a:extLst>
                  <a:ext uri="{FF2B5EF4-FFF2-40B4-BE49-F238E27FC236}">
                    <a16:creationId xmlns:a16="http://schemas.microsoft.com/office/drawing/2014/main" id="{26DA65A4-8DA4-4C78-8F70-C39EFF0D6B4B}"/>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655;p29">
                <a:extLst>
                  <a:ext uri="{FF2B5EF4-FFF2-40B4-BE49-F238E27FC236}">
                    <a16:creationId xmlns:a16="http://schemas.microsoft.com/office/drawing/2014/main" id="{DBF7B6B9-7214-70FB-162B-5C2CF6019B87}"/>
                  </a:ext>
                </a:extLst>
              </p:cNvPr>
              <p:cNvSpPr/>
              <p:nvPr/>
            </p:nvSpPr>
            <p:spPr>
              <a:xfrm>
                <a:off x="4016036" y="1195773"/>
                <a:ext cx="8444" cy="16327"/>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656;p29">
                <a:extLst>
                  <a:ext uri="{FF2B5EF4-FFF2-40B4-BE49-F238E27FC236}">
                    <a16:creationId xmlns:a16="http://schemas.microsoft.com/office/drawing/2014/main" id="{8424AEBA-654E-167B-0A6A-22A936D740C8}"/>
                  </a:ext>
                </a:extLst>
              </p:cNvPr>
              <p:cNvSpPr/>
              <p:nvPr/>
            </p:nvSpPr>
            <p:spPr>
              <a:xfrm>
                <a:off x="4032922" y="1191269"/>
                <a:ext cx="10695" cy="32090"/>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657;p29">
                <a:extLst>
                  <a:ext uri="{FF2B5EF4-FFF2-40B4-BE49-F238E27FC236}">
                    <a16:creationId xmlns:a16="http://schemas.microsoft.com/office/drawing/2014/main" id="{BA6FC182-8D32-BB0A-B366-2E58C5D1C757}"/>
                  </a:ext>
                </a:extLst>
              </p:cNvPr>
              <p:cNvSpPr/>
              <p:nvPr/>
            </p:nvSpPr>
            <p:spPr>
              <a:xfrm>
                <a:off x="4051498" y="1202529"/>
                <a:ext cx="7880" cy="2533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658;p29">
                <a:extLst>
                  <a:ext uri="{FF2B5EF4-FFF2-40B4-BE49-F238E27FC236}">
                    <a16:creationId xmlns:a16="http://schemas.microsoft.com/office/drawing/2014/main" id="{3531D979-C217-FA0D-55E8-DD971A998E20}"/>
                  </a:ext>
                </a:extLst>
              </p:cNvPr>
              <p:cNvSpPr/>
              <p:nvPr/>
            </p:nvSpPr>
            <p:spPr>
              <a:xfrm>
                <a:off x="3788065" y="1388877"/>
                <a:ext cx="18575" cy="16890"/>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659;p29">
                <a:extLst>
                  <a:ext uri="{FF2B5EF4-FFF2-40B4-BE49-F238E27FC236}">
                    <a16:creationId xmlns:a16="http://schemas.microsoft.com/office/drawing/2014/main" id="{925782AB-64E0-6BEA-E373-F3423E9B8410}"/>
                  </a:ext>
                </a:extLst>
              </p:cNvPr>
              <p:cNvSpPr/>
              <p:nvPr/>
            </p:nvSpPr>
            <p:spPr>
              <a:xfrm>
                <a:off x="3801574" y="1378180"/>
                <a:ext cx="28145" cy="2927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660;p29">
                <a:extLst>
                  <a:ext uri="{FF2B5EF4-FFF2-40B4-BE49-F238E27FC236}">
                    <a16:creationId xmlns:a16="http://schemas.microsoft.com/office/drawing/2014/main" id="{BFD78C87-5F61-C531-BDF7-2D9E3F71C135}"/>
                  </a:ext>
                </a:extLst>
              </p:cNvPr>
              <p:cNvSpPr/>
              <p:nvPr/>
            </p:nvSpPr>
            <p:spPr>
              <a:xfrm>
                <a:off x="3829719" y="1386625"/>
                <a:ext cx="16324" cy="16326"/>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7" name="Google Shape;661;p29">
              <a:extLst>
                <a:ext uri="{FF2B5EF4-FFF2-40B4-BE49-F238E27FC236}">
                  <a16:creationId xmlns:a16="http://schemas.microsoft.com/office/drawing/2014/main" id="{1F10A211-A60E-94BC-5A1B-185B59A1C3EB}"/>
                </a:ext>
              </a:extLst>
            </p:cNvPr>
            <p:cNvSpPr>
              <a:spLocks/>
            </p:cNvSpPr>
            <p:nvPr/>
          </p:nvSpPr>
          <p:spPr bwMode="auto">
            <a:xfrm>
              <a:off x="8204600" y="4339454"/>
              <a:ext cx="451990" cy="112372"/>
            </a:xfrm>
            <a:custGeom>
              <a:avLst/>
              <a:gdLst>
                <a:gd name="T0" fmla="*/ 3844963 w 15349"/>
                <a:gd name="T1" fmla="*/ 0 h 3816"/>
                <a:gd name="T2" fmla="*/ 854 w 15349"/>
                <a:gd name="T3" fmla="*/ 1098690 h 3816"/>
                <a:gd name="T4" fmla="*/ 1496700 w 15349"/>
                <a:gd name="T5" fmla="*/ 946946 h 3816"/>
                <a:gd name="T6" fmla="*/ 6288606 w 15349"/>
                <a:gd name="T7" fmla="*/ 2523423 h 3816"/>
                <a:gd name="T8" fmla="*/ 6681436 w 15349"/>
                <a:gd name="T9" fmla="*/ 3308231 h 3816"/>
                <a:gd name="T10" fmla="*/ 7000559 w 15349"/>
                <a:gd name="T11" fmla="*/ 2822610 h 3816"/>
                <a:gd name="T12" fmla="*/ 7000559 w 15349"/>
                <a:gd name="T13" fmla="*/ 2533847 h 3816"/>
                <a:gd name="T14" fmla="*/ 11808073 w 15349"/>
                <a:gd name="T15" fmla="*/ 946946 h 3816"/>
                <a:gd name="T16" fmla="*/ 13309131 w 15349"/>
                <a:gd name="T17" fmla="*/ 1098690 h 3816"/>
                <a:gd name="T18" fmla="*/ 9460664 w 15349"/>
                <a:gd name="T19" fmla="*/ 1737 h 3816"/>
                <a:gd name="T20" fmla="*/ 6680582 w 15349"/>
                <a:gd name="T21" fmla="*/ 1955438 h 3816"/>
                <a:gd name="T22" fmla="*/ 6650222 w 15349"/>
                <a:gd name="T23" fmla="*/ 1925107 h 3816"/>
                <a:gd name="T24" fmla="*/ 6619008 w 15349"/>
                <a:gd name="T25" fmla="*/ 1945043 h 3816"/>
                <a:gd name="T26" fmla="*/ 3844963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662" name="Google Shape;662;p29"/>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3" name="Google Shape;663;p29"/>
          <p:cNvSpPr txBox="1">
            <a:spLocks noGrp="1"/>
          </p:cNvSpPr>
          <p:nvPr>
            <p:ph type="ctrTitle" idx="2"/>
          </p:nvPr>
        </p:nvSpPr>
        <p:spPr>
          <a:xfrm>
            <a:off x="752225" y="2503325"/>
            <a:ext cx="23106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64" name="Google Shape;664;p29"/>
          <p:cNvSpPr txBox="1">
            <a:spLocks noGrp="1"/>
          </p:cNvSpPr>
          <p:nvPr>
            <p:ph type="subTitle" idx="1"/>
          </p:nvPr>
        </p:nvSpPr>
        <p:spPr>
          <a:xfrm>
            <a:off x="752282" y="2839271"/>
            <a:ext cx="23106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665" name="Google Shape;665;p29"/>
          <p:cNvSpPr txBox="1">
            <a:spLocks noGrp="1"/>
          </p:cNvSpPr>
          <p:nvPr>
            <p:ph type="ctrTitle" idx="3"/>
          </p:nvPr>
        </p:nvSpPr>
        <p:spPr>
          <a:xfrm>
            <a:off x="3416705" y="2503325"/>
            <a:ext cx="23106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66" name="Google Shape;666;p29"/>
          <p:cNvSpPr txBox="1">
            <a:spLocks noGrp="1"/>
          </p:cNvSpPr>
          <p:nvPr>
            <p:ph type="subTitle" idx="4"/>
          </p:nvPr>
        </p:nvSpPr>
        <p:spPr>
          <a:xfrm>
            <a:off x="3416758" y="2839271"/>
            <a:ext cx="23106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667" name="Google Shape;667;p29"/>
          <p:cNvSpPr txBox="1">
            <a:spLocks noGrp="1"/>
          </p:cNvSpPr>
          <p:nvPr>
            <p:ph type="ctrTitle" idx="5"/>
          </p:nvPr>
        </p:nvSpPr>
        <p:spPr>
          <a:xfrm>
            <a:off x="6081116" y="2503325"/>
            <a:ext cx="2310600" cy="336900"/>
          </a:xfrm>
          <a:prstGeom prst="rect">
            <a:avLst/>
          </a:prstGeom>
        </p:spPr>
        <p:txBody>
          <a:bodyPr spcFirstLastPara="1">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68" name="Google Shape;668;p29"/>
          <p:cNvSpPr txBox="1">
            <a:spLocks noGrp="1"/>
          </p:cNvSpPr>
          <p:nvPr>
            <p:ph type="subTitle" idx="6"/>
          </p:nvPr>
        </p:nvSpPr>
        <p:spPr>
          <a:xfrm>
            <a:off x="6081177" y="2839271"/>
            <a:ext cx="2310600" cy="1129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36379426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tx2"/>
        </a:solidFill>
        <a:effectLst/>
      </p:bgPr>
    </p:bg>
    <p:spTree>
      <p:nvGrpSpPr>
        <p:cNvPr id="1" name="Shape 669"/>
        <p:cNvGrpSpPr/>
        <p:nvPr/>
      </p:nvGrpSpPr>
      <p:grpSpPr>
        <a:xfrm>
          <a:off x="0" y="0"/>
          <a:ext cx="0" cy="0"/>
          <a:chOff x="0" y="0"/>
          <a:chExt cx="0" cy="0"/>
        </a:xfrm>
      </p:grpSpPr>
      <p:grpSp>
        <p:nvGrpSpPr>
          <p:cNvPr id="9" name="Google Shape;670;p30">
            <a:extLst>
              <a:ext uri="{FF2B5EF4-FFF2-40B4-BE49-F238E27FC236}">
                <a16:creationId xmlns:a16="http://schemas.microsoft.com/office/drawing/2014/main" id="{A2A9DAA9-ACA4-59C5-94D6-76D8609A97E7}"/>
              </a:ext>
            </a:extLst>
          </p:cNvPr>
          <p:cNvGrpSpPr>
            <a:grpSpLocks/>
          </p:cNvGrpSpPr>
          <p:nvPr/>
        </p:nvGrpSpPr>
        <p:grpSpPr bwMode="auto">
          <a:xfrm>
            <a:off x="-414338" y="392906"/>
            <a:ext cx="10363200" cy="4944666"/>
            <a:chOff x="-413800" y="393127"/>
            <a:chExt cx="10363009" cy="4943911"/>
          </a:xfrm>
        </p:grpSpPr>
        <p:grpSp>
          <p:nvGrpSpPr>
            <p:cNvPr id="10" name="Google Shape;671;p30">
              <a:extLst>
                <a:ext uri="{FF2B5EF4-FFF2-40B4-BE49-F238E27FC236}">
                  <a16:creationId xmlns:a16="http://schemas.microsoft.com/office/drawing/2014/main" id="{0C7373D4-3395-35AF-FE3A-2C6D13E02952}"/>
                </a:ext>
              </a:extLst>
            </p:cNvPr>
            <p:cNvGrpSpPr>
              <a:grpSpLocks/>
            </p:cNvGrpSpPr>
            <p:nvPr/>
          </p:nvGrpSpPr>
          <p:grpSpPr bwMode="auto">
            <a:xfrm>
              <a:off x="-172608" y="4402467"/>
              <a:ext cx="2236017" cy="740993"/>
              <a:chOff x="456975" y="1603100"/>
              <a:chExt cx="1111175" cy="368250"/>
            </a:xfrm>
          </p:grpSpPr>
          <p:sp>
            <p:nvSpPr>
              <p:cNvPr id="30" name="Google Shape;672;p30">
                <a:extLst>
                  <a:ext uri="{FF2B5EF4-FFF2-40B4-BE49-F238E27FC236}">
                    <a16:creationId xmlns:a16="http://schemas.microsoft.com/office/drawing/2014/main" id="{0EE4B3D6-C945-9553-5A5D-7CFE931F49B7}"/>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1" name="Google Shape;673;p30">
                <a:extLst>
                  <a:ext uri="{FF2B5EF4-FFF2-40B4-BE49-F238E27FC236}">
                    <a16:creationId xmlns:a16="http://schemas.microsoft.com/office/drawing/2014/main" id="{988A10D4-5A23-7209-CBA0-875DB5B97974}"/>
                  </a:ext>
                </a:extLst>
              </p:cNvPr>
              <p:cNvSpPr/>
              <p:nvPr/>
            </p:nvSpPr>
            <p:spPr>
              <a:xfrm>
                <a:off x="1190886" y="1668213"/>
                <a:ext cx="36683" cy="41413"/>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674;p30">
                <a:extLst>
                  <a:ext uri="{FF2B5EF4-FFF2-40B4-BE49-F238E27FC236}">
                    <a16:creationId xmlns:a16="http://schemas.microsoft.com/office/drawing/2014/main" id="{67A319A6-CD4E-2F4C-17CD-14F413BC29ED}"/>
                  </a:ext>
                </a:extLst>
              </p:cNvPr>
              <p:cNvSpPr/>
              <p:nvPr/>
            </p:nvSpPr>
            <p:spPr>
              <a:xfrm>
                <a:off x="1176686" y="1692470"/>
                <a:ext cx="26033" cy="24256"/>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675;p30">
                <a:extLst>
                  <a:ext uri="{FF2B5EF4-FFF2-40B4-BE49-F238E27FC236}">
                    <a16:creationId xmlns:a16="http://schemas.microsoft.com/office/drawing/2014/main" id="{5C1BB4C3-C919-3769-D50A-D2FD8F056831}"/>
                  </a:ext>
                </a:extLst>
              </p:cNvPr>
              <p:cNvSpPr/>
              <p:nvPr/>
            </p:nvSpPr>
            <p:spPr>
              <a:xfrm>
                <a:off x="816955" y="1932664"/>
                <a:ext cx="61533" cy="11832"/>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676;p30">
                <a:extLst>
                  <a:ext uri="{FF2B5EF4-FFF2-40B4-BE49-F238E27FC236}">
                    <a16:creationId xmlns:a16="http://schemas.microsoft.com/office/drawing/2014/main" id="{8FA748FE-E632-F70B-ADC4-F2646C110BBB}"/>
                  </a:ext>
                </a:extLst>
              </p:cNvPr>
              <p:cNvSpPr/>
              <p:nvPr/>
            </p:nvSpPr>
            <p:spPr>
              <a:xfrm>
                <a:off x="831746" y="1906042"/>
                <a:ext cx="39642" cy="11832"/>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1" name="Google Shape;677;p30">
              <a:extLst>
                <a:ext uri="{FF2B5EF4-FFF2-40B4-BE49-F238E27FC236}">
                  <a16:creationId xmlns:a16="http://schemas.microsoft.com/office/drawing/2014/main" id="{84CB48B2-1B02-AC68-C7F4-6E89C01D4120}"/>
                </a:ext>
              </a:extLst>
            </p:cNvPr>
            <p:cNvSpPr>
              <a:spLocks/>
            </p:cNvSpPr>
            <p:nvPr/>
          </p:nvSpPr>
          <p:spPr bwMode="auto">
            <a:xfrm>
              <a:off x="-413800" y="432646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678;p30">
              <a:extLst>
                <a:ext uri="{FF2B5EF4-FFF2-40B4-BE49-F238E27FC236}">
                  <a16:creationId xmlns:a16="http://schemas.microsoft.com/office/drawing/2014/main" id="{FAF2A177-AB14-FAF3-849A-07DFC98F72FE}"/>
                </a:ext>
              </a:extLst>
            </p:cNvPr>
            <p:cNvSpPr>
              <a:spLocks/>
            </p:cNvSpPr>
            <p:nvPr/>
          </p:nvSpPr>
          <p:spPr bwMode="auto">
            <a:xfrm>
              <a:off x="8747863" y="49334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679;p30">
              <a:extLst>
                <a:ext uri="{FF2B5EF4-FFF2-40B4-BE49-F238E27FC236}">
                  <a16:creationId xmlns:a16="http://schemas.microsoft.com/office/drawing/2014/main" id="{9A6CE4C0-B19B-F736-8AB3-89F6B6135BF5}"/>
                </a:ext>
              </a:extLst>
            </p:cNvPr>
            <p:cNvSpPr>
              <a:spLocks/>
            </p:cNvSpPr>
            <p:nvPr/>
          </p:nvSpPr>
          <p:spPr bwMode="auto">
            <a:xfrm>
              <a:off x="458938" y="1122975"/>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4" name="Google Shape;680;p30">
              <a:extLst>
                <a:ext uri="{FF2B5EF4-FFF2-40B4-BE49-F238E27FC236}">
                  <a16:creationId xmlns:a16="http://schemas.microsoft.com/office/drawing/2014/main" id="{B732DD9D-C32B-DD18-36F0-B7D5C51BA14A}"/>
                </a:ext>
              </a:extLst>
            </p:cNvPr>
            <p:cNvGrpSpPr>
              <a:grpSpLocks/>
            </p:cNvGrpSpPr>
            <p:nvPr/>
          </p:nvGrpSpPr>
          <p:grpSpPr bwMode="auto">
            <a:xfrm>
              <a:off x="8248333" y="393127"/>
              <a:ext cx="1700876" cy="563680"/>
              <a:chOff x="456975" y="1603100"/>
              <a:chExt cx="1111175" cy="368250"/>
            </a:xfrm>
          </p:grpSpPr>
          <p:sp>
            <p:nvSpPr>
              <p:cNvPr id="25" name="Google Shape;681;p30">
                <a:extLst>
                  <a:ext uri="{FF2B5EF4-FFF2-40B4-BE49-F238E27FC236}">
                    <a16:creationId xmlns:a16="http://schemas.microsoft.com/office/drawing/2014/main" id="{410447E0-3CED-2B1D-3589-5914BDB8A4AE}"/>
                  </a:ext>
                </a:extLst>
              </p:cNvPr>
              <p:cNvSpPr>
                <a:spLocks/>
              </p:cNvSpPr>
              <p:nvPr/>
            </p:nvSpPr>
            <p:spPr bwMode="auto">
              <a:xfrm>
                <a:off x="456975" y="1603100"/>
                <a:ext cx="1111175" cy="368250"/>
              </a:xfrm>
              <a:custGeom>
                <a:avLst/>
                <a:gdLst>
                  <a:gd name="T0" fmla="*/ 15648750 w 44447"/>
                  <a:gd name="T1" fmla="*/ 625 h 14730"/>
                  <a:gd name="T2" fmla="*/ 11931250 w 44447"/>
                  <a:gd name="T3" fmla="*/ 5293125 h 14730"/>
                  <a:gd name="T4" fmla="*/ 9405625 w 44447"/>
                  <a:gd name="T5" fmla="*/ 3737500 h 14730"/>
                  <a:gd name="T6" fmla="*/ 5889375 w 44447"/>
                  <a:gd name="T7" fmla="*/ 7322500 h 14730"/>
                  <a:gd name="T8" fmla="*/ 3163750 w 44447"/>
                  <a:gd name="T9" fmla="*/ 6463125 h 14730"/>
                  <a:gd name="T10" fmla="*/ 0 w 44447"/>
                  <a:gd name="T11" fmla="*/ 9205625 h 14730"/>
                  <a:gd name="T12" fmla="*/ 27357500 w 44447"/>
                  <a:gd name="T13" fmla="*/ 9205625 h 14730"/>
                  <a:gd name="T14" fmla="*/ 23719375 w 44447"/>
                  <a:gd name="T15" fmla="*/ 5063125 h 14730"/>
                  <a:gd name="T16" fmla="*/ 21156250 w 44447"/>
                  <a:gd name="T17" fmla="*/ 6705625 h 14730"/>
                  <a:gd name="T18" fmla="*/ 15648750 w 44447"/>
                  <a:gd name="T19" fmla="*/ 625 h 147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6" name="Google Shape;682;p30">
                <a:extLst>
                  <a:ext uri="{FF2B5EF4-FFF2-40B4-BE49-F238E27FC236}">
                    <a16:creationId xmlns:a16="http://schemas.microsoft.com/office/drawing/2014/main" id="{82540866-5FF0-5FFC-4EE5-28B9BD7DE25E}"/>
                  </a:ext>
                </a:extLst>
              </p:cNvPr>
              <p:cNvSpPr/>
              <p:nvPr/>
            </p:nvSpPr>
            <p:spPr>
              <a:xfrm>
                <a:off x="1190909" y="1668428"/>
                <a:ext cx="36557" cy="41219"/>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683;p30">
                <a:extLst>
                  <a:ext uri="{FF2B5EF4-FFF2-40B4-BE49-F238E27FC236}">
                    <a16:creationId xmlns:a16="http://schemas.microsoft.com/office/drawing/2014/main" id="{7E41AEB9-8FB5-11FB-6E9B-B499AD614BCB}"/>
                  </a:ext>
                </a:extLst>
              </p:cNvPr>
              <p:cNvSpPr/>
              <p:nvPr/>
            </p:nvSpPr>
            <p:spPr>
              <a:xfrm>
                <a:off x="1176909" y="1692537"/>
                <a:ext cx="25668" cy="24109"/>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684;p30">
                <a:extLst>
                  <a:ext uri="{FF2B5EF4-FFF2-40B4-BE49-F238E27FC236}">
                    <a16:creationId xmlns:a16="http://schemas.microsoft.com/office/drawing/2014/main" id="{1C36788E-8409-2F97-33B7-C7B45343C044}"/>
                  </a:ext>
                </a:extLst>
              </p:cNvPr>
              <p:cNvSpPr/>
              <p:nvPr/>
            </p:nvSpPr>
            <p:spPr>
              <a:xfrm>
                <a:off x="816780" y="1932850"/>
                <a:ext cx="60670" cy="12443"/>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685;p30">
                <a:extLst>
                  <a:ext uri="{FF2B5EF4-FFF2-40B4-BE49-F238E27FC236}">
                    <a16:creationId xmlns:a16="http://schemas.microsoft.com/office/drawing/2014/main" id="{3AEB7334-01B9-5403-F6D4-7AACD0BF8929}"/>
                  </a:ext>
                </a:extLst>
              </p:cNvPr>
              <p:cNvSpPr/>
              <p:nvPr/>
            </p:nvSpPr>
            <p:spPr>
              <a:xfrm>
                <a:off x="830780" y="1906408"/>
                <a:ext cx="40446" cy="12443"/>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686;p30">
              <a:extLst>
                <a:ext uri="{FF2B5EF4-FFF2-40B4-BE49-F238E27FC236}">
                  <a16:creationId xmlns:a16="http://schemas.microsoft.com/office/drawing/2014/main" id="{528C5044-3022-AD5A-5122-980D7B030841}"/>
                </a:ext>
              </a:extLst>
            </p:cNvPr>
            <p:cNvSpPr>
              <a:spLocks/>
            </p:cNvSpPr>
            <p:nvPr/>
          </p:nvSpPr>
          <p:spPr bwMode="auto">
            <a:xfrm>
              <a:off x="1023363" y="1162225"/>
              <a:ext cx="556363" cy="138320"/>
            </a:xfrm>
            <a:custGeom>
              <a:avLst/>
              <a:gdLst>
                <a:gd name="T0" fmla="*/ 5825736 w 15349"/>
                <a:gd name="T1" fmla="*/ 0 h 3816"/>
                <a:gd name="T2" fmla="*/ 1305 w 15349"/>
                <a:gd name="T3" fmla="*/ 1664661 h 3816"/>
                <a:gd name="T4" fmla="*/ 2267753 w 15349"/>
                <a:gd name="T5" fmla="*/ 1434744 h 3816"/>
                <a:gd name="T6" fmla="*/ 9528274 w 15349"/>
                <a:gd name="T7" fmla="*/ 3823374 h 3816"/>
                <a:gd name="T8" fmla="*/ 10123458 w 15349"/>
                <a:gd name="T9" fmla="*/ 5012433 h 3816"/>
                <a:gd name="T10" fmla="*/ 10606963 w 15349"/>
                <a:gd name="T11" fmla="*/ 4276647 h 3816"/>
                <a:gd name="T12" fmla="*/ 10606963 w 15349"/>
                <a:gd name="T13" fmla="*/ 3839141 h 3816"/>
                <a:gd name="T14" fmla="*/ 17891117 w 15349"/>
                <a:gd name="T15" fmla="*/ 1434744 h 3816"/>
                <a:gd name="T16" fmla="*/ 20165467 w 15349"/>
                <a:gd name="T17" fmla="*/ 1664661 h 3816"/>
                <a:gd name="T18" fmla="*/ 14334440 w 15349"/>
                <a:gd name="T19" fmla="*/ 2610 h 3816"/>
                <a:gd name="T20" fmla="*/ 10122153 w 15349"/>
                <a:gd name="T21" fmla="*/ 2962788 h 3816"/>
                <a:gd name="T22" fmla="*/ 10076155 w 15349"/>
                <a:gd name="T23" fmla="*/ 2916790 h 3816"/>
                <a:gd name="T24" fmla="*/ 10028852 w 15349"/>
                <a:gd name="T25" fmla="*/ 2947021 h 3816"/>
                <a:gd name="T26" fmla="*/ 5825736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6" name="Google Shape;687;p30">
              <a:extLst>
                <a:ext uri="{FF2B5EF4-FFF2-40B4-BE49-F238E27FC236}">
                  <a16:creationId xmlns:a16="http://schemas.microsoft.com/office/drawing/2014/main" id="{4241E538-1D6C-3B0E-FFB7-FC252777B5D9}"/>
                </a:ext>
              </a:extLst>
            </p:cNvPr>
            <p:cNvGrpSpPr>
              <a:grpSpLocks/>
            </p:cNvGrpSpPr>
            <p:nvPr/>
          </p:nvGrpSpPr>
          <p:grpSpPr bwMode="auto">
            <a:xfrm>
              <a:off x="7251600" y="4807681"/>
              <a:ext cx="1178904" cy="529357"/>
              <a:chOff x="3672600" y="1165825"/>
              <a:chExt cx="557375" cy="250275"/>
            </a:xfrm>
          </p:grpSpPr>
          <p:sp>
            <p:nvSpPr>
              <p:cNvPr id="18" name="Google Shape;688;p30">
                <a:extLst>
                  <a:ext uri="{FF2B5EF4-FFF2-40B4-BE49-F238E27FC236}">
                    <a16:creationId xmlns:a16="http://schemas.microsoft.com/office/drawing/2014/main" id="{374BEE06-C390-0A06-A7DF-DA734C0D2E20}"/>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689;p30">
                <a:extLst>
                  <a:ext uri="{FF2B5EF4-FFF2-40B4-BE49-F238E27FC236}">
                    <a16:creationId xmlns:a16="http://schemas.microsoft.com/office/drawing/2014/main" id="{5BF9C594-F368-C6BD-F37B-F6C29D160B36}"/>
                  </a:ext>
                </a:extLst>
              </p:cNvPr>
              <p:cNvSpPr/>
              <p:nvPr/>
            </p:nvSpPr>
            <p:spPr>
              <a:xfrm>
                <a:off x="4015832" y="1195470"/>
                <a:ext cx="8444" cy="16322"/>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690;p30">
                <a:extLst>
                  <a:ext uri="{FF2B5EF4-FFF2-40B4-BE49-F238E27FC236}">
                    <a16:creationId xmlns:a16="http://schemas.microsoft.com/office/drawing/2014/main" id="{C4BA42AF-22F8-56BC-BCC3-74A1594F4102}"/>
                  </a:ext>
                </a:extLst>
              </p:cNvPr>
              <p:cNvSpPr/>
              <p:nvPr/>
            </p:nvSpPr>
            <p:spPr>
              <a:xfrm>
                <a:off x="4032719" y="1190968"/>
                <a:ext cx="10695" cy="32644"/>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691;p30">
                <a:extLst>
                  <a:ext uri="{FF2B5EF4-FFF2-40B4-BE49-F238E27FC236}">
                    <a16:creationId xmlns:a16="http://schemas.microsoft.com/office/drawing/2014/main" id="{5AA3C0D1-8863-DF85-FBB7-B78EFC19AFF9}"/>
                  </a:ext>
                </a:extLst>
              </p:cNvPr>
              <p:cNvSpPr/>
              <p:nvPr/>
            </p:nvSpPr>
            <p:spPr>
              <a:xfrm>
                <a:off x="4051295" y="1202787"/>
                <a:ext cx="7881" cy="2476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692;p30">
                <a:extLst>
                  <a:ext uri="{FF2B5EF4-FFF2-40B4-BE49-F238E27FC236}">
                    <a16:creationId xmlns:a16="http://schemas.microsoft.com/office/drawing/2014/main" id="{D67CC5B4-9FD5-AE64-9373-B496B31C46F9}"/>
                  </a:ext>
                </a:extLst>
              </p:cNvPr>
              <p:cNvSpPr/>
              <p:nvPr/>
            </p:nvSpPr>
            <p:spPr>
              <a:xfrm>
                <a:off x="3787855" y="1389084"/>
                <a:ext cx="18576" cy="1688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693;p30">
                <a:extLst>
                  <a:ext uri="{FF2B5EF4-FFF2-40B4-BE49-F238E27FC236}">
                    <a16:creationId xmlns:a16="http://schemas.microsoft.com/office/drawing/2014/main" id="{1D7F4766-1690-EF3C-6C77-F6AF8D74574B}"/>
                  </a:ext>
                </a:extLst>
              </p:cNvPr>
              <p:cNvSpPr/>
              <p:nvPr/>
            </p:nvSpPr>
            <p:spPr>
              <a:xfrm>
                <a:off x="3801365" y="1378390"/>
                <a:ext cx="28145" cy="29267"/>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694;p30">
                <a:extLst>
                  <a:ext uri="{FF2B5EF4-FFF2-40B4-BE49-F238E27FC236}">
                    <a16:creationId xmlns:a16="http://schemas.microsoft.com/office/drawing/2014/main" id="{0A295EE0-AAEB-4B99-EC51-772EB2CF43B9}"/>
                  </a:ext>
                </a:extLst>
              </p:cNvPr>
              <p:cNvSpPr/>
              <p:nvPr/>
            </p:nvSpPr>
            <p:spPr>
              <a:xfrm>
                <a:off x="3829510" y="1386833"/>
                <a:ext cx="16324" cy="16322"/>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7" name="Google Shape;695;p30">
              <a:extLst>
                <a:ext uri="{FF2B5EF4-FFF2-40B4-BE49-F238E27FC236}">
                  <a16:creationId xmlns:a16="http://schemas.microsoft.com/office/drawing/2014/main" id="{F2C775E2-A6C2-2C5B-FA4F-31C9FA255D44}"/>
                </a:ext>
              </a:extLst>
            </p:cNvPr>
            <p:cNvSpPr>
              <a:spLocks/>
            </p:cNvSpPr>
            <p:nvPr/>
          </p:nvSpPr>
          <p:spPr bwMode="auto">
            <a:xfrm>
              <a:off x="1023375" y="4068029"/>
              <a:ext cx="451990" cy="112372"/>
            </a:xfrm>
            <a:custGeom>
              <a:avLst/>
              <a:gdLst>
                <a:gd name="T0" fmla="*/ 3844963 w 15349"/>
                <a:gd name="T1" fmla="*/ 0 h 3816"/>
                <a:gd name="T2" fmla="*/ 854 w 15349"/>
                <a:gd name="T3" fmla="*/ 1098690 h 3816"/>
                <a:gd name="T4" fmla="*/ 1496700 w 15349"/>
                <a:gd name="T5" fmla="*/ 946946 h 3816"/>
                <a:gd name="T6" fmla="*/ 6288606 w 15349"/>
                <a:gd name="T7" fmla="*/ 2523423 h 3816"/>
                <a:gd name="T8" fmla="*/ 6681436 w 15349"/>
                <a:gd name="T9" fmla="*/ 3308231 h 3816"/>
                <a:gd name="T10" fmla="*/ 7000559 w 15349"/>
                <a:gd name="T11" fmla="*/ 2822610 h 3816"/>
                <a:gd name="T12" fmla="*/ 7000559 w 15349"/>
                <a:gd name="T13" fmla="*/ 2533847 h 3816"/>
                <a:gd name="T14" fmla="*/ 11808073 w 15349"/>
                <a:gd name="T15" fmla="*/ 946946 h 3816"/>
                <a:gd name="T16" fmla="*/ 13309131 w 15349"/>
                <a:gd name="T17" fmla="*/ 1098690 h 3816"/>
                <a:gd name="T18" fmla="*/ 9460664 w 15349"/>
                <a:gd name="T19" fmla="*/ 1737 h 3816"/>
                <a:gd name="T20" fmla="*/ 6680582 w 15349"/>
                <a:gd name="T21" fmla="*/ 1955438 h 3816"/>
                <a:gd name="T22" fmla="*/ 6650222 w 15349"/>
                <a:gd name="T23" fmla="*/ 1925107 h 3816"/>
                <a:gd name="T24" fmla="*/ 6619008 w 15349"/>
                <a:gd name="T25" fmla="*/ 1945043 h 3816"/>
                <a:gd name="T26" fmla="*/ 3844963 w 15349"/>
                <a:gd name="T27" fmla="*/ 0 h 38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696" name="Google Shape;696;p30"/>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7" name="Google Shape;697;p30"/>
          <p:cNvSpPr txBox="1">
            <a:spLocks noGrp="1"/>
          </p:cNvSpPr>
          <p:nvPr>
            <p:ph type="ctrTitle" idx="2"/>
          </p:nvPr>
        </p:nvSpPr>
        <p:spPr>
          <a:xfrm>
            <a:off x="5131100" y="1284414"/>
            <a:ext cx="32994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698" name="Google Shape;698;p30"/>
          <p:cNvSpPr txBox="1">
            <a:spLocks noGrp="1"/>
          </p:cNvSpPr>
          <p:nvPr>
            <p:ph type="subTitle" idx="1"/>
          </p:nvPr>
        </p:nvSpPr>
        <p:spPr>
          <a:xfrm>
            <a:off x="5131190" y="1620363"/>
            <a:ext cx="3299400" cy="6564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699" name="Google Shape;699;p30"/>
          <p:cNvSpPr txBox="1">
            <a:spLocks noGrp="1"/>
          </p:cNvSpPr>
          <p:nvPr>
            <p:ph type="ctrTitle" idx="3"/>
          </p:nvPr>
        </p:nvSpPr>
        <p:spPr>
          <a:xfrm>
            <a:off x="5131100" y="2429164"/>
            <a:ext cx="32994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00" name="Google Shape;700;p30"/>
          <p:cNvSpPr txBox="1">
            <a:spLocks noGrp="1"/>
          </p:cNvSpPr>
          <p:nvPr>
            <p:ph type="subTitle" idx="4"/>
          </p:nvPr>
        </p:nvSpPr>
        <p:spPr>
          <a:xfrm>
            <a:off x="5131190" y="2765113"/>
            <a:ext cx="3299400" cy="6564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701" name="Google Shape;701;p30"/>
          <p:cNvSpPr txBox="1">
            <a:spLocks noGrp="1"/>
          </p:cNvSpPr>
          <p:nvPr>
            <p:ph type="ctrTitle" idx="5"/>
          </p:nvPr>
        </p:nvSpPr>
        <p:spPr>
          <a:xfrm>
            <a:off x="5131100" y="3573914"/>
            <a:ext cx="3299400" cy="336900"/>
          </a:xfrm>
          <a:prstGeom prst="rect">
            <a:avLst/>
          </a:prstGeom>
        </p:spPr>
        <p:txBody>
          <a:bodyPr spcFirstLastPara="1">
            <a:noAutofit/>
          </a:bodyPr>
          <a:lstStyle>
            <a:lvl1pPr lvl="0" algn="l"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02" name="Google Shape;702;p30"/>
          <p:cNvSpPr txBox="1">
            <a:spLocks noGrp="1"/>
          </p:cNvSpPr>
          <p:nvPr>
            <p:ph type="subTitle" idx="6"/>
          </p:nvPr>
        </p:nvSpPr>
        <p:spPr>
          <a:xfrm>
            <a:off x="5131190" y="3909864"/>
            <a:ext cx="3299400" cy="656400"/>
          </a:xfrm>
          <a:prstGeom prst="rect">
            <a:avLst/>
          </a:prstGeom>
        </p:spPr>
        <p:txBody>
          <a:bodyPr spcFirstLastPara="1">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6255779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tx2"/>
        </a:solidFill>
        <a:effectLst/>
      </p:bgPr>
    </p:bg>
    <p:spTree>
      <p:nvGrpSpPr>
        <p:cNvPr id="1" name="Shape 731"/>
        <p:cNvGrpSpPr/>
        <p:nvPr/>
      </p:nvGrpSpPr>
      <p:grpSpPr>
        <a:xfrm>
          <a:off x="0" y="0"/>
          <a:ext cx="0" cy="0"/>
          <a:chOff x="0" y="0"/>
          <a:chExt cx="0" cy="0"/>
        </a:xfrm>
      </p:grpSpPr>
      <p:grpSp>
        <p:nvGrpSpPr>
          <p:cNvPr id="11" name="Google Shape;732;p32">
            <a:extLst>
              <a:ext uri="{FF2B5EF4-FFF2-40B4-BE49-F238E27FC236}">
                <a16:creationId xmlns:a16="http://schemas.microsoft.com/office/drawing/2014/main" id="{CADF1ACA-713F-31D4-B211-029C8A9FF7C9}"/>
              </a:ext>
            </a:extLst>
          </p:cNvPr>
          <p:cNvGrpSpPr>
            <a:grpSpLocks/>
          </p:cNvGrpSpPr>
          <p:nvPr/>
        </p:nvGrpSpPr>
        <p:grpSpPr bwMode="auto">
          <a:xfrm>
            <a:off x="-591741" y="2394348"/>
            <a:ext cx="10170320" cy="2769394"/>
            <a:chOff x="-591662" y="2394638"/>
            <a:chExt cx="10170538" cy="2769535"/>
          </a:xfrm>
        </p:grpSpPr>
        <p:grpSp>
          <p:nvGrpSpPr>
            <p:cNvPr id="12" name="Google Shape;733;p32">
              <a:extLst>
                <a:ext uri="{FF2B5EF4-FFF2-40B4-BE49-F238E27FC236}">
                  <a16:creationId xmlns:a16="http://schemas.microsoft.com/office/drawing/2014/main" id="{D3BD1E52-EC4C-17C9-4649-BA3424739641}"/>
                </a:ext>
              </a:extLst>
            </p:cNvPr>
            <p:cNvGrpSpPr>
              <a:grpSpLocks/>
            </p:cNvGrpSpPr>
            <p:nvPr/>
          </p:nvGrpSpPr>
          <p:grpSpPr bwMode="auto">
            <a:xfrm>
              <a:off x="258931" y="4586354"/>
              <a:ext cx="1483317" cy="577807"/>
              <a:chOff x="651200" y="238075"/>
              <a:chExt cx="880725" cy="343075"/>
            </a:xfrm>
          </p:grpSpPr>
          <p:sp>
            <p:nvSpPr>
              <p:cNvPr id="24" name="Google Shape;734;p32">
                <a:extLst>
                  <a:ext uri="{FF2B5EF4-FFF2-40B4-BE49-F238E27FC236}">
                    <a16:creationId xmlns:a16="http://schemas.microsoft.com/office/drawing/2014/main" id="{4953D141-4BAB-4024-9A57-68869F17004F}"/>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5" name="Google Shape;735;p32">
                <a:extLst>
                  <a:ext uri="{FF2B5EF4-FFF2-40B4-BE49-F238E27FC236}">
                    <a16:creationId xmlns:a16="http://schemas.microsoft.com/office/drawing/2014/main" id="{5C346B04-13B6-379C-0A71-205B18B17557}"/>
                  </a:ext>
                </a:extLst>
              </p:cNvPr>
              <p:cNvSpPr/>
              <p:nvPr/>
            </p:nvSpPr>
            <p:spPr>
              <a:xfrm>
                <a:off x="1162049" y="272916"/>
                <a:ext cx="48073" cy="32521"/>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736;p32">
                <a:extLst>
                  <a:ext uri="{FF2B5EF4-FFF2-40B4-BE49-F238E27FC236}">
                    <a16:creationId xmlns:a16="http://schemas.microsoft.com/office/drawing/2014/main" id="{1A2041A0-A2D5-8D90-38C4-D8F259F74055}"/>
                  </a:ext>
                </a:extLst>
              </p:cNvPr>
              <p:cNvSpPr/>
              <p:nvPr/>
            </p:nvSpPr>
            <p:spPr>
              <a:xfrm>
                <a:off x="1158514" y="301902"/>
                <a:ext cx="36762" cy="28986"/>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737;p32">
                <a:extLst>
                  <a:ext uri="{FF2B5EF4-FFF2-40B4-BE49-F238E27FC236}">
                    <a16:creationId xmlns:a16="http://schemas.microsoft.com/office/drawing/2014/main" id="{DA9CC37C-A3AC-609F-431F-556C26CF52EB}"/>
                  </a:ext>
                </a:extLst>
              </p:cNvPr>
              <p:cNvSpPr/>
              <p:nvPr/>
            </p:nvSpPr>
            <p:spPr>
              <a:xfrm>
                <a:off x="1319700" y="547929"/>
                <a:ext cx="54435" cy="11312"/>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738;p32">
                <a:extLst>
                  <a:ext uri="{FF2B5EF4-FFF2-40B4-BE49-F238E27FC236}">
                    <a16:creationId xmlns:a16="http://schemas.microsoft.com/office/drawing/2014/main" id="{76D9AF8A-CC08-F90E-ECE4-29B370C0F3B0}"/>
                  </a:ext>
                </a:extLst>
              </p:cNvPr>
              <p:cNvSpPr/>
              <p:nvPr/>
            </p:nvSpPr>
            <p:spPr>
              <a:xfrm>
                <a:off x="1333132" y="520357"/>
                <a:ext cx="27571" cy="12018"/>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3" name="Google Shape;739;p32">
              <a:extLst>
                <a:ext uri="{FF2B5EF4-FFF2-40B4-BE49-F238E27FC236}">
                  <a16:creationId xmlns:a16="http://schemas.microsoft.com/office/drawing/2014/main" id="{C02C5115-F51F-9279-71B8-4F9448714B14}"/>
                </a:ext>
              </a:extLst>
            </p:cNvPr>
            <p:cNvSpPr>
              <a:spLocks/>
            </p:cNvSpPr>
            <p:nvPr/>
          </p:nvSpPr>
          <p:spPr bwMode="auto">
            <a:xfrm>
              <a:off x="-210200" y="23946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4" name="Google Shape;740;p32">
              <a:extLst>
                <a:ext uri="{FF2B5EF4-FFF2-40B4-BE49-F238E27FC236}">
                  <a16:creationId xmlns:a16="http://schemas.microsoft.com/office/drawing/2014/main" id="{85EF0295-558C-D4B4-0026-38EE0958A934}"/>
                </a:ext>
              </a:extLst>
            </p:cNvPr>
            <p:cNvSpPr>
              <a:spLocks/>
            </p:cNvSpPr>
            <p:nvPr/>
          </p:nvSpPr>
          <p:spPr bwMode="auto">
            <a:xfrm>
              <a:off x="314263" y="3188350"/>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5" name="Google Shape;741;p32">
              <a:extLst>
                <a:ext uri="{FF2B5EF4-FFF2-40B4-BE49-F238E27FC236}">
                  <a16:creationId xmlns:a16="http://schemas.microsoft.com/office/drawing/2014/main" id="{1B19B012-83CE-9DF2-9787-13B96F65B3F1}"/>
                </a:ext>
              </a:extLst>
            </p:cNvPr>
            <p:cNvSpPr>
              <a:spLocks/>
            </p:cNvSpPr>
            <p:nvPr/>
          </p:nvSpPr>
          <p:spPr bwMode="auto">
            <a:xfrm>
              <a:off x="-591662" y="28290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742;p32">
              <a:extLst>
                <a:ext uri="{FF2B5EF4-FFF2-40B4-BE49-F238E27FC236}">
                  <a16:creationId xmlns:a16="http://schemas.microsoft.com/office/drawing/2014/main" id="{F9DB6EBC-E4A1-7397-5DDF-0DF759C18577}"/>
                </a:ext>
              </a:extLst>
            </p:cNvPr>
            <p:cNvSpPr>
              <a:spLocks/>
            </p:cNvSpPr>
            <p:nvPr/>
          </p:nvSpPr>
          <p:spPr bwMode="auto">
            <a:xfrm>
              <a:off x="8625975" y="300326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 name="Google Shape;743;p32">
              <a:extLst>
                <a:ext uri="{FF2B5EF4-FFF2-40B4-BE49-F238E27FC236}">
                  <a16:creationId xmlns:a16="http://schemas.microsoft.com/office/drawing/2014/main" id="{798CEFAF-1A7C-AF17-FB1E-C7DF6EF50499}"/>
                </a:ext>
              </a:extLst>
            </p:cNvPr>
            <p:cNvSpPr>
              <a:spLocks/>
            </p:cNvSpPr>
            <p:nvPr/>
          </p:nvSpPr>
          <p:spPr bwMode="auto">
            <a:xfrm>
              <a:off x="8218763" y="250257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8" name="Google Shape;744;p32">
              <a:extLst>
                <a:ext uri="{FF2B5EF4-FFF2-40B4-BE49-F238E27FC236}">
                  <a16:creationId xmlns:a16="http://schemas.microsoft.com/office/drawing/2014/main" id="{B84FDDAB-7B62-E11E-7C68-D6C88DE0D73B}"/>
                </a:ext>
              </a:extLst>
            </p:cNvPr>
            <p:cNvGrpSpPr>
              <a:grpSpLocks/>
            </p:cNvGrpSpPr>
            <p:nvPr/>
          </p:nvGrpSpPr>
          <p:grpSpPr bwMode="auto">
            <a:xfrm>
              <a:off x="7607305" y="4493358"/>
              <a:ext cx="1722082" cy="670815"/>
              <a:chOff x="651200" y="238075"/>
              <a:chExt cx="880725" cy="343075"/>
            </a:xfrm>
          </p:grpSpPr>
          <p:sp>
            <p:nvSpPr>
              <p:cNvPr id="19" name="Google Shape;745;p32">
                <a:extLst>
                  <a:ext uri="{FF2B5EF4-FFF2-40B4-BE49-F238E27FC236}">
                    <a16:creationId xmlns:a16="http://schemas.microsoft.com/office/drawing/2014/main" id="{C5877E39-A4D5-A9C5-8372-C000B63FDB74}"/>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0" name="Google Shape;746;p32">
                <a:extLst>
                  <a:ext uri="{FF2B5EF4-FFF2-40B4-BE49-F238E27FC236}">
                    <a16:creationId xmlns:a16="http://schemas.microsoft.com/office/drawing/2014/main" id="{83D63916-EC3D-4AFA-9451-8B60E350EB56}"/>
                  </a:ext>
                </a:extLst>
              </p:cNvPr>
              <p:cNvSpPr/>
              <p:nvPr/>
            </p:nvSpPr>
            <p:spPr>
              <a:xfrm>
                <a:off x="1162021" y="273020"/>
                <a:ext cx="48106" cy="32274"/>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747;p32">
                <a:extLst>
                  <a:ext uri="{FF2B5EF4-FFF2-40B4-BE49-F238E27FC236}">
                    <a16:creationId xmlns:a16="http://schemas.microsoft.com/office/drawing/2014/main" id="{C5EB6518-FCD4-7DC8-6818-327520025AB0}"/>
                  </a:ext>
                </a:extLst>
              </p:cNvPr>
              <p:cNvSpPr/>
              <p:nvPr/>
            </p:nvSpPr>
            <p:spPr>
              <a:xfrm>
                <a:off x="1158977" y="302250"/>
                <a:ext cx="36536" cy="28621"/>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748;p32">
                <a:extLst>
                  <a:ext uri="{FF2B5EF4-FFF2-40B4-BE49-F238E27FC236}">
                    <a16:creationId xmlns:a16="http://schemas.microsoft.com/office/drawing/2014/main" id="{3A2037C0-F504-D009-52FC-C4D83B6C8362}"/>
                  </a:ext>
                </a:extLst>
              </p:cNvPr>
              <p:cNvSpPr/>
              <p:nvPr/>
            </p:nvSpPr>
            <p:spPr>
              <a:xfrm>
                <a:off x="1319127" y="547657"/>
                <a:ext cx="54804" cy="12179"/>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749;p32">
                <a:extLst>
                  <a:ext uri="{FF2B5EF4-FFF2-40B4-BE49-F238E27FC236}">
                    <a16:creationId xmlns:a16="http://schemas.microsoft.com/office/drawing/2014/main" id="{792F3AF0-7220-F77A-D8A7-7B42D6F78BBF}"/>
                  </a:ext>
                </a:extLst>
              </p:cNvPr>
              <p:cNvSpPr/>
              <p:nvPr/>
            </p:nvSpPr>
            <p:spPr>
              <a:xfrm>
                <a:off x="1333132" y="520255"/>
                <a:ext cx="27402" cy="12179"/>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sp>
        <p:nvSpPr>
          <p:cNvPr id="750" name="Google Shape;750;p32"/>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1" name="Google Shape;751;p32"/>
          <p:cNvSpPr txBox="1">
            <a:spLocks noGrp="1"/>
          </p:cNvSpPr>
          <p:nvPr>
            <p:ph type="ctrTitle" idx="2"/>
          </p:nvPr>
        </p:nvSpPr>
        <p:spPr>
          <a:xfrm>
            <a:off x="5232250" y="1889975"/>
            <a:ext cx="2177100" cy="4503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2" name="Google Shape;752;p32"/>
          <p:cNvSpPr txBox="1">
            <a:spLocks noGrp="1"/>
          </p:cNvSpPr>
          <p:nvPr>
            <p:ph type="subTitle" idx="1"/>
          </p:nvPr>
        </p:nvSpPr>
        <p:spPr>
          <a:xfrm>
            <a:off x="5232250" y="2287243"/>
            <a:ext cx="21771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753" name="Google Shape;753;p32"/>
          <p:cNvSpPr txBox="1">
            <a:spLocks noGrp="1"/>
          </p:cNvSpPr>
          <p:nvPr>
            <p:ph type="ctrTitle" idx="3"/>
          </p:nvPr>
        </p:nvSpPr>
        <p:spPr>
          <a:xfrm>
            <a:off x="5205700" y="3639925"/>
            <a:ext cx="2230200" cy="4503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4" name="Google Shape;754;p32"/>
          <p:cNvSpPr txBox="1">
            <a:spLocks noGrp="1"/>
          </p:cNvSpPr>
          <p:nvPr>
            <p:ph type="subTitle" idx="4"/>
          </p:nvPr>
        </p:nvSpPr>
        <p:spPr>
          <a:xfrm>
            <a:off x="5205700" y="4008543"/>
            <a:ext cx="22302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55" name="Google Shape;755;p32"/>
          <p:cNvSpPr txBox="1">
            <a:spLocks noGrp="1"/>
          </p:cNvSpPr>
          <p:nvPr>
            <p:ph type="ctrTitle" idx="5"/>
          </p:nvPr>
        </p:nvSpPr>
        <p:spPr>
          <a:xfrm>
            <a:off x="1712763" y="1889975"/>
            <a:ext cx="2177100" cy="4503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6" name="Google Shape;756;p32"/>
          <p:cNvSpPr txBox="1">
            <a:spLocks noGrp="1"/>
          </p:cNvSpPr>
          <p:nvPr>
            <p:ph type="subTitle" idx="6"/>
          </p:nvPr>
        </p:nvSpPr>
        <p:spPr>
          <a:xfrm>
            <a:off x="1708211" y="2287243"/>
            <a:ext cx="21771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757" name="Google Shape;757;p32"/>
          <p:cNvSpPr txBox="1">
            <a:spLocks noGrp="1"/>
          </p:cNvSpPr>
          <p:nvPr>
            <p:ph type="ctrTitle" idx="7"/>
          </p:nvPr>
        </p:nvSpPr>
        <p:spPr>
          <a:xfrm>
            <a:off x="1712762" y="3559550"/>
            <a:ext cx="2177100" cy="530700"/>
          </a:xfrm>
          <a:prstGeom prst="rect">
            <a:avLst/>
          </a:prstGeom>
        </p:spPr>
        <p:txBody>
          <a:bodyPr spcFirstLastPara="1" anchor="b">
            <a:noAutofit/>
          </a:bodyPr>
          <a:lstStyle>
            <a:lvl1pPr lvl="0" rtl="0">
              <a:spcBef>
                <a:spcPts val="0"/>
              </a:spcBef>
              <a:spcAft>
                <a:spcPts val="0"/>
              </a:spcAft>
              <a:buClr>
                <a:schemeClr val="lt1"/>
              </a:buClr>
              <a:buSzPts val="1600"/>
              <a:buNone/>
              <a:defRPr sz="2000">
                <a:solidFill>
                  <a:schemeClr val="lt1"/>
                </a:solidFill>
              </a:defRPr>
            </a:lvl1pPr>
            <a:lvl2pPr lvl="1" algn="l" rtl="0">
              <a:spcBef>
                <a:spcPts val="0"/>
              </a:spcBef>
              <a:spcAft>
                <a:spcPts val="0"/>
              </a:spcAft>
              <a:buClr>
                <a:schemeClr val="lt1"/>
              </a:buClr>
              <a:buSzPts val="1600"/>
              <a:buNone/>
              <a:defRPr sz="1600">
                <a:solidFill>
                  <a:schemeClr val="lt1"/>
                </a:solidFill>
              </a:defRPr>
            </a:lvl2pPr>
            <a:lvl3pPr lvl="2" algn="l" rtl="0">
              <a:spcBef>
                <a:spcPts val="0"/>
              </a:spcBef>
              <a:spcAft>
                <a:spcPts val="0"/>
              </a:spcAft>
              <a:buClr>
                <a:schemeClr val="lt1"/>
              </a:buClr>
              <a:buSzPts val="1600"/>
              <a:buNone/>
              <a:defRPr sz="1600">
                <a:solidFill>
                  <a:schemeClr val="lt1"/>
                </a:solidFill>
              </a:defRPr>
            </a:lvl3pPr>
            <a:lvl4pPr lvl="3" algn="l" rtl="0">
              <a:spcBef>
                <a:spcPts val="0"/>
              </a:spcBef>
              <a:spcAft>
                <a:spcPts val="0"/>
              </a:spcAft>
              <a:buClr>
                <a:schemeClr val="lt1"/>
              </a:buClr>
              <a:buSzPts val="1600"/>
              <a:buNone/>
              <a:defRPr sz="1600">
                <a:solidFill>
                  <a:schemeClr val="lt1"/>
                </a:solidFill>
              </a:defRPr>
            </a:lvl4pPr>
            <a:lvl5pPr lvl="4" algn="l" rtl="0">
              <a:spcBef>
                <a:spcPts val="0"/>
              </a:spcBef>
              <a:spcAft>
                <a:spcPts val="0"/>
              </a:spcAft>
              <a:buClr>
                <a:schemeClr val="lt1"/>
              </a:buClr>
              <a:buSzPts val="1600"/>
              <a:buNone/>
              <a:defRPr sz="1600">
                <a:solidFill>
                  <a:schemeClr val="lt1"/>
                </a:solidFill>
              </a:defRPr>
            </a:lvl5pPr>
            <a:lvl6pPr lvl="5" algn="l" rtl="0">
              <a:spcBef>
                <a:spcPts val="0"/>
              </a:spcBef>
              <a:spcAft>
                <a:spcPts val="0"/>
              </a:spcAft>
              <a:buClr>
                <a:schemeClr val="lt1"/>
              </a:buClr>
              <a:buSzPts val="1600"/>
              <a:buNone/>
              <a:defRPr sz="1600">
                <a:solidFill>
                  <a:schemeClr val="lt1"/>
                </a:solidFill>
              </a:defRPr>
            </a:lvl6pPr>
            <a:lvl7pPr lvl="6" algn="l" rtl="0">
              <a:spcBef>
                <a:spcPts val="0"/>
              </a:spcBef>
              <a:spcAft>
                <a:spcPts val="0"/>
              </a:spcAft>
              <a:buClr>
                <a:schemeClr val="lt1"/>
              </a:buClr>
              <a:buSzPts val="1600"/>
              <a:buNone/>
              <a:defRPr sz="1600">
                <a:solidFill>
                  <a:schemeClr val="lt1"/>
                </a:solidFill>
              </a:defRPr>
            </a:lvl7pPr>
            <a:lvl8pPr lvl="7" algn="l" rtl="0">
              <a:spcBef>
                <a:spcPts val="0"/>
              </a:spcBef>
              <a:spcAft>
                <a:spcPts val="0"/>
              </a:spcAft>
              <a:buClr>
                <a:schemeClr val="lt1"/>
              </a:buClr>
              <a:buSzPts val="1600"/>
              <a:buNone/>
              <a:defRPr sz="1600">
                <a:solidFill>
                  <a:schemeClr val="lt1"/>
                </a:solidFill>
              </a:defRPr>
            </a:lvl8pPr>
            <a:lvl9pPr lvl="8" algn="l" rtl="0">
              <a:spcBef>
                <a:spcPts val="0"/>
              </a:spcBef>
              <a:spcAft>
                <a:spcPts val="0"/>
              </a:spcAft>
              <a:buClr>
                <a:schemeClr val="lt1"/>
              </a:buClr>
              <a:buSzPts val="1600"/>
              <a:buNone/>
              <a:defRPr sz="1600">
                <a:solidFill>
                  <a:schemeClr val="lt1"/>
                </a:solidFill>
              </a:defRPr>
            </a:lvl9pPr>
          </a:lstStyle>
          <a:p>
            <a:endParaRPr/>
          </a:p>
        </p:txBody>
      </p:sp>
      <p:sp>
        <p:nvSpPr>
          <p:cNvPr id="758" name="Google Shape;758;p32"/>
          <p:cNvSpPr txBox="1">
            <a:spLocks noGrp="1"/>
          </p:cNvSpPr>
          <p:nvPr>
            <p:ph type="subTitle" idx="8"/>
          </p:nvPr>
        </p:nvSpPr>
        <p:spPr>
          <a:xfrm>
            <a:off x="1708199" y="4008541"/>
            <a:ext cx="2177100" cy="577800"/>
          </a:xfrm>
          <a:prstGeom prst="rect">
            <a:avLst/>
          </a:prstGeom>
        </p:spPr>
        <p:txBody>
          <a:bodyPr spcFirstLastPara="1">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Tree>
    <p:extLst>
      <p:ext uri="{BB962C8B-B14F-4D97-AF65-F5344CB8AC3E}">
        <p14:creationId xmlns:p14="http://schemas.microsoft.com/office/powerpoint/2010/main" val="1014166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tx2"/>
        </a:solidFill>
        <a:effectLst/>
      </p:bgPr>
    </p:bg>
    <p:spTree>
      <p:nvGrpSpPr>
        <p:cNvPr id="1" name="Shape 838"/>
        <p:cNvGrpSpPr/>
        <p:nvPr/>
      </p:nvGrpSpPr>
      <p:grpSpPr>
        <a:xfrm>
          <a:off x="0" y="0"/>
          <a:ext cx="0" cy="0"/>
          <a:chOff x="0" y="0"/>
          <a:chExt cx="0" cy="0"/>
        </a:xfrm>
      </p:grpSpPr>
      <p:grpSp>
        <p:nvGrpSpPr>
          <p:cNvPr id="4" name="Google Shape;839;p36">
            <a:extLst>
              <a:ext uri="{FF2B5EF4-FFF2-40B4-BE49-F238E27FC236}">
                <a16:creationId xmlns:a16="http://schemas.microsoft.com/office/drawing/2014/main" id="{4C066176-75F8-8177-ECFD-3A9BCEFCEFFA}"/>
              </a:ext>
            </a:extLst>
          </p:cNvPr>
          <p:cNvGrpSpPr>
            <a:grpSpLocks/>
          </p:cNvGrpSpPr>
          <p:nvPr/>
        </p:nvGrpSpPr>
        <p:grpSpPr bwMode="auto">
          <a:xfrm flipH="1">
            <a:off x="-123825" y="431006"/>
            <a:ext cx="9557147" cy="4238625"/>
            <a:chOff x="233788" y="539988"/>
            <a:chExt cx="9557460" cy="4238200"/>
          </a:xfrm>
        </p:grpSpPr>
        <p:grpSp>
          <p:nvGrpSpPr>
            <p:cNvPr id="5" name="Google Shape;840;p36">
              <a:extLst>
                <a:ext uri="{FF2B5EF4-FFF2-40B4-BE49-F238E27FC236}">
                  <a16:creationId xmlns:a16="http://schemas.microsoft.com/office/drawing/2014/main" id="{3CAF5448-DD89-CC94-65CB-19C956EE7298}"/>
                </a:ext>
              </a:extLst>
            </p:cNvPr>
            <p:cNvGrpSpPr>
              <a:grpSpLocks/>
            </p:cNvGrpSpPr>
            <p:nvPr/>
          </p:nvGrpSpPr>
          <p:grpSpPr bwMode="auto">
            <a:xfrm>
              <a:off x="294595" y="1046418"/>
              <a:ext cx="1295601" cy="577830"/>
              <a:chOff x="8042384" y="2038616"/>
              <a:chExt cx="1720815" cy="767473"/>
            </a:xfrm>
          </p:grpSpPr>
          <p:sp>
            <p:nvSpPr>
              <p:cNvPr id="19" name="Google Shape;841;p36">
                <a:extLst>
                  <a:ext uri="{FF2B5EF4-FFF2-40B4-BE49-F238E27FC236}">
                    <a16:creationId xmlns:a16="http://schemas.microsoft.com/office/drawing/2014/main" id="{F0A5E59A-E30E-FFA9-BE7A-8493AB0505EA}"/>
                  </a:ext>
                </a:extLst>
              </p:cNvPr>
              <p:cNvSpPr>
                <a:spLocks/>
              </p:cNvSpPr>
              <p:nvPr/>
            </p:nvSpPr>
            <p:spPr bwMode="auto">
              <a:xfrm>
                <a:off x="8042384" y="2038616"/>
                <a:ext cx="1720815" cy="767473"/>
              </a:xfrm>
              <a:custGeom>
                <a:avLst/>
                <a:gdLst>
                  <a:gd name="T0" fmla="*/ 40437682 w 43310"/>
                  <a:gd name="T1" fmla="*/ 0 h 19316"/>
                  <a:gd name="T2" fmla="*/ 26374877 w 43310"/>
                  <a:gd name="T3" fmla="*/ 18314180 h 19316"/>
                  <a:gd name="T4" fmla="*/ 15826174 w 43310"/>
                  <a:gd name="T5" fmla="*/ 12263119 h 19316"/>
                  <a:gd name="T6" fmla="*/ 2871588 w 43310"/>
                  <a:gd name="T7" fmla="*/ 30493622 h 19316"/>
                  <a:gd name="T8" fmla="*/ 68370710 w 43310"/>
                  <a:gd name="T9" fmla="*/ 30493622 h 19316"/>
                  <a:gd name="T10" fmla="*/ 58256163 w 43310"/>
                  <a:gd name="T11" fmla="*/ 18244728 h 19316"/>
                  <a:gd name="T12" fmla="*/ 53679614 w 43310"/>
                  <a:gd name="T13" fmla="*/ 19570800 h 19316"/>
                  <a:gd name="T14" fmla="*/ 40437682 w 43310"/>
                  <a:gd name="T15" fmla="*/ 0 h 19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0" name="Google Shape;842;p36">
                <a:extLst>
                  <a:ext uri="{FF2B5EF4-FFF2-40B4-BE49-F238E27FC236}">
                    <a16:creationId xmlns:a16="http://schemas.microsoft.com/office/drawing/2014/main" id="{4A7F469C-5290-5B17-6D4D-AB181322C331}"/>
                  </a:ext>
                </a:extLst>
              </p:cNvPr>
              <p:cNvSpPr/>
              <p:nvPr/>
            </p:nvSpPr>
            <p:spPr>
              <a:xfrm>
                <a:off x="8825085" y="2181890"/>
                <a:ext cx="50606" cy="69574"/>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1" name="Google Shape;843;p36">
                <a:extLst>
                  <a:ext uri="{FF2B5EF4-FFF2-40B4-BE49-F238E27FC236}">
                    <a16:creationId xmlns:a16="http://schemas.microsoft.com/office/drawing/2014/main" id="{C225B2B2-1F9F-1DE0-B126-192D047666C4}"/>
                  </a:ext>
                </a:extLst>
              </p:cNvPr>
              <p:cNvSpPr/>
              <p:nvPr/>
            </p:nvSpPr>
            <p:spPr>
              <a:xfrm>
                <a:off x="8874110" y="2197702"/>
                <a:ext cx="47443" cy="47437"/>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2" name="Google Shape;844;p36">
                <a:extLst>
                  <a:ext uri="{FF2B5EF4-FFF2-40B4-BE49-F238E27FC236}">
                    <a16:creationId xmlns:a16="http://schemas.microsoft.com/office/drawing/2014/main" id="{FF2647DC-4F60-4E62-FD67-3CED8AC74414}"/>
                  </a:ext>
                </a:extLst>
              </p:cNvPr>
              <p:cNvSpPr/>
              <p:nvPr/>
            </p:nvSpPr>
            <p:spPr>
              <a:xfrm>
                <a:off x="8122926" y="2615146"/>
                <a:ext cx="66420" cy="60087"/>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3" name="Google Shape;845;p36">
                <a:extLst>
                  <a:ext uri="{FF2B5EF4-FFF2-40B4-BE49-F238E27FC236}">
                    <a16:creationId xmlns:a16="http://schemas.microsoft.com/office/drawing/2014/main" id="{9B08581D-2224-51EB-3E15-6024A89EDCA2}"/>
                  </a:ext>
                </a:extLst>
              </p:cNvPr>
              <p:cNvSpPr/>
              <p:nvPr/>
            </p:nvSpPr>
            <p:spPr>
              <a:xfrm>
                <a:off x="8146648" y="2574034"/>
                <a:ext cx="45861" cy="42694"/>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6" name="Google Shape;846;p36">
              <a:extLst>
                <a:ext uri="{FF2B5EF4-FFF2-40B4-BE49-F238E27FC236}">
                  <a16:creationId xmlns:a16="http://schemas.microsoft.com/office/drawing/2014/main" id="{0124C799-E052-E16D-5FCD-221BB1E96A54}"/>
                </a:ext>
              </a:extLst>
            </p:cNvPr>
            <p:cNvSpPr>
              <a:spLocks/>
            </p:cNvSpPr>
            <p:nvPr/>
          </p:nvSpPr>
          <p:spPr bwMode="auto">
            <a:xfrm>
              <a:off x="7580850" y="42860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847;p36">
              <a:extLst>
                <a:ext uri="{FF2B5EF4-FFF2-40B4-BE49-F238E27FC236}">
                  <a16:creationId xmlns:a16="http://schemas.microsoft.com/office/drawing/2014/main" id="{D6567E5C-1706-829C-E391-9DD81176C3C9}"/>
                </a:ext>
              </a:extLst>
            </p:cNvPr>
            <p:cNvSpPr>
              <a:spLocks/>
            </p:cNvSpPr>
            <p:nvPr/>
          </p:nvSpPr>
          <p:spPr bwMode="auto">
            <a:xfrm>
              <a:off x="8307913" y="45900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8" name="Google Shape;848;p36">
              <a:extLst>
                <a:ext uri="{FF2B5EF4-FFF2-40B4-BE49-F238E27FC236}">
                  <a16:creationId xmlns:a16="http://schemas.microsoft.com/office/drawing/2014/main" id="{431848A8-4762-A7F5-8F55-6E28E58EC4B0}"/>
                </a:ext>
              </a:extLst>
            </p:cNvPr>
            <p:cNvGrpSpPr>
              <a:grpSpLocks/>
            </p:cNvGrpSpPr>
            <p:nvPr/>
          </p:nvGrpSpPr>
          <p:grpSpPr bwMode="auto">
            <a:xfrm>
              <a:off x="8307931" y="1709991"/>
              <a:ext cx="1483317" cy="577807"/>
              <a:chOff x="651200" y="238075"/>
              <a:chExt cx="880725" cy="343075"/>
            </a:xfrm>
          </p:grpSpPr>
          <p:sp>
            <p:nvSpPr>
              <p:cNvPr id="14" name="Google Shape;849;p36">
                <a:extLst>
                  <a:ext uri="{FF2B5EF4-FFF2-40B4-BE49-F238E27FC236}">
                    <a16:creationId xmlns:a16="http://schemas.microsoft.com/office/drawing/2014/main" id="{70D1F5DE-FE11-2956-2C73-18E0F68A9B06}"/>
                  </a:ext>
                </a:extLst>
              </p:cNvPr>
              <p:cNvSpPr>
                <a:spLocks/>
              </p:cNvSpPr>
              <p:nvPr/>
            </p:nvSpPr>
            <p:spPr bwMode="auto">
              <a:xfrm>
                <a:off x="651200" y="238075"/>
                <a:ext cx="880725" cy="343075"/>
              </a:xfrm>
              <a:custGeom>
                <a:avLst/>
                <a:gdLst>
                  <a:gd name="T0" fmla="*/ 12540625 w 35229"/>
                  <a:gd name="T1" fmla="*/ 625 h 13723"/>
                  <a:gd name="T2" fmla="*/ 9051875 w 35229"/>
                  <a:gd name="T3" fmla="*/ 3709375 h 13723"/>
                  <a:gd name="T4" fmla="*/ 6745000 w 35229"/>
                  <a:gd name="T5" fmla="*/ 2890625 h 13723"/>
                  <a:gd name="T6" fmla="*/ 3501875 w 35229"/>
                  <a:gd name="T7" fmla="*/ 4799375 h 13723"/>
                  <a:gd name="T8" fmla="*/ 3271875 w 35229"/>
                  <a:gd name="T9" fmla="*/ 6297500 h 13723"/>
                  <a:gd name="T10" fmla="*/ 2072500 w 35229"/>
                  <a:gd name="T11" fmla="*/ 5987500 h 13723"/>
                  <a:gd name="T12" fmla="*/ 235625 w 35229"/>
                  <a:gd name="T13" fmla="*/ 8576250 h 13723"/>
                  <a:gd name="T14" fmla="*/ 21220000 w 35229"/>
                  <a:gd name="T15" fmla="*/ 8576250 h 13723"/>
                  <a:gd name="T16" fmla="*/ 20703750 w 35229"/>
                  <a:gd name="T17" fmla="*/ 4988750 h 13723"/>
                  <a:gd name="T18" fmla="*/ 18147500 w 35229"/>
                  <a:gd name="T19" fmla="*/ 4080625 h 13723"/>
                  <a:gd name="T20" fmla="*/ 16048750 w 35229"/>
                  <a:gd name="T21" fmla="*/ 4627500 h 13723"/>
                  <a:gd name="T22" fmla="*/ 12540625 w 35229"/>
                  <a:gd name="T23" fmla="*/ 625 h 137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5" name="Google Shape;850;p36">
                <a:extLst>
                  <a:ext uri="{FF2B5EF4-FFF2-40B4-BE49-F238E27FC236}">
                    <a16:creationId xmlns:a16="http://schemas.microsoft.com/office/drawing/2014/main" id="{E4B76CCF-28AD-DE0C-A553-5F05B7A14992}"/>
                  </a:ext>
                </a:extLst>
              </p:cNvPr>
              <p:cNvSpPr/>
              <p:nvPr/>
            </p:nvSpPr>
            <p:spPr>
              <a:xfrm>
                <a:off x="1162184" y="272868"/>
                <a:ext cx="48073" cy="32516"/>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6" name="Google Shape;851;p36">
                <a:extLst>
                  <a:ext uri="{FF2B5EF4-FFF2-40B4-BE49-F238E27FC236}">
                    <a16:creationId xmlns:a16="http://schemas.microsoft.com/office/drawing/2014/main" id="{A743768C-9658-2FFE-F627-B595949C4B2D}"/>
                  </a:ext>
                </a:extLst>
              </p:cNvPr>
              <p:cNvSpPr/>
              <p:nvPr/>
            </p:nvSpPr>
            <p:spPr>
              <a:xfrm>
                <a:off x="1158649" y="301850"/>
                <a:ext cx="36762" cy="28981"/>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852;p36">
                <a:extLst>
                  <a:ext uri="{FF2B5EF4-FFF2-40B4-BE49-F238E27FC236}">
                    <a16:creationId xmlns:a16="http://schemas.microsoft.com/office/drawing/2014/main" id="{57EFDD13-3CDD-152A-5CA7-32568AEE3E9B}"/>
                  </a:ext>
                </a:extLst>
              </p:cNvPr>
              <p:cNvSpPr/>
              <p:nvPr/>
            </p:nvSpPr>
            <p:spPr>
              <a:xfrm>
                <a:off x="1319837" y="547840"/>
                <a:ext cx="54436" cy="1131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853;p36">
                <a:extLst>
                  <a:ext uri="{FF2B5EF4-FFF2-40B4-BE49-F238E27FC236}">
                    <a16:creationId xmlns:a16="http://schemas.microsoft.com/office/drawing/2014/main" id="{81395E44-29F0-3960-E967-FF4517359405}"/>
                  </a:ext>
                </a:extLst>
              </p:cNvPr>
              <p:cNvSpPr/>
              <p:nvPr/>
            </p:nvSpPr>
            <p:spPr>
              <a:xfrm>
                <a:off x="1333269" y="520272"/>
                <a:ext cx="27572" cy="12017"/>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9" name="Google Shape;854;p36">
              <a:extLst>
                <a:ext uri="{FF2B5EF4-FFF2-40B4-BE49-F238E27FC236}">
                  <a16:creationId xmlns:a16="http://schemas.microsoft.com/office/drawing/2014/main" id="{0284A37E-72B7-768A-EF9D-8D0B819DC108}"/>
                </a:ext>
              </a:extLst>
            </p:cNvPr>
            <p:cNvSpPr>
              <a:spLocks/>
            </p:cNvSpPr>
            <p:nvPr/>
          </p:nvSpPr>
          <p:spPr bwMode="auto">
            <a:xfrm>
              <a:off x="5104625" y="18593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 name="Google Shape;855;p36">
              <a:extLst>
                <a:ext uri="{FF2B5EF4-FFF2-40B4-BE49-F238E27FC236}">
                  <a16:creationId xmlns:a16="http://schemas.microsoft.com/office/drawing/2014/main" id="{580DA03D-A36B-EE35-373E-485F58DF3F50}"/>
                </a:ext>
              </a:extLst>
            </p:cNvPr>
            <p:cNvSpPr>
              <a:spLocks/>
            </p:cNvSpPr>
            <p:nvPr/>
          </p:nvSpPr>
          <p:spPr bwMode="auto">
            <a:xfrm>
              <a:off x="503200" y="53998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1" name="Google Shape;856;p36">
              <a:extLst>
                <a:ext uri="{FF2B5EF4-FFF2-40B4-BE49-F238E27FC236}">
                  <a16:creationId xmlns:a16="http://schemas.microsoft.com/office/drawing/2014/main" id="{B49C7365-BD1F-A9ED-CFAA-9A6B43A70F8A}"/>
                </a:ext>
              </a:extLst>
            </p:cNvPr>
            <p:cNvSpPr>
              <a:spLocks/>
            </p:cNvSpPr>
            <p:nvPr/>
          </p:nvSpPr>
          <p:spPr bwMode="auto">
            <a:xfrm>
              <a:off x="1254188" y="8439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2" name="Google Shape;857;p36">
              <a:extLst>
                <a:ext uri="{FF2B5EF4-FFF2-40B4-BE49-F238E27FC236}">
                  <a16:creationId xmlns:a16="http://schemas.microsoft.com/office/drawing/2014/main" id="{5125B72E-76FE-1FDB-074B-CD1BA6AC430F}"/>
                </a:ext>
              </a:extLst>
            </p:cNvPr>
            <p:cNvSpPr>
              <a:spLocks/>
            </p:cNvSpPr>
            <p:nvPr/>
          </p:nvSpPr>
          <p:spPr bwMode="auto">
            <a:xfrm>
              <a:off x="233788" y="3887088"/>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858;p36">
              <a:extLst>
                <a:ext uri="{FF2B5EF4-FFF2-40B4-BE49-F238E27FC236}">
                  <a16:creationId xmlns:a16="http://schemas.microsoft.com/office/drawing/2014/main" id="{EAA636D3-ECCB-A508-A930-4F80667FF168}"/>
                </a:ext>
              </a:extLst>
            </p:cNvPr>
            <p:cNvSpPr>
              <a:spLocks/>
            </p:cNvSpPr>
            <p:nvPr/>
          </p:nvSpPr>
          <p:spPr bwMode="auto">
            <a:xfrm>
              <a:off x="2329588" y="4710313"/>
              <a:ext cx="293325" cy="67875"/>
            </a:xfrm>
            <a:custGeom>
              <a:avLst/>
              <a:gdLst>
                <a:gd name="T0" fmla="*/ 3556875 w 11733"/>
                <a:gd name="T1" fmla="*/ 0 h 2715"/>
                <a:gd name="T2" fmla="*/ 3301875 w 11733"/>
                <a:gd name="T3" fmla="*/ 255625 h 2715"/>
                <a:gd name="T4" fmla="*/ 2955000 w 11733"/>
                <a:gd name="T5" fmla="*/ 583750 h 2715"/>
                <a:gd name="T6" fmla="*/ 2590000 w 11733"/>
                <a:gd name="T7" fmla="*/ 857500 h 2715"/>
                <a:gd name="T8" fmla="*/ 1769375 w 11733"/>
                <a:gd name="T9" fmla="*/ 1167500 h 2715"/>
                <a:gd name="T10" fmla="*/ 1595625 w 11733"/>
                <a:gd name="T11" fmla="*/ 1178125 h 2715"/>
                <a:gd name="T12" fmla="*/ 0 w 11733"/>
                <a:gd name="T13" fmla="*/ 492500 h 2715"/>
                <a:gd name="T14" fmla="*/ 0 w 11733"/>
                <a:gd name="T15" fmla="*/ 492500 h 2715"/>
                <a:gd name="T16" fmla="*/ 693125 w 11733"/>
                <a:gd name="T17" fmla="*/ 1295000 h 2715"/>
                <a:gd name="T18" fmla="*/ 1769375 w 11733"/>
                <a:gd name="T19" fmla="*/ 1696250 h 2715"/>
                <a:gd name="T20" fmla="*/ 2918750 w 11733"/>
                <a:gd name="T21" fmla="*/ 1423125 h 2715"/>
                <a:gd name="T22" fmla="*/ 3393125 w 11733"/>
                <a:gd name="T23" fmla="*/ 1094375 h 2715"/>
                <a:gd name="T24" fmla="*/ 3560625 w 11733"/>
                <a:gd name="T25" fmla="*/ 951250 h 2715"/>
                <a:gd name="T26" fmla="*/ 3560625 w 11733"/>
                <a:gd name="T27" fmla="*/ 951250 h 2715"/>
                <a:gd name="T28" fmla="*/ 4286875 w 11733"/>
                <a:gd name="T29" fmla="*/ 1404375 h 2715"/>
                <a:gd name="T30" fmla="*/ 5453750 w 11733"/>
                <a:gd name="T31" fmla="*/ 1696250 h 2715"/>
                <a:gd name="T32" fmla="*/ 5764375 w 11733"/>
                <a:gd name="T33" fmla="*/ 1678125 h 2715"/>
                <a:gd name="T34" fmla="*/ 6074375 w 11733"/>
                <a:gd name="T35" fmla="*/ 1605000 h 2715"/>
                <a:gd name="T36" fmla="*/ 6603125 w 11733"/>
                <a:gd name="T37" fmla="*/ 1350000 h 2715"/>
                <a:gd name="T38" fmla="*/ 7333125 w 11733"/>
                <a:gd name="T39" fmla="*/ 474375 h 2715"/>
                <a:gd name="T40" fmla="*/ 7333125 w 11733"/>
                <a:gd name="T41" fmla="*/ 474375 h 2715"/>
                <a:gd name="T42" fmla="*/ 6438750 w 11733"/>
                <a:gd name="T43" fmla="*/ 1040000 h 2715"/>
                <a:gd name="T44" fmla="*/ 5794375 w 11733"/>
                <a:gd name="T45" fmla="*/ 1156250 h 2715"/>
                <a:gd name="T46" fmla="*/ 5490625 w 11733"/>
                <a:gd name="T47" fmla="*/ 1131250 h 2715"/>
                <a:gd name="T48" fmla="*/ 4596875 w 11733"/>
                <a:gd name="T49" fmla="*/ 802500 h 2715"/>
                <a:gd name="T50" fmla="*/ 3812500 w 11733"/>
                <a:gd name="T51" fmla="*/ 237500 h 2715"/>
                <a:gd name="T52" fmla="*/ 3556875 w 11733"/>
                <a:gd name="T53" fmla="*/ 0 h 27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859" name="Google Shape;859;p36"/>
          <p:cNvSpPr txBox="1">
            <a:spLocks noGrp="1"/>
          </p:cNvSpPr>
          <p:nvPr>
            <p:ph type="title"/>
          </p:nvPr>
        </p:nvSpPr>
        <p:spPr>
          <a:xfrm>
            <a:off x="742700" y="431398"/>
            <a:ext cx="76587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0" name="Google Shape;860;p36"/>
          <p:cNvSpPr txBox="1">
            <a:spLocks noGrp="1"/>
          </p:cNvSpPr>
          <p:nvPr>
            <p:ph type="subTitle" idx="1"/>
          </p:nvPr>
        </p:nvSpPr>
        <p:spPr>
          <a:xfrm>
            <a:off x="1020625" y="2205400"/>
            <a:ext cx="1965300" cy="1240500"/>
          </a:xfrm>
          <a:prstGeom prst="rect">
            <a:avLst/>
          </a:prstGeom>
        </p:spPr>
        <p:txBody>
          <a:bodyPr spcFirstLastPara="1" anchor="ctr">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18610487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tx2"/>
        </a:solidFill>
        <a:effectLst/>
      </p:bgPr>
    </p:bg>
    <p:spTree>
      <p:nvGrpSpPr>
        <p:cNvPr id="1" name="Shape 977"/>
        <p:cNvGrpSpPr/>
        <p:nvPr/>
      </p:nvGrpSpPr>
      <p:grpSpPr>
        <a:xfrm>
          <a:off x="0" y="0"/>
          <a:ext cx="0" cy="0"/>
          <a:chOff x="0" y="0"/>
          <a:chExt cx="0" cy="0"/>
        </a:xfrm>
      </p:grpSpPr>
      <p:grpSp>
        <p:nvGrpSpPr>
          <p:cNvPr id="8" name="Google Shape;978;p40">
            <a:extLst>
              <a:ext uri="{FF2B5EF4-FFF2-40B4-BE49-F238E27FC236}">
                <a16:creationId xmlns:a16="http://schemas.microsoft.com/office/drawing/2014/main" id="{700517F6-BE28-35B6-AC4E-AE8245437E80}"/>
              </a:ext>
            </a:extLst>
          </p:cNvPr>
          <p:cNvGrpSpPr>
            <a:grpSpLocks/>
          </p:cNvGrpSpPr>
          <p:nvPr/>
        </p:nvGrpSpPr>
        <p:grpSpPr bwMode="auto">
          <a:xfrm>
            <a:off x="52388" y="258366"/>
            <a:ext cx="2087166" cy="691753"/>
            <a:chOff x="223350" y="3354150"/>
            <a:chExt cx="1111200" cy="368300"/>
          </a:xfrm>
        </p:grpSpPr>
        <p:sp>
          <p:nvSpPr>
            <p:cNvPr id="9" name="Google Shape;979;p40">
              <a:extLst>
                <a:ext uri="{FF2B5EF4-FFF2-40B4-BE49-F238E27FC236}">
                  <a16:creationId xmlns:a16="http://schemas.microsoft.com/office/drawing/2014/main" id="{7B4894E2-2CB9-4557-101B-C6371BB8F240}"/>
                </a:ext>
              </a:extLst>
            </p:cNvPr>
            <p:cNvSpPr>
              <a:spLocks/>
            </p:cNvSpPr>
            <p:nvPr/>
          </p:nvSpPr>
          <p:spPr bwMode="auto">
            <a:xfrm>
              <a:off x="223350" y="3354150"/>
              <a:ext cx="1111200" cy="368300"/>
            </a:xfrm>
            <a:custGeom>
              <a:avLst/>
              <a:gdLst>
                <a:gd name="T0" fmla="*/ 12127500 w 44448"/>
                <a:gd name="T1" fmla="*/ 625 h 14732"/>
                <a:gd name="T2" fmla="*/ 6630000 w 44448"/>
                <a:gd name="T3" fmla="*/ 6700625 h 14732"/>
                <a:gd name="T4" fmla="*/ 4065625 w 44448"/>
                <a:gd name="T5" fmla="*/ 5061250 h 14732"/>
                <a:gd name="T6" fmla="*/ 422500 w 44448"/>
                <a:gd name="T7" fmla="*/ 9200625 h 14732"/>
                <a:gd name="T8" fmla="*/ 422500 w 44448"/>
                <a:gd name="T9" fmla="*/ 9207500 h 14732"/>
                <a:gd name="T10" fmla="*/ 27779375 w 44448"/>
                <a:gd name="T11" fmla="*/ 9207500 h 14732"/>
                <a:gd name="T12" fmla="*/ 24623125 w 44448"/>
                <a:gd name="T13" fmla="*/ 6467500 h 14732"/>
                <a:gd name="T14" fmla="*/ 21896875 w 44448"/>
                <a:gd name="T15" fmla="*/ 7330625 h 14732"/>
                <a:gd name="T16" fmla="*/ 18378125 w 44448"/>
                <a:gd name="T17" fmla="*/ 3741250 h 14732"/>
                <a:gd name="T18" fmla="*/ 15855000 w 44448"/>
                <a:gd name="T19" fmla="*/ 5301250 h 14732"/>
                <a:gd name="T20" fmla="*/ 12127500 w 44448"/>
                <a:gd name="T21" fmla="*/ 625 h 14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 name="Google Shape;980;p40">
              <a:extLst>
                <a:ext uri="{FF2B5EF4-FFF2-40B4-BE49-F238E27FC236}">
                  <a16:creationId xmlns:a16="http://schemas.microsoft.com/office/drawing/2014/main" id="{33BCCA65-E4C2-ABBB-C505-02F9D148BF93}"/>
                </a:ext>
              </a:extLst>
            </p:cNvPr>
            <p:cNvSpPr/>
            <p:nvPr/>
          </p:nvSpPr>
          <p:spPr>
            <a:xfrm>
              <a:off x="563112" y="3419442"/>
              <a:ext cx="37399" cy="40570"/>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1" name="Google Shape;981;p40">
              <a:extLst>
                <a:ext uri="{FF2B5EF4-FFF2-40B4-BE49-F238E27FC236}">
                  <a16:creationId xmlns:a16="http://schemas.microsoft.com/office/drawing/2014/main" id="{CF0C7BC0-CCB3-7D55-6AEC-E9BCF1327671}"/>
                </a:ext>
              </a:extLst>
            </p:cNvPr>
            <p:cNvSpPr/>
            <p:nvPr/>
          </p:nvSpPr>
          <p:spPr>
            <a:xfrm>
              <a:off x="589102" y="3443531"/>
              <a:ext cx="25989" cy="24088"/>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2" name="Google Shape;982;p40">
              <a:extLst>
                <a:ext uri="{FF2B5EF4-FFF2-40B4-BE49-F238E27FC236}">
                  <a16:creationId xmlns:a16="http://schemas.microsoft.com/office/drawing/2014/main" id="{01C59781-8021-8509-31D1-C48FA6725944}"/>
                </a:ext>
              </a:extLst>
            </p:cNvPr>
            <p:cNvSpPr/>
            <p:nvPr/>
          </p:nvSpPr>
          <p:spPr>
            <a:xfrm>
              <a:off x="913651" y="3683782"/>
              <a:ext cx="60853" cy="12044"/>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3" name="Google Shape;983;p40">
              <a:extLst>
                <a:ext uri="{FF2B5EF4-FFF2-40B4-BE49-F238E27FC236}">
                  <a16:creationId xmlns:a16="http://schemas.microsoft.com/office/drawing/2014/main" id="{F354B7B4-DC50-5C4F-19AF-517FBE858F36}"/>
                </a:ext>
              </a:extLst>
            </p:cNvPr>
            <p:cNvSpPr/>
            <p:nvPr/>
          </p:nvSpPr>
          <p:spPr>
            <a:xfrm>
              <a:off x="919989" y="3656524"/>
              <a:ext cx="39935" cy="12678"/>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4" name="Google Shape;984;p40">
            <a:extLst>
              <a:ext uri="{FF2B5EF4-FFF2-40B4-BE49-F238E27FC236}">
                <a16:creationId xmlns:a16="http://schemas.microsoft.com/office/drawing/2014/main" id="{198D0547-3670-8B91-82DB-5E91D9ACD55A}"/>
              </a:ext>
            </a:extLst>
          </p:cNvPr>
          <p:cNvGrpSpPr>
            <a:grpSpLocks/>
          </p:cNvGrpSpPr>
          <p:nvPr/>
        </p:nvGrpSpPr>
        <p:grpSpPr bwMode="auto">
          <a:xfrm>
            <a:off x="7759304" y="1482329"/>
            <a:ext cx="1924050" cy="858440"/>
            <a:chOff x="7624716" y="2969549"/>
            <a:chExt cx="1288247" cy="574373"/>
          </a:xfrm>
        </p:grpSpPr>
        <p:sp>
          <p:nvSpPr>
            <p:cNvPr id="15" name="Google Shape;985;p40">
              <a:extLst>
                <a:ext uri="{FF2B5EF4-FFF2-40B4-BE49-F238E27FC236}">
                  <a16:creationId xmlns:a16="http://schemas.microsoft.com/office/drawing/2014/main" id="{C0D6D97F-9A6A-793F-B507-1CF4D15CB121}"/>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986;p40">
              <a:extLst>
                <a:ext uri="{FF2B5EF4-FFF2-40B4-BE49-F238E27FC236}">
                  <a16:creationId xmlns:a16="http://schemas.microsoft.com/office/drawing/2014/main" id="{BD90AE59-347F-C71F-15D4-39C230BC2E3A}"/>
                </a:ext>
              </a:extLst>
            </p:cNvPr>
            <p:cNvSpPr/>
            <p:nvPr/>
          </p:nvSpPr>
          <p:spPr>
            <a:xfrm>
              <a:off x="8289566" y="3075501"/>
              <a:ext cx="37467" cy="52578"/>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7" name="Google Shape;987;p40">
              <a:extLst>
                <a:ext uri="{FF2B5EF4-FFF2-40B4-BE49-F238E27FC236}">
                  <a16:creationId xmlns:a16="http://schemas.microsoft.com/office/drawing/2014/main" id="{B4D5C8D0-F472-8053-024A-69FA851AD811}"/>
                </a:ext>
              </a:extLst>
            </p:cNvPr>
            <p:cNvSpPr/>
            <p:nvPr/>
          </p:nvSpPr>
          <p:spPr>
            <a:xfrm>
              <a:off x="8254490" y="3089044"/>
              <a:ext cx="35873" cy="35848"/>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8" name="Google Shape;988;p40">
              <a:extLst>
                <a:ext uri="{FF2B5EF4-FFF2-40B4-BE49-F238E27FC236}">
                  <a16:creationId xmlns:a16="http://schemas.microsoft.com/office/drawing/2014/main" id="{0DFA2874-EB9F-04AE-417D-B957254EDAFA}"/>
                </a:ext>
              </a:extLst>
            </p:cNvPr>
            <p:cNvSpPr/>
            <p:nvPr/>
          </p:nvSpPr>
          <p:spPr>
            <a:xfrm>
              <a:off x="8816504" y="3445139"/>
              <a:ext cx="31887" cy="31865"/>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19" name="Google Shape;989;p40">
              <a:extLst>
                <a:ext uri="{FF2B5EF4-FFF2-40B4-BE49-F238E27FC236}">
                  <a16:creationId xmlns:a16="http://schemas.microsoft.com/office/drawing/2014/main" id="{F3B3E611-8610-1021-2EAE-856DAB9DE97F}"/>
                </a:ext>
              </a:extLst>
            </p:cNvPr>
            <p:cNvSpPr/>
            <p:nvPr/>
          </p:nvSpPr>
          <p:spPr>
            <a:xfrm>
              <a:off x="8802952" y="3400528"/>
              <a:ext cx="49425" cy="45408"/>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0" name="Google Shape;990;p40">
              <a:extLst>
                <a:ext uri="{FF2B5EF4-FFF2-40B4-BE49-F238E27FC236}">
                  <a16:creationId xmlns:a16="http://schemas.microsoft.com/office/drawing/2014/main" id="{DB41A9D1-0C6A-2D35-7B52-C73C1E11A293}"/>
                </a:ext>
              </a:extLst>
            </p:cNvPr>
            <p:cNvSpPr/>
            <p:nvPr/>
          </p:nvSpPr>
          <p:spPr>
            <a:xfrm>
              <a:off x="8800560" y="3370256"/>
              <a:ext cx="34279" cy="32662"/>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1" name="Google Shape;991;p40">
            <a:extLst>
              <a:ext uri="{FF2B5EF4-FFF2-40B4-BE49-F238E27FC236}">
                <a16:creationId xmlns:a16="http://schemas.microsoft.com/office/drawing/2014/main" id="{41CF30BC-886D-F7B1-66DF-A6CE19ED0ACB}"/>
              </a:ext>
            </a:extLst>
          </p:cNvPr>
          <p:cNvGrpSpPr>
            <a:grpSpLocks/>
          </p:cNvGrpSpPr>
          <p:nvPr/>
        </p:nvGrpSpPr>
        <p:grpSpPr bwMode="auto">
          <a:xfrm flipH="1">
            <a:off x="1384697" y="4602957"/>
            <a:ext cx="1319213" cy="589360"/>
            <a:chOff x="7624716" y="2969549"/>
            <a:chExt cx="1288247" cy="574373"/>
          </a:xfrm>
        </p:grpSpPr>
        <p:sp>
          <p:nvSpPr>
            <p:cNvPr id="22" name="Google Shape;992;p40">
              <a:extLst>
                <a:ext uri="{FF2B5EF4-FFF2-40B4-BE49-F238E27FC236}">
                  <a16:creationId xmlns:a16="http://schemas.microsoft.com/office/drawing/2014/main" id="{13A11F4E-CC9C-938B-C6B0-00FD162953A2}"/>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3" name="Google Shape;993;p40">
              <a:extLst>
                <a:ext uri="{FF2B5EF4-FFF2-40B4-BE49-F238E27FC236}">
                  <a16:creationId xmlns:a16="http://schemas.microsoft.com/office/drawing/2014/main" id="{2E4CBC0D-EFBE-A288-A20C-5FE668978C86}"/>
                </a:ext>
              </a:extLst>
            </p:cNvPr>
            <p:cNvSpPr/>
            <p:nvPr/>
          </p:nvSpPr>
          <p:spPr>
            <a:xfrm>
              <a:off x="8289768" y="3076301"/>
              <a:ext cx="37206" cy="5221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994;p40">
              <a:extLst>
                <a:ext uri="{FF2B5EF4-FFF2-40B4-BE49-F238E27FC236}">
                  <a16:creationId xmlns:a16="http://schemas.microsoft.com/office/drawing/2014/main" id="{7FFB453B-381D-D83B-43CF-E7E3D29F1FBB}"/>
                </a:ext>
              </a:extLst>
            </p:cNvPr>
            <p:cNvSpPr/>
            <p:nvPr/>
          </p:nvSpPr>
          <p:spPr>
            <a:xfrm>
              <a:off x="8254887" y="3089065"/>
              <a:ext cx="34880" cy="35970"/>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995;p40">
              <a:extLst>
                <a:ext uri="{FF2B5EF4-FFF2-40B4-BE49-F238E27FC236}">
                  <a16:creationId xmlns:a16="http://schemas.microsoft.com/office/drawing/2014/main" id="{1BB14BA6-01ED-D5F4-9E08-765A6DED9EE2}"/>
                </a:ext>
              </a:extLst>
            </p:cNvPr>
            <p:cNvSpPr/>
            <p:nvPr/>
          </p:nvSpPr>
          <p:spPr>
            <a:xfrm>
              <a:off x="8816461" y="3445292"/>
              <a:ext cx="31392" cy="31330"/>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996;p40">
              <a:extLst>
                <a:ext uri="{FF2B5EF4-FFF2-40B4-BE49-F238E27FC236}">
                  <a16:creationId xmlns:a16="http://schemas.microsoft.com/office/drawing/2014/main" id="{A71C4CE4-C869-8D4F-4201-C1664FDC97FF}"/>
                </a:ext>
              </a:extLst>
            </p:cNvPr>
            <p:cNvSpPr/>
            <p:nvPr/>
          </p:nvSpPr>
          <p:spPr>
            <a:xfrm>
              <a:off x="8803671" y="3401199"/>
              <a:ext cx="48832" cy="44093"/>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997;p40">
              <a:extLst>
                <a:ext uri="{FF2B5EF4-FFF2-40B4-BE49-F238E27FC236}">
                  <a16:creationId xmlns:a16="http://schemas.microsoft.com/office/drawing/2014/main" id="{73B05162-3261-E0B8-DF17-EA6669D488BE}"/>
                </a:ext>
              </a:extLst>
            </p:cNvPr>
            <p:cNvSpPr/>
            <p:nvPr/>
          </p:nvSpPr>
          <p:spPr>
            <a:xfrm>
              <a:off x="8800184" y="3369870"/>
              <a:ext cx="34880" cy="32490"/>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28" name="Google Shape;998;p40">
            <a:extLst>
              <a:ext uri="{FF2B5EF4-FFF2-40B4-BE49-F238E27FC236}">
                <a16:creationId xmlns:a16="http://schemas.microsoft.com/office/drawing/2014/main" id="{92197B11-2BE3-368B-520A-7F6F9AB4C4C1}"/>
              </a:ext>
            </a:extLst>
          </p:cNvPr>
          <p:cNvGrpSpPr>
            <a:grpSpLocks/>
          </p:cNvGrpSpPr>
          <p:nvPr/>
        </p:nvGrpSpPr>
        <p:grpSpPr bwMode="auto">
          <a:xfrm flipH="1">
            <a:off x="6045993" y="4555332"/>
            <a:ext cx="1319213" cy="588169"/>
            <a:chOff x="7624716" y="2969549"/>
            <a:chExt cx="1288247" cy="574373"/>
          </a:xfrm>
        </p:grpSpPr>
        <p:sp>
          <p:nvSpPr>
            <p:cNvPr id="29" name="Google Shape;999;p40">
              <a:extLst>
                <a:ext uri="{FF2B5EF4-FFF2-40B4-BE49-F238E27FC236}">
                  <a16:creationId xmlns:a16="http://schemas.microsoft.com/office/drawing/2014/main" id="{DBF51EAC-4A1C-1A1D-6ADC-DFF1C5850C6E}"/>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0" name="Google Shape;1000;p40">
              <a:extLst>
                <a:ext uri="{FF2B5EF4-FFF2-40B4-BE49-F238E27FC236}">
                  <a16:creationId xmlns:a16="http://schemas.microsoft.com/office/drawing/2014/main" id="{CC830700-6095-8C16-2968-1F7B7CB8520C}"/>
                </a:ext>
              </a:extLst>
            </p:cNvPr>
            <p:cNvSpPr/>
            <p:nvPr/>
          </p:nvSpPr>
          <p:spPr>
            <a:xfrm>
              <a:off x="8289768" y="3075355"/>
              <a:ext cx="37206" cy="53484"/>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1001;p40">
              <a:extLst>
                <a:ext uri="{FF2B5EF4-FFF2-40B4-BE49-F238E27FC236}">
                  <a16:creationId xmlns:a16="http://schemas.microsoft.com/office/drawing/2014/main" id="{560723D3-2FB1-24A5-42BB-D81E48ECE406}"/>
                </a:ext>
              </a:extLst>
            </p:cNvPr>
            <p:cNvSpPr/>
            <p:nvPr/>
          </p:nvSpPr>
          <p:spPr>
            <a:xfrm>
              <a:off x="8254887" y="3089307"/>
              <a:ext cx="34880" cy="36043"/>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1002;p40">
              <a:extLst>
                <a:ext uri="{FF2B5EF4-FFF2-40B4-BE49-F238E27FC236}">
                  <a16:creationId xmlns:a16="http://schemas.microsoft.com/office/drawing/2014/main" id="{6311D432-ABCB-2721-A640-B16A04378BB3}"/>
                </a:ext>
              </a:extLst>
            </p:cNvPr>
            <p:cNvSpPr/>
            <p:nvPr/>
          </p:nvSpPr>
          <p:spPr>
            <a:xfrm>
              <a:off x="8816460" y="3445093"/>
              <a:ext cx="31393" cy="31392"/>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1003;p40">
              <a:extLst>
                <a:ext uri="{FF2B5EF4-FFF2-40B4-BE49-F238E27FC236}">
                  <a16:creationId xmlns:a16="http://schemas.microsoft.com/office/drawing/2014/main" id="{154A6C48-AA6D-E282-9F54-8B63006EF9A5}"/>
                </a:ext>
              </a:extLst>
            </p:cNvPr>
            <p:cNvSpPr/>
            <p:nvPr/>
          </p:nvSpPr>
          <p:spPr>
            <a:xfrm>
              <a:off x="8803671" y="3400910"/>
              <a:ext cx="48832" cy="44183"/>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1004;p40">
              <a:extLst>
                <a:ext uri="{FF2B5EF4-FFF2-40B4-BE49-F238E27FC236}">
                  <a16:creationId xmlns:a16="http://schemas.microsoft.com/office/drawing/2014/main" id="{4BA4E1A6-F7D5-7972-A5BB-F8C0A5A229A5}"/>
                </a:ext>
              </a:extLst>
            </p:cNvPr>
            <p:cNvSpPr/>
            <p:nvPr/>
          </p:nvSpPr>
          <p:spPr>
            <a:xfrm>
              <a:off x="8800183" y="3370680"/>
              <a:ext cx="34880" cy="32556"/>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35" name="Google Shape;1005;p40">
            <a:extLst>
              <a:ext uri="{FF2B5EF4-FFF2-40B4-BE49-F238E27FC236}">
                <a16:creationId xmlns:a16="http://schemas.microsoft.com/office/drawing/2014/main" id="{EF45EDFE-A1F7-52B8-5877-285ED86C0D22}"/>
              </a:ext>
            </a:extLst>
          </p:cNvPr>
          <p:cNvSpPr>
            <a:spLocks/>
          </p:cNvSpPr>
          <p:nvPr/>
        </p:nvSpPr>
        <p:spPr bwMode="auto">
          <a:xfrm>
            <a:off x="7397354" y="2394347"/>
            <a:ext cx="952500" cy="138113"/>
          </a:xfrm>
          <a:custGeom>
            <a:avLst/>
            <a:gdLst>
              <a:gd name="T0" fmla="*/ 19697895 w 38116"/>
              <a:gd name="T1" fmla="*/ 1098 h 5533"/>
              <a:gd name="T2" fmla="*/ 18825294 w 38116"/>
              <a:gd name="T3" fmla="*/ 587097 h 5533"/>
              <a:gd name="T4" fmla="*/ 14936328 w 38116"/>
              <a:gd name="T5" fmla="*/ 4305642 h 5533"/>
              <a:gd name="T6" fmla="*/ 13164505 w 38116"/>
              <a:gd name="T7" fmla="*/ 4572598 h 5533"/>
              <a:gd name="T8" fmla="*/ 9460927 w 38116"/>
              <a:gd name="T9" fmla="*/ 3335268 h 5533"/>
              <a:gd name="T10" fmla="*/ 7419318 w 38116"/>
              <a:gd name="T11" fmla="*/ 780932 h 5533"/>
              <a:gd name="T12" fmla="*/ 6910864 w 38116"/>
              <a:gd name="T13" fmla="*/ 465218 h 5533"/>
              <a:gd name="T14" fmla="*/ 6221454 w 38116"/>
              <a:gd name="T15" fmla="*/ 942650 h 5533"/>
              <a:gd name="T16" fmla="*/ 324164 w 38116"/>
              <a:gd name="T17" fmla="*/ 5566203 h 5533"/>
              <a:gd name="T18" fmla="*/ 324164 w 38116"/>
              <a:gd name="T19" fmla="*/ 6115624 h 5533"/>
              <a:gd name="T20" fmla="*/ 730493 w 38116"/>
              <a:gd name="T21" fmla="*/ 6127805 h 5533"/>
              <a:gd name="T22" fmla="*/ 6858686 w 38116"/>
              <a:gd name="T23" fmla="*/ 2589815 h 5533"/>
              <a:gd name="T24" fmla="*/ 6858686 w 38116"/>
              <a:gd name="T25" fmla="*/ 2589815 h 5533"/>
              <a:gd name="T26" fmla="*/ 13246637 w 38116"/>
              <a:gd name="T27" fmla="*/ 6101213 h 5533"/>
              <a:gd name="T28" fmla="*/ 19650148 w 38116"/>
              <a:gd name="T29" fmla="*/ 2575404 h 5533"/>
              <a:gd name="T30" fmla="*/ 19650148 w 38116"/>
              <a:gd name="T31" fmla="*/ 2575404 h 5533"/>
              <a:gd name="T32" fmla="*/ 25302074 w 38116"/>
              <a:gd name="T33" fmla="*/ 5452111 h 5533"/>
              <a:gd name="T34" fmla="*/ 30342291 w 38116"/>
              <a:gd name="T35" fmla="*/ 3272132 h 5533"/>
              <a:gd name="T36" fmla="*/ 30342291 w 38116"/>
              <a:gd name="T37" fmla="*/ 3272132 h 5533"/>
              <a:gd name="T38" fmla="*/ 31363662 w 38116"/>
              <a:gd name="T39" fmla="*/ 4078558 h 5533"/>
              <a:gd name="T40" fmla="*/ 34733047 w 38116"/>
              <a:gd name="T41" fmla="*/ 4983532 h 5533"/>
              <a:gd name="T42" fmla="*/ 36034168 w 38116"/>
              <a:gd name="T43" fmla="*/ 5036717 h 5533"/>
              <a:gd name="T44" fmla="*/ 38362223 w 38116"/>
              <a:gd name="T45" fmla="*/ 4855063 h 5533"/>
              <a:gd name="T46" fmla="*/ 41861487 w 38116"/>
              <a:gd name="T47" fmla="*/ 3626620 h 5533"/>
              <a:gd name="T48" fmla="*/ 42185684 w 38116"/>
              <a:gd name="T49" fmla="*/ 2720514 h 5533"/>
              <a:gd name="T50" fmla="*/ 41527327 w 38116"/>
              <a:gd name="T51" fmla="*/ 2243082 h 5533"/>
              <a:gd name="T52" fmla="*/ 41343038 w 38116"/>
              <a:gd name="T53" fmla="*/ 2268576 h 5533"/>
              <a:gd name="T54" fmla="*/ 38362223 w 38116"/>
              <a:gd name="T55" fmla="*/ 3173551 h 5533"/>
              <a:gd name="T56" fmla="*/ 36103005 w 38116"/>
              <a:gd name="T57" fmla="*/ 3391781 h 5533"/>
              <a:gd name="T58" fmla="*/ 35349189 w 38116"/>
              <a:gd name="T59" fmla="*/ 3367419 h 5533"/>
              <a:gd name="T60" fmla="*/ 32498252 w 38116"/>
              <a:gd name="T61" fmla="*/ 2817998 h 5533"/>
              <a:gd name="T62" fmla="*/ 31687826 w 38116"/>
              <a:gd name="T63" fmla="*/ 2300693 h 5533"/>
              <a:gd name="T64" fmla="*/ 31395849 w 38116"/>
              <a:gd name="T65" fmla="*/ 1589554 h 5533"/>
              <a:gd name="T66" fmla="*/ 30546572 w 38116"/>
              <a:gd name="T67" fmla="*/ 783128 h 5533"/>
              <a:gd name="T68" fmla="*/ 29873788 w 38116"/>
              <a:gd name="T69" fmla="*/ 1136485 h 5533"/>
              <a:gd name="T70" fmla="*/ 25272087 w 38116"/>
              <a:gd name="T71" fmla="*/ 3824882 h 5533"/>
              <a:gd name="T72" fmla="*/ 20282949 w 38116"/>
              <a:gd name="T73" fmla="*/ 393228 h 5533"/>
              <a:gd name="T74" fmla="*/ 19697895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6" name="Google Shape;1006;p40">
            <a:extLst>
              <a:ext uri="{FF2B5EF4-FFF2-40B4-BE49-F238E27FC236}">
                <a16:creationId xmlns:a16="http://schemas.microsoft.com/office/drawing/2014/main" id="{CC9C9A4F-BD3F-0B61-98FA-15FF1B3D8C6B}"/>
              </a:ext>
            </a:extLst>
          </p:cNvPr>
          <p:cNvSpPr>
            <a:spLocks/>
          </p:cNvSpPr>
          <p:nvPr/>
        </p:nvSpPr>
        <p:spPr bwMode="auto">
          <a:xfrm>
            <a:off x="588169" y="1057275"/>
            <a:ext cx="294085" cy="67866"/>
          </a:xfrm>
          <a:custGeom>
            <a:avLst/>
            <a:gdLst>
              <a:gd name="T0" fmla="*/ 6292610 w 11762"/>
              <a:gd name="T1" fmla="*/ 1098 h 2719"/>
              <a:gd name="T2" fmla="*/ 5871394 w 11762"/>
              <a:gd name="T3" fmla="*/ 452972 h 2719"/>
              <a:gd name="T4" fmla="*/ 5254588 w 11762"/>
              <a:gd name="T5" fmla="*/ 1035570 h 2719"/>
              <a:gd name="T6" fmla="*/ 4606644 w 11762"/>
              <a:gd name="T7" fmla="*/ 1519559 h 2719"/>
              <a:gd name="T8" fmla="*/ 3146305 w 11762"/>
              <a:gd name="T9" fmla="*/ 2070009 h 2719"/>
              <a:gd name="T10" fmla="*/ 2828434 w 11762"/>
              <a:gd name="T11" fmla="*/ 2088845 h 2719"/>
              <a:gd name="T12" fmla="*/ 0 w 11762"/>
              <a:gd name="T13" fmla="*/ 873863 h 2719"/>
              <a:gd name="T14" fmla="*/ 0 w 11762"/>
              <a:gd name="T15" fmla="*/ 873863 h 2719"/>
              <a:gd name="T16" fmla="*/ 1265850 w 11762"/>
              <a:gd name="T17" fmla="*/ 2328061 h 2719"/>
              <a:gd name="T18" fmla="*/ 3178542 w 11762"/>
              <a:gd name="T19" fmla="*/ 3007004 h 2719"/>
              <a:gd name="T20" fmla="*/ 3327460 w 11762"/>
              <a:gd name="T21" fmla="*/ 3010332 h 2719"/>
              <a:gd name="T22" fmla="*/ 5190113 w 11762"/>
              <a:gd name="T23" fmla="*/ 2521883 h 2719"/>
              <a:gd name="T24" fmla="*/ 6065883 w 11762"/>
              <a:gd name="T25" fmla="*/ 1972532 h 2719"/>
              <a:gd name="T26" fmla="*/ 6352617 w 11762"/>
              <a:gd name="T27" fmla="*/ 1698971 h 2719"/>
              <a:gd name="T28" fmla="*/ 6352617 w 11762"/>
              <a:gd name="T29" fmla="*/ 1698971 h 2719"/>
              <a:gd name="T30" fmla="*/ 7622901 w 11762"/>
              <a:gd name="T31" fmla="*/ 2489768 h 2719"/>
              <a:gd name="T32" fmla="*/ 9731183 w 11762"/>
              <a:gd name="T33" fmla="*/ 3007004 h 2719"/>
              <a:gd name="T34" fmla="*/ 10250211 w 11762"/>
              <a:gd name="T35" fmla="*/ 2974889 h 2719"/>
              <a:gd name="T36" fmla="*/ 10801443 w 11762"/>
              <a:gd name="T37" fmla="*/ 2877412 h 2719"/>
              <a:gd name="T38" fmla="*/ 11774991 w 11762"/>
              <a:gd name="T39" fmla="*/ 2392324 h 2719"/>
              <a:gd name="T40" fmla="*/ 13071978 w 11762"/>
              <a:gd name="T41" fmla="*/ 873863 h 2719"/>
              <a:gd name="T42" fmla="*/ 13071978 w 11762"/>
              <a:gd name="T43" fmla="*/ 873863 h 2719"/>
              <a:gd name="T44" fmla="*/ 11450486 w 11762"/>
              <a:gd name="T45" fmla="*/ 1842973 h 2719"/>
              <a:gd name="T46" fmla="*/ 10297984 w 11762"/>
              <a:gd name="T47" fmla="*/ 2081091 h 2719"/>
              <a:gd name="T48" fmla="*/ 9795657 w 11762"/>
              <a:gd name="T49" fmla="*/ 2036795 h 2719"/>
              <a:gd name="T50" fmla="*/ 8174166 w 11762"/>
              <a:gd name="T51" fmla="*/ 1423214 h 2719"/>
              <a:gd name="T52" fmla="*/ 6747164 w 11762"/>
              <a:gd name="T53" fmla="*/ 420857 h 2719"/>
              <a:gd name="T54" fmla="*/ 6292610 w 11762"/>
              <a:gd name="T55" fmla="*/ 1098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7" name="Google Shape;1007;p40">
            <a:extLst>
              <a:ext uri="{FF2B5EF4-FFF2-40B4-BE49-F238E27FC236}">
                <a16:creationId xmlns:a16="http://schemas.microsoft.com/office/drawing/2014/main" id="{F081907E-A49A-A4A5-BFC3-1644B2C496EE}"/>
              </a:ext>
            </a:extLst>
          </p:cNvPr>
          <p:cNvSpPr>
            <a:spLocks/>
          </p:cNvSpPr>
          <p:nvPr/>
        </p:nvSpPr>
        <p:spPr bwMode="auto">
          <a:xfrm>
            <a:off x="4776788" y="433388"/>
            <a:ext cx="294085" cy="67866"/>
          </a:xfrm>
          <a:custGeom>
            <a:avLst/>
            <a:gdLst>
              <a:gd name="T0" fmla="*/ 6292610 w 11762"/>
              <a:gd name="T1" fmla="*/ 1098 h 2719"/>
              <a:gd name="T2" fmla="*/ 5871394 w 11762"/>
              <a:gd name="T3" fmla="*/ 452972 h 2719"/>
              <a:gd name="T4" fmla="*/ 5254588 w 11762"/>
              <a:gd name="T5" fmla="*/ 1035570 h 2719"/>
              <a:gd name="T6" fmla="*/ 4606644 w 11762"/>
              <a:gd name="T7" fmla="*/ 1519559 h 2719"/>
              <a:gd name="T8" fmla="*/ 3146305 w 11762"/>
              <a:gd name="T9" fmla="*/ 2070009 h 2719"/>
              <a:gd name="T10" fmla="*/ 2828434 w 11762"/>
              <a:gd name="T11" fmla="*/ 2088845 h 2719"/>
              <a:gd name="T12" fmla="*/ 0 w 11762"/>
              <a:gd name="T13" fmla="*/ 873863 h 2719"/>
              <a:gd name="T14" fmla="*/ 0 w 11762"/>
              <a:gd name="T15" fmla="*/ 873863 h 2719"/>
              <a:gd name="T16" fmla="*/ 1265850 w 11762"/>
              <a:gd name="T17" fmla="*/ 2328061 h 2719"/>
              <a:gd name="T18" fmla="*/ 3178542 w 11762"/>
              <a:gd name="T19" fmla="*/ 3007004 h 2719"/>
              <a:gd name="T20" fmla="*/ 3327460 w 11762"/>
              <a:gd name="T21" fmla="*/ 3010332 h 2719"/>
              <a:gd name="T22" fmla="*/ 5190113 w 11762"/>
              <a:gd name="T23" fmla="*/ 2521883 h 2719"/>
              <a:gd name="T24" fmla="*/ 6065883 w 11762"/>
              <a:gd name="T25" fmla="*/ 1972532 h 2719"/>
              <a:gd name="T26" fmla="*/ 6352617 w 11762"/>
              <a:gd name="T27" fmla="*/ 1698971 h 2719"/>
              <a:gd name="T28" fmla="*/ 6352617 w 11762"/>
              <a:gd name="T29" fmla="*/ 1698971 h 2719"/>
              <a:gd name="T30" fmla="*/ 7622901 w 11762"/>
              <a:gd name="T31" fmla="*/ 2489768 h 2719"/>
              <a:gd name="T32" fmla="*/ 9731183 w 11762"/>
              <a:gd name="T33" fmla="*/ 3007004 h 2719"/>
              <a:gd name="T34" fmla="*/ 10250211 w 11762"/>
              <a:gd name="T35" fmla="*/ 2974889 h 2719"/>
              <a:gd name="T36" fmla="*/ 10801443 w 11762"/>
              <a:gd name="T37" fmla="*/ 2877412 h 2719"/>
              <a:gd name="T38" fmla="*/ 11774991 w 11762"/>
              <a:gd name="T39" fmla="*/ 2392324 h 2719"/>
              <a:gd name="T40" fmla="*/ 13071978 w 11762"/>
              <a:gd name="T41" fmla="*/ 873863 h 2719"/>
              <a:gd name="T42" fmla="*/ 13071978 w 11762"/>
              <a:gd name="T43" fmla="*/ 873863 h 2719"/>
              <a:gd name="T44" fmla="*/ 11450486 w 11762"/>
              <a:gd name="T45" fmla="*/ 1842973 h 2719"/>
              <a:gd name="T46" fmla="*/ 10297984 w 11762"/>
              <a:gd name="T47" fmla="*/ 2081091 h 2719"/>
              <a:gd name="T48" fmla="*/ 9795657 w 11762"/>
              <a:gd name="T49" fmla="*/ 2036795 h 2719"/>
              <a:gd name="T50" fmla="*/ 8174166 w 11762"/>
              <a:gd name="T51" fmla="*/ 1423214 h 2719"/>
              <a:gd name="T52" fmla="*/ 6747164 w 11762"/>
              <a:gd name="T53" fmla="*/ 420857 h 2719"/>
              <a:gd name="T54" fmla="*/ 6292610 w 11762"/>
              <a:gd name="T55" fmla="*/ 1098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8" name="Google Shape;1008;p40">
            <a:extLst>
              <a:ext uri="{FF2B5EF4-FFF2-40B4-BE49-F238E27FC236}">
                <a16:creationId xmlns:a16="http://schemas.microsoft.com/office/drawing/2014/main" id="{59A6DC64-1AAE-3872-3A07-48BCB2A7C713}"/>
              </a:ext>
            </a:extLst>
          </p:cNvPr>
          <p:cNvSpPr>
            <a:spLocks/>
          </p:cNvSpPr>
          <p:nvPr/>
        </p:nvSpPr>
        <p:spPr bwMode="auto">
          <a:xfrm>
            <a:off x="6819900" y="919162"/>
            <a:ext cx="952500" cy="138113"/>
          </a:xfrm>
          <a:custGeom>
            <a:avLst/>
            <a:gdLst>
              <a:gd name="T0" fmla="*/ 19697895 w 38116"/>
              <a:gd name="T1" fmla="*/ 1098 h 5533"/>
              <a:gd name="T2" fmla="*/ 18825294 w 38116"/>
              <a:gd name="T3" fmla="*/ 587097 h 5533"/>
              <a:gd name="T4" fmla="*/ 14936328 w 38116"/>
              <a:gd name="T5" fmla="*/ 4305642 h 5533"/>
              <a:gd name="T6" fmla="*/ 13164505 w 38116"/>
              <a:gd name="T7" fmla="*/ 4572598 h 5533"/>
              <a:gd name="T8" fmla="*/ 9460927 w 38116"/>
              <a:gd name="T9" fmla="*/ 3335268 h 5533"/>
              <a:gd name="T10" fmla="*/ 7419318 w 38116"/>
              <a:gd name="T11" fmla="*/ 780932 h 5533"/>
              <a:gd name="T12" fmla="*/ 6910864 w 38116"/>
              <a:gd name="T13" fmla="*/ 465218 h 5533"/>
              <a:gd name="T14" fmla="*/ 6221454 w 38116"/>
              <a:gd name="T15" fmla="*/ 942650 h 5533"/>
              <a:gd name="T16" fmla="*/ 324164 w 38116"/>
              <a:gd name="T17" fmla="*/ 5566203 h 5533"/>
              <a:gd name="T18" fmla="*/ 324164 w 38116"/>
              <a:gd name="T19" fmla="*/ 6115624 h 5533"/>
              <a:gd name="T20" fmla="*/ 730493 w 38116"/>
              <a:gd name="T21" fmla="*/ 6127805 h 5533"/>
              <a:gd name="T22" fmla="*/ 6858686 w 38116"/>
              <a:gd name="T23" fmla="*/ 2589815 h 5533"/>
              <a:gd name="T24" fmla="*/ 6858686 w 38116"/>
              <a:gd name="T25" fmla="*/ 2589815 h 5533"/>
              <a:gd name="T26" fmla="*/ 13246637 w 38116"/>
              <a:gd name="T27" fmla="*/ 6101213 h 5533"/>
              <a:gd name="T28" fmla="*/ 19650148 w 38116"/>
              <a:gd name="T29" fmla="*/ 2575404 h 5533"/>
              <a:gd name="T30" fmla="*/ 19650148 w 38116"/>
              <a:gd name="T31" fmla="*/ 2575404 h 5533"/>
              <a:gd name="T32" fmla="*/ 25302074 w 38116"/>
              <a:gd name="T33" fmla="*/ 5452111 h 5533"/>
              <a:gd name="T34" fmla="*/ 30342291 w 38116"/>
              <a:gd name="T35" fmla="*/ 3272132 h 5533"/>
              <a:gd name="T36" fmla="*/ 30342291 w 38116"/>
              <a:gd name="T37" fmla="*/ 3272132 h 5533"/>
              <a:gd name="T38" fmla="*/ 31363662 w 38116"/>
              <a:gd name="T39" fmla="*/ 4078558 h 5533"/>
              <a:gd name="T40" fmla="*/ 34733047 w 38116"/>
              <a:gd name="T41" fmla="*/ 4983532 h 5533"/>
              <a:gd name="T42" fmla="*/ 36034168 w 38116"/>
              <a:gd name="T43" fmla="*/ 5036717 h 5533"/>
              <a:gd name="T44" fmla="*/ 38362223 w 38116"/>
              <a:gd name="T45" fmla="*/ 4855063 h 5533"/>
              <a:gd name="T46" fmla="*/ 41861487 w 38116"/>
              <a:gd name="T47" fmla="*/ 3626620 h 5533"/>
              <a:gd name="T48" fmla="*/ 42185684 w 38116"/>
              <a:gd name="T49" fmla="*/ 2720514 h 5533"/>
              <a:gd name="T50" fmla="*/ 41527327 w 38116"/>
              <a:gd name="T51" fmla="*/ 2243082 h 5533"/>
              <a:gd name="T52" fmla="*/ 41343038 w 38116"/>
              <a:gd name="T53" fmla="*/ 2268576 h 5533"/>
              <a:gd name="T54" fmla="*/ 38362223 w 38116"/>
              <a:gd name="T55" fmla="*/ 3173551 h 5533"/>
              <a:gd name="T56" fmla="*/ 36103005 w 38116"/>
              <a:gd name="T57" fmla="*/ 3391781 h 5533"/>
              <a:gd name="T58" fmla="*/ 35349189 w 38116"/>
              <a:gd name="T59" fmla="*/ 3367419 h 5533"/>
              <a:gd name="T60" fmla="*/ 32498252 w 38116"/>
              <a:gd name="T61" fmla="*/ 2817998 h 5533"/>
              <a:gd name="T62" fmla="*/ 31687826 w 38116"/>
              <a:gd name="T63" fmla="*/ 2300693 h 5533"/>
              <a:gd name="T64" fmla="*/ 31395849 w 38116"/>
              <a:gd name="T65" fmla="*/ 1589554 h 5533"/>
              <a:gd name="T66" fmla="*/ 30546572 w 38116"/>
              <a:gd name="T67" fmla="*/ 783128 h 5533"/>
              <a:gd name="T68" fmla="*/ 29873788 w 38116"/>
              <a:gd name="T69" fmla="*/ 1136485 h 5533"/>
              <a:gd name="T70" fmla="*/ 25272087 w 38116"/>
              <a:gd name="T71" fmla="*/ 3824882 h 5533"/>
              <a:gd name="T72" fmla="*/ 20282949 w 38116"/>
              <a:gd name="T73" fmla="*/ 393228 h 5533"/>
              <a:gd name="T74" fmla="*/ 19697895 w 38116"/>
              <a:gd name="T75" fmla="*/ 1098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9" name="Google Shape;1009;p40">
            <a:extLst>
              <a:ext uri="{FF2B5EF4-FFF2-40B4-BE49-F238E27FC236}">
                <a16:creationId xmlns:a16="http://schemas.microsoft.com/office/drawing/2014/main" id="{16E8573E-E281-14E2-6376-D1FF246FFD8C}"/>
              </a:ext>
            </a:extLst>
          </p:cNvPr>
          <p:cNvSpPr>
            <a:spLocks/>
          </p:cNvSpPr>
          <p:nvPr/>
        </p:nvSpPr>
        <p:spPr bwMode="auto">
          <a:xfrm>
            <a:off x="7553325" y="4827985"/>
            <a:ext cx="953691" cy="139303"/>
          </a:xfrm>
          <a:custGeom>
            <a:avLst/>
            <a:gdLst>
              <a:gd name="T0" fmla="*/ 19747178 w 38116"/>
              <a:gd name="T1" fmla="*/ 1141 h 5533"/>
              <a:gd name="T2" fmla="*/ 18872420 w 38116"/>
              <a:gd name="T3" fmla="*/ 597259 h 5533"/>
              <a:gd name="T4" fmla="*/ 14973719 w 38116"/>
              <a:gd name="T5" fmla="*/ 4380177 h 5533"/>
              <a:gd name="T6" fmla="*/ 13197446 w 38116"/>
              <a:gd name="T7" fmla="*/ 4651750 h 5533"/>
              <a:gd name="T8" fmla="*/ 9484600 w 38116"/>
              <a:gd name="T9" fmla="*/ 3393015 h 5533"/>
              <a:gd name="T10" fmla="*/ 7437902 w 38116"/>
              <a:gd name="T11" fmla="*/ 794443 h 5533"/>
              <a:gd name="T12" fmla="*/ 6928146 w 38116"/>
              <a:gd name="T13" fmla="*/ 473289 h 5533"/>
              <a:gd name="T14" fmla="*/ 6237006 w 38116"/>
              <a:gd name="T15" fmla="*/ 958964 h 5533"/>
              <a:gd name="T16" fmla="*/ 324970 w 38116"/>
              <a:gd name="T17" fmla="*/ 5662545 h 5533"/>
              <a:gd name="T18" fmla="*/ 324970 w 38116"/>
              <a:gd name="T19" fmla="*/ 6221468 h 5533"/>
              <a:gd name="T20" fmla="*/ 732341 w 38116"/>
              <a:gd name="T21" fmla="*/ 6233855 h 5533"/>
              <a:gd name="T22" fmla="*/ 6875836 w 38116"/>
              <a:gd name="T23" fmla="*/ 2634625 h 5533"/>
              <a:gd name="T24" fmla="*/ 6875836 w 38116"/>
              <a:gd name="T25" fmla="*/ 2634625 h 5533"/>
              <a:gd name="T26" fmla="*/ 13279781 w 38116"/>
              <a:gd name="T27" fmla="*/ 6206832 h 5533"/>
              <a:gd name="T28" fmla="*/ 19699339 w 38116"/>
              <a:gd name="T29" fmla="*/ 2619989 h 5533"/>
              <a:gd name="T30" fmla="*/ 19699339 w 38116"/>
              <a:gd name="T31" fmla="*/ 2619989 h 5533"/>
              <a:gd name="T32" fmla="*/ 25365405 w 38116"/>
              <a:gd name="T33" fmla="*/ 5546463 h 5533"/>
              <a:gd name="T34" fmla="*/ 30418229 w 38116"/>
              <a:gd name="T35" fmla="*/ 3328798 h 5533"/>
              <a:gd name="T36" fmla="*/ 30418229 w 38116"/>
              <a:gd name="T37" fmla="*/ 3328798 h 5533"/>
              <a:gd name="T38" fmla="*/ 31442145 w 38116"/>
              <a:gd name="T39" fmla="*/ 4149156 h 5533"/>
              <a:gd name="T40" fmla="*/ 34819947 w 38116"/>
              <a:gd name="T41" fmla="*/ 5069818 h 5533"/>
              <a:gd name="T42" fmla="*/ 36124329 w 38116"/>
              <a:gd name="T43" fmla="*/ 5123897 h 5533"/>
              <a:gd name="T44" fmla="*/ 38458198 w 38116"/>
              <a:gd name="T45" fmla="*/ 4939100 h 5533"/>
              <a:gd name="T46" fmla="*/ 41966241 w 38116"/>
              <a:gd name="T47" fmla="*/ 3689395 h 5533"/>
              <a:gd name="T48" fmla="*/ 42291243 w 38116"/>
              <a:gd name="T49" fmla="*/ 2767592 h 5533"/>
              <a:gd name="T50" fmla="*/ 41631263 w 38116"/>
              <a:gd name="T51" fmla="*/ 2281917 h 5533"/>
              <a:gd name="T52" fmla="*/ 41446509 w 38116"/>
              <a:gd name="T53" fmla="*/ 2307832 h 5533"/>
              <a:gd name="T54" fmla="*/ 38458198 w 38116"/>
              <a:gd name="T55" fmla="*/ 3228494 h 5533"/>
              <a:gd name="T56" fmla="*/ 36193352 w 38116"/>
              <a:gd name="T57" fmla="*/ 3450485 h 5533"/>
              <a:gd name="T58" fmla="*/ 35437659 w 38116"/>
              <a:gd name="T59" fmla="*/ 3425711 h 5533"/>
              <a:gd name="T60" fmla="*/ 32579588 w 38116"/>
              <a:gd name="T61" fmla="*/ 2866755 h 5533"/>
              <a:gd name="T62" fmla="*/ 31767115 w 38116"/>
              <a:gd name="T63" fmla="*/ 2340528 h 5533"/>
              <a:gd name="T64" fmla="*/ 31474405 w 38116"/>
              <a:gd name="T65" fmla="*/ 1617050 h 5533"/>
              <a:gd name="T66" fmla="*/ 30622999 w 38116"/>
              <a:gd name="T67" fmla="*/ 796692 h 5533"/>
              <a:gd name="T68" fmla="*/ 29948540 w 38116"/>
              <a:gd name="T69" fmla="*/ 1156182 h 5533"/>
              <a:gd name="T70" fmla="*/ 25335347 w 38116"/>
              <a:gd name="T71" fmla="*/ 3891111 h 5533"/>
              <a:gd name="T72" fmla="*/ 20333732 w 38116"/>
              <a:gd name="T73" fmla="*/ 400041 h 5533"/>
              <a:gd name="T74" fmla="*/ 19747178 w 38116"/>
              <a:gd name="T75" fmla="*/ 114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10" name="Google Shape;1010;p40"/>
          <p:cNvSpPr txBox="1">
            <a:spLocks noGrp="1"/>
          </p:cNvSpPr>
          <p:nvPr>
            <p:ph type="subTitle" idx="1"/>
          </p:nvPr>
        </p:nvSpPr>
        <p:spPr>
          <a:xfrm>
            <a:off x="3356250" y="1997432"/>
            <a:ext cx="24315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11" name="Google Shape;1011;p40"/>
          <p:cNvSpPr txBox="1">
            <a:spLocks noGrp="1"/>
          </p:cNvSpPr>
          <p:nvPr>
            <p:ph type="subTitle" idx="2"/>
          </p:nvPr>
        </p:nvSpPr>
        <p:spPr>
          <a:xfrm>
            <a:off x="5389200" y="3407739"/>
            <a:ext cx="2633100" cy="7305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12" name="Google Shape;1012;p40"/>
          <p:cNvSpPr txBox="1">
            <a:spLocks noGrp="1"/>
          </p:cNvSpPr>
          <p:nvPr>
            <p:ph type="title"/>
          </p:nvPr>
        </p:nvSpPr>
        <p:spPr>
          <a:xfrm>
            <a:off x="1829000" y="1163889"/>
            <a:ext cx="5486100" cy="834300"/>
          </a:xfrm>
          <a:prstGeom prst="rect">
            <a:avLst/>
          </a:prstGeom>
        </p:spPr>
        <p:txBody>
          <a:bodyPr spcFirstLastPara="1">
            <a:noAutofit/>
          </a:bodyPr>
          <a:lstStyle>
            <a:lvl1pPr lvl="0" rtl="0">
              <a:spcBef>
                <a:spcPts val="0"/>
              </a:spcBef>
              <a:spcAft>
                <a:spcPts val="0"/>
              </a:spcAft>
              <a:buClr>
                <a:schemeClr val="accent3"/>
              </a:buClr>
              <a:buSzPts val="3600"/>
              <a:buNone/>
              <a:defRPr sz="6500" b="0">
                <a:solidFill>
                  <a:schemeClr val="accent1"/>
                </a:solidFill>
                <a:latin typeface="Life Savers ExtraBold"/>
                <a:ea typeface="Life Savers ExtraBold"/>
                <a:cs typeface="Life Savers ExtraBold"/>
                <a:sym typeface="Life Savers ExtraBold"/>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13" name="Google Shape;1013;p40"/>
          <p:cNvSpPr txBox="1">
            <a:spLocks noGrp="1"/>
          </p:cNvSpPr>
          <p:nvPr>
            <p:ph type="title" idx="3"/>
          </p:nvPr>
        </p:nvSpPr>
        <p:spPr>
          <a:xfrm>
            <a:off x="4980750" y="2854539"/>
            <a:ext cx="3450000" cy="5532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14" name="Google Shape;1014;p40"/>
          <p:cNvSpPr txBox="1">
            <a:spLocks noGrp="1"/>
          </p:cNvSpPr>
          <p:nvPr>
            <p:ph type="subTitle" idx="4"/>
          </p:nvPr>
        </p:nvSpPr>
        <p:spPr>
          <a:xfrm>
            <a:off x="973800" y="3480639"/>
            <a:ext cx="29292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15" name="Google Shape;1015;p40"/>
          <p:cNvSpPr txBox="1">
            <a:spLocks noGrp="1"/>
          </p:cNvSpPr>
          <p:nvPr>
            <p:ph type="title" idx="5"/>
          </p:nvPr>
        </p:nvSpPr>
        <p:spPr>
          <a:xfrm>
            <a:off x="713400" y="2854539"/>
            <a:ext cx="3450000" cy="6261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Tree>
    <p:extLst>
      <p:ext uri="{BB962C8B-B14F-4D97-AF65-F5344CB8AC3E}">
        <p14:creationId xmlns:p14="http://schemas.microsoft.com/office/powerpoint/2010/main" val="2163453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691475" y="1307100"/>
            <a:ext cx="5761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34308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Numbers and text 3">
  <p:cSld name="Numbers and text 3">
    <p:bg>
      <p:bgPr>
        <a:solidFill>
          <a:schemeClr val="tx2"/>
        </a:solidFill>
        <a:effectLst/>
      </p:bgPr>
    </p:bg>
    <p:spTree>
      <p:nvGrpSpPr>
        <p:cNvPr id="1" name="Shape 1016"/>
        <p:cNvGrpSpPr/>
        <p:nvPr/>
      </p:nvGrpSpPr>
      <p:grpSpPr>
        <a:xfrm>
          <a:off x="0" y="0"/>
          <a:ext cx="0" cy="0"/>
          <a:chOff x="0" y="0"/>
          <a:chExt cx="0" cy="0"/>
        </a:xfrm>
      </p:grpSpPr>
      <p:grpSp>
        <p:nvGrpSpPr>
          <p:cNvPr id="10" name="Google Shape;1017;p41">
            <a:extLst>
              <a:ext uri="{FF2B5EF4-FFF2-40B4-BE49-F238E27FC236}">
                <a16:creationId xmlns:a16="http://schemas.microsoft.com/office/drawing/2014/main" id="{EB187BB5-5D8C-590F-2849-37626DFC1687}"/>
              </a:ext>
            </a:extLst>
          </p:cNvPr>
          <p:cNvGrpSpPr>
            <a:grpSpLocks/>
          </p:cNvGrpSpPr>
          <p:nvPr/>
        </p:nvGrpSpPr>
        <p:grpSpPr bwMode="auto">
          <a:xfrm>
            <a:off x="-464343" y="289323"/>
            <a:ext cx="10003631" cy="4854178"/>
            <a:chOff x="-463827" y="289325"/>
            <a:chExt cx="10003115" cy="4854174"/>
          </a:xfrm>
        </p:grpSpPr>
        <p:grpSp>
          <p:nvGrpSpPr>
            <p:cNvPr id="11" name="Google Shape;1018;p41">
              <a:extLst>
                <a:ext uri="{FF2B5EF4-FFF2-40B4-BE49-F238E27FC236}">
                  <a16:creationId xmlns:a16="http://schemas.microsoft.com/office/drawing/2014/main" id="{41177078-53AB-6287-57A7-5579A344AB21}"/>
                </a:ext>
              </a:extLst>
            </p:cNvPr>
            <p:cNvGrpSpPr>
              <a:grpSpLocks/>
            </p:cNvGrpSpPr>
            <p:nvPr/>
          </p:nvGrpSpPr>
          <p:grpSpPr bwMode="auto">
            <a:xfrm flipH="1">
              <a:off x="7838375" y="427655"/>
              <a:ext cx="1700914" cy="563757"/>
              <a:chOff x="223350" y="3354150"/>
              <a:chExt cx="1111200" cy="368300"/>
            </a:xfrm>
          </p:grpSpPr>
          <p:sp>
            <p:nvSpPr>
              <p:cNvPr id="40" name="Google Shape;1019;p41">
                <a:extLst>
                  <a:ext uri="{FF2B5EF4-FFF2-40B4-BE49-F238E27FC236}">
                    <a16:creationId xmlns:a16="http://schemas.microsoft.com/office/drawing/2014/main" id="{14F84A34-9898-2677-05C3-667D25EA5DC0}"/>
                  </a:ext>
                </a:extLst>
              </p:cNvPr>
              <p:cNvSpPr>
                <a:spLocks/>
              </p:cNvSpPr>
              <p:nvPr/>
            </p:nvSpPr>
            <p:spPr bwMode="auto">
              <a:xfrm>
                <a:off x="223350" y="3354150"/>
                <a:ext cx="1111200" cy="368300"/>
              </a:xfrm>
              <a:custGeom>
                <a:avLst/>
                <a:gdLst>
                  <a:gd name="T0" fmla="*/ 12127500 w 44448"/>
                  <a:gd name="T1" fmla="*/ 625 h 14732"/>
                  <a:gd name="T2" fmla="*/ 6630000 w 44448"/>
                  <a:gd name="T3" fmla="*/ 6700625 h 14732"/>
                  <a:gd name="T4" fmla="*/ 4065625 w 44448"/>
                  <a:gd name="T5" fmla="*/ 5061250 h 14732"/>
                  <a:gd name="T6" fmla="*/ 422500 w 44448"/>
                  <a:gd name="T7" fmla="*/ 9200625 h 14732"/>
                  <a:gd name="T8" fmla="*/ 422500 w 44448"/>
                  <a:gd name="T9" fmla="*/ 9207500 h 14732"/>
                  <a:gd name="T10" fmla="*/ 27779375 w 44448"/>
                  <a:gd name="T11" fmla="*/ 9207500 h 14732"/>
                  <a:gd name="T12" fmla="*/ 24623125 w 44448"/>
                  <a:gd name="T13" fmla="*/ 6467500 h 14732"/>
                  <a:gd name="T14" fmla="*/ 21896875 w 44448"/>
                  <a:gd name="T15" fmla="*/ 7330625 h 14732"/>
                  <a:gd name="T16" fmla="*/ 18378125 w 44448"/>
                  <a:gd name="T17" fmla="*/ 3741250 h 14732"/>
                  <a:gd name="T18" fmla="*/ 15855000 w 44448"/>
                  <a:gd name="T19" fmla="*/ 5301250 h 14732"/>
                  <a:gd name="T20" fmla="*/ 12127500 w 44448"/>
                  <a:gd name="T21" fmla="*/ 625 h 14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41" name="Google Shape;1020;p41">
                <a:extLst>
                  <a:ext uri="{FF2B5EF4-FFF2-40B4-BE49-F238E27FC236}">
                    <a16:creationId xmlns:a16="http://schemas.microsoft.com/office/drawing/2014/main" id="{2341D112-4F6B-89CD-4ED8-84D0727DBE65}"/>
                  </a:ext>
                </a:extLst>
              </p:cNvPr>
              <p:cNvSpPr/>
              <p:nvPr/>
            </p:nvSpPr>
            <p:spPr>
              <a:xfrm>
                <a:off x="563245" y="3419346"/>
                <a:ext cx="37334" cy="4122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42" name="Google Shape;1021;p41">
                <a:extLst>
                  <a:ext uri="{FF2B5EF4-FFF2-40B4-BE49-F238E27FC236}">
                    <a16:creationId xmlns:a16="http://schemas.microsoft.com/office/drawing/2014/main" id="{5576478A-F943-0D3D-ED2C-BDDCF94761E3}"/>
                  </a:ext>
                </a:extLst>
              </p:cNvPr>
              <p:cNvSpPr/>
              <p:nvPr/>
            </p:nvSpPr>
            <p:spPr>
              <a:xfrm>
                <a:off x="588912" y="3443458"/>
                <a:ext cx="25667" cy="24113"/>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43" name="Google Shape;1022;p41">
                <a:extLst>
                  <a:ext uri="{FF2B5EF4-FFF2-40B4-BE49-F238E27FC236}">
                    <a16:creationId xmlns:a16="http://schemas.microsoft.com/office/drawing/2014/main" id="{7FEE1AC3-EA87-1D95-C061-63AC11BFD465}"/>
                  </a:ext>
                </a:extLst>
              </p:cNvPr>
              <p:cNvSpPr/>
              <p:nvPr/>
            </p:nvSpPr>
            <p:spPr>
              <a:xfrm>
                <a:off x="914028" y="3683807"/>
                <a:ext cx="60668" cy="1244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44" name="Google Shape;1023;p41">
                <a:extLst>
                  <a:ext uri="{FF2B5EF4-FFF2-40B4-BE49-F238E27FC236}">
                    <a16:creationId xmlns:a16="http://schemas.microsoft.com/office/drawing/2014/main" id="{8C94D209-CF80-7475-3F34-A7DD220F35FE}"/>
                  </a:ext>
                </a:extLst>
              </p:cNvPr>
              <p:cNvSpPr/>
              <p:nvPr/>
            </p:nvSpPr>
            <p:spPr>
              <a:xfrm>
                <a:off x="920251" y="3657361"/>
                <a:ext cx="40445" cy="11667"/>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2" name="Google Shape;1024;p41">
              <a:extLst>
                <a:ext uri="{FF2B5EF4-FFF2-40B4-BE49-F238E27FC236}">
                  <a16:creationId xmlns:a16="http://schemas.microsoft.com/office/drawing/2014/main" id="{EDA3F8B3-43C1-4A32-131D-D459D1AFA4FA}"/>
                </a:ext>
              </a:extLst>
            </p:cNvPr>
            <p:cNvGrpSpPr>
              <a:grpSpLocks/>
            </p:cNvGrpSpPr>
            <p:nvPr/>
          </p:nvGrpSpPr>
          <p:grpSpPr bwMode="auto">
            <a:xfrm flipH="1">
              <a:off x="-463827" y="3872261"/>
              <a:ext cx="1924125" cy="857884"/>
              <a:chOff x="7624716" y="2969549"/>
              <a:chExt cx="1288247" cy="574373"/>
            </a:xfrm>
          </p:grpSpPr>
          <p:sp>
            <p:nvSpPr>
              <p:cNvPr id="34" name="Google Shape;1025;p41">
                <a:extLst>
                  <a:ext uri="{FF2B5EF4-FFF2-40B4-BE49-F238E27FC236}">
                    <a16:creationId xmlns:a16="http://schemas.microsoft.com/office/drawing/2014/main" id="{7A7193B2-DAB5-C456-F32A-C5546EA1DFB0}"/>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5" name="Google Shape;1026;p41">
                <a:extLst>
                  <a:ext uri="{FF2B5EF4-FFF2-40B4-BE49-F238E27FC236}">
                    <a16:creationId xmlns:a16="http://schemas.microsoft.com/office/drawing/2014/main" id="{3F16B301-8A92-FFBE-4C4F-7103AA7C1714}"/>
                  </a:ext>
                </a:extLst>
              </p:cNvPr>
              <p:cNvSpPr/>
              <p:nvPr/>
            </p:nvSpPr>
            <p:spPr>
              <a:xfrm>
                <a:off x="8289623" y="3075337"/>
                <a:ext cx="37464" cy="52612"/>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6" name="Google Shape;1027;p41">
                <a:extLst>
                  <a:ext uri="{FF2B5EF4-FFF2-40B4-BE49-F238E27FC236}">
                    <a16:creationId xmlns:a16="http://schemas.microsoft.com/office/drawing/2014/main" id="{7F1E0E31-2959-C7E4-7EA0-E7A166FE5D5B}"/>
                  </a:ext>
                </a:extLst>
              </p:cNvPr>
              <p:cNvSpPr/>
              <p:nvPr/>
            </p:nvSpPr>
            <p:spPr>
              <a:xfrm>
                <a:off x="8254550" y="3088888"/>
                <a:ext cx="35870" cy="35872"/>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7" name="Google Shape;1028;p41">
                <a:extLst>
                  <a:ext uri="{FF2B5EF4-FFF2-40B4-BE49-F238E27FC236}">
                    <a16:creationId xmlns:a16="http://schemas.microsoft.com/office/drawing/2014/main" id="{F799BF17-4AB5-F4CC-5470-585DEC6922E0}"/>
                  </a:ext>
                </a:extLst>
              </p:cNvPr>
              <p:cNvSpPr/>
              <p:nvPr/>
            </p:nvSpPr>
            <p:spPr>
              <a:xfrm>
                <a:off x="8816513" y="3445214"/>
                <a:ext cx="31884" cy="31886"/>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8" name="Google Shape;1029;p41">
                <a:extLst>
                  <a:ext uri="{FF2B5EF4-FFF2-40B4-BE49-F238E27FC236}">
                    <a16:creationId xmlns:a16="http://schemas.microsoft.com/office/drawing/2014/main" id="{558F2DA0-CDB0-4175-B2E5-C2CD40E85099}"/>
                  </a:ext>
                </a:extLst>
              </p:cNvPr>
              <p:cNvSpPr/>
              <p:nvPr/>
            </p:nvSpPr>
            <p:spPr>
              <a:xfrm>
                <a:off x="8802962" y="3400574"/>
                <a:ext cx="49421" cy="45437"/>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9" name="Google Shape;1030;p41">
                <a:extLst>
                  <a:ext uri="{FF2B5EF4-FFF2-40B4-BE49-F238E27FC236}">
                    <a16:creationId xmlns:a16="http://schemas.microsoft.com/office/drawing/2014/main" id="{8A1A39D0-8F14-0F71-39D3-091B13275C0D}"/>
                  </a:ext>
                </a:extLst>
              </p:cNvPr>
              <p:cNvSpPr/>
              <p:nvPr/>
            </p:nvSpPr>
            <p:spPr>
              <a:xfrm>
                <a:off x="8800571" y="3370282"/>
                <a:ext cx="34275" cy="32683"/>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3" name="Google Shape;1031;p41">
              <a:extLst>
                <a:ext uri="{FF2B5EF4-FFF2-40B4-BE49-F238E27FC236}">
                  <a16:creationId xmlns:a16="http://schemas.microsoft.com/office/drawing/2014/main" id="{5155E122-DBFD-EFD9-B914-4322BCDA633D}"/>
                </a:ext>
              </a:extLst>
            </p:cNvPr>
            <p:cNvGrpSpPr>
              <a:grpSpLocks/>
            </p:cNvGrpSpPr>
            <p:nvPr/>
          </p:nvGrpSpPr>
          <p:grpSpPr bwMode="auto">
            <a:xfrm>
              <a:off x="178153" y="289337"/>
              <a:ext cx="1319551" cy="588388"/>
              <a:chOff x="7624716" y="2969549"/>
              <a:chExt cx="1288247" cy="574373"/>
            </a:xfrm>
          </p:grpSpPr>
          <p:sp>
            <p:nvSpPr>
              <p:cNvPr id="28" name="Google Shape;1032;p41">
                <a:extLst>
                  <a:ext uri="{FF2B5EF4-FFF2-40B4-BE49-F238E27FC236}">
                    <a16:creationId xmlns:a16="http://schemas.microsoft.com/office/drawing/2014/main" id="{8B9EF528-660E-B9F3-0FA8-85BDAB86E74B}"/>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9" name="Google Shape;1033;p41">
                <a:extLst>
                  <a:ext uri="{FF2B5EF4-FFF2-40B4-BE49-F238E27FC236}">
                    <a16:creationId xmlns:a16="http://schemas.microsoft.com/office/drawing/2014/main" id="{D4E4F164-A0BA-03A9-C4C9-706BDF92AF90}"/>
                  </a:ext>
                </a:extLst>
              </p:cNvPr>
              <p:cNvSpPr/>
              <p:nvPr/>
            </p:nvSpPr>
            <p:spPr>
              <a:xfrm>
                <a:off x="8289303" y="3075303"/>
                <a:ext cx="37194" cy="53464"/>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1034;p41">
                <a:extLst>
                  <a:ext uri="{FF2B5EF4-FFF2-40B4-BE49-F238E27FC236}">
                    <a16:creationId xmlns:a16="http://schemas.microsoft.com/office/drawing/2014/main" id="{EF2589AE-D1DB-001C-3E67-91F55E2B36CE}"/>
                  </a:ext>
                </a:extLst>
              </p:cNvPr>
              <p:cNvSpPr/>
              <p:nvPr/>
            </p:nvSpPr>
            <p:spPr>
              <a:xfrm>
                <a:off x="8254433" y="3089250"/>
                <a:ext cx="36032" cy="3603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1" name="Google Shape;1035;p41">
                <a:extLst>
                  <a:ext uri="{FF2B5EF4-FFF2-40B4-BE49-F238E27FC236}">
                    <a16:creationId xmlns:a16="http://schemas.microsoft.com/office/drawing/2014/main" id="{FC5FF045-41A5-87F4-9BDA-E799CC0B0D42}"/>
                  </a:ext>
                </a:extLst>
              </p:cNvPr>
              <p:cNvSpPr/>
              <p:nvPr/>
            </p:nvSpPr>
            <p:spPr>
              <a:xfrm>
                <a:off x="8816996" y="3444903"/>
                <a:ext cx="31382" cy="3138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2" name="Google Shape;1036;p41">
                <a:extLst>
                  <a:ext uri="{FF2B5EF4-FFF2-40B4-BE49-F238E27FC236}">
                    <a16:creationId xmlns:a16="http://schemas.microsoft.com/office/drawing/2014/main" id="{9EB5E786-5DC3-C4CE-4B98-9F896C63A185}"/>
                  </a:ext>
                </a:extLst>
              </p:cNvPr>
              <p:cNvSpPr/>
              <p:nvPr/>
            </p:nvSpPr>
            <p:spPr>
              <a:xfrm>
                <a:off x="8803048" y="3400737"/>
                <a:ext cx="49979" cy="44166"/>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1037;p41">
                <a:extLst>
                  <a:ext uri="{FF2B5EF4-FFF2-40B4-BE49-F238E27FC236}">
                    <a16:creationId xmlns:a16="http://schemas.microsoft.com/office/drawing/2014/main" id="{2547FB7C-68BC-8E73-83CC-6E142A9E3531}"/>
                  </a:ext>
                </a:extLst>
              </p:cNvPr>
              <p:cNvSpPr/>
              <p:nvPr/>
            </p:nvSpPr>
            <p:spPr>
              <a:xfrm>
                <a:off x="8800724" y="3370518"/>
                <a:ext cx="34870" cy="32543"/>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14" name="Google Shape;1038;p41">
              <a:extLst>
                <a:ext uri="{FF2B5EF4-FFF2-40B4-BE49-F238E27FC236}">
                  <a16:creationId xmlns:a16="http://schemas.microsoft.com/office/drawing/2014/main" id="{460A8FE4-5AF7-76A1-94FC-63D2348DEC90}"/>
                </a:ext>
              </a:extLst>
            </p:cNvPr>
            <p:cNvGrpSpPr>
              <a:grpSpLocks/>
            </p:cNvGrpSpPr>
            <p:nvPr/>
          </p:nvGrpSpPr>
          <p:grpSpPr bwMode="auto">
            <a:xfrm>
              <a:off x="7561603" y="4555112"/>
              <a:ext cx="1319551" cy="588388"/>
              <a:chOff x="7624716" y="2969549"/>
              <a:chExt cx="1288247" cy="574373"/>
            </a:xfrm>
          </p:grpSpPr>
          <p:sp>
            <p:nvSpPr>
              <p:cNvPr id="22" name="Google Shape;1039;p41">
                <a:extLst>
                  <a:ext uri="{FF2B5EF4-FFF2-40B4-BE49-F238E27FC236}">
                    <a16:creationId xmlns:a16="http://schemas.microsoft.com/office/drawing/2014/main" id="{72F118BE-983B-CACD-40A9-1DDD12E28AE2}"/>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3" name="Google Shape;1040;p41">
                <a:extLst>
                  <a:ext uri="{FF2B5EF4-FFF2-40B4-BE49-F238E27FC236}">
                    <a16:creationId xmlns:a16="http://schemas.microsoft.com/office/drawing/2014/main" id="{7D9A2232-A642-8E7E-8E44-F570D1D0F0B1}"/>
                  </a:ext>
                </a:extLst>
              </p:cNvPr>
              <p:cNvSpPr/>
              <p:nvPr/>
            </p:nvSpPr>
            <p:spPr>
              <a:xfrm>
                <a:off x="8289718" y="3075529"/>
                <a:ext cx="37194" cy="53464"/>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4" name="Google Shape;1041;p41">
                <a:extLst>
                  <a:ext uri="{FF2B5EF4-FFF2-40B4-BE49-F238E27FC236}">
                    <a16:creationId xmlns:a16="http://schemas.microsoft.com/office/drawing/2014/main" id="{293284FF-BC13-CD3A-6C17-B44936CF22E3}"/>
                  </a:ext>
                </a:extLst>
              </p:cNvPr>
              <p:cNvSpPr/>
              <p:nvPr/>
            </p:nvSpPr>
            <p:spPr>
              <a:xfrm>
                <a:off x="8254848" y="3089476"/>
                <a:ext cx="34870" cy="36030"/>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5" name="Google Shape;1042;p41">
                <a:extLst>
                  <a:ext uri="{FF2B5EF4-FFF2-40B4-BE49-F238E27FC236}">
                    <a16:creationId xmlns:a16="http://schemas.microsoft.com/office/drawing/2014/main" id="{ADB9928E-DCEF-953F-B1C8-CCA6745111DF}"/>
                  </a:ext>
                </a:extLst>
              </p:cNvPr>
              <p:cNvSpPr/>
              <p:nvPr/>
            </p:nvSpPr>
            <p:spPr>
              <a:xfrm>
                <a:off x="8816248" y="3445129"/>
                <a:ext cx="31383" cy="31381"/>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1043;p41">
                <a:extLst>
                  <a:ext uri="{FF2B5EF4-FFF2-40B4-BE49-F238E27FC236}">
                    <a16:creationId xmlns:a16="http://schemas.microsoft.com/office/drawing/2014/main" id="{FABB7DA4-517A-DD22-A187-C0B0083E99E8}"/>
                  </a:ext>
                </a:extLst>
              </p:cNvPr>
              <p:cNvSpPr/>
              <p:nvPr/>
            </p:nvSpPr>
            <p:spPr>
              <a:xfrm>
                <a:off x="8803463" y="3400963"/>
                <a:ext cx="48817" cy="44166"/>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1044;p41">
                <a:extLst>
                  <a:ext uri="{FF2B5EF4-FFF2-40B4-BE49-F238E27FC236}">
                    <a16:creationId xmlns:a16="http://schemas.microsoft.com/office/drawing/2014/main" id="{18DDA097-7835-511F-5CB4-80CAC8836C95}"/>
                  </a:ext>
                </a:extLst>
              </p:cNvPr>
              <p:cNvSpPr/>
              <p:nvPr/>
            </p:nvSpPr>
            <p:spPr>
              <a:xfrm>
                <a:off x="8799976" y="3370744"/>
                <a:ext cx="34870" cy="32543"/>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15" name="Google Shape;1045;p41">
              <a:extLst>
                <a:ext uri="{FF2B5EF4-FFF2-40B4-BE49-F238E27FC236}">
                  <a16:creationId xmlns:a16="http://schemas.microsoft.com/office/drawing/2014/main" id="{36C29437-6E2E-C2EB-257B-6C0443A26000}"/>
                </a:ext>
              </a:extLst>
            </p:cNvPr>
            <p:cNvSpPr>
              <a:spLocks/>
            </p:cNvSpPr>
            <p:nvPr/>
          </p:nvSpPr>
          <p:spPr bwMode="auto">
            <a:xfrm flipH="1">
              <a:off x="6374462" y="248325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1046;p41">
              <a:extLst>
                <a:ext uri="{FF2B5EF4-FFF2-40B4-BE49-F238E27FC236}">
                  <a16:creationId xmlns:a16="http://schemas.microsoft.com/office/drawing/2014/main" id="{0EB74BC8-3B46-19F5-0A89-9D5F5DB5831D}"/>
                </a:ext>
              </a:extLst>
            </p:cNvPr>
            <p:cNvSpPr>
              <a:spLocks/>
            </p:cNvSpPr>
            <p:nvPr/>
          </p:nvSpPr>
          <p:spPr bwMode="auto">
            <a:xfrm flipH="1">
              <a:off x="690912" y="4815313"/>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7" name="Google Shape;1047;p41">
              <a:extLst>
                <a:ext uri="{FF2B5EF4-FFF2-40B4-BE49-F238E27FC236}">
                  <a16:creationId xmlns:a16="http://schemas.microsoft.com/office/drawing/2014/main" id="{3167CC4A-1C40-D81F-3F10-06853AF63015}"/>
                </a:ext>
              </a:extLst>
            </p:cNvPr>
            <p:cNvSpPr>
              <a:spLocks/>
            </p:cNvSpPr>
            <p:nvPr/>
          </p:nvSpPr>
          <p:spPr bwMode="auto">
            <a:xfrm flipH="1">
              <a:off x="1225137" y="2893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8" name="Google Shape;1048;p41">
              <a:extLst>
                <a:ext uri="{FF2B5EF4-FFF2-40B4-BE49-F238E27FC236}">
                  <a16:creationId xmlns:a16="http://schemas.microsoft.com/office/drawing/2014/main" id="{BA7D2CF6-0849-6B40-41AA-FF2EA4FC4ACD}"/>
                </a:ext>
              </a:extLst>
            </p:cNvPr>
            <p:cNvSpPr>
              <a:spLocks/>
            </p:cNvSpPr>
            <p:nvPr/>
          </p:nvSpPr>
          <p:spPr bwMode="auto">
            <a:xfrm flipH="1">
              <a:off x="3337837" y="3733925"/>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1049;p41">
              <a:extLst>
                <a:ext uri="{FF2B5EF4-FFF2-40B4-BE49-F238E27FC236}">
                  <a16:creationId xmlns:a16="http://schemas.microsoft.com/office/drawing/2014/main" id="{E4DF007D-B871-769C-78BA-B1E4776C6829}"/>
                </a:ext>
              </a:extLst>
            </p:cNvPr>
            <p:cNvSpPr>
              <a:spLocks/>
            </p:cNvSpPr>
            <p:nvPr/>
          </p:nvSpPr>
          <p:spPr bwMode="auto">
            <a:xfrm flipH="1">
              <a:off x="3386187" y="3488475"/>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0" name="Google Shape;1050;p41">
              <a:extLst>
                <a:ext uri="{FF2B5EF4-FFF2-40B4-BE49-F238E27FC236}">
                  <a16:creationId xmlns:a16="http://schemas.microsoft.com/office/drawing/2014/main" id="{6478F694-8F2D-17A6-8B76-C1628828104F}"/>
                </a:ext>
              </a:extLst>
            </p:cNvPr>
            <p:cNvSpPr>
              <a:spLocks/>
            </p:cNvSpPr>
            <p:nvPr/>
          </p:nvSpPr>
          <p:spPr bwMode="auto">
            <a:xfrm flipH="1">
              <a:off x="4132462" y="4048375"/>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1" name="Google Shape;1051;p41">
              <a:extLst>
                <a:ext uri="{FF2B5EF4-FFF2-40B4-BE49-F238E27FC236}">
                  <a16:creationId xmlns:a16="http://schemas.microsoft.com/office/drawing/2014/main" id="{DDD8A59B-F0C4-6508-18B1-3582F187F639}"/>
                </a:ext>
              </a:extLst>
            </p:cNvPr>
            <p:cNvSpPr>
              <a:spLocks/>
            </p:cNvSpPr>
            <p:nvPr/>
          </p:nvSpPr>
          <p:spPr bwMode="auto">
            <a:xfrm flipH="1">
              <a:off x="1497712" y="4832700"/>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45" name="Google Shape;1052;p41">
            <a:extLst>
              <a:ext uri="{FF2B5EF4-FFF2-40B4-BE49-F238E27FC236}">
                <a16:creationId xmlns:a16="http://schemas.microsoft.com/office/drawing/2014/main" id="{D1E6F19A-2A8D-714F-0E0A-DA9001483BBD}"/>
              </a:ext>
            </a:extLst>
          </p:cNvPr>
          <p:cNvSpPr>
            <a:spLocks/>
          </p:cNvSpPr>
          <p:nvPr/>
        </p:nvSpPr>
        <p:spPr bwMode="auto">
          <a:xfrm flipH="1">
            <a:off x="6080522" y="2272904"/>
            <a:ext cx="294084" cy="67865"/>
          </a:xfrm>
          <a:custGeom>
            <a:avLst/>
            <a:gdLst>
              <a:gd name="T0" fmla="*/ 6292561 w 11762"/>
              <a:gd name="T1" fmla="*/ 1098 h 2719"/>
              <a:gd name="T2" fmla="*/ 5871345 w 11762"/>
              <a:gd name="T3" fmla="*/ 452967 h 2719"/>
              <a:gd name="T4" fmla="*/ 5254541 w 11762"/>
              <a:gd name="T5" fmla="*/ 1035525 h 2719"/>
              <a:gd name="T6" fmla="*/ 4606633 w 11762"/>
              <a:gd name="T7" fmla="*/ 1519509 h 2719"/>
              <a:gd name="T8" fmla="*/ 3146297 w 11762"/>
              <a:gd name="T9" fmla="*/ 2069953 h 2719"/>
              <a:gd name="T10" fmla="*/ 2828427 w 11762"/>
              <a:gd name="T11" fmla="*/ 2088789 h 2719"/>
              <a:gd name="T12" fmla="*/ 0 w 11762"/>
              <a:gd name="T13" fmla="*/ 873853 h 2719"/>
              <a:gd name="T14" fmla="*/ 0 w 11762"/>
              <a:gd name="T15" fmla="*/ 873853 h 2719"/>
              <a:gd name="T16" fmla="*/ 1265846 w 11762"/>
              <a:gd name="T17" fmla="*/ 2328035 h 2719"/>
              <a:gd name="T18" fmla="*/ 3178501 w 11762"/>
              <a:gd name="T19" fmla="*/ 3006937 h 2719"/>
              <a:gd name="T20" fmla="*/ 3327451 w 11762"/>
              <a:gd name="T21" fmla="*/ 3010265 h 2719"/>
              <a:gd name="T22" fmla="*/ 5190100 w 11762"/>
              <a:gd name="T23" fmla="*/ 2521822 h 2719"/>
              <a:gd name="T24" fmla="*/ 6065835 w 11762"/>
              <a:gd name="T25" fmla="*/ 1972510 h 2719"/>
              <a:gd name="T26" fmla="*/ 6352568 w 11762"/>
              <a:gd name="T27" fmla="*/ 1698952 h 2719"/>
              <a:gd name="T28" fmla="*/ 6352568 w 11762"/>
              <a:gd name="T29" fmla="*/ 1698952 h 2719"/>
              <a:gd name="T30" fmla="*/ 7622881 w 11762"/>
              <a:gd name="T31" fmla="*/ 2489707 h 2719"/>
              <a:gd name="T32" fmla="*/ 9731125 w 11762"/>
              <a:gd name="T33" fmla="*/ 3006937 h 2719"/>
              <a:gd name="T34" fmla="*/ 10250152 w 11762"/>
              <a:gd name="T35" fmla="*/ 2974823 h 2719"/>
              <a:gd name="T36" fmla="*/ 10801382 w 11762"/>
              <a:gd name="T37" fmla="*/ 2877347 h 2719"/>
              <a:gd name="T38" fmla="*/ 11774961 w 11762"/>
              <a:gd name="T39" fmla="*/ 2392265 h 2719"/>
              <a:gd name="T40" fmla="*/ 13071911 w 11762"/>
              <a:gd name="T41" fmla="*/ 873853 h 2719"/>
              <a:gd name="T42" fmla="*/ 13071911 w 11762"/>
              <a:gd name="T43" fmla="*/ 873853 h 2719"/>
              <a:gd name="T44" fmla="*/ 11450424 w 11762"/>
              <a:gd name="T45" fmla="*/ 1842920 h 2719"/>
              <a:gd name="T46" fmla="*/ 10297924 w 11762"/>
              <a:gd name="T47" fmla="*/ 2081035 h 2719"/>
              <a:gd name="T48" fmla="*/ 9795599 w 11762"/>
              <a:gd name="T49" fmla="*/ 2036740 h 2719"/>
              <a:gd name="T50" fmla="*/ 8174112 w 11762"/>
              <a:gd name="T51" fmla="*/ 1423165 h 2719"/>
              <a:gd name="T52" fmla="*/ 6747113 w 11762"/>
              <a:gd name="T53" fmla="*/ 420853 h 2719"/>
              <a:gd name="T54" fmla="*/ 6292561 w 11762"/>
              <a:gd name="T55" fmla="*/ 1098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53" name="Google Shape;1053;p41"/>
          <p:cNvSpPr txBox="1">
            <a:spLocks noGrp="1"/>
          </p:cNvSpPr>
          <p:nvPr>
            <p:ph type="subTitle" idx="1"/>
          </p:nvPr>
        </p:nvSpPr>
        <p:spPr>
          <a:xfrm>
            <a:off x="5492525" y="342292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54" name="Google Shape;1054;p41"/>
          <p:cNvSpPr txBox="1">
            <a:spLocks noGrp="1"/>
          </p:cNvSpPr>
          <p:nvPr>
            <p:ph type="title"/>
          </p:nvPr>
        </p:nvSpPr>
        <p:spPr>
          <a:xfrm>
            <a:off x="4980675" y="2796825"/>
            <a:ext cx="3450000" cy="626100"/>
          </a:xfrm>
          <a:prstGeom prst="rect">
            <a:avLst/>
          </a:prstGeom>
        </p:spPr>
        <p:txBody>
          <a:bodyPr spcFirstLastPara="1">
            <a:noAutofit/>
          </a:bodyPr>
          <a:lstStyle>
            <a:lvl1pPr lvl="0" rtl="0">
              <a:spcBef>
                <a:spcPts val="0"/>
              </a:spcBef>
              <a:spcAft>
                <a:spcPts val="0"/>
              </a:spcAft>
              <a:buClr>
                <a:schemeClr val="accent6"/>
              </a:buClr>
              <a:buSzPts val="3600"/>
              <a:buNone/>
              <a:defRPr sz="4000" b="0">
                <a:solidFill>
                  <a:schemeClr val="accent6"/>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6"/>
              </a:buClr>
              <a:buSzPts val="3600"/>
              <a:buNone/>
              <a:defRPr sz="3600">
                <a:solidFill>
                  <a:schemeClr val="accent6"/>
                </a:solidFill>
              </a:defRPr>
            </a:lvl2pPr>
            <a:lvl3pPr lvl="2" algn="ctr" rtl="0">
              <a:spcBef>
                <a:spcPts val="0"/>
              </a:spcBef>
              <a:spcAft>
                <a:spcPts val="0"/>
              </a:spcAft>
              <a:buClr>
                <a:schemeClr val="accent6"/>
              </a:buClr>
              <a:buSzPts val="3600"/>
              <a:buNone/>
              <a:defRPr sz="3600">
                <a:solidFill>
                  <a:schemeClr val="accent6"/>
                </a:solidFill>
              </a:defRPr>
            </a:lvl3pPr>
            <a:lvl4pPr lvl="3" algn="ctr" rtl="0">
              <a:spcBef>
                <a:spcPts val="0"/>
              </a:spcBef>
              <a:spcAft>
                <a:spcPts val="0"/>
              </a:spcAft>
              <a:buClr>
                <a:schemeClr val="accent6"/>
              </a:buClr>
              <a:buSzPts val="3600"/>
              <a:buNone/>
              <a:defRPr sz="3600">
                <a:solidFill>
                  <a:schemeClr val="accent6"/>
                </a:solidFill>
              </a:defRPr>
            </a:lvl4pPr>
            <a:lvl5pPr lvl="4" algn="ctr" rtl="0">
              <a:spcBef>
                <a:spcPts val="0"/>
              </a:spcBef>
              <a:spcAft>
                <a:spcPts val="0"/>
              </a:spcAft>
              <a:buClr>
                <a:schemeClr val="accent6"/>
              </a:buClr>
              <a:buSzPts val="3600"/>
              <a:buNone/>
              <a:defRPr sz="3600">
                <a:solidFill>
                  <a:schemeClr val="accent6"/>
                </a:solidFill>
              </a:defRPr>
            </a:lvl5pPr>
            <a:lvl6pPr lvl="5" algn="ctr" rtl="0">
              <a:spcBef>
                <a:spcPts val="0"/>
              </a:spcBef>
              <a:spcAft>
                <a:spcPts val="0"/>
              </a:spcAft>
              <a:buClr>
                <a:schemeClr val="accent6"/>
              </a:buClr>
              <a:buSzPts val="3600"/>
              <a:buNone/>
              <a:defRPr sz="3600">
                <a:solidFill>
                  <a:schemeClr val="accent6"/>
                </a:solidFill>
              </a:defRPr>
            </a:lvl6pPr>
            <a:lvl7pPr lvl="6" algn="ctr" rtl="0">
              <a:spcBef>
                <a:spcPts val="0"/>
              </a:spcBef>
              <a:spcAft>
                <a:spcPts val="0"/>
              </a:spcAft>
              <a:buClr>
                <a:schemeClr val="accent6"/>
              </a:buClr>
              <a:buSzPts val="3600"/>
              <a:buNone/>
              <a:defRPr sz="3600">
                <a:solidFill>
                  <a:schemeClr val="accent6"/>
                </a:solidFill>
              </a:defRPr>
            </a:lvl7pPr>
            <a:lvl8pPr lvl="7" algn="ctr" rtl="0">
              <a:spcBef>
                <a:spcPts val="0"/>
              </a:spcBef>
              <a:spcAft>
                <a:spcPts val="0"/>
              </a:spcAft>
              <a:buClr>
                <a:schemeClr val="accent6"/>
              </a:buClr>
              <a:buSzPts val="3600"/>
              <a:buNone/>
              <a:defRPr sz="3600">
                <a:solidFill>
                  <a:schemeClr val="accent6"/>
                </a:solidFill>
              </a:defRPr>
            </a:lvl8pPr>
            <a:lvl9pPr lvl="8" algn="ctr" rtl="0">
              <a:spcBef>
                <a:spcPts val="0"/>
              </a:spcBef>
              <a:spcAft>
                <a:spcPts val="0"/>
              </a:spcAft>
              <a:buClr>
                <a:schemeClr val="accent6"/>
              </a:buClr>
              <a:buSzPts val="3600"/>
              <a:buNone/>
              <a:defRPr sz="3600">
                <a:solidFill>
                  <a:schemeClr val="accent6"/>
                </a:solidFill>
              </a:defRPr>
            </a:lvl9pPr>
          </a:lstStyle>
          <a:p>
            <a:r>
              <a:rPr lang="en-US"/>
              <a:t>Click to edit Master title style</a:t>
            </a:r>
            <a:endParaRPr/>
          </a:p>
        </p:txBody>
      </p:sp>
      <p:sp>
        <p:nvSpPr>
          <p:cNvPr id="1055" name="Google Shape;1055;p41"/>
          <p:cNvSpPr txBox="1">
            <a:spLocks noGrp="1"/>
          </p:cNvSpPr>
          <p:nvPr>
            <p:ph type="subTitle" idx="2"/>
          </p:nvPr>
        </p:nvSpPr>
        <p:spPr>
          <a:xfrm>
            <a:off x="1225150" y="342292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56" name="Google Shape;1056;p41"/>
          <p:cNvSpPr txBox="1">
            <a:spLocks noGrp="1"/>
          </p:cNvSpPr>
          <p:nvPr>
            <p:ph type="title" idx="3"/>
          </p:nvPr>
        </p:nvSpPr>
        <p:spPr>
          <a:xfrm>
            <a:off x="713325" y="2796825"/>
            <a:ext cx="3450000" cy="6261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57" name="Google Shape;1057;p41"/>
          <p:cNvSpPr txBox="1">
            <a:spLocks noGrp="1"/>
          </p:cNvSpPr>
          <p:nvPr>
            <p:ph type="subTitle" idx="4"/>
          </p:nvPr>
        </p:nvSpPr>
        <p:spPr>
          <a:xfrm>
            <a:off x="5492525" y="168907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58" name="Google Shape;1058;p41"/>
          <p:cNvSpPr txBox="1">
            <a:spLocks noGrp="1"/>
          </p:cNvSpPr>
          <p:nvPr>
            <p:ph type="title" idx="5"/>
          </p:nvPr>
        </p:nvSpPr>
        <p:spPr>
          <a:xfrm>
            <a:off x="4980675" y="1062975"/>
            <a:ext cx="3450000" cy="626100"/>
          </a:xfrm>
          <a:prstGeom prst="rect">
            <a:avLst/>
          </a:prstGeom>
        </p:spPr>
        <p:txBody>
          <a:bodyPr spcFirstLastPara="1">
            <a:noAutofit/>
          </a:bodyPr>
          <a:lstStyle>
            <a:lvl1pPr lvl="0" rtl="0">
              <a:spcBef>
                <a:spcPts val="0"/>
              </a:spcBef>
              <a:spcAft>
                <a:spcPts val="0"/>
              </a:spcAft>
              <a:buClr>
                <a:schemeClr val="accent3"/>
              </a:buClr>
              <a:buSzPts val="3600"/>
              <a:buNone/>
              <a:defRPr sz="4000"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rPr lang="en-US"/>
              <a:t>Click to edit Master title style</a:t>
            </a:r>
            <a:endParaRPr/>
          </a:p>
        </p:txBody>
      </p:sp>
      <p:sp>
        <p:nvSpPr>
          <p:cNvPr id="1059" name="Google Shape;1059;p41"/>
          <p:cNvSpPr txBox="1">
            <a:spLocks noGrp="1"/>
          </p:cNvSpPr>
          <p:nvPr>
            <p:ph type="subTitle" idx="6"/>
          </p:nvPr>
        </p:nvSpPr>
        <p:spPr>
          <a:xfrm>
            <a:off x="1225100" y="1689075"/>
            <a:ext cx="2426400" cy="597900"/>
          </a:xfrm>
          <a:prstGeom prst="rect">
            <a:avLst/>
          </a:prstGeom>
        </p:spPr>
        <p:txBody>
          <a:bodyPr spcFirstLastPara="1">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60" name="Google Shape;1060;p41"/>
          <p:cNvSpPr txBox="1">
            <a:spLocks noGrp="1"/>
          </p:cNvSpPr>
          <p:nvPr>
            <p:ph type="title" idx="7"/>
          </p:nvPr>
        </p:nvSpPr>
        <p:spPr>
          <a:xfrm>
            <a:off x="713325" y="1062975"/>
            <a:ext cx="3450000" cy="626100"/>
          </a:xfrm>
          <a:prstGeom prst="rect">
            <a:avLst/>
          </a:prstGeom>
        </p:spPr>
        <p:txBody>
          <a:bodyPr spcFirstLastPara="1">
            <a:noAutofit/>
          </a:bodyPr>
          <a:lstStyle>
            <a:lvl1pPr lvl="0" rtl="0">
              <a:spcBef>
                <a:spcPts val="0"/>
              </a:spcBef>
              <a:spcAft>
                <a:spcPts val="0"/>
              </a:spcAft>
              <a:buSzPts val="3600"/>
              <a:buNone/>
              <a:defRPr sz="4000" b="0">
                <a:latin typeface="Life Savers ExtraBold"/>
                <a:ea typeface="Life Savers ExtraBold"/>
                <a:cs typeface="Life Savers ExtraBold"/>
                <a:sym typeface="Life Savers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Tree>
    <p:extLst>
      <p:ext uri="{BB962C8B-B14F-4D97-AF65-F5344CB8AC3E}">
        <p14:creationId xmlns:p14="http://schemas.microsoft.com/office/powerpoint/2010/main" val="32675072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tx2"/>
        </a:solidFill>
        <a:effectLst/>
      </p:bgPr>
    </p:bg>
    <p:spTree>
      <p:nvGrpSpPr>
        <p:cNvPr id="1" name="Shape 1061"/>
        <p:cNvGrpSpPr/>
        <p:nvPr/>
      </p:nvGrpSpPr>
      <p:grpSpPr>
        <a:xfrm>
          <a:off x="0" y="0"/>
          <a:ext cx="0" cy="0"/>
          <a:chOff x="0" y="0"/>
          <a:chExt cx="0" cy="0"/>
        </a:xfrm>
      </p:grpSpPr>
      <p:grpSp>
        <p:nvGrpSpPr>
          <p:cNvPr id="5" name="Google Shape;1062;p42">
            <a:extLst>
              <a:ext uri="{FF2B5EF4-FFF2-40B4-BE49-F238E27FC236}">
                <a16:creationId xmlns:a16="http://schemas.microsoft.com/office/drawing/2014/main" id="{7802543D-ECA8-0608-F241-60FE23A7F1C2}"/>
              </a:ext>
            </a:extLst>
          </p:cNvPr>
          <p:cNvGrpSpPr>
            <a:grpSpLocks/>
          </p:cNvGrpSpPr>
          <p:nvPr/>
        </p:nvGrpSpPr>
        <p:grpSpPr bwMode="auto">
          <a:xfrm>
            <a:off x="297656" y="217885"/>
            <a:ext cx="8573691" cy="4755356"/>
            <a:chOff x="297675" y="217575"/>
            <a:chExt cx="8574266" cy="4755923"/>
          </a:xfrm>
        </p:grpSpPr>
        <p:grpSp>
          <p:nvGrpSpPr>
            <p:cNvPr id="6" name="Google Shape;1063;p42">
              <a:extLst>
                <a:ext uri="{FF2B5EF4-FFF2-40B4-BE49-F238E27FC236}">
                  <a16:creationId xmlns:a16="http://schemas.microsoft.com/office/drawing/2014/main" id="{3989973F-4702-97C9-9868-1C2960156A3A}"/>
                </a:ext>
              </a:extLst>
            </p:cNvPr>
            <p:cNvGrpSpPr>
              <a:grpSpLocks/>
            </p:cNvGrpSpPr>
            <p:nvPr/>
          </p:nvGrpSpPr>
          <p:grpSpPr bwMode="auto">
            <a:xfrm>
              <a:off x="7919547" y="4548861"/>
              <a:ext cx="952392" cy="424637"/>
              <a:chOff x="5619575" y="1256925"/>
              <a:chExt cx="665450" cy="296700"/>
            </a:xfrm>
          </p:grpSpPr>
          <p:sp>
            <p:nvSpPr>
              <p:cNvPr id="31" name="Google Shape;1064;p42">
                <a:extLst>
                  <a:ext uri="{FF2B5EF4-FFF2-40B4-BE49-F238E27FC236}">
                    <a16:creationId xmlns:a16="http://schemas.microsoft.com/office/drawing/2014/main" id="{1E5F2D18-8C47-951A-3B0E-AE1263597991}"/>
                  </a:ext>
                </a:extLst>
              </p:cNvPr>
              <p:cNvSpPr>
                <a:spLocks/>
              </p:cNvSpPr>
              <p:nvPr/>
            </p:nvSpPr>
            <p:spPr bwMode="auto">
              <a:xfrm>
                <a:off x="5619575" y="1256925"/>
                <a:ext cx="665450" cy="296700"/>
              </a:xfrm>
              <a:custGeom>
                <a:avLst/>
                <a:gdLst>
                  <a:gd name="T0" fmla="*/ 9839375 w 26618"/>
                  <a:gd name="T1" fmla="*/ 625 h 11868"/>
                  <a:gd name="T2" fmla="*/ 6418750 w 26618"/>
                  <a:gd name="T3" fmla="*/ 4455625 h 11868"/>
                  <a:gd name="T4" fmla="*/ 3851875 w 26618"/>
                  <a:gd name="T5" fmla="*/ 2983750 h 11868"/>
                  <a:gd name="T6" fmla="*/ 696250 w 26618"/>
                  <a:gd name="T7" fmla="*/ 7416875 h 11868"/>
                  <a:gd name="T8" fmla="*/ 16635625 w 26618"/>
                  <a:gd name="T9" fmla="*/ 7416875 h 11868"/>
                  <a:gd name="T10" fmla="*/ 14169375 w 26618"/>
                  <a:gd name="T11" fmla="*/ 4438750 h 11868"/>
                  <a:gd name="T12" fmla="*/ 13056875 w 26618"/>
                  <a:gd name="T13" fmla="*/ 4760625 h 11868"/>
                  <a:gd name="T14" fmla="*/ 9839375 w 26618"/>
                  <a:gd name="T15" fmla="*/ 625 h 118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32" name="Google Shape;1065;p42">
                <a:extLst>
                  <a:ext uri="{FF2B5EF4-FFF2-40B4-BE49-F238E27FC236}">
                    <a16:creationId xmlns:a16="http://schemas.microsoft.com/office/drawing/2014/main" id="{9CCB437D-7B86-26B6-D7DC-FFB3BA906547}"/>
                  </a:ext>
                </a:extLst>
              </p:cNvPr>
              <p:cNvSpPr/>
              <p:nvPr/>
            </p:nvSpPr>
            <p:spPr>
              <a:xfrm>
                <a:off x="6176871" y="1368087"/>
                <a:ext cx="25791" cy="11648"/>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3" name="Google Shape;1066;p42">
                <a:extLst>
                  <a:ext uri="{FF2B5EF4-FFF2-40B4-BE49-F238E27FC236}">
                    <a16:creationId xmlns:a16="http://schemas.microsoft.com/office/drawing/2014/main" id="{2E2D9951-14A1-63D6-202E-8B58C1E3DEF1}"/>
                  </a:ext>
                </a:extLst>
              </p:cNvPr>
              <p:cNvSpPr/>
              <p:nvPr/>
            </p:nvSpPr>
            <p:spPr>
              <a:xfrm>
                <a:off x="6179367" y="1354775"/>
                <a:ext cx="32447" cy="15808"/>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4" name="Google Shape;1067;p42">
                <a:extLst>
                  <a:ext uri="{FF2B5EF4-FFF2-40B4-BE49-F238E27FC236}">
                    <a16:creationId xmlns:a16="http://schemas.microsoft.com/office/drawing/2014/main" id="{8ED412A7-1FBE-2CBE-91C3-3EFCD246E7AB}"/>
                  </a:ext>
                </a:extLst>
              </p:cNvPr>
              <p:cNvSpPr/>
              <p:nvPr/>
            </p:nvSpPr>
            <p:spPr>
              <a:xfrm>
                <a:off x="6192678" y="1343959"/>
                <a:ext cx="21631" cy="10816"/>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5" name="Google Shape;1068;p42">
                <a:extLst>
                  <a:ext uri="{FF2B5EF4-FFF2-40B4-BE49-F238E27FC236}">
                    <a16:creationId xmlns:a16="http://schemas.microsoft.com/office/drawing/2014/main" id="{88872387-A6A4-5D92-E324-2EB271827B02}"/>
                  </a:ext>
                </a:extLst>
              </p:cNvPr>
              <p:cNvSpPr/>
              <p:nvPr/>
            </p:nvSpPr>
            <p:spPr>
              <a:xfrm>
                <a:off x="5922291" y="1312343"/>
                <a:ext cx="19135" cy="26624"/>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6" name="Google Shape;1069;p42">
                <a:extLst>
                  <a:ext uri="{FF2B5EF4-FFF2-40B4-BE49-F238E27FC236}">
                    <a16:creationId xmlns:a16="http://schemas.microsoft.com/office/drawing/2014/main" id="{C795951D-654A-4F57-C883-00B4322FD079}"/>
                  </a:ext>
                </a:extLst>
              </p:cNvPr>
              <p:cNvSpPr/>
              <p:nvPr/>
            </p:nvSpPr>
            <p:spPr>
              <a:xfrm>
                <a:off x="5941426" y="1318167"/>
                <a:ext cx="18303" cy="19136"/>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7" name="Google Shape;1070;p42">
                <a:extLst>
                  <a:ext uri="{FF2B5EF4-FFF2-40B4-BE49-F238E27FC236}">
                    <a16:creationId xmlns:a16="http://schemas.microsoft.com/office/drawing/2014/main" id="{0D3230B3-747A-F714-4060-27C892755208}"/>
                  </a:ext>
                </a:extLst>
              </p:cNvPr>
              <p:cNvSpPr/>
              <p:nvPr/>
            </p:nvSpPr>
            <p:spPr>
              <a:xfrm>
                <a:off x="5652735" y="1502872"/>
                <a:ext cx="16639" cy="15808"/>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8" name="Google Shape;1071;p42">
                <a:extLst>
                  <a:ext uri="{FF2B5EF4-FFF2-40B4-BE49-F238E27FC236}">
                    <a16:creationId xmlns:a16="http://schemas.microsoft.com/office/drawing/2014/main" id="{15B47192-C03F-C17A-F21E-390CEF2179ED}"/>
                  </a:ext>
                </a:extLst>
              </p:cNvPr>
              <p:cNvSpPr/>
              <p:nvPr/>
            </p:nvSpPr>
            <p:spPr>
              <a:xfrm>
                <a:off x="5651071" y="1479576"/>
                <a:ext cx="24959" cy="23296"/>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9" name="Google Shape;1072;p42">
                <a:extLst>
                  <a:ext uri="{FF2B5EF4-FFF2-40B4-BE49-F238E27FC236}">
                    <a16:creationId xmlns:a16="http://schemas.microsoft.com/office/drawing/2014/main" id="{2350CA7B-E188-7AC7-1EC8-C5799A669002}"/>
                  </a:ext>
                </a:extLst>
              </p:cNvPr>
              <p:cNvSpPr/>
              <p:nvPr/>
            </p:nvSpPr>
            <p:spPr>
              <a:xfrm>
                <a:off x="5659391" y="1463768"/>
                <a:ext cx="18303" cy="16640"/>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grpSp>
          <p:nvGrpSpPr>
            <p:cNvPr id="7" name="Google Shape;1073;p42">
              <a:extLst>
                <a:ext uri="{FF2B5EF4-FFF2-40B4-BE49-F238E27FC236}">
                  <a16:creationId xmlns:a16="http://schemas.microsoft.com/office/drawing/2014/main" id="{620AD903-56F8-12FB-1691-9B0F5FD0F8B3}"/>
                </a:ext>
              </a:extLst>
            </p:cNvPr>
            <p:cNvGrpSpPr>
              <a:grpSpLocks/>
            </p:cNvGrpSpPr>
            <p:nvPr/>
          </p:nvGrpSpPr>
          <p:grpSpPr bwMode="auto">
            <a:xfrm>
              <a:off x="880890" y="787051"/>
              <a:ext cx="952442" cy="427645"/>
              <a:chOff x="3672600" y="1165825"/>
              <a:chExt cx="557375" cy="250275"/>
            </a:xfrm>
          </p:grpSpPr>
          <p:sp>
            <p:nvSpPr>
              <p:cNvPr id="24" name="Google Shape;1074;p42">
                <a:extLst>
                  <a:ext uri="{FF2B5EF4-FFF2-40B4-BE49-F238E27FC236}">
                    <a16:creationId xmlns:a16="http://schemas.microsoft.com/office/drawing/2014/main" id="{AB91452F-6D0C-EBA4-1A54-FCAA2A0E5789}"/>
                  </a:ext>
                </a:extLst>
              </p:cNvPr>
              <p:cNvSpPr>
                <a:spLocks/>
              </p:cNvSpPr>
              <p:nvPr/>
            </p:nvSpPr>
            <p:spPr bwMode="auto">
              <a:xfrm>
                <a:off x="3672600" y="1165825"/>
                <a:ext cx="557375" cy="250275"/>
              </a:xfrm>
              <a:custGeom>
                <a:avLst/>
                <a:gdLst>
                  <a:gd name="T0" fmla="*/ 7524375 w 22295"/>
                  <a:gd name="T1" fmla="*/ 625 h 10011"/>
                  <a:gd name="T2" fmla="*/ 4372500 w 22295"/>
                  <a:gd name="T3" fmla="*/ 3711875 h 10011"/>
                  <a:gd name="T4" fmla="*/ 2771875 w 22295"/>
                  <a:gd name="T5" fmla="*/ 2767500 h 10011"/>
                  <a:gd name="T6" fmla="*/ 398750 w 22295"/>
                  <a:gd name="T7" fmla="*/ 6256875 h 10011"/>
                  <a:gd name="T8" fmla="*/ 13763750 w 22295"/>
                  <a:gd name="T9" fmla="*/ 6256875 h 10011"/>
                  <a:gd name="T10" fmla="*/ 12245625 w 22295"/>
                  <a:gd name="T11" fmla="*/ 4570625 h 10011"/>
                  <a:gd name="T12" fmla="*/ 11441875 w 22295"/>
                  <a:gd name="T13" fmla="*/ 4708750 h 10011"/>
                  <a:gd name="T14" fmla="*/ 7524375 w 22295"/>
                  <a:gd name="T15" fmla="*/ 625 h 100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5" name="Google Shape;1075;p42">
                <a:extLst>
                  <a:ext uri="{FF2B5EF4-FFF2-40B4-BE49-F238E27FC236}">
                    <a16:creationId xmlns:a16="http://schemas.microsoft.com/office/drawing/2014/main" id="{7C5EC024-DF48-BA6F-8529-16A142FA4D34}"/>
                  </a:ext>
                </a:extLst>
              </p:cNvPr>
              <p:cNvSpPr/>
              <p:nvPr/>
            </p:nvSpPr>
            <p:spPr>
              <a:xfrm>
                <a:off x="4016261" y="1195621"/>
                <a:ext cx="8362" cy="16029"/>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6" name="Google Shape;1076;p42">
                <a:extLst>
                  <a:ext uri="{FF2B5EF4-FFF2-40B4-BE49-F238E27FC236}">
                    <a16:creationId xmlns:a16="http://schemas.microsoft.com/office/drawing/2014/main" id="{98F018C0-6B4A-15C7-CEEA-8B7F82C17CFF}"/>
                  </a:ext>
                </a:extLst>
              </p:cNvPr>
              <p:cNvSpPr/>
              <p:nvPr/>
            </p:nvSpPr>
            <p:spPr>
              <a:xfrm>
                <a:off x="4032985" y="1190743"/>
                <a:ext cx="11149" cy="32753"/>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7" name="Google Shape;1077;p42">
                <a:extLst>
                  <a:ext uri="{FF2B5EF4-FFF2-40B4-BE49-F238E27FC236}">
                    <a16:creationId xmlns:a16="http://schemas.microsoft.com/office/drawing/2014/main" id="{95B908E7-DF62-F2BA-1E7D-64220F7264C2}"/>
                  </a:ext>
                </a:extLst>
              </p:cNvPr>
              <p:cNvSpPr/>
              <p:nvPr/>
            </p:nvSpPr>
            <p:spPr>
              <a:xfrm>
                <a:off x="4051798" y="1202590"/>
                <a:ext cx="7665" cy="25088"/>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8" name="Google Shape;1078;p42">
                <a:extLst>
                  <a:ext uri="{FF2B5EF4-FFF2-40B4-BE49-F238E27FC236}">
                    <a16:creationId xmlns:a16="http://schemas.microsoft.com/office/drawing/2014/main" id="{E10C593B-6A39-9C9C-57A3-E8AA0950E092}"/>
                  </a:ext>
                </a:extLst>
              </p:cNvPr>
              <p:cNvSpPr/>
              <p:nvPr/>
            </p:nvSpPr>
            <p:spPr>
              <a:xfrm>
                <a:off x="3788405" y="1388659"/>
                <a:ext cx="18814" cy="1672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29" name="Google Shape;1079;p42">
                <a:extLst>
                  <a:ext uri="{FF2B5EF4-FFF2-40B4-BE49-F238E27FC236}">
                    <a16:creationId xmlns:a16="http://schemas.microsoft.com/office/drawing/2014/main" id="{ACCA094C-1009-4FD8-4BCE-DF92F4717FE3}"/>
                  </a:ext>
                </a:extLst>
              </p:cNvPr>
              <p:cNvSpPr/>
              <p:nvPr/>
            </p:nvSpPr>
            <p:spPr>
              <a:xfrm>
                <a:off x="3801644" y="1378205"/>
                <a:ext cx="28569" cy="29269"/>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sp>
            <p:nvSpPr>
              <p:cNvPr id="30" name="Google Shape;1080;p42">
                <a:extLst>
                  <a:ext uri="{FF2B5EF4-FFF2-40B4-BE49-F238E27FC236}">
                    <a16:creationId xmlns:a16="http://schemas.microsoft.com/office/drawing/2014/main" id="{F2FE7C09-36FF-33E4-0DCA-E6DC609E267A}"/>
                  </a:ext>
                </a:extLst>
              </p:cNvPr>
              <p:cNvSpPr/>
              <p:nvPr/>
            </p:nvSpPr>
            <p:spPr>
              <a:xfrm>
                <a:off x="3829517" y="1386568"/>
                <a:ext cx="16723" cy="16725"/>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p>
            </p:txBody>
          </p:sp>
        </p:grpSp>
        <p:sp>
          <p:nvSpPr>
            <p:cNvPr id="8" name="Google Shape;1081;p42">
              <a:extLst>
                <a:ext uri="{FF2B5EF4-FFF2-40B4-BE49-F238E27FC236}">
                  <a16:creationId xmlns:a16="http://schemas.microsoft.com/office/drawing/2014/main" id="{EC69D064-0BEF-6401-F8E7-55C50A30F40A}"/>
                </a:ext>
              </a:extLst>
            </p:cNvPr>
            <p:cNvSpPr>
              <a:spLocks/>
            </p:cNvSpPr>
            <p:nvPr/>
          </p:nvSpPr>
          <p:spPr bwMode="auto">
            <a:xfrm>
              <a:off x="7192500" y="1077500"/>
              <a:ext cx="552475" cy="137200"/>
            </a:xfrm>
            <a:custGeom>
              <a:avLst/>
              <a:gdLst>
                <a:gd name="T0" fmla="*/ 3992500 w 22099"/>
                <a:gd name="T1" fmla="*/ 625 h 5488"/>
                <a:gd name="T2" fmla="*/ 0 w 22099"/>
                <a:gd name="T3" fmla="*/ 1137500 h 5488"/>
                <a:gd name="T4" fmla="*/ 1559375 w 22099"/>
                <a:gd name="T5" fmla="*/ 976875 h 5488"/>
                <a:gd name="T6" fmla="*/ 6533750 w 22099"/>
                <a:gd name="T7" fmla="*/ 2618125 h 5488"/>
                <a:gd name="T8" fmla="*/ 6931875 w 22099"/>
                <a:gd name="T9" fmla="*/ 3430000 h 5488"/>
                <a:gd name="T10" fmla="*/ 7263125 w 22099"/>
                <a:gd name="T11" fmla="*/ 2923125 h 5488"/>
                <a:gd name="T12" fmla="*/ 7263125 w 22099"/>
                <a:gd name="T13" fmla="*/ 2625625 h 5488"/>
                <a:gd name="T14" fmla="*/ 12258750 w 22099"/>
                <a:gd name="T15" fmla="*/ 980000 h 5488"/>
                <a:gd name="T16" fmla="*/ 13811250 w 22099"/>
                <a:gd name="T17" fmla="*/ 1137500 h 5488"/>
                <a:gd name="T18" fmla="*/ 9821250 w 22099"/>
                <a:gd name="T19" fmla="*/ 625 h 5488"/>
                <a:gd name="T20" fmla="*/ 6943125 w 22099"/>
                <a:gd name="T21" fmla="*/ 2022500 h 5488"/>
                <a:gd name="T22" fmla="*/ 6913125 w 22099"/>
                <a:gd name="T23" fmla="*/ 2000625 h 5488"/>
                <a:gd name="T24" fmla="*/ 6906875 w 22099"/>
                <a:gd name="T25" fmla="*/ 1998750 h 5488"/>
                <a:gd name="T26" fmla="*/ 6868750 w 22099"/>
                <a:gd name="T27" fmla="*/ 2022500 h 5488"/>
                <a:gd name="T28" fmla="*/ 3992500 w 22099"/>
                <a:gd name="T29" fmla="*/ 625 h 5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099" h="5488" extrusionOk="0">
                  <a:moveTo>
                    <a:pt x="6388" y="1"/>
                  </a:moveTo>
                  <a:cubicBezTo>
                    <a:pt x="4389" y="1"/>
                    <a:pt x="2081" y="814"/>
                    <a:pt x="0" y="1820"/>
                  </a:cubicBezTo>
                  <a:cubicBezTo>
                    <a:pt x="816" y="1647"/>
                    <a:pt x="1653" y="1563"/>
                    <a:pt x="2495" y="1563"/>
                  </a:cubicBezTo>
                  <a:cubicBezTo>
                    <a:pt x="5313" y="1563"/>
                    <a:pt x="8180" y="2502"/>
                    <a:pt x="10454" y="4189"/>
                  </a:cubicBezTo>
                  <a:cubicBezTo>
                    <a:pt x="10416" y="4822"/>
                    <a:pt x="10750" y="5488"/>
                    <a:pt x="11091" y="5488"/>
                  </a:cubicBezTo>
                  <a:cubicBezTo>
                    <a:pt x="11289" y="5488"/>
                    <a:pt x="11489" y="5263"/>
                    <a:pt x="11621" y="4677"/>
                  </a:cubicBezTo>
                  <a:cubicBezTo>
                    <a:pt x="11656" y="4522"/>
                    <a:pt x="11656" y="4356"/>
                    <a:pt x="11621" y="4201"/>
                  </a:cubicBezTo>
                  <a:cubicBezTo>
                    <a:pt x="13907" y="2502"/>
                    <a:pt x="16788" y="1568"/>
                    <a:pt x="19614" y="1568"/>
                  </a:cubicBezTo>
                  <a:cubicBezTo>
                    <a:pt x="20452" y="1568"/>
                    <a:pt x="21286" y="1651"/>
                    <a:pt x="22098" y="1820"/>
                  </a:cubicBezTo>
                  <a:cubicBezTo>
                    <a:pt x="20017" y="814"/>
                    <a:pt x="17712" y="1"/>
                    <a:pt x="15714" y="1"/>
                  </a:cubicBezTo>
                  <a:cubicBezTo>
                    <a:pt x="13666" y="1"/>
                    <a:pt x="11940" y="856"/>
                    <a:pt x="11109" y="3236"/>
                  </a:cubicBezTo>
                  <a:cubicBezTo>
                    <a:pt x="11085" y="3225"/>
                    <a:pt x="11073" y="3213"/>
                    <a:pt x="11061" y="3201"/>
                  </a:cubicBezTo>
                  <a:cubicBezTo>
                    <a:pt x="11058" y="3199"/>
                    <a:pt x="11054" y="3198"/>
                    <a:pt x="11051" y="3198"/>
                  </a:cubicBezTo>
                  <a:cubicBezTo>
                    <a:pt x="11031" y="3198"/>
                    <a:pt x="11010" y="3226"/>
                    <a:pt x="10990" y="3236"/>
                  </a:cubicBezTo>
                  <a:cubicBezTo>
                    <a:pt x="10164" y="856"/>
                    <a:pt x="8438" y="1"/>
                    <a:pt x="638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9" name="Google Shape;1082;p42">
              <a:extLst>
                <a:ext uri="{FF2B5EF4-FFF2-40B4-BE49-F238E27FC236}">
                  <a16:creationId xmlns:a16="http://schemas.microsoft.com/office/drawing/2014/main" id="{07442DFD-1B37-44C4-BB1A-EA61AAB818B3}"/>
                </a:ext>
              </a:extLst>
            </p:cNvPr>
            <p:cNvSpPr>
              <a:spLocks/>
            </p:cNvSpPr>
            <p:nvPr/>
          </p:nvSpPr>
          <p:spPr bwMode="auto">
            <a:xfrm>
              <a:off x="6461875" y="858750"/>
              <a:ext cx="483425" cy="120050"/>
            </a:xfrm>
            <a:custGeom>
              <a:avLst/>
              <a:gdLst>
                <a:gd name="T0" fmla="*/ 8585625 w 19337"/>
                <a:gd name="T1" fmla="*/ 625 h 4802"/>
                <a:gd name="T2" fmla="*/ 6072500 w 19337"/>
                <a:gd name="T3" fmla="*/ 1768750 h 4802"/>
                <a:gd name="T4" fmla="*/ 6042500 w 19337"/>
                <a:gd name="T5" fmla="*/ 1746250 h 4802"/>
                <a:gd name="T6" fmla="*/ 6005625 w 19337"/>
                <a:gd name="T7" fmla="*/ 1768750 h 4802"/>
                <a:gd name="T8" fmla="*/ 3490000 w 19337"/>
                <a:gd name="T9" fmla="*/ 3125 h 4802"/>
                <a:gd name="T10" fmla="*/ 0 w 19337"/>
                <a:gd name="T11" fmla="*/ 995000 h 4802"/>
                <a:gd name="T12" fmla="*/ 1362500 w 19337"/>
                <a:gd name="T13" fmla="*/ 855000 h 4802"/>
                <a:gd name="T14" fmla="*/ 5715000 w 19337"/>
                <a:gd name="T15" fmla="*/ 2290000 h 4802"/>
                <a:gd name="T16" fmla="*/ 6066250 w 19337"/>
                <a:gd name="T17" fmla="*/ 3000625 h 4802"/>
                <a:gd name="T18" fmla="*/ 6355000 w 19337"/>
                <a:gd name="T19" fmla="*/ 2557500 h 4802"/>
                <a:gd name="T20" fmla="*/ 6355000 w 19337"/>
                <a:gd name="T21" fmla="*/ 2296875 h 4802"/>
                <a:gd name="T22" fmla="*/ 10719375 w 19337"/>
                <a:gd name="T23" fmla="*/ 855000 h 4802"/>
                <a:gd name="T24" fmla="*/ 12085000 w 19337"/>
                <a:gd name="T25" fmla="*/ 995000 h 4802"/>
                <a:gd name="T26" fmla="*/ 8585625 w 19337"/>
                <a:gd name="T27" fmla="*/ 625 h 48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0" name="Google Shape;1083;p42">
              <a:extLst>
                <a:ext uri="{FF2B5EF4-FFF2-40B4-BE49-F238E27FC236}">
                  <a16:creationId xmlns:a16="http://schemas.microsoft.com/office/drawing/2014/main" id="{E6DC6AB6-2AA4-9B4B-8086-9D05E33F452E}"/>
                </a:ext>
              </a:extLst>
            </p:cNvPr>
            <p:cNvGrpSpPr>
              <a:grpSpLocks/>
            </p:cNvGrpSpPr>
            <p:nvPr/>
          </p:nvGrpSpPr>
          <p:grpSpPr bwMode="auto">
            <a:xfrm>
              <a:off x="410550" y="4501238"/>
              <a:ext cx="234275" cy="205725"/>
              <a:chOff x="620900" y="1673525"/>
              <a:chExt cx="234275" cy="205725"/>
            </a:xfrm>
          </p:grpSpPr>
          <p:sp>
            <p:nvSpPr>
              <p:cNvPr id="21" name="Google Shape;1084;p42">
                <a:extLst>
                  <a:ext uri="{FF2B5EF4-FFF2-40B4-BE49-F238E27FC236}">
                    <a16:creationId xmlns:a16="http://schemas.microsoft.com/office/drawing/2014/main" id="{DA153E32-725F-DFFB-CDF3-C9B6713DEA03}"/>
                  </a:ext>
                </a:extLst>
              </p:cNvPr>
              <p:cNvSpPr>
                <a:spLocks/>
              </p:cNvSpPr>
              <p:nvPr/>
            </p:nvSpPr>
            <p:spPr bwMode="auto">
              <a:xfrm>
                <a:off x="701600" y="1789900"/>
                <a:ext cx="153575" cy="89350"/>
              </a:xfrm>
              <a:custGeom>
                <a:avLst/>
                <a:gdLst>
                  <a:gd name="T0" fmla="*/ 3668125 w 6143"/>
                  <a:gd name="T1" fmla="*/ 625 h 3574"/>
                  <a:gd name="T2" fmla="*/ 1740625 w 6143"/>
                  <a:gd name="T3" fmla="*/ 796875 h 3574"/>
                  <a:gd name="T4" fmla="*/ 29375 w 6143"/>
                  <a:gd name="T5" fmla="*/ 1920000 h 3574"/>
                  <a:gd name="T6" fmla="*/ 181875 w 6143"/>
                  <a:gd name="T7" fmla="*/ 2233125 h 3574"/>
                  <a:gd name="T8" fmla="*/ 185625 w 6143"/>
                  <a:gd name="T9" fmla="*/ 2232500 h 3574"/>
                  <a:gd name="T10" fmla="*/ 2068125 w 6143"/>
                  <a:gd name="T11" fmla="*/ 1384375 h 3574"/>
                  <a:gd name="T12" fmla="*/ 3809375 w 6143"/>
                  <a:gd name="T13" fmla="*/ 320625 h 3574"/>
                  <a:gd name="T14" fmla="*/ 3668125 w 6143"/>
                  <a:gd name="T15" fmla="*/ 625 h 35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43" h="3574" extrusionOk="0">
                    <a:moveTo>
                      <a:pt x="5869" y="1"/>
                    </a:moveTo>
                    <a:cubicBezTo>
                      <a:pt x="5869" y="1"/>
                      <a:pt x="3964" y="679"/>
                      <a:pt x="2785" y="1275"/>
                    </a:cubicBezTo>
                    <a:cubicBezTo>
                      <a:pt x="1666" y="1882"/>
                      <a:pt x="47" y="3072"/>
                      <a:pt x="47" y="3072"/>
                    </a:cubicBezTo>
                    <a:cubicBezTo>
                      <a:pt x="0" y="3119"/>
                      <a:pt x="214" y="3573"/>
                      <a:pt x="291" y="3573"/>
                    </a:cubicBezTo>
                    <a:cubicBezTo>
                      <a:pt x="293" y="3573"/>
                      <a:pt x="295" y="3573"/>
                      <a:pt x="297" y="3572"/>
                    </a:cubicBezTo>
                    <a:cubicBezTo>
                      <a:pt x="297" y="3572"/>
                      <a:pt x="2166" y="2822"/>
                      <a:pt x="3309" y="2215"/>
                    </a:cubicBezTo>
                    <a:cubicBezTo>
                      <a:pt x="4440" y="1644"/>
                      <a:pt x="6095" y="513"/>
                      <a:pt x="6095" y="513"/>
                    </a:cubicBezTo>
                    <a:cubicBezTo>
                      <a:pt x="6143" y="453"/>
                      <a:pt x="5952" y="24"/>
                      <a:pt x="586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2" name="Google Shape;1085;p42">
                <a:extLst>
                  <a:ext uri="{FF2B5EF4-FFF2-40B4-BE49-F238E27FC236}">
                    <a16:creationId xmlns:a16="http://schemas.microsoft.com/office/drawing/2014/main" id="{CBE86D41-8AF6-859A-B30A-77AD8E00AB98}"/>
                  </a:ext>
                </a:extLst>
              </p:cNvPr>
              <p:cNvSpPr>
                <a:spLocks/>
              </p:cNvSpPr>
              <p:nvPr/>
            </p:nvSpPr>
            <p:spPr bwMode="auto">
              <a:xfrm>
                <a:off x="662275" y="1743475"/>
                <a:ext cx="131300" cy="65500"/>
              </a:xfrm>
              <a:custGeom>
                <a:avLst/>
                <a:gdLst>
                  <a:gd name="T0" fmla="*/ 3088750 w 5252"/>
                  <a:gd name="T1" fmla="*/ 0 h 2620"/>
                  <a:gd name="T2" fmla="*/ 2537500 w 5252"/>
                  <a:gd name="T3" fmla="*/ 186250 h 2620"/>
                  <a:gd name="T4" fmla="*/ 1525625 w 5252"/>
                  <a:gd name="T5" fmla="*/ 506250 h 2620"/>
                  <a:gd name="T6" fmla="*/ 536250 w 5252"/>
                  <a:gd name="T7" fmla="*/ 997500 h 2620"/>
                  <a:gd name="T8" fmla="*/ 22500 w 5252"/>
                  <a:gd name="T9" fmla="*/ 1339375 h 2620"/>
                  <a:gd name="T10" fmla="*/ 199375 w 5252"/>
                  <a:gd name="T11" fmla="*/ 1637500 h 2620"/>
                  <a:gd name="T12" fmla="*/ 201250 w 5252"/>
                  <a:gd name="T13" fmla="*/ 1637500 h 2620"/>
                  <a:gd name="T14" fmla="*/ 751875 w 5252"/>
                  <a:gd name="T15" fmla="*/ 1458750 h 2620"/>
                  <a:gd name="T16" fmla="*/ 1756250 w 5252"/>
                  <a:gd name="T17" fmla="*/ 1138750 h 2620"/>
                  <a:gd name="T18" fmla="*/ 2753750 w 5252"/>
                  <a:gd name="T19" fmla="*/ 647500 h 2620"/>
                  <a:gd name="T20" fmla="*/ 3266875 w 5252"/>
                  <a:gd name="T21" fmla="*/ 305000 h 2620"/>
                  <a:gd name="T22" fmla="*/ 3088750 w 5252"/>
                  <a:gd name="T23" fmla="*/ 0 h 26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52" h="2620" extrusionOk="0">
                    <a:moveTo>
                      <a:pt x="4942" y="0"/>
                    </a:moveTo>
                    <a:lnTo>
                      <a:pt x="4060" y="298"/>
                    </a:lnTo>
                    <a:cubicBezTo>
                      <a:pt x="3584" y="476"/>
                      <a:pt x="2917" y="607"/>
                      <a:pt x="2441" y="810"/>
                    </a:cubicBezTo>
                    <a:cubicBezTo>
                      <a:pt x="1953" y="1012"/>
                      <a:pt x="1334" y="1262"/>
                      <a:pt x="858" y="1596"/>
                    </a:cubicBezTo>
                    <a:lnTo>
                      <a:pt x="36" y="2143"/>
                    </a:lnTo>
                    <a:cubicBezTo>
                      <a:pt x="1" y="2179"/>
                      <a:pt x="256" y="2620"/>
                      <a:pt x="319" y="2620"/>
                    </a:cubicBezTo>
                    <a:cubicBezTo>
                      <a:pt x="320" y="2620"/>
                      <a:pt x="321" y="2620"/>
                      <a:pt x="322" y="2620"/>
                    </a:cubicBezTo>
                    <a:lnTo>
                      <a:pt x="1203" y="2334"/>
                    </a:lnTo>
                    <a:cubicBezTo>
                      <a:pt x="1667" y="2143"/>
                      <a:pt x="2346" y="2012"/>
                      <a:pt x="2810" y="1822"/>
                    </a:cubicBezTo>
                    <a:cubicBezTo>
                      <a:pt x="3310" y="1608"/>
                      <a:pt x="3941" y="1346"/>
                      <a:pt x="4406" y="1036"/>
                    </a:cubicBezTo>
                    <a:cubicBezTo>
                      <a:pt x="4870" y="726"/>
                      <a:pt x="5227" y="488"/>
                      <a:pt x="5227" y="488"/>
                    </a:cubicBezTo>
                    <a:cubicBezTo>
                      <a:pt x="5251" y="429"/>
                      <a:pt x="5013" y="24"/>
                      <a:pt x="49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3" name="Google Shape;1086;p42">
                <a:extLst>
                  <a:ext uri="{FF2B5EF4-FFF2-40B4-BE49-F238E27FC236}">
                    <a16:creationId xmlns:a16="http://schemas.microsoft.com/office/drawing/2014/main" id="{1CB88EB6-99E3-D573-C626-8439BD7B1855}"/>
                  </a:ext>
                </a:extLst>
              </p:cNvPr>
              <p:cNvSpPr>
                <a:spLocks/>
              </p:cNvSpPr>
              <p:nvPr/>
            </p:nvSpPr>
            <p:spPr bwMode="auto">
              <a:xfrm>
                <a:off x="620900" y="1673525"/>
                <a:ext cx="102425" cy="49550"/>
              </a:xfrm>
              <a:custGeom>
                <a:avLst/>
                <a:gdLst>
                  <a:gd name="T0" fmla="*/ 2388750 w 4097"/>
                  <a:gd name="T1" fmla="*/ 0 h 1982"/>
                  <a:gd name="T2" fmla="*/ 1965000 w 4097"/>
                  <a:gd name="T3" fmla="*/ 89375 h 1982"/>
                  <a:gd name="T4" fmla="*/ 1176250 w 4097"/>
                  <a:gd name="T5" fmla="*/ 305000 h 1982"/>
                  <a:gd name="T6" fmla="*/ 446875 w 4097"/>
                  <a:gd name="T7" fmla="*/ 677500 h 1982"/>
                  <a:gd name="T8" fmla="*/ 15000 w 4097"/>
                  <a:gd name="T9" fmla="*/ 982500 h 1982"/>
                  <a:gd name="T10" fmla="*/ 149375 w 4097"/>
                  <a:gd name="T11" fmla="*/ 1108750 h 1982"/>
                  <a:gd name="T12" fmla="*/ 268125 w 4097"/>
                  <a:gd name="T13" fmla="*/ 1220625 h 1982"/>
                  <a:gd name="T14" fmla="*/ 256875 w 4097"/>
                  <a:gd name="T15" fmla="*/ 1238125 h 1982"/>
                  <a:gd name="T16" fmla="*/ 640000 w 4097"/>
                  <a:gd name="T17" fmla="*/ 1153750 h 1982"/>
                  <a:gd name="T18" fmla="*/ 1421875 w 4097"/>
                  <a:gd name="T19" fmla="*/ 930625 h 1982"/>
                  <a:gd name="T20" fmla="*/ 2150625 w 4097"/>
                  <a:gd name="T21" fmla="*/ 558125 h 1982"/>
                  <a:gd name="T22" fmla="*/ 2537500 w 4097"/>
                  <a:gd name="T23" fmla="*/ 305000 h 1982"/>
                  <a:gd name="T24" fmla="*/ 2388750 w 4097"/>
                  <a:gd name="T25" fmla="*/ 0 h 19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97" h="1982" extrusionOk="0">
                    <a:moveTo>
                      <a:pt x="3822" y="0"/>
                    </a:moveTo>
                    <a:lnTo>
                      <a:pt x="3144" y="143"/>
                    </a:lnTo>
                    <a:cubicBezTo>
                      <a:pt x="2715" y="226"/>
                      <a:pt x="2298" y="346"/>
                      <a:pt x="1882" y="488"/>
                    </a:cubicBezTo>
                    <a:cubicBezTo>
                      <a:pt x="1477" y="655"/>
                      <a:pt x="1084" y="857"/>
                      <a:pt x="715" y="1084"/>
                    </a:cubicBezTo>
                    <a:cubicBezTo>
                      <a:pt x="465" y="1227"/>
                      <a:pt x="239" y="1381"/>
                      <a:pt x="24" y="1572"/>
                    </a:cubicBezTo>
                    <a:cubicBezTo>
                      <a:pt x="0" y="1608"/>
                      <a:pt x="143" y="1691"/>
                      <a:pt x="239" y="1774"/>
                    </a:cubicBezTo>
                    <a:cubicBezTo>
                      <a:pt x="334" y="1858"/>
                      <a:pt x="417" y="1953"/>
                      <a:pt x="429" y="1953"/>
                    </a:cubicBezTo>
                    <a:cubicBezTo>
                      <a:pt x="397" y="1973"/>
                      <a:pt x="394" y="1981"/>
                      <a:pt x="411" y="1981"/>
                    </a:cubicBezTo>
                    <a:cubicBezTo>
                      <a:pt x="467" y="1981"/>
                      <a:pt x="736" y="1900"/>
                      <a:pt x="1024" y="1846"/>
                    </a:cubicBezTo>
                    <a:cubicBezTo>
                      <a:pt x="1453" y="1750"/>
                      <a:pt x="1870" y="1631"/>
                      <a:pt x="2275" y="1489"/>
                    </a:cubicBezTo>
                    <a:cubicBezTo>
                      <a:pt x="2679" y="1322"/>
                      <a:pt x="3072" y="1119"/>
                      <a:pt x="3441" y="893"/>
                    </a:cubicBezTo>
                    <a:cubicBezTo>
                      <a:pt x="3799" y="691"/>
                      <a:pt x="4060" y="488"/>
                      <a:pt x="4060" y="488"/>
                    </a:cubicBezTo>
                    <a:cubicBezTo>
                      <a:pt x="4096" y="441"/>
                      <a:pt x="3882" y="24"/>
                      <a:pt x="382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
          <p:nvSpPr>
            <p:cNvPr id="11" name="Google Shape;1087;p42">
              <a:extLst>
                <a:ext uri="{FF2B5EF4-FFF2-40B4-BE49-F238E27FC236}">
                  <a16:creationId xmlns:a16="http://schemas.microsoft.com/office/drawing/2014/main" id="{0B548752-3280-6EE1-064C-BCA81B7F24FE}"/>
                </a:ext>
              </a:extLst>
            </p:cNvPr>
            <p:cNvSpPr>
              <a:spLocks/>
            </p:cNvSpPr>
            <p:nvPr/>
          </p:nvSpPr>
          <p:spPr bwMode="auto">
            <a:xfrm>
              <a:off x="6767225" y="1088125"/>
              <a:ext cx="263757" cy="65499"/>
            </a:xfrm>
            <a:custGeom>
              <a:avLst/>
              <a:gdLst>
                <a:gd name="T0" fmla="*/ 2555771 w 19337"/>
                <a:gd name="T1" fmla="*/ 191 h 4802"/>
                <a:gd name="T2" fmla="*/ 1807657 w 19337"/>
                <a:gd name="T3" fmla="*/ 526515 h 4802"/>
                <a:gd name="T4" fmla="*/ 1798736 w 19337"/>
                <a:gd name="T5" fmla="*/ 519818 h 4802"/>
                <a:gd name="T6" fmla="*/ 1787756 w 19337"/>
                <a:gd name="T7" fmla="*/ 526515 h 4802"/>
                <a:gd name="T8" fmla="*/ 1038906 w 19337"/>
                <a:gd name="T9" fmla="*/ 928 h 4802"/>
                <a:gd name="T10" fmla="*/ 0 w 19337"/>
                <a:gd name="T11" fmla="*/ 296191 h 4802"/>
                <a:gd name="T12" fmla="*/ 405586 w 19337"/>
                <a:gd name="T13" fmla="*/ 254508 h 4802"/>
                <a:gd name="T14" fmla="*/ 1701237 w 19337"/>
                <a:gd name="T15" fmla="*/ 681683 h 4802"/>
                <a:gd name="T16" fmla="*/ 1805802 w 19337"/>
                <a:gd name="T17" fmla="*/ 893212 h 4802"/>
                <a:gd name="T18" fmla="*/ 1891761 w 19337"/>
                <a:gd name="T19" fmla="*/ 761313 h 4802"/>
                <a:gd name="T20" fmla="*/ 1891761 w 19337"/>
                <a:gd name="T21" fmla="*/ 683729 h 4802"/>
                <a:gd name="T22" fmla="*/ 3190945 w 19337"/>
                <a:gd name="T23" fmla="*/ 254508 h 4802"/>
                <a:gd name="T24" fmla="*/ 3597459 w 19337"/>
                <a:gd name="T25" fmla="*/ 296191 h 4802"/>
                <a:gd name="T26" fmla="*/ 2555771 w 19337"/>
                <a:gd name="T27" fmla="*/ 191 h 48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nvGrpSpPr>
            <p:cNvPr id="12" name="Google Shape;1088;p42">
              <a:extLst>
                <a:ext uri="{FF2B5EF4-FFF2-40B4-BE49-F238E27FC236}">
                  <a16:creationId xmlns:a16="http://schemas.microsoft.com/office/drawing/2014/main" id="{C08297A4-5ECE-6C77-1F10-AB29248E1911}"/>
                </a:ext>
              </a:extLst>
            </p:cNvPr>
            <p:cNvGrpSpPr>
              <a:grpSpLocks/>
            </p:cNvGrpSpPr>
            <p:nvPr/>
          </p:nvGrpSpPr>
          <p:grpSpPr bwMode="auto">
            <a:xfrm>
              <a:off x="297675" y="217575"/>
              <a:ext cx="238525" cy="195026"/>
              <a:chOff x="3873700" y="3752875"/>
              <a:chExt cx="238525" cy="195026"/>
            </a:xfrm>
          </p:grpSpPr>
          <p:sp>
            <p:nvSpPr>
              <p:cNvPr id="17" name="Google Shape;1089;p42">
                <a:extLst>
                  <a:ext uri="{FF2B5EF4-FFF2-40B4-BE49-F238E27FC236}">
                    <a16:creationId xmlns:a16="http://schemas.microsoft.com/office/drawing/2014/main" id="{4392EBEB-7D54-A083-7FBD-C4F9B9E951CA}"/>
                  </a:ext>
                </a:extLst>
              </p:cNvPr>
              <p:cNvSpPr>
                <a:spLocks/>
              </p:cNvSpPr>
              <p:nvPr/>
            </p:nvSpPr>
            <p:spPr bwMode="auto">
              <a:xfrm>
                <a:off x="3873700" y="3878263"/>
                <a:ext cx="58019" cy="69638"/>
              </a:xfrm>
              <a:custGeom>
                <a:avLst/>
                <a:gdLst>
                  <a:gd name="T0" fmla="*/ 171021 w 3096"/>
                  <a:gd name="T1" fmla="*/ 356 h 3716"/>
                  <a:gd name="T2" fmla="*/ 8433 w 3096"/>
                  <a:gd name="T3" fmla="*/ 167517 h 3716"/>
                  <a:gd name="T4" fmla="*/ 389117 w 3096"/>
                  <a:gd name="T5" fmla="*/ 778237 h 3716"/>
                  <a:gd name="T6" fmla="*/ 890618 w 3096"/>
                  <a:gd name="T7" fmla="*/ 1305019 h 3716"/>
                  <a:gd name="T8" fmla="*/ 1087275 w 3096"/>
                  <a:gd name="T9" fmla="*/ 1175432 h 3716"/>
                  <a:gd name="T10" fmla="*/ 748381 w 3096"/>
                  <a:gd name="T11" fmla="*/ 502196 h 3716"/>
                  <a:gd name="T12" fmla="*/ 171377 w 3096"/>
                  <a:gd name="T13" fmla="*/ 356 h 3716"/>
                  <a:gd name="T14" fmla="*/ 171021 w 3096"/>
                  <a:gd name="T15" fmla="*/ 356 h 37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8" name="Google Shape;1090;p42">
                <a:extLst>
                  <a:ext uri="{FF2B5EF4-FFF2-40B4-BE49-F238E27FC236}">
                    <a16:creationId xmlns:a16="http://schemas.microsoft.com/office/drawing/2014/main" id="{9A4CE9EF-E9D0-169E-30FA-C6DB279D7827}"/>
                  </a:ext>
                </a:extLst>
              </p:cNvPr>
              <p:cNvSpPr>
                <a:spLocks/>
              </p:cNvSpPr>
              <p:nvPr/>
            </p:nvSpPr>
            <p:spPr bwMode="auto">
              <a:xfrm>
                <a:off x="3879791" y="3782578"/>
                <a:ext cx="113508" cy="145066"/>
              </a:xfrm>
              <a:custGeom>
                <a:avLst/>
                <a:gdLst>
                  <a:gd name="T0" fmla="*/ 200874 w 6057"/>
                  <a:gd name="T1" fmla="*/ 356 h 7741"/>
                  <a:gd name="T2" fmla="*/ 11244 w 6057"/>
                  <a:gd name="T3" fmla="*/ 121154 h 7741"/>
                  <a:gd name="T4" fmla="*/ 262341 w 6057"/>
                  <a:gd name="T5" fmla="*/ 639501 h 7741"/>
                  <a:gd name="T6" fmla="*/ 810185 w 6057"/>
                  <a:gd name="T7" fmla="*/ 1546983 h 7741"/>
                  <a:gd name="T8" fmla="*/ 1524853 w 6057"/>
                  <a:gd name="T9" fmla="*/ 2328721 h 7741"/>
                  <a:gd name="T10" fmla="*/ 1955760 w 6057"/>
                  <a:gd name="T11" fmla="*/ 2717481 h 7741"/>
                  <a:gd name="T12" fmla="*/ 1960669 w 6057"/>
                  <a:gd name="T13" fmla="*/ 2718530 h 7741"/>
                  <a:gd name="T14" fmla="*/ 2122920 w 6057"/>
                  <a:gd name="T15" fmla="*/ 2550321 h 7741"/>
                  <a:gd name="T16" fmla="*/ 1780166 w 6057"/>
                  <a:gd name="T17" fmla="*/ 2098688 h 7741"/>
                  <a:gd name="T18" fmla="*/ 1173666 w 6057"/>
                  <a:gd name="T19" fmla="*/ 1275160 h 7741"/>
                  <a:gd name="T20" fmla="*/ 212118 w 6057"/>
                  <a:gd name="T21" fmla="*/ 3860 h 7741"/>
                  <a:gd name="T22" fmla="*/ 200874 w 6057"/>
                  <a:gd name="T23" fmla="*/ 356 h 77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1091;p42">
                <a:extLst>
                  <a:ext uri="{FF2B5EF4-FFF2-40B4-BE49-F238E27FC236}">
                    <a16:creationId xmlns:a16="http://schemas.microsoft.com/office/drawing/2014/main" id="{A69FC973-DA90-5F33-F60B-1A5F4C9DA5F2}"/>
                  </a:ext>
                </a:extLst>
              </p:cNvPr>
              <p:cNvSpPr>
                <a:spLocks/>
              </p:cNvSpPr>
              <p:nvPr/>
            </p:nvSpPr>
            <p:spPr bwMode="auto">
              <a:xfrm>
                <a:off x="3990620" y="3818427"/>
                <a:ext cx="57569" cy="68795"/>
              </a:xfrm>
              <a:custGeom>
                <a:avLst/>
                <a:gdLst>
                  <a:gd name="T0" fmla="*/ 220550 w 3072"/>
                  <a:gd name="T1" fmla="*/ 356 h 3671"/>
                  <a:gd name="T2" fmla="*/ 0 w 3072"/>
                  <a:gd name="T3" fmla="*/ 59706 h 3671"/>
                  <a:gd name="T4" fmla="*/ 8433 w 3072"/>
                  <a:gd name="T5" fmla="*/ 143287 h 3671"/>
                  <a:gd name="T6" fmla="*/ 46006 w 3072"/>
                  <a:gd name="T7" fmla="*/ 352239 h 3671"/>
                  <a:gd name="T8" fmla="*/ 280237 w 3072"/>
                  <a:gd name="T9" fmla="*/ 837590 h 3671"/>
                  <a:gd name="T10" fmla="*/ 694295 w 3072"/>
                  <a:gd name="T11" fmla="*/ 1163499 h 3671"/>
                  <a:gd name="T12" fmla="*/ 949251 w 3072"/>
                  <a:gd name="T13" fmla="*/ 1288871 h 3671"/>
                  <a:gd name="T14" fmla="*/ 1078838 w 3072"/>
                  <a:gd name="T15" fmla="*/ 1092568 h 3671"/>
                  <a:gd name="T16" fmla="*/ 911678 w 3072"/>
                  <a:gd name="T17" fmla="*/ 895890 h 3671"/>
                  <a:gd name="T18" fmla="*/ 631422 w 3072"/>
                  <a:gd name="T19" fmla="*/ 548917 h 3671"/>
                  <a:gd name="T20" fmla="*/ 359619 w 3072"/>
                  <a:gd name="T21" fmla="*/ 210358 h 3671"/>
                  <a:gd name="T22" fmla="*/ 263389 w 3072"/>
                  <a:gd name="T23" fmla="*/ 63923 h 3671"/>
                  <a:gd name="T24" fmla="*/ 225816 w 3072"/>
                  <a:gd name="T25" fmla="*/ 1049 h 3671"/>
                  <a:gd name="T26" fmla="*/ 220550 w 3072"/>
                  <a:gd name="T27" fmla="*/ 356 h 3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0" name="Google Shape;1092;p42">
                <a:extLst>
                  <a:ext uri="{FF2B5EF4-FFF2-40B4-BE49-F238E27FC236}">
                    <a16:creationId xmlns:a16="http://schemas.microsoft.com/office/drawing/2014/main" id="{B452D513-1EA9-9A90-E436-763172277805}"/>
                  </a:ext>
                </a:extLst>
              </p:cNvPr>
              <p:cNvSpPr>
                <a:spLocks/>
              </p:cNvSpPr>
              <p:nvPr/>
            </p:nvSpPr>
            <p:spPr bwMode="auto">
              <a:xfrm>
                <a:off x="4062020" y="3752875"/>
                <a:ext cx="50204" cy="56913"/>
              </a:xfrm>
              <a:custGeom>
                <a:avLst/>
                <a:gdLst>
                  <a:gd name="T0" fmla="*/ 167159 w 2679"/>
                  <a:gd name="T1" fmla="*/ 356 h 3037"/>
                  <a:gd name="T2" fmla="*/ 0 w 2679"/>
                  <a:gd name="T3" fmla="*/ 167516 h 3037"/>
                  <a:gd name="T4" fmla="*/ 292885 w 2679"/>
                  <a:gd name="T5" fmla="*/ 677784 h 3037"/>
                  <a:gd name="T6" fmla="*/ 769439 w 2679"/>
                  <a:gd name="T7" fmla="*/ 1066542 h 3037"/>
                  <a:gd name="T8" fmla="*/ 940814 w 2679"/>
                  <a:gd name="T9" fmla="*/ 903599 h 3037"/>
                  <a:gd name="T10" fmla="*/ 648286 w 2679"/>
                  <a:gd name="T11" fmla="*/ 393331 h 3037"/>
                  <a:gd name="T12" fmla="*/ 167159 w 2679"/>
                  <a:gd name="T13" fmla="*/ 356 h 30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grpSp>
          <p:nvGrpSpPr>
            <p:cNvPr id="13" name="Google Shape;1093;p42">
              <a:extLst>
                <a:ext uri="{FF2B5EF4-FFF2-40B4-BE49-F238E27FC236}">
                  <a16:creationId xmlns:a16="http://schemas.microsoft.com/office/drawing/2014/main" id="{92234221-4E7E-B024-C4D6-3496AB7CBBF7}"/>
                </a:ext>
              </a:extLst>
            </p:cNvPr>
            <p:cNvGrpSpPr>
              <a:grpSpLocks/>
            </p:cNvGrpSpPr>
            <p:nvPr/>
          </p:nvGrpSpPr>
          <p:grpSpPr bwMode="auto">
            <a:xfrm>
              <a:off x="8633417" y="700288"/>
              <a:ext cx="238524" cy="158470"/>
              <a:chOff x="2315750" y="1194525"/>
              <a:chExt cx="170875" cy="113525"/>
            </a:xfrm>
          </p:grpSpPr>
          <p:sp>
            <p:nvSpPr>
              <p:cNvPr id="14" name="Google Shape;1094;p42">
                <a:extLst>
                  <a:ext uri="{FF2B5EF4-FFF2-40B4-BE49-F238E27FC236}">
                    <a16:creationId xmlns:a16="http://schemas.microsoft.com/office/drawing/2014/main" id="{F08E9DBF-C61B-9E8E-2259-5B497990D7C5}"/>
                  </a:ext>
                </a:extLst>
              </p:cNvPr>
              <p:cNvSpPr>
                <a:spLocks/>
              </p:cNvSpPr>
              <p:nvPr/>
            </p:nvSpPr>
            <p:spPr bwMode="auto">
              <a:xfrm>
                <a:off x="2315750" y="1282050"/>
                <a:ext cx="150050" cy="26000"/>
              </a:xfrm>
              <a:custGeom>
                <a:avLst/>
                <a:gdLst>
                  <a:gd name="T0" fmla="*/ 2843125 w 6002"/>
                  <a:gd name="T1" fmla="*/ 625 h 1040"/>
                  <a:gd name="T2" fmla="*/ 1868125 w 6002"/>
                  <a:gd name="T3" fmla="*/ 31875 h 1040"/>
                  <a:gd name="T4" fmla="*/ 841250 w 6002"/>
                  <a:gd name="T5" fmla="*/ 101250 h 1040"/>
                  <a:gd name="T6" fmla="*/ 736875 w 6002"/>
                  <a:gd name="T7" fmla="*/ 99375 h 1040"/>
                  <a:gd name="T8" fmla="*/ 298125 w 6002"/>
                  <a:gd name="T9" fmla="*/ 69375 h 1040"/>
                  <a:gd name="T10" fmla="*/ 119375 w 6002"/>
                  <a:gd name="T11" fmla="*/ 54375 h 1040"/>
                  <a:gd name="T12" fmla="*/ 37500 w 6002"/>
                  <a:gd name="T13" fmla="*/ 359375 h 1040"/>
                  <a:gd name="T14" fmla="*/ 223750 w 6002"/>
                  <a:gd name="T15" fmla="*/ 426250 h 1040"/>
                  <a:gd name="T16" fmla="*/ 685000 w 6002"/>
                  <a:gd name="T17" fmla="*/ 553125 h 1040"/>
                  <a:gd name="T18" fmla="*/ 1648750 w 6002"/>
                  <a:gd name="T19" fmla="*/ 649375 h 1040"/>
                  <a:gd name="T20" fmla="*/ 1913125 w 6002"/>
                  <a:gd name="T21" fmla="*/ 642500 h 1040"/>
                  <a:gd name="T22" fmla="*/ 3081250 w 6002"/>
                  <a:gd name="T23" fmla="*/ 463750 h 1040"/>
                  <a:gd name="T24" fmla="*/ 3713750 w 6002"/>
                  <a:gd name="T25" fmla="*/ 359375 h 1040"/>
                  <a:gd name="T26" fmla="*/ 3706250 w 6002"/>
                  <a:gd name="T27" fmla="*/ 46875 h 1040"/>
                  <a:gd name="T28" fmla="*/ 3051250 w 6002"/>
                  <a:gd name="T29" fmla="*/ 2500 h 1040"/>
                  <a:gd name="T30" fmla="*/ 2843125 w 6002"/>
                  <a:gd name="T31" fmla="*/ 625 h 1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02" h="1040" extrusionOk="0">
                    <a:moveTo>
                      <a:pt x="4549" y="1"/>
                    </a:moveTo>
                    <a:cubicBezTo>
                      <a:pt x="4019" y="1"/>
                      <a:pt x="3440" y="22"/>
                      <a:pt x="2989" y="51"/>
                    </a:cubicBezTo>
                    <a:cubicBezTo>
                      <a:pt x="2485" y="73"/>
                      <a:pt x="1865" y="162"/>
                      <a:pt x="1346" y="162"/>
                    </a:cubicBezTo>
                    <a:cubicBezTo>
                      <a:pt x="1289" y="162"/>
                      <a:pt x="1234" y="161"/>
                      <a:pt x="1179" y="159"/>
                    </a:cubicBezTo>
                    <a:cubicBezTo>
                      <a:pt x="941" y="159"/>
                      <a:pt x="703" y="147"/>
                      <a:pt x="477" y="111"/>
                    </a:cubicBezTo>
                    <a:lnTo>
                      <a:pt x="191" y="87"/>
                    </a:lnTo>
                    <a:cubicBezTo>
                      <a:pt x="132" y="99"/>
                      <a:pt x="1" y="551"/>
                      <a:pt x="60" y="575"/>
                    </a:cubicBezTo>
                    <a:lnTo>
                      <a:pt x="358" y="682"/>
                    </a:lnTo>
                    <a:cubicBezTo>
                      <a:pt x="596" y="766"/>
                      <a:pt x="846" y="837"/>
                      <a:pt x="1096" y="885"/>
                    </a:cubicBezTo>
                    <a:cubicBezTo>
                      <a:pt x="1601" y="988"/>
                      <a:pt x="2121" y="1039"/>
                      <a:pt x="2638" y="1039"/>
                    </a:cubicBezTo>
                    <a:cubicBezTo>
                      <a:pt x="2779" y="1039"/>
                      <a:pt x="2920" y="1035"/>
                      <a:pt x="3061" y="1028"/>
                    </a:cubicBezTo>
                    <a:cubicBezTo>
                      <a:pt x="3644" y="980"/>
                      <a:pt x="4358" y="849"/>
                      <a:pt x="4930" y="742"/>
                    </a:cubicBezTo>
                    <a:cubicBezTo>
                      <a:pt x="5501" y="635"/>
                      <a:pt x="5942" y="575"/>
                      <a:pt x="5942" y="575"/>
                    </a:cubicBezTo>
                    <a:cubicBezTo>
                      <a:pt x="6001" y="551"/>
                      <a:pt x="6001" y="123"/>
                      <a:pt x="5930" y="75"/>
                    </a:cubicBezTo>
                    <a:cubicBezTo>
                      <a:pt x="5930" y="75"/>
                      <a:pt x="5478" y="16"/>
                      <a:pt x="4882" y="4"/>
                    </a:cubicBezTo>
                    <a:cubicBezTo>
                      <a:pt x="4775" y="2"/>
                      <a:pt x="4663" y="1"/>
                      <a:pt x="454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5" name="Google Shape;1095;p42">
                <a:extLst>
                  <a:ext uri="{FF2B5EF4-FFF2-40B4-BE49-F238E27FC236}">
                    <a16:creationId xmlns:a16="http://schemas.microsoft.com/office/drawing/2014/main" id="{0198B03C-4254-014A-00E1-C468B1CD75E6}"/>
                  </a:ext>
                </a:extLst>
              </p:cNvPr>
              <p:cNvSpPr>
                <a:spLocks/>
              </p:cNvSpPr>
              <p:nvPr/>
            </p:nvSpPr>
            <p:spPr bwMode="auto">
              <a:xfrm>
                <a:off x="2359800" y="1242850"/>
                <a:ext cx="63425" cy="24500"/>
              </a:xfrm>
              <a:custGeom>
                <a:avLst/>
                <a:gdLst>
                  <a:gd name="T0" fmla="*/ 796875 w 2537"/>
                  <a:gd name="T1" fmla="*/ 0 h 980"/>
                  <a:gd name="T2" fmla="*/ 15625 w 2537"/>
                  <a:gd name="T3" fmla="*/ 148750 h 980"/>
                  <a:gd name="T4" fmla="*/ 15625 w 2537"/>
                  <a:gd name="T5" fmla="*/ 461250 h 980"/>
                  <a:gd name="T6" fmla="*/ 793125 w 2537"/>
                  <a:gd name="T7" fmla="*/ 611875 h 980"/>
                  <a:gd name="T8" fmla="*/ 1570625 w 2537"/>
                  <a:gd name="T9" fmla="*/ 461250 h 980"/>
                  <a:gd name="T10" fmla="*/ 1570625 w 2537"/>
                  <a:gd name="T11" fmla="*/ 148750 h 980"/>
                  <a:gd name="T12" fmla="*/ 796875 w 2537"/>
                  <a:gd name="T13" fmla="*/ 0 h 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37" h="980" extrusionOk="0">
                    <a:moveTo>
                      <a:pt x="1275" y="0"/>
                    </a:moveTo>
                    <a:cubicBezTo>
                      <a:pt x="846" y="36"/>
                      <a:pt x="429" y="107"/>
                      <a:pt x="25" y="238"/>
                    </a:cubicBezTo>
                    <a:cubicBezTo>
                      <a:pt x="1" y="405"/>
                      <a:pt x="1" y="572"/>
                      <a:pt x="25" y="738"/>
                    </a:cubicBezTo>
                    <a:cubicBezTo>
                      <a:pt x="423" y="899"/>
                      <a:pt x="846" y="979"/>
                      <a:pt x="1269" y="979"/>
                    </a:cubicBezTo>
                    <a:cubicBezTo>
                      <a:pt x="1691" y="979"/>
                      <a:pt x="2114" y="899"/>
                      <a:pt x="2513" y="738"/>
                    </a:cubicBezTo>
                    <a:cubicBezTo>
                      <a:pt x="2537" y="572"/>
                      <a:pt x="2537" y="405"/>
                      <a:pt x="2513" y="238"/>
                    </a:cubicBezTo>
                    <a:cubicBezTo>
                      <a:pt x="2108" y="107"/>
                      <a:pt x="1691" y="36"/>
                      <a:pt x="127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6" name="Google Shape;1096;p42">
                <a:extLst>
                  <a:ext uri="{FF2B5EF4-FFF2-40B4-BE49-F238E27FC236}">
                    <a16:creationId xmlns:a16="http://schemas.microsoft.com/office/drawing/2014/main" id="{7B5E3D88-9CBC-9277-9019-2458D3B32763}"/>
                  </a:ext>
                </a:extLst>
              </p:cNvPr>
              <p:cNvSpPr>
                <a:spLocks/>
              </p:cNvSpPr>
              <p:nvPr/>
            </p:nvSpPr>
            <p:spPr bwMode="auto">
              <a:xfrm>
                <a:off x="2414875" y="1194525"/>
                <a:ext cx="71750" cy="24500"/>
              </a:xfrm>
              <a:custGeom>
                <a:avLst/>
                <a:gdLst>
                  <a:gd name="T0" fmla="*/ 963125 w 2870"/>
                  <a:gd name="T1" fmla="*/ 625 h 980"/>
                  <a:gd name="T2" fmla="*/ 885625 w 2870"/>
                  <a:gd name="T3" fmla="*/ 2500 h 980"/>
                  <a:gd name="T4" fmla="*/ 298125 w 2870"/>
                  <a:gd name="T5" fmla="*/ 158750 h 980"/>
                  <a:gd name="T6" fmla="*/ 0 w 2870"/>
                  <a:gd name="T7" fmla="*/ 308125 h 980"/>
                  <a:gd name="T8" fmla="*/ 96875 w 2870"/>
                  <a:gd name="T9" fmla="*/ 605625 h 980"/>
                  <a:gd name="T10" fmla="*/ 394375 w 2870"/>
                  <a:gd name="T11" fmla="*/ 605625 h 980"/>
                  <a:gd name="T12" fmla="*/ 755000 w 2870"/>
                  <a:gd name="T13" fmla="*/ 611875 h 980"/>
                  <a:gd name="T14" fmla="*/ 930625 w 2870"/>
                  <a:gd name="T15" fmla="*/ 605625 h 980"/>
                  <a:gd name="T16" fmla="*/ 1778750 w 2870"/>
                  <a:gd name="T17" fmla="*/ 441875 h 980"/>
                  <a:gd name="T18" fmla="*/ 1778750 w 2870"/>
                  <a:gd name="T19" fmla="*/ 129375 h 980"/>
                  <a:gd name="T20" fmla="*/ 963125 w 2870"/>
                  <a:gd name="T21" fmla="*/ 625 h 9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0" h="980" extrusionOk="0">
                    <a:moveTo>
                      <a:pt x="1541" y="1"/>
                    </a:moveTo>
                    <a:cubicBezTo>
                      <a:pt x="1498" y="1"/>
                      <a:pt x="1457" y="2"/>
                      <a:pt x="1417" y="4"/>
                    </a:cubicBezTo>
                    <a:cubicBezTo>
                      <a:pt x="1084" y="40"/>
                      <a:pt x="774" y="123"/>
                      <a:pt x="477" y="254"/>
                    </a:cubicBezTo>
                    <a:cubicBezTo>
                      <a:pt x="191" y="385"/>
                      <a:pt x="0" y="493"/>
                      <a:pt x="0" y="493"/>
                    </a:cubicBezTo>
                    <a:cubicBezTo>
                      <a:pt x="24" y="659"/>
                      <a:pt x="72" y="814"/>
                      <a:pt x="155" y="969"/>
                    </a:cubicBezTo>
                    <a:lnTo>
                      <a:pt x="631" y="969"/>
                    </a:lnTo>
                    <a:cubicBezTo>
                      <a:pt x="806" y="969"/>
                      <a:pt x="1012" y="979"/>
                      <a:pt x="1208" y="979"/>
                    </a:cubicBezTo>
                    <a:cubicBezTo>
                      <a:pt x="1306" y="979"/>
                      <a:pt x="1401" y="977"/>
                      <a:pt x="1489" y="969"/>
                    </a:cubicBezTo>
                    <a:cubicBezTo>
                      <a:pt x="1941" y="909"/>
                      <a:pt x="2394" y="826"/>
                      <a:pt x="2846" y="707"/>
                    </a:cubicBezTo>
                    <a:cubicBezTo>
                      <a:pt x="2870" y="540"/>
                      <a:pt x="2870" y="373"/>
                      <a:pt x="2846" y="207"/>
                    </a:cubicBezTo>
                    <a:cubicBezTo>
                      <a:pt x="2846" y="207"/>
                      <a:pt x="2104" y="1"/>
                      <a:pt x="154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grpSp>
      <p:sp>
        <p:nvSpPr>
          <p:cNvPr id="1097" name="Google Shape;1097;p42"/>
          <p:cNvSpPr txBox="1">
            <a:spLocks noGrp="1"/>
          </p:cNvSpPr>
          <p:nvPr>
            <p:ph type="subTitle" idx="1"/>
          </p:nvPr>
        </p:nvSpPr>
        <p:spPr>
          <a:xfrm>
            <a:off x="5527225" y="2415451"/>
            <a:ext cx="1602300" cy="952500"/>
          </a:xfrm>
          <a:prstGeom prst="rect">
            <a:avLst/>
          </a:prstGeom>
        </p:spPr>
        <p:txBody>
          <a:bodyPr spcFirstLastPara="1" anchor="ctr">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98" name="Google Shape;1098;p42"/>
          <p:cNvSpPr txBox="1">
            <a:spLocks noGrp="1"/>
          </p:cNvSpPr>
          <p:nvPr>
            <p:ph type="subTitle" idx="2"/>
          </p:nvPr>
        </p:nvSpPr>
        <p:spPr>
          <a:xfrm>
            <a:off x="2014425" y="2415451"/>
            <a:ext cx="1602300" cy="952500"/>
          </a:xfrm>
          <a:prstGeom prst="rect">
            <a:avLst/>
          </a:prstGeom>
        </p:spPr>
        <p:txBody>
          <a:bodyPr spcFirstLastPara="1" anchor="ctr">
            <a:noAutofit/>
          </a:bodyPr>
          <a:lstStyle>
            <a:lvl1pPr lvl="0" algn="ctr" rtl="0">
              <a:lnSpc>
                <a:spcPct val="100000"/>
              </a:lnSpc>
              <a:spcBef>
                <a:spcPts val="0"/>
              </a:spcBef>
              <a:spcAft>
                <a:spcPts val="0"/>
              </a:spcAft>
              <a:buClr>
                <a:schemeClr val="accent3"/>
              </a:buClr>
              <a:buSzPts val="1200"/>
              <a:buNone/>
              <a:defRPr sz="1400"/>
            </a:lvl1pPr>
            <a:lvl2pPr lvl="1" algn="ctr" rtl="0">
              <a:lnSpc>
                <a:spcPct val="100000"/>
              </a:lnSpc>
              <a:spcBef>
                <a:spcPts val="0"/>
              </a:spcBef>
              <a:spcAft>
                <a:spcPts val="0"/>
              </a:spcAft>
              <a:buClr>
                <a:schemeClr val="accent3"/>
              </a:buClr>
              <a:buSzPts val="1200"/>
              <a:buNone/>
              <a:defRPr sz="1200">
                <a:solidFill>
                  <a:schemeClr val="accent3"/>
                </a:solidFill>
              </a:defRPr>
            </a:lvl2pPr>
            <a:lvl3pPr lvl="2" algn="ctr" rtl="0">
              <a:lnSpc>
                <a:spcPct val="100000"/>
              </a:lnSpc>
              <a:spcBef>
                <a:spcPts val="0"/>
              </a:spcBef>
              <a:spcAft>
                <a:spcPts val="0"/>
              </a:spcAft>
              <a:buClr>
                <a:schemeClr val="accent3"/>
              </a:buClr>
              <a:buSzPts val="1200"/>
              <a:buNone/>
              <a:defRPr sz="1200">
                <a:solidFill>
                  <a:schemeClr val="accent3"/>
                </a:solidFill>
              </a:defRPr>
            </a:lvl3pPr>
            <a:lvl4pPr lvl="3" algn="ctr" rtl="0">
              <a:lnSpc>
                <a:spcPct val="100000"/>
              </a:lnSpc>
              <a:spcBef>
                <a:spcPts val="0"/>
              </a:spcBef>
              <a:spcAft>
                <a:spcPts val="0"/>
              </a:spcAft>
              <a:buClr>
                <a:schemeClr val="accent3"/>
              </a:buClr>
              <a:buSzPts val="1200"/>
              <a:buNone/>
              <a:defRPr sz="1200">
                <a:solidFill>
                  <a:schemeClr val="accent3"/>
                </a:solidFill>
              </a:defRPr>
            </a:lvl4pPr>
            <a:lvl5pPr lvl="4" algn="ctr" rtl="0">
              <a:lnSpc>
                <a:spcPct val="100000"/>
              </a:lnSpc>
              <a:spcBef>
                <a:spcPts val="0"/>
              </a:spcBef>
              <a:spcAft>
                <a:spcPts val="0"/>
              </a:spcAft>
              <a:buClr>
                <a:schemeClr val="accent3"/>
              </a:buClr>
              <a:buSzPts val="1200"/>
              <a:buNone/>
              <a:defRPr sz="1200">
                <a:solidFill>
                  <a:schemeClr val="accent3"/>
                </a:solidFill>
              </a:defRPr>
            </a:lvl5pPr>
            <a:lvl6pPr lvl="5" algn="ctr" rtl="0">
              <a:lnSpc>
                <a:spcPct val="100000"/>
              </a:lnSpc>
              <a:spcBef>
                <a:spcPts val="0"/>
              </a:spcBef>
              <a:spcAft>
                <a:spcPts val="0"/>
              </a:spcAft>
              <a:buClr>
                <a:schemeClr val="accent3"/>
              </a:buClr>
              <a:buSzPts val="1200"/>
              <a:buNone/>
              <a:defRPr sz="1200">
                <a:solidFill>
                  <a:schemeClr val="accent3"/>
                </a:solidFill>
              </a:defRPr>
            </a:lvl6pPr>
            <a:lvl7pPr lvl="6" algn="ctr" rtl="0">
              <a:lnSpc>
                <a:spcPct val="100000"/>
              </a:lnSpc>
              <a:spcBef>
                <a:spcPts val="0"/>
              </a:spcBef>
              <a:spcAft>
                <a:spcPts val="0"/>
              </a:spcAft>
              <a:buClr>
                <a:schemeClr val="accent3"/>
              </a:buClr>
              <a:buSzPts val="1200"/>
              <a:buNone/>
              <a:defRPr sz="1200">
                <a:solidFill>
                  <a:schemeClr val="accent3"/>
                </a:solidFill>
              </a:defRPr>
            </a:lvl7pPr>
            <a:lvl8pPr lvl="7" algn="ctr" rtl="0">
              <a:lnSpc>
                <a:spcPct val="100000"/>
              </a:lnSpc>
              <a:spcBef>
                <a:spcPts val="0"/>
              </a:spcBef>
              <a:spcAft>
                <a:spcPts val="0"/>
              </a:spcAft>
              <a:buClr>
                <a:schemeClr val="accent3"/>
              </a:buClr>
              <a:buSzPts val="1200"/>
              <a:buNone/>
              <a:defRPr sz="1200">
                <a:solidFill>
                  <a:schemeClr val="accent3"/>
                </a:solidFill>
              </a:defRPr>
            </a:lvl8pPr>
            <a:lvl9pPr lvl="8" algn="ctr" rtl="0">
              <a:lnSpc>
                <a:spcPct val="100000"/>
              </a:lnSpc>
              <a:spcBef>
                <a:spcPts val="0"/>
              </a:spcBef>
              <a:spcAft>
                <a:spcPts val="0"/>
              </a:spcAft>
              <a:buClr>
                <a:schemeClr val="accent3"/>
              </a:buClr>
              <a:buSzPts val="1200"/>
              <a:buNone/>
              <a:defRPr sz="1200">
                <a:solidFill>
                  <a:schemeClr val="accent3"/>
                </a:solidFill>
              </a:defRPr>
            </a:lvl9pPr>
          </a:lstStyle>
          <a:p>
            <a:endParaRPr/>
          </a:p>
        </p:txBody>
      </p:sp>
      <p:sp>
        <p:nvSpPr>
          <p:cNvPr id="1099" name="Google Shape;1099;p42"/>
          <p:cNvSpPr txBox="1">
            <a:spLocks noGrp="1"/>
          </p:cNvSpPr>
          <p:nvPr>
            <p:ph type="title"/>
          </p:nvPr>
        </p:nvSpPr>
        <p:spPr>
          <a:xfrm>
            <a:off x="1270475" y="1035179"/>
            <a:ext cx="6588000" cy="1080600"/>
          </a:xfrm>
          <a:prstGeom prst="rect">
            <a:avLst/>
          </a:prstGeom>
        </p:spPr>
        <p:txBody>
          <a:bodyPr spcFirstLastPara="1">
            <a:noAutofit/>
          </a:bodyPr>
          <a:lstStyle>
            <a:lvl1pPr lvl="0" rtl="0">
              <a:spcBef>
                <a:spcPts val="0"/>
              </a:spcBef>
              <a:spcAft>
                <a:spcPts val="0"/>
              </a:spcAft>
              <a:buSzPts val="9600"/>
              <a:buNone/>
              <a:defRPr sz="7000" b="0">
                <a:latin typeface="Life Savers ExtraBold"/>
                <a:ea typeface="Life Savers ExtraBold"/>
                <a:cs typeface="Life Savers ExtraBold"/>
                <a:sym typeface="Life Savers ExtraBold"/>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rPr lang="en-US"/>
              <a:t>Click to edit Master title style</a:t>
            </a:r>
            <a:endParaRPr/>
          </a:p>
        </p:txBody>
      </p:sp>
    </p:spTree>
    <p:extLst>
      <p:ext uri="{BB962C8B-B14F-4D97-AF65-F5344CB8AC3E}">
        <p14:creationId xmlns:p14="http://schemas.microsoft.com/office/powerpoint/2010/main" val="2793208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tx2"/>
        </a:solidFill>
        <a:effectLst/>
      </p:bgPr>
    </p:bg>
    <p:spTree>
      <p:nvGrpSpPr>
        <p:cNvPr id="1" name="Shape 1147"/>
        <p:cNvGrpSpPr/>
        <p:nvPr/>
      </p:nvGrpSpPr>
      <p:grpSpPr>
        <a:xfrm>
          <a:off x="0" y="0"/>
          <a:ext cx="0" cy="0"/>
          <a:chOff x="0" y="0"/>
          <a:chExt cx="0" cy="0"/>
        </a:xfrm>
      </p:grpSpPr>
      <p:grpSp>
        <p:nvGrpSpPr>
          <p:cNvPr id="2" name="Google Shape;1148;p45">
            <a:extLst>
              <a:ext uri="{FF2B5EF4-FFF2-40B4-BE49-F238E27FC236}">
                <a16:creationId xmlns:a16="http://schemas.microsoft.com/office/drawing/2014/main" id="{B28BED22-7E25-4F23-CDC5-3B4A9BCD6F4E}"/>
              </a:ext>
            </a:extLst>
          </p:cNvPr>
          <p:cNvGrpSpPr>
            <a:grpSpLocks/>
          </p:cNvGrpSpPr>
          <p:nvPr/>
        </p:nvGrpSpPr>
        <p:grpSpPr bwMode="auto">
          <a:xfrm>
            <a:off x="-382191" y="366713"/>
            <a:ext cx="10051257" cy="4876800"/>
            <a:chOff x="-381976" y="366601"/>
            <a:chExt cx="10051534" cy="4877373"/>
          </a:xfrm>
        </p:grpSpPr>
        <p:grpSp>
          <p:nvGrpSpPr>
            <p:cNvPr id="3" name="Google Shape;1149;p45">
              <a:extLst>
                <a:ext uri="{FF2B5EF4-FFF2-40B4-BE49-F238E27FC236}">
                  <a16:creationId xmlns:a16="http://schemas.microsoft.com/office/drawing/2014/main" id="{EA9E19D5-9771-AEDC-E135-4918CA75BD45}"/>
                </a:ext>
              </a:extLst>
            </p:cNvPr>
            <p:cNvGrpSpPr>
              <a:grpSpLocks/>
            </p:cNvGrpSpPr>
            <p:nvPr/>
          </p:nvGrpSpPr>
          <p:grpSpPr bwMode="auto">
            <a:xfrm>
              <a:off x="-381976" y="366601"/>
              <a:ext cx="1191651" cy="394928"/>
              <a:chOff x="223350" y="3354150"/>
              <a:chExt cx="1111200" cy="368300"/>
            </a:xfrm>
          </p:grpSpPr>
          <p:sp>
            <p:nvSpPr>
              <p:cNvPr id="24" name="Google Shape;1150;p45">
                <a:extLst>
                  <a:ext uri="{FF2B5EF4-FFF2-40B4-BE49-F238E27FC236}">
                    <a16:creationId xmlns:a16="http://schemas.microsoft.com/office/drawing/2014/main" id="{AC0717AE-0737-D816-697F-A26CF763AB33}"/>
                  </a:ext>
                </a:extLst>
              </p:cNvPr>
              <p:cNvSpPr>
                <a:spLocks/>
              </p:cNvSpPr>
              <p:nvPr/>
            </p:nvSpPr>
            <p:spPr bwMode="auto">
              <a:xfrm>
                <a:off x="223350" y="3354150"/>
                <a:ext cx="1111200" cy="368300"/>
              </a:xfrm>
              <a:custGeom>
                <a:avLst/>
                <a:gdLst>
                  <a:gd name="T0" fmla="*/ 12127500 w 44448"/>
                  <a:gd name="T1" fmla="*/ 625 h 14732"/>
                  <a:gd name="T2" fmla="*/ 6630000 w 44448"/>
                  <a:gd name="T3" fmla="*/ 6700625 h 14732"/>
                  <a:gd name="T4" fmla="*/ 4065625 w 44448"/>
                  <a:gd name="T5" fmla="*/ 5061250 h 14732"/>
                  <a:gd name="T6" fmla="*/ 422500 w 44448"/>
                  <a:gd name="T7" fmla="*/ 9200625 h 14732"/>
                  <a:gd name="T8" fmla="*/ 422500 w 44448"/>
                  <a:gd name="T9" fmla="*/ 9207500 h 14732"/>
                  <a:gd name="T10" fmla="*/ 27779375 w 44448"/>
                  <a:gd name="T11" fmla="*/ 9207500 h 14732"/>
                  <a:gd name="T12" fmla="*/ 24623125 w 44448"/>
                  <a:gd name="T13" fmla="*/ 6467500 h 14732"/>
                  <a:gd name="T14" fmla="*/ 21896875 w 44448"/>
                  <a:gd name="T15" fmla="*/ 7330625 h 14732"/>
                  <a:gd name="T16" fmla="*/ 18378125 w 44448"/>
                  <a:gd name="T17" fmla="*/ 3741250 h 14732"/>
                  <a:gd name="T18" fmla="*/ 15855000 w 44448"/>
                  <a:gd name="T19" fmla="*/ 5301250 h 14732"/>
                  <a:gd name="T20" fmla="*/ 12127500 w 44448"/>
                  <a:gd name="T21" fmla="*/ 625 h 147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25" name="Google Shape;1151;p45">
                <a:extLst>
                  <a:ext uri="{FF2B5EF4-FFF2-40B4-BE49-F238E27FC236}">
                    <a16:creationId xmlns:a16="http://schemas.microsoft.com/office/drawing/2014/main" id="{893E4AD6-AB4C-74C6-BA95-6E723866C669}"/>
                  </a:ext>
                </a:extLst>
              </p:cNvPr>
              <p:cNvSpPr/>
              <p:nvPr/>
            </p:nvSpPr>
            <p:spPr>
              <a:xfrm>
                <a:off x="563094" y="3419669"/>
                <a:ext cx="37750" cy="41087"/>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6" name="Google Shape;1152;p45">
                <a:extLst>
                  <a:ext uri="{FF2B5EF4-FFF2-40B4-BE49-F238E27FC236}">
                    <a16:creationId xmlns:a16="http://schemas.microsoft.com/office/drawing/2014/main" id="{38E92194-541F-6A92-F0E1-5373BF4E45F5}"/>
                  </a:ext>
                </a:extLst>
              </p:cNvPr>
              <p:cNvSpPr/>
              <p:nvPr/>
            </p:nvSpPr>
            <p:spPr>
              <a:xfrm>
                <a:off x="588631" y="3444099"/>
                <a:ext cx="26647" cy="23320"/>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7" name="Google Shape;1153;p45">
                <a:extLst>
                  <a:ext uri="{FF2B5EF4-FFF2-40B4-BE49-F238E27FC236}">
                    <a16:creationId xmlns:a16="http://schemas.microsoft.com/office/drawing/2014/main" id="{D7F1C734-987E-B123-F5CA-3DEC637F7DFF}"/>
                  </a:ext>
                </a:extLst>
              </p:cNvPr>
              <p:cNvSpPr/>
              <p:nvPr/>
            </p:nvSpPr>
            <p:spPr>
              <a:xfrm>
                <a:off x="913941" y="3683962"/>
                <a:ext cx="61065" cy="1221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8" name="Google Shape;1154;p45">
                <a:extLst>
                  <a:ext uri="{FF2B5EF4-FFF2-40B4-BE49-F238E27FC236}">
                    <a16:creationId xmlns:a16="http://schemas.microsoft.com/office/drawing/2014/main" id="{FB35F7D7-5A26-22D0-FE93-E790EA1D9526}"/>
                  </a:ext>
                </a:extLst>
              </p:cNvPr>
              <p:cNvSpPr/>
              <p:nvPr/>
            </p:nvSpPr>
            <p:spPr>
              <a:xfrm>
                <a:off x="920603" y="3657311"/>
                <a:ext cx="39970" cy="1221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grpSp>
        <p:grpSp>
          <p:nvGrpSpPr>
            <p:cNvPr id="4" name="Google Shape;1155;p45">
              <a:extLst>
                <a:ext uri="{FF2B5EF4-FFF2-40B4-BE49-F238E27FC236}">
                  <a16:creationId xmlns:a16="http://schemas.microsoft.com/office/drawing/2014/main" id="{6E027866-477E-9B2F-77AE-184583C0F938}"/>
                </a:ext>
              </a:extLst>
            </p:cNvPr>
            <p:cNvGrpSpPr>
              <a:grpSpLocks/>
            </p:cNvGrpSpPr>
            <p:nvPr/>
          </p:nvGrpSpPr>
          <p:grpSpPr bwMode="auto">
            <a:xfrm flipH="1">
              <a:off x="1017082" y="4655587"/>
              <a:ext cx="1319551" cy="588388"/>
              <a:chOff x="7624716" y="2969549"/>
              <a:chExt cx="1288247" cy="574373"/>
            </a:xfrm>
          </p:grpSpPr>
          <p:sp>
            <p:nvSpPr>
              <p:cNvPr id="18" name="Google Shape;1156;p45">
                <a:extLst>
                  <a:ext uri="{FF2B5EF4-FFF2-40B4-BE49-F238E27FC236}">
                    <a16:creationId xmlns:a16="http://schemas.microsoft.com/office/drawing/2014/main" id="{BBEA126D-97ED-B0AB-DF42-25BB878CF8D7}"/>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9" name="Google Shape;1157;p45">
                <a:extLst>
                  <a:ext uri="{FF2B5EF4-FFF2-40B4-BE49-F238E27FC236}">
                    <a16:creationId xmlns:a16="http://schemas.microsoft.com/office/drawing/2014/main" id="{41C7ED57-E5FF-A78B-A42F-8212B4F71C1A}"/>
                  </a:ext>
                </a:extLst>
              </p:cNvPr>
              <p:cNvSpPr/>
              <p:nvPr/>
            </p:nvSpPr>
            <p:spPr>
              <a:xfrm>
                <a:off x="8289944" y="3075474"/>
                <a:ext cx="37197" cy="53470"/>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0" name="Google Shape;1158;p45">
                <a:extLst>
                  <a:ext uri="{FF2B5EF4-FFF2-40B4-BE49-F238E27FC236}">
                    <a16:creationId xmlns:a16="http://schemas.microsoft.com/office/drawing/2014/main" id="{F8944506-3ED5-2358-B31D-9AC83362FE5A}"/>
                  </a:ext>
                </a:extLst>
              </p:cNvPr>
              <p:cNvSpPr/>
              <p:nvPr/>
            </p:nvSpPr>
            <p:spPr>
              <a:xfrm>
                <a:off x="8255072" y="3089422"/>
                <a:ext cx="34872" cy="36034"/>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1" name="Google Shape;1159;p45">
                <a:extLst>
                  <a:ext uri="{FF2B5EF4-FFF2-40B4-BE49-F238E27FC236}">
                    <a16:creationId xmlns:a16="http://schemas.microsoft.com/office/drawing/2014/main" id="{FEA61CA9-7BBC-FBB6-1E53-954E376B542F}"/>
                  </a:ext>
                </a:extLst>
              </p:cNvPr>
              <p:cNvSpPr/>
              <p:nvPr/>
            </p:nvSpPr>
            <p:spPr>
              <a:xfrm>
                <a:off x="8816516" y="3445117"/>
                <a:ext cx="31385" cy="31384"/>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2" name="Google Shape;1160;p45">
                <a:extLst>
                  <a:ext uri="{FF2B5EF4-FFF2-40B4-BE49-F238E27FC236}">
                    <a16:creationId xmlns:a16="http://schemas.microsoft.com/office/drawing/2014/main" id="{CE38EEAD-E17F-A9CF-4B22-7295E02D4559}"/>
                  </a:ext>
                </a:extLst>
              </p:cNvPr>
              <p:cNvSpPr/>
              <p:nvPr/>
            </p:nvSpPr>
            <p:spPr>
              <a:xfrm>
                <a:off x="8803730" y="3400946"/>
                <a:ext cx="48821" cy="44171"/>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23" name="Google Shape;1161;p45">
                <a:extLst>
                  <a:ext uri="{FF2B5EF4-FFF2-40B4-BE49-F238E27FC236}">
                    <a16:creationId xmlns:a16="http://schemas.microsoft.com/office/drawing/2014/main" id="{25B480F9-2004-6677-5136-D14537BD4F55}"/>
                  </a:ext>
                </a:extLst>
              </p:cNvPr>
              <p:cNvSpPr/>
              <p:nvPr/>
            </p:nvSpPr>
            <p:spPr>
              <a:xfrm>
                <a:off x="8800242" y="3370724"/>
                <a:ext cx="34872" cy="32547"/>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grpSp>
        <p:grpSp>
          <p:nvGrpSpPr>
            <p:cNvPr id="5" name="Google Shape;1162;p45">
              <a:extLst>
                <a:ext uri="{FF2B5EF4-FFF2-40B4-BE49-F238E27FC236}">
                  <a16:creationId xmlns:a16="http://schemas.microsoft.com/office/drawing/2014/main" id="{94211177-93F5-09FA-FA9E-E898AB1CD39A}"/>
                </a:ext>
              </a:extLst>
            </p:cNvPr>
            <p:cNvGrpSpPr>
              <a:grpSpLocks/>
            </p:cNvGrpSpPr>
            <p:nvPr/>
          </p:nvGrpSpPr>
          <p:grpSpPr bwMode="auto">
            <a:xfrm flipH="1">
              <a:off x="8350007" y="4067187"/>
              <a:ext cx="1319551" cy="588388"/>
              <a:chOff x="7624716" y="2969549"/>
              <a:chExt cx="1288247" cy="574373"/>
            </a:xfrm>
          </p:grpSpPr>
          <p:sp>
            <p:nvSpPr>
              <p:cNvPr id="12" name="Google Shape;1163;p45">
                <a:extLst>
                  <a:ext uri="{FF2B5EF4-FFF2-40B4-BE49-F238E27FC236}">
                    <a16:creationId xmlns:a16="http://schemas.microsoft.com/office/drawing/2014/main" id="{00850C87-F5AA-5642-9F5A-6667081C9564}"/>
                  </a:ext>
                </a:extLst>
              </p:cNvPr>
              <p:cNvSpPr>
                <a:spLocks/>
              </p:cNvSpPr>
              <p:nvPr/>
            </p:nvSpPr>
            <p:spPr bwMode="auto">
              <a:xfrm>
                <a:off x="7624716" y="2969549"/>
                <a:ext cx="1288247" cy="574373"/>
              </a:xfrm>
              <a:custGeom>
                <a:avLst/>
                <a:gdLst>
                  <a:gd name="T0" fmla="*/ 20914237 w 32423"/>
                  <a:gd name="T1" fmla="*/ 0 h 14456"/>
                  <a:gd name="T2" fmla="*/ 11008089 w 32423"/>
                  <a:gd name="T3" fmla="*/ 14645320 h 14456"/>
                  <a:gd name="T4" fmla="*/ 7577624 w 32423"/>
                  <a:gd name="T5" fmla="*/ 13650775 h 14456"/>
                  <a:gd name="T6" fmla="*/ 1589 w 32423"/>
                  <a:gd name="T7" fmla="*/ 22819685 h 14456"/>
                  <a:gd name="T8" fmla="*/ 49033566 w 32423"/>
                  <a:gd name="T9" fmla="*/ 22819685 h 14456"/>
                  <a:gd name="T10" fmla="*/ 39335776 w 32423"/>
                  <a:gd name="T11" fmla="*/ 9179955 h 14456"/>
                  <a:gd name="T12" fmla="*/ 31443986 w 32423"/>
                  <a:gd name="T13" fmla="*/ 13707593 h 14456"/>
                  <a:gd name="T14" fmla="*/ 20914237 w 32423"/>
                  <a:gd name="T15" fmla="*/ 0 h 144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3" name="Google Shape;1164;p45">
                <a:extLst>
                  <a:ext uri="{FF2B5EF4-FFF2-40B4-BE49-F238E27FC236}">
                    <a16:creationId xmlns:a16="http://schemas.microsoft.com/office/drawing/2014/main" id="{41756F74-4993-1A9F-96EE-93E003B1E97D}"/>
                  </a:ext>
                </a:extLst>
              </p:cNvPr>
              <p:cNvSpPr/>
              <p:nvPr/>
            </p:nvSpPr>
            <p:spPr>
              <a:xfrm>
                <a:off x="8289615" y="3075632"/>
                <a:ext cx="37197" cy="53470"/>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4" name="Google Shape;1165;p45">
                <a:extLst>
                  <a:ext uri="{FF2B5EF4-FFF2-40B4-BE49-F238E27FC236}">
                    <a16:creationId xmlns:a16="http://schemas.microsoft.com/office/drawing/2014/main" id="{46D72E37-BB73-2892-205F-FED27F4E8E83}"/>
                  </a:ext>
                </a:extLst>
              </p:cNvPr>
              <p:cNvSpPr/>
              <p:nvPr/>
            </p:nvSpPr>
            <p:spPr>
              <a:xfrm>
                <a:off x="8254743" y="3089581"/>
                <a:ext cx="34872" cy="36034"/>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5" name="Google Shape;1166;p45">
                <a:extLst>
                  <a:ext uri="{FF2B5EF4-FFF2-40B4-BE49-F238E27FC236}">
                    <a16:creationId xmlns:a16="http://schemas.microsoft.com/office/drawing/2014/main" id="{23CA39FA-F0BA-1B26-5366-5132F499C790}"/>
                  </a:ext>
                </a:extLst>
              </p:cNvPr>
              <p:cNvSpPr/>
              <p:nvPr/>
            </p:nvSpPr>
            <p:spPr>
              <a:xfrm>
                <a:off x="8816188" y="3445276"/>
                <a:ext cx="31385" cy="31384"/>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6" name="Google Shape;1167;p45">
                <a:extLst>
                  <a:ext uri="{FF2B5EF4-FFF2-40B4-BE49-F238E27FC236}">
                    <a16:creationId xmlns:a16="http://schemas.microsoft.com/office/drawing/2014/main" id="{919F34C5-3420-FF5A-38D5-E439AF6F26F2}"/>
                  </a:ext>
                </a:extLst>
              </p:cNvPr>
              <p:cNvSpPr/>
              <p:nvPr/>
            </p:nvSpPr>
            <p:spPr>
              <a:xfrm>
                <a:off x="8803401" y="3401104"/>
                <a:ext cx="48821" cy="44171"/>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sp>
            <p:nvSpPr>
              <p:cNvPr id="17" name="Google Shape;1168;p45">
                <a:extLst>
                  <a:ext uri="{FF2B5EF4-FFF2-40B4-BE49-F238E27FC236}">
                    <a16:creationId xmlns:a16="http://schemas.microsoft.com/office/drawing/2014/main" id="{CF42B8CB-2946-CF13-6C14-9F9DE8D1D600}"/>
                  </a:ext>
                </a:extLst>
              </p:cNvPr>
              <p:cNvSpPr/>
              <p:nvPr/>
            </p:nvSpPr>
            <p:spPr>
              <a:xfrm>
                <a:off x="8799914" y="3370882"/>
                <a:ext cx="34872" cy="32547"/>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1050">
                  <a:solidFill>
                    <a:schemeClr val="lt1"/>
                  </a:solidFill>
                </a:endParaRPr>
              </a:p>
            </p:txBody>
          </p:sp>
        </p:grpSp>
        <p:sp>
          <p:nvSpPr>
            <p:cNvPr id="6" name="Google Shape;1169;p45">
              <a:extLst>
                <a:ext uri="{FF2B5EF4-FFF2-40B4-BE49-F238E27FC236}">
                  <a16:creationId xmlns:a16="http://schemas.microsoft.com/office/drawing/2014/main" id="{2B09D781-D718-8EFF-EE2F-AB829390F4A7}"/>
                </a:ext>
              </a:extLst>
            </p:cNvPr>
            <p:cNvSpPr>
              <a:spLocks/>
            </p:cNvSpPr>
            <p:nvPr/>
          </p:nvSpPr>
          <p:spPr bwMode="auto">
            <a:xfrm>
              <a:off x="8167525" y="4977200"/>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7" name="Google Shape;1170;p45">
              <a:extLst>
                <a:ext uri="{FF2B5EF4-FFF2-40B4-BE49-F238E27FC236}">
                  <a16:creationId xmlns:a16="http://schemas.microsoft.com/office/drawing/2014/main" id="{35D1717F-AEB3-DFE1-FBF1-FF707F282B2D}"/>
                </a:ext>
              </a:extLst>
            </p:cNvPr>
            <p:cNvSpPr>
              <a:spLocks/>
            </p:cNvSpPr>
            <p:nvPr/>
          </p:nvSpPr>
          <p:spPr bwMode="auto">
            <a:xfrm>
              <a:off x="7136800" y="4682438"/>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8" name="Google Shape;1171;p45">
              <a:extLst>
                <a:ext uri="{FF2B5EF4-FFF2-40B4-BE49-F238E27FC236}">
                  <a16:creationId xmlns:a16="http://schemas.microsoft.com/office/drawing/2014/main" id="{ABFCE6B2-8FC6-4BD1-E62D-D73AEB33A519}"/>
                </a:ext>
              </a:extLst>
            </p:cNvPr>
            <p:cNvSpPr>
              <a:spLocks/>
            </p:cNvSpPr>
            <p:nvPr/>
          </p:nvSpPr>
          <p:spPr bwMode="auto">
            <a:xfrm>
              <a:off x="8385075" y="761513"/>
              <a:ext cx="952900" cy="138325"/>
            </a:xfrm>
            <a:custGeom>
              <a:avLst/>
              <a:gdLst>
                <a:gd name="T0" fmla="*/ 11089375 w 38116"/>
                <a:gd name="T1" fmla="*/ 625 h 5533"/>
                <a:gd name="T2" fmla="*/ 10598125 w 38116"/>
                <a:gd name="T3" fmla="*/ 331250 h 5533"/>
                <a:gd name="T4" fmla="*/ 8408750 w 38116"/>
                <a:gd name="T5" fmla="*/ 2429375 h 5533"/>
                <a:gd name="T6" fmla="*/ 7411250 w 38116"/>
                <a:gd name="T7" fmla="*/ 2580000 h 5533"/>
                <a:gd name="T8" fmla="*/ 5326250 w 38116"/>
                <a:gd name="T9" fmla="*/ 1881875 h 5533"/>
                <a:gd name="T10" fmla="*/ 4176875 w 38116"/>
                <a:gd name="T11" fmla="*/ 440625 h 5533"/>
                <a:gd name="T12" fmla="*/ 3890625 w 38116"/>
                <a:gd name="T13" fmla="*/ 262500 h 5533"/>
                <a:gd name="T14" fmla="*/ 3502500 w 38116"/>
                <a:gd name="T15" fmla="*/ 531875 h 5533"/>
                <a:gd name="T16" fmla="*/ 182500 w 38116"/>
                <a:gd name="T17" fmla="*/ 3140625 h 5533"/>
                <a:gd name="T18" fmla="*/ 182500 w 38116"/>
                <a:gd name="T19" fmla="*/ 3450625 h 5533"/>
                <a:gd name="T20" fmla="*/ 411250 w 38116"/>
                <a:gd name="T21" fmla="*/ 3457500 h 5533"/>
                <a:gd name="T22" fmla="*/ 3861250 w 38116"/>
                <a:gd name="T23" fmla="*/ 1461250 h 5533"/>
                <a:gd name="T24" fmla="*/ 3861250 w 38116"/>
                <a:gd name="T25" fmla="*/ 1461250 h 5533"/>
                <a:gd name="T26" fmla="*/ 7457500 w 38116"/>
                <a:gd name="T27" fmla="*/ 3442500 h 5533"/>
                <a:gd name="T28" fmla="*/ 11062500 w 38116"/>
                <a:gd name="T29" fmla="*/ 1453125 h 5533"/>
                <a:gd name="T30" fmla="*/ 11062500 w 38116"/>
                <a:gd name="T31" fmla="*/ 1453125 h 5533"/>
                <a:gd name="T32" fmla="*/ 14244375 w 38116"/>
                <a:gd name="T33" fmla="*/ 3076250 h 5533"/>
                <a:gd name="T34" fmla="*/ 17081875 w 38116"/>
                <a:gd name="T35" fmla="*/ 1846250 h 5533"/>
                <a:gd name="T36" fmla="*/ 17081875 w 38116"/>
                <a:gd name="T37" fmla="*/ 1846250 h 5533"/>
                <a:gd name="T38" fmla="*/ 17656875 w 38116"/>
                <a:gd name="T39" fmla="*/ 2301250 h 5533"/>
                <a:gd name="T40" fmla="*/ 19553750 w 38116"/>
                <a:gd name="T41" fmla="*/ 2811875 h 5533"/>
                <a:gd name="T42" fmla="*/ 20286250 w 38116"/>
                <a:gd name="T43" fmla="*/ 2841875 h 5533"/>
                <a:gd name="T44" fmla="*/ 21596875 w 38116"/>
                <a:gd name="T45" fmla="*/ 2739375 h 5533"/>
                <a:gd name="T46" fmla="*/ 23566875 w 38116"/>
                <a:gd name="T47" fmla="*/ 2046250 h 5533"/>
                <a:gd name="T48" fmla="*/ 23749375 w 38116"/>
                <a:gd name="T49" fmla="*/ 1535000 h 5533"/>
                <a:gd name="T50" fmla="*/ 23378750 w 38116"/>
                <a:gd name="T51" fmla="*/ 1265625 h 5533"/>
                <a:gd name="T52" fmla="*/ 23275000 w 38116"/>
                <a:gd name="T53" fmla="*/ 1280000 h 5533"/>
                <a:gd name="T54" fmla="*/ 21596875 w 38116"/>
                <a:gd name="T55" fmla="*/ 1790625 h 5533"/>
                <a:gd name="T56" fmla="*/ 20325000 w 38116"/>
                <a:gd name="T57" fmla="*/ 1913750 h 5533"/>
                <a:gd name="T58" fmla="*/ 19900625 w 38116"/>
                <a:gd name="T59" fmla="*/ 1900000 h 5533"/>
                <a:gd name="T60" fmla="*/ 18295625 w 38116"/>
                <a:gd name="T61" fmla="*/ 1590000 h 5533"/>
                <a:gd name="T62" fmla="*/ 17839375 w 38116"/>
                <a:gd name="T63" fmla="*/ 1298125 h 5533"/>
                <a:gd name="T64" fmla="*/ 17675000 w 38116"/>
                <a:gd name="T65" fmla="*/ 896875 h 5533"/>
                <a:gd name="T66" fmla="*/ 17196875 w 38116"/>
                <a:gd name="T67" fmla="*/ 441875 h 5533"/>
                <a:gd name="T68" fmla="*/ 16818125 w 38116"/>
                <a:gd name="T69" fmla="*/ 641250 h 5533"/>
                <a:gd name="T70" fmla="*/ 14227500 w 38116"/>
                <a:gd name="T71" fmla="*/ 2158125 h 5533"/>
                <a:gd name="T72" fmla="*/ 11418750 w 38116"/>
                <a:gd name="T73" fmla="*/ 221875 h 5533"/>
                <a:gd name="T74" fmla="*/ 11089375 w 38116"/>
                <a:gd name="T75" fmla="*/ 625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9" name="Google Shape;1172;p45">
              <a:extLst>
                <a:ext uri="{FF2B5EF4-FFF2-40B4-BE49-F238E27FC236}">
                  <a16:creationId xmlns:a16="http://schemas.microsoft.com/office/drawing/2014/main" id="{788793BB-B56B-E8E1-509E-918121B2930D}"/>
                </a:ext>
              </a:extLst>
            </p:cNvPr>
            <p:cNvSpPr>
              <a:spLocks/>
            </p:cNvSpPr>
            <p:nvPr/>
          </p:nvSpPr>
          <p:spPr bwMode="auto">
            <a:xfrm>
              <a:off x="939175" y="3999200"/>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0" name="Google Shape;1173;p45">
              <a:extLst>
                <a:ext uri="{FF2B5EF4-FFF2-40B4-BE49-F238E27FC236}">
                  <a16:creationId xmlns:a16="http://schemas.microsoft.com/office/drawing/2014/main" id="{47ECB04E-B845-2A89-18A9-664D3A64914C}"/>
                </a:ext>
              </a:extLst>
            </p:cNvPr>
            <p:cNvSpPr>
              <a:spLocks/>
            </p:cNvSpPr>
            <p:nvPr/>
          </p:nvSpPr>
          <p:spPr bwMode="auto">
            <a:xfrm>
              <a:off x="1233225" y="4162575"/>
              <a:ext cx="294050" cy="67975"/>
            </a:xfrm>
            <a:custGeom>
              <a:avLst/>
              <a:gdLst>
                <a:gd name="T0" fmla="*/ 3538750 w 11762"/>
                <a:gd name="T1" fmla="*/ 625 h 2719"/>
                <a:gd name="T2" fmla="*/ 3301875 w 11762"/>
                <a:gd name="T3" fmla="*/ 255625 h 2719"/>
                <a:gd name="T4" fmla="*/ 2955000 w 11762"/>
                <a:gd name="T5" fmla="*/ 584375 h 2719"/>
                <a:gd name="T6" fmla="*/ 2590625 w 11762"/>
                <a:gd name="T7" fmla="*/ 857500 h 2719"/>
                <a:gd name="T8" fmla="*/ 1769375 w 11762"/>
                <a:gd name="T9" fmla="*/ 1168125 h 2719"/>
                <a:gd name="T10" fmla="*/ 1590625 w 11762"/>
                <a:gd name="T11" fmla="*/ 1178750 h 2719"/>
                <a:gd name="T12" fmla="*/ 0 w 11762"/>
                <a:gd name="T13" fmla="*/ 493125 h 2719"/>
                <a:gd name="T14" fmla="*/ 0 w 11762"/>
                <a:gd name="T15" fmla="*/ 493125 h 2719"/>
                <a:gd name="T16" fmla="*/ 711875 w 11762"/>
                <a:gd name="T17" fmla="*/ 1313750 h 2719"/>
                <a:gd name="T18" fmla="*/ 1787500 w 11762"/>
                <a:gd name="T19" fmla="*/ 1696875 h 2719"/>
                <a:gd name="T20" fmla="*/ 1871250 w 11762"/>
                <a:gd name="T21" fmla="*/ 1698750 h 2719"/>
                <a:gd name="T22" fmla="*/ 2918750 w 11762"/>
                <a:gd name="T23" fmla="*/ 1423125 h 2719"/>
                <a:gd name="T24" fmla="*/ 3411250 w 11762"/>
                <a:gd name="T25" fmla="*/ 1113125 h 2719"/>
                <a:gd name="T26" fmla="*/ 3572500 w 11762"/>
                <a:gd name="T27" fmla="*/ 958750 h 2719"/>
                <a:gd name="T28" fmla="*/ 3572500 w 11762"/>
                <a:gd name="T29" fmla="*/ 958750 h 2719"/>
                <a:gd name="T30" fmla="*/ 4286875 w 11762"/>
                <a:gd name="T31" fmla="*/ 1405000 h 2719"/>
                <a:gd name="T32" fmla="*/ 5472500 w 11762"/>
                <a:gd name="T33" fmla="*/ 1696875 h 2719"/>
                <a:gd name="T34" fmla="*/ 5764375 w 11762"/>
                <a:gd name="T35" fmla="*/ 1678750 h 2719"/>
                <a:gd name="T36" fmla="*/ 6074375 w 11762"/>
                <a:gd name="T37" fmla="*/ 1623750 h 2719"/>
                <a:gd name="T38" fmla="*/ 6621875 w 11762"/>
                <a:gd name="T39" fmla="*/ 1350000 h 2719"/>
                <a:gd name="T40" fmla="*/ 7351250 w 11762"/>
                <a:gd name="T41" fmla="*/ 493125 h 2719"/>
                <a:gd name="T42" fmla="*/ 7351250 w 11762"/>
                <a:gd name="T43" fmla="*/ 493125 h 2719"/>
                <a:gd name="T44" fmla="*/ 6439375 w 11762"/>
                <a:gd name="T45" fmla="*/ 1040000 h 2719"/>
                <a:gd name="T46" fmla="*/ 5791250 w 11762"/>
                <a:gd name="T47" fmla="*/ 1174375 h 2719"/>
                <a:gd name="T48" fmla="*/ 5508750 w 11762"/>
                <a:gd name="T49" fmla="*/ 1149375 h 2719"/>
                <a:gd name="T50" fmla="*/ 4596875 w 11762"/>
                <a:gd name="T51" fmla="*/ 803125 h 2719"/>
                <a:gd name="T52" fmla="*/ 3794375 w 11762"/>
                <a:gd name="T53" fmla="*/ 237500 h 2719"/>
                <a:gd name="T54" fmla="*/ 3538750 w 11762"/>
                <a:gd name="T55" fmla="*/ 625 h 27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sp>
          <p:nvSpPr>
            <p:cNvPr id="11" name="Google Shape;1174;p45">
              <a:extLst>
                <a:ext uri="{FF2B5EF4-FFF2-40B4-BE49-F238E27FC236}">
                  <a16:creationId xmlns:a16="http://schemas.microsoft.com/office/drawing/2014/main" id="{220A81AC-DA4B-9365-6FBD-21FAD43F1167}"/>
                </a:ext>
              </a:extLst>
            </p:cNvPr>
            <p:cNvSpPr>
              <a:spLocks/>
            </p:cNvSpPr>
            <p:nvPr/>
          </p:nvSpPr>
          <p:spPr bwMode="auto">
            <a:xfrm>
              <a:off x="-307225" y="3039032"/>
              <a:ext cx="764416" cy="110964"/>
            </a:xfrm>
            <a:custGeom>
              <a:avLst/>
              <a:gdLst>
                <a:gd name="T0" fmla="*/ 7136287 w 38116"/>
                <a:gd name="T1" fmla="*/ 401 h 5533"/>
                <a:gd name="T2" fmla="*/ 6820141 w 38116"/>
                <a:gd name="T3" fmla="*/ 213164 h 5533"/>
                <a:gd name="T4" fmla="*/ 5411237 w 38116"/>
                <a:gd name="T5" fmla="*/ 1563363 h 5533"/>
                <a:gd name="T6" fmla="*/ 4769317 w 38116"/>
                <a:gd name="T7" fmla="*/ 1660289 h 5533"/>
                <a:gd name="T8" fmla="*/ 3427578 w 38116"/>
                <a:gd name="T9" fmla="*/ 1211018 h 5533"/>
                <a:gd name="T10" fmla="*/ 2687910 w 38116"/>
                <a:gd name="T11" fmla="*/ 283557 h 5533"/>
                <a:gd name="T12" fmla="*/ 2503705 w 38116"/>
                <a:gd name="T13" fmla="*/ 168923 h 5533"/>
                <a:gd name="T14" fmla="*/ 2253940 w 38116"/>
                <a:gd name="T15" fmla="*/ 342278 h 5533"/>
                <a:gd name="T16" fmla="*/ 117442 w 38116"/>
                <a:gd name="T17" fmla="*/ 2021057 h 5533"/>
                <a:gd name="T18" fmla="*/ 117442 w 38116"/>
                <a:gd name="T19" fmla="*/ 2220543 h 5533"/>
                <a:gd name="T20" fmla="*/ 264646 w 38116"/>
                <a:gd name="T21" fmla="*/ 2224976 h 5533"/>
                <a:gd name="T22" fmla="*/ 2484813 w 38116"/>
                <a:gd name="T23" fmla="*/ 940336 h 5533"/>
                <a:gd name="T24" fmla="*/ 2484813 w 38116"/>
                <a:gd name="T25" fmla="*/ 940336 h 5533"/>
                <a:gd name="T26" fmla="*/ 4799079 w 38116"/>
                <a:gd name="T27" fmla="*/ 2215329 h 5533"/>
                <a:gd name="T28" fmla="*/ 7118980 w 38116"/>
                <a:gd name="T29" fmla="*/ 935122 h 5533"/>
                <a:gd name="T30" fmla="*/ 7118980 w 38116"/>
                <a:gd name="T31" fmla="*/ 935122 h 5533"/>
                <a:gd name="T32" fmla="*/ 9166594 w 38116"/>
                <a:gd name="T33" fmla="*/ 1979623 h 5533"/>
                <a:gd name="T34" fmla="*/ 10992601 w 38116"/>
                <a:gd name="T35" fmla="*/ 1188095 h 5533"/>
                <a:gd name="T36" fmla="*/ 10992601 w 38116"/>
                <a:gd name="T37" fmla="*/ 1188095 h 5533"/>
                <a:gd name="T38" fmla="*/ 11362636 w 38116"/>
                <a:gd name="T39" fmla="*/ 1480897 h 5533"/>
                <a:gd name="T40" fmla="*/ 12583303 w 38116"/>
                <a:gd name="T41" fmla="*/ 1809497 h 5533"/>
                <a:gd name="T42" fmla="*/ 13054695 w 38116"/>
                <a:gd name="T43" fmla="*/ 1828810 h 5533"/>
                <a:gd name="T44" fmla="*/ 13898108 w 38116"/>
                <a:gd name="T45" fmla="*/ 1762850 h 5533"/>
                <a:gd name="T46" fmla="*/ 15165864 w 38116"/>
                <a:gd name="T47" fmla="*/ 1316808 h 5533"/>
                <a:gd name="T48" fmla="*/ 15283306 w 38116"/>
                <a:gd name="T49" fmla="*/ 987806 h 5533"/>
                <a:gd name="T50" fmla="*/ 15044792 w 38116"/>
                <a:gd name="T51" fmla="*/ 814451 h 5533"/>
                <a:gd name="T52" fmla="*/ 14978029 w 38116"/>
                <a:gd name="T53" fmla="*/ 823717 h 5533"/>
                <a:gd name="T54" fmla="*/ 13898108 w 38116"/>
                <a:gd name="T55" fmla="*/ 1152297 h 5533"/>
                <a:gd name="T56" fmla="*/ 13079624 w 38116"/>
                <a:gd name="T57" fmla="*/ 1231534 h 5533"/>
                <a:gd name="T58" fmla="*/ 12806535 w 38116"/>
                <a:gd name="T59" fmla="*/ 1222690 h 5533"/>
                <a:gd name="T60" fmla="*/ 11773683 w 38116"/>
                <a:gd name="T61" fmla="*/ 1023203 h 5533"/>
                <a:gd name="T62" fmla="*/ 11480078 w 38116"/>
                <a:gd name="T63" fmla="*/ 835369 h 5533"/>
                <a:gd name="T64" fmla="*/ 11374288 w 38116"/>
                <a:gd name="T65" fmla="*/ 577161 h 5533"/>
                <a:gd name="T66" fmla="*/ 11066604 w 38116"/>
                <a:gd name="T67" fmla="*/ 284359 h 5533"/>
                <a:gd name="T68" fmla="*/ 10822876 w 38116"/>
                <a:gd name="T69" fmla="*/ 412651 h 5533"/>
                <a:gd name="T70" fmla="*/ 9155745 w 38116"/>
                <a:gd name="T71" fmla="*/ 1388805 h 5533"/>
                <a:gd name="T72" fmla="*/ 7348249 w 38116"/>
                <a:gd name="T73" fmla="*/ 142791 h 5533"/>
                <a:gd name="T74" fmla="*/ 7136287 w 38116"/>
                <a:gd name="T75" fmla="*/ 401 h 55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cubicBezTo>
                    <a:pt x="7476" y="4456"/>
                    <a:pt x="9705" y="5508"/>
                    <a:pt x="11932" y="5508"/>
                  </a:cubicBezTo>
                  <a:cubicBezTo>
                    <a:pt x="14172" y="5508"/>
                    <a:pt x="16412" y="4442"/>
                    <a:pt x="17700" y="2325"/>
                  </a:cubicBezTo>
                  <a:cubicBezTo>
                    <a:pt x="18915" y="4040"/>
                    <a:pt x="20851" y="4922"/>
                    <a:pt x="22791" y="4922"/>
                  </a:cubicBezTo>
                  <a:cubicBezTo>
                    <a:pt x="24452" y="4922"/>
                    <a:pt x="26115" y="4276"/>
                    <a:pt x="27331" y="2954"/>
                  </a:cubicBez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sz="1050"/>
            </a:p>
          </p:txBody>
        </p:sp>
      </p:grpSp>
    </p:spTree>
    <p:extLst>
      <p:ext uri="{BB962C8B-B14F-4D97-AF65-F5344CB8AC3E}">
        <p14:creationId xmlns:p14="http://schemas.microsoft.com/office/powerpoint/2010/main" val="42725275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9A7951F4-0AE4-7199-AB2E-7A9EAD3EBA5C}"/>
              </a:ext>
            </a:extLst>
          </p:cNvPr>
          <p:cNvSpPr>
            <a:spLocks noGrp="1"/>
          </p:cNvSpPr>
          <p:nvPr>
            <p:ph type="dt" sz="half" idx="10"/>
          </p:nvPr>
        </p:nvSpPr>
        <p:spPr/>
        <p:txBody>
          <a:bodyPr/>
          <a:lstStyle>
            <a:lvl1pPr>
              <a:defRPr/>
            </a:lvl1pPr>
          </a:lstStyle>
          <a:p>
            <a:pPr>
              <a:defRPr/>
            </a:pPr>
            <a:fld id="{875F0E02-9AB5-0A43-A83E-F218C32ACDD7}" type="datetimeFigureOut">
              <a:rPr lang="en-VN"/>
              <a:pPr>
                <a:defRPr/>
              </a:pPr>
              <a:t>04/04/2023</a:t>
            </a:fld>
            <a:endParaRPr lang="en-VN"/>
          </a:p>
        </p:txBody>
      </p:sp>
      <p:sp>
        <p:nvSpPr>
          <p:cNvPr id="5" name="Footer Placeholder 4">
            <a:extLst>
              <a:ext uri="{FF2B5EF4-FFF2-40B4-BE49-F238E27FC236}">
                <a16:creationId xmlns:a16="http://schemas.microsoft.com/office/drawing/2014/main" id="{2E2BF254-55AB-9F41-A289-0AC2379D2ED3}"/>
              </a:ext>
            </a:extLst>
          </p:cNvPr>
          <p:cNvSpPr>
            <a:spLocks noGrp="1"/>
          </p:cNvSpPr>
          <p:nvPr>
            <p:ph type="ftr" sz="quarter" idx="11"/>
          </p:nvPr>
        </p:nvSpPr>
        <p:spPr/>
        <p:txBody>
          <a:bodyPr/>
          <a:lstStyle>
            <a:lvl1pPr>
              <a:defRPr/>
            </a:lvl1pPr>
          </a:lstStyle>
          <a:p>
            <a:pPr>
              <a:defRPr/>
            </a:pPr>
            <a:endParaRPr lang="en-VN"/>
          </a:p>
        </p:txBody>
      </p:sp>
      <p:sp>
        <p:nvSpPr>
          <p:cNvPr id="6" name="Slide Number Placeholder 5">
            <a:extLst>
              <a:ext uri="{FF2B5EF4-FFF2-40B4-BE49-F238E27FC236}">
                <a16:creationId xmlns:a16="http://schemas.microsoft.com/office/drawing/2014/main" id="{2221F5EE-3315-D287-F62E-951AABB479E4}"/>
              </a:ext>
            </a:extLst>
          </p:cNvPr>
          <p:cNvSpPr>
            <a:spLocks noGrp="1"/>
          </p:cNvSpPr>
          <p:nvPr>
            <p:ph type="sldNum" sz="quarter" idx="12"/>
          </p:nvPr>
        </p:nvSpPr>
        <p:spPr/>
        <p:txBody>
          <a:bodyPr/>
          <a:lstStyle>
            <a:lvl1pPr>
              <a:defRPr/>
            </a:lvl1pPr>
          </a:lstStyle>
          <a:p>
            <a:pPr>
              <a:defRPr/>
            </a:pPr>
            <a:fld id="{104B279E-8E71-364F-BC21-6338FBDF7BA4}" type="slidenum">
              <a:rPr lang="en-VN"/>
              <a:pPr>
                <a:defRPr/>
              </a:pPr>
              <a:t>‹#›</a:t>
            </a:fld>
            <a:endParaRPr lang="en-VN"/>
          </a:p>
        </p:txBody>
      </p:sp>
    </p:spTree>
    <p:extLst>
      <p:ext uri="{BB962C8B-B14F-4D97-AF65-F5344CB8AC3E}">
        <p14:creationId xmlns:p14="http://schemas.microsoft.com/office/powerpoint/2010/main" val="2753155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1D1AC62-0CD9-6CC2-0AFF-5C7D875A6A94}"/>
              </a:ext>
            </a:extLst>
          </p:cNvPr>
          <p:cNvSpPr>
            <a:spLocks noGrp="1"/>
          </p:cNvSpPr>
          <p:nvPr>
            <p:ph type="dt" sz="half" idx="10"/>
          </p:nvPr>
        </p:nvSpPr>
        <p:spPr/>
        <p:txBody>
          <a:bodyPr/>
          <a:lstStyle>
            <a:lvl1pPr>
              <a:defRPr/>
            </a:lvl1pPr>
          </a:lstStyle>
          <a:p>
            <a:pPr>
              <a:defRPr/>
            </a:pPr>
            <a:fld id="{6A62218D-FBA1-2A4F-A524-4606EDFE7B0D}" type="datetimeFigureOut">
              <a:rPr lang="en-VN"/>
              <a:pPr>
                <a:defRPr/>
              </a:pPr>
              <a:t>04/04/2023</a:t>
            </a:fld>
            <a:endParaRPr lang="en-VN"/>
          </a:p>
        </p:txBody>
      </p:sp>
      <p:sp>
        <p:nvSpPr>
          <p:cNvPr id="5" name="Footer Placeholder 4">
            <a:extLst>
              <a:ext uri="{FF2B5EF4-FFF2-40B4-BE49-F238E27FC236}">
                <a16:creationId xmlns:a16="http://schemas.microsoft.com/office/drawing/2014/main" id="{6C2DFA50-B58A-977A-ED89-98D954197DA1}"/>
              </a:ext>
            </a:extLst>
          </p:cNvPr>
          <p:cNvSpPr>
            <a:spLocks noGrp="1"/>
          </p:cNvSpPr>
          <p:nvPr>
            <p:ph type="ftr" sz="quarter" idx="11"/>
          </p:nvPr>
        </p:nvSpPr>
        <p:spPr/>
        <p:txBody>
          <a:bodyPr/>
          <a:lstStyle>
            <a:lvl1pPr>
              <a:defRPr/>
            </a:lvl1pPr>
          </a:lstStyle>
          <a:p>
            <a:pPr>
              <a:defRPr/>
            </a:pPr>
            <a:endParaRPr lang="en-VN"/>
          </a:p>
        </p:txBody>
      </p:sp>
      <p:sp>
        <p:nvSpPr>
          <p:cNvPr id="6" name="Slide Number Placeholder 5">
            <a:extLst>
              <a:ext uri="{FF2B5EF4-FFF2-40B4-BE49-F238E27FC236}">
                <a16:creationId xmlns:a16="http://schemas.microsoft.com/office/drawing/2014/main" id="{6F688068-30FB-BB43-7AD3-077303606A8B}"/>
              </a:ext>
            </a:extLst>
          </p:cNvPr>
          <p:cNvSpPr>
            <a:spLocks noGrp="1"/>
          </p:cNvSpPr>
          <p:nvPr>
            <p:ph type="sldNum" sz="quarter" idx="12"/>
          </p:nvPr>
        </p:nvSpPr>
        <p:spPr/>
        <p:txBody>
          <a:bodyPr/>
          <a:lstStyle>
            <a:lvl1pPr>
              <a:defRPr/>
            </a:lvl1pPr>
          </a:lstStyle>
          <a:p>
            <a:pPr>
              <a:defRPr/>
            </a:pPr>
            <a:fld id="{533ACADD-C286-F04C-B942-3638AB1D80D3}" type="slidenum">
              <a:rPr lang="en-VN"/>
              <a:pPr>
                <a:defRPr/>
              </a:pPr>
              <a:t>‹#›</a:t>
            </a:fld>
            <a:endParaRPr lang="en-VN"/>
          </a:p>
        </p:txBody>
      </p:sp>
    </p:spTree>
    <p:extLst>
      <p:ext uri="{BB962C8B-B14F-4D97-AF65-F5344CB8AC3E}">
        <p14:creationId xmlns:p14="http://schemas.microsoft.com/office/powerpoint/2010/main" val="22851929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7501C4-BEED-B4EF-1DEC-30D82029AE12}"/>
              </a:ext>
            </a:extLst>
          </p:cNvPr>
          <p:cNvSpPr>
            <a:spLocks noGrp="1"/>
          </p:cNvSpPr>
          <p:nvPr>
            <p:ph type="dt" sz="half" idx="10"/>
          </p:nvPr>
        </p:nvSpPr>
        <p:spPr/>
        <p:txBody>
          <a:bodyPr/>
          <a:lstStyle>
            <a:lvl1pPr>
              <a:defRPr/>
            </a:lvl1pPr>
          </a:lstStyle>
          <a:p>
            <a:pPr>
              <a:defRPr/>
            </a:pPr>
            <a:fld id="{30E805F6-0898-F54D-810C-984369F7F4F4}" type="datetimeFigureOut">
              <a:rPr lang="en-VN"/>
              <a:pPr>
                <a:defRPr/>
              </a:pPr>
              <a:t>04/04/2023</a:t>
            </a:fld>
            <a:endParaRPr lang="en-VN"/>
          </a:p>
        </p:txBody>
      </p:sp>
      <p:sp>
        <p:nvSpPr>
          <p:cNvPr id="5" name="Footer Placeholder 4">
            <a:extLst>
              <a:ext uri="{FF2B5EF4-FFF2-40B4-BE49-F238E27FC236}">
                <a16:creationId xmlns:a16="http://schemas.microsoft.com/office/drawing/2014/main" id="{74745F25-9EEB-05EB-5ACB-15A1D3A9339E}"/>
              </a:ext>
            </a:extLst>
          </p:cNvPr>
          <p:cNvSpPr>
            <a:spLocks noGrp="1"/>
          </p:cNvSpPr>
          <p:nvPr>
            <p:ph type="ftr" sz="quarter" idx="11"/>
          </p:nvPr>
        </p:nvSpPr>
        <p:spPr/>
        <p:txBody>
          <a:bodyPr/>
          <a:lstStyle>
            <a:lvl1pPr>
              <a:defRPr/>
            </a:lvl1pPr>
          </a:lstStyle>
          <a:p>
            <a:pPr>
              <a:defRPr/>
            </a:pPr>
            <a:endParaRPr lang="en-VN"/>
          </a:p>
        </p:txBody>
      </p:sp>
      <p:sp>
        <p:nvSpPr>
          <p:cNvPr id="6" name="Slide Number Placeholder 5">
            <a:extLst>
              <a:ext uri="{FF2B5EF4-FFF2-40B4-BE49-F238E27FC236}">
                <a16:creationId xmlns:a16="http://schemas.microsoft.com/office/drawing/2014/main" id="{85E5142B-4698-F4E6-D142-316084B84F04}"/>
              </a:ext>
            </a:extLst>
          </p:cNvPr>
          <p:cNvSpPr>
            <a:spLocks noGrp="1"/>
          </p:cNvSpPr>
          <p:nvPr>
            <p:ph type="sldNum" sz="quarter" idx="12"/>
          </p:nvPr>
        </p:nvSpPr>
        <p:spPr/>
        <p:txBody>
          <a:bodyPr/>
          <a:lstStyle>
            <a:lvl1pPr>
              <a:defRPr/>
            </a:lvl1pPr>
          </a:lstStyle>
          <a:p>
            <a:pPr>
              <a:defRPr/>
            </a:pPr>
            <a:fld id="{23DC1FAF-5E3C-B14F-9E52-9DF642B79A57}" type="slidenum">
              <a:rPr lang="en-VN"/>
              <a:pPr>
                <a:defRPr/>
              </a:pPr>
              <a:t>‹#›</a:t>
            </a:fld>
            <a:endParaRPr lang="en-VN"/>
          </a:p>
        </p:txBody>
      </p:sp>
    </p:spTree>
    <p:extLst>
      <p:ext uri="{BB962C8B-B14F-4D97-AF65-F5344CB8AC3E}">
        <p14:creationId xmlns:p14="http://schemas.microsoft.com/office/powerpoint/2010/main" val="11971919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3">
            <a:extLst>
              <a:ext uri="{FF2B5EF4-FFF2-40B4-BE49-F238E27FC236}">
                <a16:creationId xmlns:a16="http://schemas.microsoft.com/office/drawing/2014/main" id="{4FEBC504-968E-4AA5-ABE0-BECF599A4C33}"/>
              </a:ext>
            </a:extLst>
          </p:cNvPr>
          <p:cNvSpPr>
            <a:spLocks noGrp="1"/>
          </p:cNvSpPr>
          <p:nvPr>
            <p:ph type="dt" sz="half" idx="10"/>
          </p:nvPr>
        </p:nvSpPr>
        <p:spPr/>
        <p:txBody>
          <a:bodyPr/>
          <a:lstStyle>
            <a:lvl1pPr>
              <a:defRPr/>
            </a:lvl1pPr>
          </a:lstStyle>
          <a:p>
            <a:pPr>
              <a:defRPr/>
            </a:pPr>
            <a:fld id="{6B122323-9AAB-044B-9A68-52712B892208}" type="datetimeFigureOut">
              <a:rPr lang="en-VN"/>
              <a:pPr>
                <a:defRPr/>
              </a:pPr>
              <a:t>04/04/2023</a:t>
            </a:fld>
            <a:endParaRPr lang="en-VN"/>
          </a:p>
        </p:txBody>
      </p:sp>
      <p:sp>
        <p:nvSpPr>
          <p:cNvPr id="6" name="Footer Placeholder 4">
            <a:extLst>
              <a:ext uri="{FF2B5EF4-FFF2-40B4-BE49-F238E27FC236}">
                <a16:creationId xmlns:a16="http://schemas.microsoft.com/office/drawing/2014/main" id="{7BF76359-2886-594D-15B8-243D613CDDFA}"/>
              </a:ext>
            </a:extLst>
          </p:cNvPr>
          <p:cNvSpPr>
            <a:spLocks noGrp="1"/>
          </p:cNvSpPr>
          <p:nvPr>
            <p:ph type="ftr" sz="quarter" idx="11"/>
          </p:nvPr>
        </p:nvSpPr>
        <p:spPr/>
        <p:txBody>
          <a:bodyPr/>
          <a:lstStyle>
            <a:lvl1pPr>
              <a:defRPr/>
            </a:lvl1pPr>
          </a:lstStyle>
          <a:p>
            <a:pPr>
              <a:defRPr/>
            </a:pPr>
            <a:endParaRPr lang="en-VN"/>
          </a:p>
        </p:txBody>
      </p:sp>
      <p:sp>
        <p:nvSpPr>
          <p:cNvPr id="7" name="Slide Number Placeholder 5">
            <a:extLst>
              <a:ext uri="{FF2B5EF4-FFF2-40B4-BE49-F238E27FC236}">
                <a16:creationId xmlns:a16="http://schemas.microsoft.com/office/drawing/2014/main" id="{4AD0280E-0BA3-9E64-85AE-D7134C8D1022}"/>
              </a:ext>
            </a:extLst>
          </p:cNvPr>
          <p:cNvSpPr>
            <a:spLocks noGrp="1"/>
          </p:cNvSpPr>
          <p:nvPr>
            <p:ph type="sldNum" sz="quarter" idx="12"/>
          </p:nvPr>
        </p:nvSpPr>
        <p:spPr/>
        <p:txBody>
          <a:bodyPr/>
          <a:lstStyle>
            <a:lvl1pPr>
              <a:defRPr/>
            </a:lvl1pPr>
          </a:lstStyle>
          <a:p>
            <a:pPr>
              <a:defRPr/>
            </a:pPr>
            <a:fld id="{DC4415AE-094B-1940-A0FA-490A7877BB92}" type="slidenum">
              <a:rPr lang="en-VN"/>
              <a:pPr>
                <a:defRPr/>
              </a:pPr>
              <a:t>‹#›</a:t>
            </a:fld>
            <a:endParaRPr lang="en-VN"/>
          </a:p>
        </p:txBody>
      </p:sp>
    </p:spTree>
    <p:extLst>
      <p:ext uri="{BB962C8B-B14F-4D97-AF65-F5344CB8AC3E}">
        <p14:creationId xmlns:p14="http://schemas.microsoft.com/office/powerpoint/2010/main" val="24898624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3">
            <a:extLst>
              <a:ext uri="{FF2B5EF4-FFF2-40B4-BE49-F238E27FC236}">
                <a16:creationId xmlns:a16="http://schemas.microsoft.com/office/drawing/2014/main" id="{FF0994EB-C69A-F0C0-C3FB-9396982FE30C}"/>
              </a:ext>
            </a:extLst>
          </p:cNvPr>
          <p:cNvSpPr>
            <a:spLocks noGrp="1"/>
          </p:cNvSpPr>
          <p:nvPr>
            <p:ph type="dt" sz="half" idx="10"/>
          </p:nvPr>
        </p:nvSpPr>
        <p:spPr/>
        <p:txBody>
          <a:bodyPr/>
          <a:lstStyle>
            <a:lvl1pPr>
              <a:defRPr/>
            </a:lvl1pPr>
          </a:lstStyle>
          <a:p>
            <a:pPr>
              <a:defRPr/>
            </a:pPr>
            <a:fld id="{98CE940B-8F53-6A42-93FD-601636220C3D}" type="datetimeFigureOut">
              <a:rPr lang="en-VN"/>
              <a:pPr>
                <a:defRPr/>
              </a:pPr>
              <a:t>04/04/2023</a:t>
            </a:fld>
            <a:endParaRPr lang="en-VN"/>
          </a:p>
        </p:txBody>
      </p:sp>
      <p:sp>
        <p:nvSpPr>
          <p:cNvPr id="8" name="Footer Placeholder 4">
            <a:extLst>
              <a:ext uri="{FF2B5EF4-FFF2-40B4-BE49-F238E27FC236}">
                <a16:creationId xmlns:a16="http://schemas.microsoft.com/office/drawing/2014/main" id="{4B10CE85-1066-C784-FDF0-819BCD12781F}"/>
              </a:ext>
            </a:extLst>
          </p:cNvPr>
          <p:cNvSpPr>
            <a:spLocks noGrp="1"/>
          </p:cNvSpPr>
          <p:nvPr>
            <p:ph type="ftr" sz="quarter" idx="11"/>
          </p:nvPr>
        </p:nvSpPr>
        <p:spPr/>
        <p:txBody>
          <a:bodyPr/>
          <a:lstStyle>
            <a:lvl1pPr>
              <a:defRPr/>
            </a:lvl1pPr>
          </a:lstStyle>
          <a:p>
            <a:pPr>
              <a:defRPr/>
            </a:pPr>
            <a:endParaRPr lang="en-VN"/>
          </a:p>
        </p:txBody>
      </p:sp>
      <p:sp>
        <p:nvSpPr>
          <p:cNvPr id="9" name="Slide Number Placeholder 5">
            <a:extLst>
              <a:ext uri="{FF2B5EF4-FFF2-40B4-BE49-F238E27FC236}">
                <a16:creationId xmlns:a16="http://schemas.microsoft.com/office/drawing/2014/main" id="{17F7EE2D-1EB2-E913-CB1F-B945EAA441A0}"/>
              </a:ext>
            </a:extLst>
          </p:cNvPr>
          <p:cNvSpPr>
            <a:spLocks noGrp="1"/>
          </p:cNvSpPr>
          <p:nvPr>
            <p:ph type="sldNum" sz="quarter" idx="12"/>
          </p:nvPr>
        </p:nvSpPr>
        <p:spPr/>
        <p:txBody>
          <a:bodyPr/>
          <a:lstStyle>
            <a:lvl1pPr>
              <a:defRPr/>
            </a:lvl1pPr>
          </a:lstStyle>
          <a:p>
            <a:pPr>
              <a:defRPr/>
            </a:pPr>
            <a:fld id="{5B5C175D-3C13-B14C-B17E-ACAE87E4639B}" type="slidenum">
              <a:rPr lang="en-VN"/>
              <a:pPr>
                <a:defRPr/>
              </a:pPr>
              <a:t>‹#›</a:t>
            </a:fld>
            <a:endParaRPr lang="en-VN"/>
          </a:p>
        </p:txBody>
      </p:sp>
    </p:spTree>
    <p:extLst>
      <p:ext uri="{BB962C8B-B14F-4D97-AF65-F5344CB8AC3E}">
        <p14:creationId xmlns:p14="http://schemas.microsoft.com/office/powerpoint/2010/main" val="32982469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VN"/>
          </a:p>
        </p:txBody>
      </p:sp>
      <p:sp>
        <p:nvSpPr>
          <p:cNvPr id="3" name="Date Placeholder 3">
            <a:extLst>
              <a:ext uri="{FF2B5EF4-FFF2-40B4-BE49-F238E27FC236}">
                <a16:creationId xmlns:a16="http://schemas.microsoft.com/office/drawing/2014/main" id="{90FD2E44-CBE6-F104-44A5-8F4A523805B1}"/>
              </a:ext>
            </a:extLst>
          </p:cNvPr>
          <p:cNvSpPr>
            <a:spLocks noGrp="1"/>
          </p:cNvSpPr>
          <p:nvPr>
            <p:ph type="dt" sz="half" idx="10"/>
          </p:nvPr>
        </p:nvSpPr>
        <p:spPr/>
        <p:txBody>
          <a:bodyPr/>
          <a:lstStyle>
            <a:lvl1pPr>
              <a:defRPr/>
            </a:lvl1pPr>
          </a:lstStyle>
          <a:p>
            <a:pPr>
              <a:defRPr/>
            </a:pPr>
            <a:fld id="{913F2D91-A3EF-0A42-AC50-91EA7716497D}" type="datetimeFigureOut">
              <a:rPr lang="en-VN"/>
              <a:pPr>
                <a:defRPr/>
              </a:pPr>
              <a:t>04/04/2023</a:t>
            </a:fld>
            <a:endParaRPr lang="en-VN"/>
          </a:p>
        </p:txBody>
      </p:sp>
      <p:sp>
        <p:nvSpPr>
          <p:cNvPr id="4" name="Footer Placeholder 4">
            <a:extLst>
              <a:ext uri="{FF2B5EF4-FFF2-40B4-BE49-F238E27FC236}">
                <a16:creationId xmlns:a16="http://schemas.microsoft.com/office/drawing/2014/main" id="{35E7BBE4-28B6-CED2-5D8B-42548FF2C02B}"/>
              </a:ext>
            </a:extLst>
          </p:cNvPr>
          <p:cNvSpPr>
            <a:spLocks noGrp="1"/>
          </p:cNvSpPr>
          <p:nvPr>
            <p:ph type="ftr" sz="quarter" idx="11"/>
          </p:nvPr>
        </p:nvSpPr>
        <p:spPr/>
        <p:txBody>
          <a:bodyPr/>
          <a:lstStyle>
            <a:lvl1pPr>
              <a:defRPr/>
            </a:lvl1pPr>
          </a:lstStyle>
          <a:p>
            <a:pPr>
              <a:defRPr/>
            </a:pPr>
            <a:endParaRPr lang="en-VN"/>
          </a:p>
        </p:txBody>
      </p:sp>
      <p:sp>
        <p:nvSpPr>
          <p:cNvPr id="5" name="Slide Number Placeholder 5">
            <a:extLst>
              <a:ext uri="{FF2B5EF4-FFF2-40B4-BE49-F238E27FC236}">
                <a16:creationId xmlns:a16="http://schemas.microsoft.com/office/drawing/2014/main" id="{38EE94F4-B203-D602-3E3F-66BDEBA67C9C}"/>
              </a:ext>
            </a:extLst>
          </p:cNvPr>
          <p:cNvSpPr>
            <a:spLocks noGrp="1"/>
          </p:cNvSpPr>
          <p:nvPr>
            <p:ph type="sldNum" sz="quarter" idx="12"/>
          </p:nvPr>
        </p:nvSpPr>
        <p:spPr/>
        <p:txBody>
          <a:bodyPr/>
          <a:lstStyle>
            <a:lvl1pPr>
              <a:defRPr/>
            </a:lvl1pPr>
          </a:lstStyle>
          <a:p>
            <a:pPr>
              <a:defRPr/>
            </a:pPr>
            <a:fld id="{4CB578DA-5429-5A46-99B0-426671DFC1BB}" type="slidenum">
              <a:rPr lang="en-VN"/>
              <a:pPr>
                <a:defRPr/>
              </a:pPr>
              <a:t>‹#›</a:t>
            </a:fld>
            <a:endParaRPr lang="en-VN"/>
          </a:p>
        </p:txBody>
      </p:sp>
    </p:spTree>
    <p:extLst>
      <p:ext uri="{BB962C8B-B14F-4D97-AF65-F5344CB8AC3E}">
        <p14:creationId xmlns:p14="http://schemas.microsoft.com/office/powerpoint/2010/main" val="12440878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0078CE-C500-138D-BDA1-4117655AB395}"/>
              </a:ext>
            </a:extLst>
          </p:cNvPr>
          <p:cNvSpPr>
            <a:spLocks noGrp="1"/>
          </p:cNvSpPr>
          <p:nvPr>
            <p:ph type="dt" sz="half" idx="10"/>
          </p:nvPr>
        </p:nvSpPr>
        <p:spPr/>
        <p:txBody>
          <a:bodyPr/>
          <a:lstStyle>
            <a:lvl1pPr>
              <a:defRPr/>
            </a:lvl1pPr>
          </a:lstStyle>
          <a:p>
            <a:pPr>
              <a:defRPr/>
            </a:pPr>
            <a:fld id="{A7A26A06-B9EA-1E44-9823-B634365366A0}" type="datetimeFigureOut">
              <a:rPr lang="en-VN"/>
              <a:pPr>
                <a:defRPr/>
              </a:pPr>
              <a:t>04/04/2023</a:t>
            </a:fld>
            <a:endParaRPr lang="en-VN"/>
          </a:p>
        </p:txBody>
      </p:sp>
      <p:sp>
        <p:nvSpPr>
          <p:cNvPr id="3" name="Footer Placeholder 4">
            <a:extLst>
              <a:ext uri="{FF2B5EF4-FFF2-40B4-BE49-F238E27FC236}">
                <a16:creationId xmlns:a16="http://schemas.microsoft.com/office/drawing/2014/main" id="{FD67D08C-CA83-5D2B-B14F-BC30426FD4B5}"/>
              </a:ext>
            </a:extLst>
          </p:cNvPr>
          <p:cNvSpPr>
            <a:spLocks noGrp="1"/>
          </p:cNvSpPr>
          <p:nvPr>
            <p:ph type="ftr" sz="quarter" idx="11"/>
          </p:nvPr>
        </p:nvSpPr>
        <p:spPr/>
        <p:txBody>
          <a:bodyPr/>
          <a:lstStyle>
            <a:lvl1pPr>
              <a:defRPr/>
            </a:lvl1pPr>
          </a:lstStyle>
          <a:p>
            <a:pPr>
              <a:defRPr/>
            </a:pPr>
            <a:endParaRPr lang="en-VN"/>
          </a:p>
        </p:txBody>
      </p:sp>
      <p:sp>
        <p:nvSpPr>
          <p:cNvPr id="4" name="Slide Number Placeholder 5">
            <a:extLst>
              <a:ext uri="{FF2B5EF4-FFF2-40B4-BE49-F238E27FC236}">
                <a16:creationId xmlns:a16="http://schemas.microsoft.com/office/drawing/2014/main" id="{9ADC0AFB-E5DD-6CE3-3059-890BD7A25C89}"/>
              </a:ext>
            </a:extLst>
          </p:cNvPr>
          <p:cNvSpPr>
            <a:spLocks noGrp="1"/>
          </p:cNvSpPr>
          <p:nvPr>
            <p:ph type="sldNum" sz="quarter" idx="12"/>
          </p:nvPr>
        </p:nvSpPr>
        <p:spPr/>
        <p:txBody>
          <a:bodyPr/>
          <a:lstStyle>
            <a:lvl1pPr>
              <a:defRPr/>
            </a:lvl1pPr>
          </a:lstStyle>
          <a:p>
            <a:pPr>
              <a:defRPr/>
            </a:pPr>
            <a:fld id="{824A49E9-B4F4-D243-B2F1-F802B2985851}" type="slidenum">
              <a:rPr lang="en-VN"/>
              <a:pPr>
                <a:defRPr/>
              </a:pPr>
              <a:t>‹#›</a:t>
            </a:fld>
            <a:endParaRPr lang="en-VN"/>
          </a:p>
        </p:txBody>
      </p:sp>
    </p:spTree>
    <p:extLst>
      <p:ext uri="{BB962C8B-B14F-4D97-AF65-F5344CB8AC3E}">
        <p14:creationId xmlns:p14="http://schemas.microsoft.com/office/powerpoint/2010/main" val="3545123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241450" y="2480179"/>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450" y="3181825"/>
            <a:ext cx="4295400" cy="9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32191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3C6F153-3C85-AAA7-BC5E-9B4753BF460D}"/>
              </a:ext>
            </a:extLst>
          </p:cNvPr>
          <p:cNvSpPr>
            <a:spLocks noGrp="1"/>
          </p:cNvSpPr>
          <p:nvPr>
            <p:ph type="dt" sz="half" idx="10"/>
          </p:nvPr>
        </p:nvSpPr>
        <p:spPr/>
        <p:txBody>
          <a:bodyPr/>
          <a:lstStyle>
            <a:lvl1pPr>
              <a:defRPr/>
            </a:lvl1pPr>
          </a:lstStyle>
          <a:p>
            <a:pPr>
              <a:defRPr/>
            </a:pPr>
            <a:fld id="{2771E60F-C90F-C24C-B94E-29B3A0FFEA8F}" type="datetimeFigureOut">
              <a:rPr lang="en-VN"/>
              <a:pPr>
                <a:defRPr/>
              </a:pPr>
              <a:t>04/04/2023</a:t>
            </a:fld>
            <a:endParaRPr lang="en-VN"/>
          </a:p>
        </p:txBody>
      </p:sp>
      <p:sp>
        <p:nvSpPr>
          <p:cNvPr id="6" name="Footer Placeholder 4">
            <a:extLst>
              <a:ext uri="{FF2B5EF4-FFF2-40B4-BE49-F238E27FC236}">
                <a16:creationId xmlns:a16="http://schemas.microsoft.com/office/drawing/2014/main" id="{E9EB00E7-D3E1-0361-698B-24662E5E087E}"/>
              </a:ext>
            </a:extLst>
          </p:cNvPr>
          <p:cNvSpPr>
            <a:spLocks noGrp="1"/>
          </p:cNvSpPr>
          <p:nvPr>
            <p:ph type="ftr" sz="quarter" idx="11"/>
          </p:nvPr>
        </p:nvSpPr>
        <p:spPr/>
        <p:txBody>
          <a:bodyPr/>
          <a:lstStyle>
            <a:lvl1pPr>
              <a:defRPr/>
            </a:lvl1pPr>
          </a:lstStyle>
          <a:p>
            <a:pPr>
              <a:defRPr/>
            </a:pPr>
            <a:endParaRPr lang="en-VN"/>
          </a:p>
        </p:txBody>
      </p:sp>
      <p:sp>
        <p:nvSpPr>
          <p:cNvPr id="7" name="Slide Number Placeholder 5">
            <a:extLst>
              <a:ext uri="{FF2B5EF4-FFF2-40B4-BE49-F238E27FC236}">
                <a16:creationId xmlns:a16="http://schemas.microsoft.com/office/drawing/2014/main" id="{4FCD5F48-A04C-E015-1587-D3D0B60F3D17}"/>
              </a:ext>
            </a:extLst>
          </p:cNvPr>
          <p:cNvSpPr>
            <a:spLocks noGrp="1"/>
          </p:cNvSpPr>
          <p:nvPr>
            <p:ph type="sldNum" sz="quarter" idx="12"/>
          </p:nvPr>
        </p:nvSpPr>
        <p:spPr/>
        <p:txBody>
          <a:bodyPr/>
          <a:lstStyle>
            <a:lvl1pPr>
              <a:defRPr/>
            </a:lvl1pPr>
          </a:lstStyle>
          <a:p>
            <a:pPr>
              <a:defRPr/>
            </a:pPr>
            <a:fld id="{6A3C4DEC-5AB2-9E4B-9C95-BB8E58E10E9F}" type="slidenum">
              <a:rPr lang="en-VN"/>
              <a:pPr>
                <a:defRPr/>
              </a:pPr>
              <a:t>‹#›</a:t>
            </a:fld>
            <a:endParaRPr lang="en-VN"/>
          </a:p>
        </p:txBody>
      </p:sp>
    </p:spTree>
    <p:extLst>
      <p:ext uri="{BB962C8B-B14F-4D97-AF65-F5344CB8AC3E}">
        <p14:creationId xmlns:p14="http://schemas.microsoft.com/office/powerpoint/2010/main" val="32572545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VN"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20EC30D6-30FC-0CD6-14E4-9979BA248559}"/>
              </a:ext>
            </a:extLst>
          </p:cNvPr>
          <p:cNvSpPr>
            <a:spLocks noGrp="1"/>
          </p:cNvSpPr>
          <p:nvPr>
            <p:ph type="dt" sz="half" idx="10"/>
          </p:nvPr>
        </p:nvSpPr>
        <p:spPr/>
        <p:txBody>
          <a:bodyPr/>
          <a:lstStyle>
            <a:lvl1pPr>
              <a:defRPr/>
            </a:lvl1pPr>
          </a:lstStyle>
          <a:p>
            <a:pPr>
              <a:defRPr/>
            </a:pPr>
            <a:fld id="{2ADB65D1-8515-414F-B842-2B1EC10A85D9}" type="datetimeFigureOut">
              <a:rPr lang="en-VN"/>
              <a:pPr>
                <a:defRPr/>
              </a:pPr>
              <a:t>04/04/2023</a:t>
            </a:fld>
            <a:endParaRPr lang="en-VN"/>
          </a:p>
        </p:txBody>
      </p:sp>
      <p:sp>
        <p:nvSpPr>
          <p:cNvPr id="6" name="Footer Placeholder 4">
            <a:extLst>
              <a:ext uri="{FF2B5EF4-FFF2-40B4-BE49-F238E27FC236}">
                <a16:creationId xmlns:a16="http://schemas.microsoft.com/office/drawing/2014/main" id="{580E7E4A-9C01-CA37-9333-096F1245A963}"/>
              </a:ext>
            </a:extLst>
          </p:cNvPr>
          <p:cNvSpPr>
            <a:spLocks noGrp="1"/>
          </p:cNvSpPr>
          <p:nvPr>
            <p:ph type="ftr" sz="quarter" idx="11"/>
          </p:nvPr>
        </p:nvSpPr>
        <p:spPr/>
        <p:txBody>
          <a:bodyPr/>
          <a:lstStyle>
            <a:lvl1pPr>
              <a:defRPr/>
            </a:lvl1pPr>
          </a:lstStyle>
          <a:p>
            <a:pPr>
              <a:defRPr/>
            </a:pPr>
            <a:endParaRPr lang="en-VN"/>
          </a:p>
        </p:txBody>
      </p:sp>
      <p:sp>
        <p:nvSpPr>
          <p:cNvPr id="7" name="Slide Number Placeholder 5">
            <a:extLst>
              <a:ext uri="{FF2B5EF4-FFF2-40B4-BE49-F238E27FC236}">
                <a16:creationId xmlns:a16="http://schemas.microsoft.com/office/drawing/2014/main" id="{5A73AB5B-3904-6066-4C9A-71C6C4C9DF77}"/>
              </a:ext>
            </a:extLst>
          </p:cNvPr>
          <p:cNvSpPr>
            <a:spLocks noGrp="1"/>
          </p:cNvSpPr>
          <p:nvPr>
            <p:ph type="sldNum" sz="quarter" idx="12"/>
          </p:nvPr>
        </p:nvSpPr>
        <p:spPr/>
        <p:txBody>
          <a:bodyPr/>
          <a:lstStyle>
            <a:lvl1pPr>
              <a:defRPr/>
            </a:lvl1pPr>
          </a:lstStyle>
          <a:p>
            <a:pPr>
              <a:defRPr/>
            </a:pPr>
            <a:fld id="{2D7F9162-B913-CC4A-B03B-2D783BFC1C3A}" type="slidenum">
              <a:rPr lang="en-VN"/>
              <a:pPr>
                <a:defRPr/>
              </a:pPr>
              <a:t>‹#›</a:t>
            </a:fld>
            <a:endParaRPr lang="en-VN"/>
          </a:p>
        </p:txBody>
      </p:sp>
    </p:spTree>
    <p:extLst>
      <p:ext uri="{BB962C8B-B14F-4D97-AF65-F5344CB8AC3E}">
        <p14:creationId xmlns:p14="http://schemas.microsoft.com/office/powerpoint/2010/main" val="16771861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CD00455-7715-4699-3D90-47ED0C6B30FE}"/>
              </a:ext>
            </a:extLst>
          </p:cNvPr>
          <p:cNvSpPr>
            <a:spLocks noGrp="1"/>
          </p:cNvSpPr>
          <p:nvPr>
            <p:ph type="dt" sz="half" idx="10"/>
          </p:nvPr>
        </p:nvSpPr>
        <p:spPr/>
        <p:txBody>
          <a:bodyPr/>
          <a:lstStyle>
            <a:lvl1pPr>
              <a:defRPr/>
            </a:lvl1pPr>
          </a:lstStyle>
          <a:p>
            <a:pPr>
              <a:defRPr/>
            </a:pPr>
            <a:fld id="{D8F38A1D-D8E6-5E4B-B567-4B1750985936}" type="datetimeFigureOut">
              <a:rPr lang="en-VN"/>
              <a:pPr>
                <a:defRPr/>
              </a:pPr>
              <a:t>04/04/2023</a:t>
            </a:fld>
            <a:endParaRPr lang="en-VN"/>
          </a:p>
        </p:txBody>
      </p:sp>
      <p:sp>
        <p:nvSpPr>
          <p:cNvPr id="5" name="Footer Placeholder 4">
            <a:extLst>
              <a:ext uri="{FF2B5EF4-FFF2-40B4-BE49-F238E27FC236}">
                <a16:creationId xmlns:a16="http://schemas.microsoft.com/office/drawing/2014/main" id="{7C32CA26-F258-ADDA-B67B-5F3C52F7F822}"/>
              </a:ext>
            </a:extLst>
          </p:cNvPr>
          <p:cNvSpPr>
            <a:spLocks noGrp="1"/>
          </p:cNvSpPr>
          <p:nvPr>
            <p:ph type="ftr" sz="quarter" idx="11"/>
          </p:nvPr>
        </p:nvSpPr>
        <p:spPr/>
        <p:txBody>
          <a:bodyPr/>
          <a:lstStyle>
            <a:lvl1pPr>
              <a:defRPr/>
            </a:lvl1pPr>
          </a:lstStyle>
          <a:p>
            <a:pPr>
              <a:defRPr/>
            </a:pPr>
            <a:endParaRPr lang="en-VN"/>
          </a:p>
        </p:txBody>
      </p:sp>
      <p:sp>
        <p:nvSpPr>
          <p:cNvPr id="6" name="Slide Number Placeholder 5">
            <a:extLst>
              <a:ext uri="{FF2B5EF4-FFF2-40B4-BE49-F238E27FC236}">
                <a16:creationId xmlns:a16="http://schemas.microsoft.com/office/drawing/2014/main" id="{CC39CE85-A55B-D3EA-88C8-5D550A413C37}"/>
              </a:ext>
            </a:extLst>
          </p:cNvPr>
          <p:cNvSpPr>
            <a:spLocks noGrp="1"/>
          </p:cNvSpPr>
          <p:nvPr>
            <p:ph type="sldNum" sz="quarter" idx="12"/>
          </p:nvPr>
        </p:nvSpPr>
        <p:spPr/>
        <p:txBody>
          <a:bodyPr/>
          <a:lstStyle>
            <a:lvl1pPr>
              <a:defRPr/>
            </a:lvl1pPr>
          </a:lstStyle>
          <a:p>
            <a:pPr>
              <a:defRPr/>
            </a:pPr>
            <a:fld id="{E65B5523-D7FC-F948-9378-6215D3BAC3F2}" type="slidenum">
              <a:rPr lang="en-VN"/>
              <a:pPr>
                <a:defRPr/>
              </a:pPr>
              <a:t>‹#›</a:t>
            </a:fld>
            <a:endParaRPr lang="en-VN"/>
          </a:p>
        </p:txBody>
      </p:sp>
    </p:spTree>
    <p:extLst>
      <p:ext uri="{BB962C8B-B14F-4D97-AF65-F5344CB8AC3E}">
        <p14:creationId xmlns:p14="http://schemas.microsoft.com/office/powerpoint/2010/main" val="32346290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ABE6C52-DC87-FC3C-13AF-C2A26B6DEC7A}"/>
              </a:ext>
            </a:extLst>
          </p:cNvPr>
          <p:cNvSpPr>
            <a:spLocks noGrp="1"/>
          </p:cNvSpPr>
          <p:nvPr>
            <p:ph type="dt" sz="half" idx="10"/>
          </p:nvPr>
        </p:nvSpPr>
        <p:spPr/>
        <p:txBody>
          <a:bodyPr/>
          <a:lstStyle>
            <a:lvl1pPr>
              <a:defRPr/>
            </a:lvl1pPr>
          </a:lstStyle>
          <a:p>
            <a:pPr>
              <a:defRPr/>
            </a:pPr>
            <a:fld id="{66AFD08D-DF9F-254A-80BF-A29EAC7D648B}" type="datetimeFigureOut">
              <a:rPr lang="en-VN"/>
              <a:pPr>
                <a:defRPr/>
              </a:pPr>
              <a:t>04/04/2023</a:t>
            </a:fld>
            <a:endParaRPr lang="en-VN"/>
          </a:p>
        </p:txBody>
      </p:sp>
      <p:sp>
        <p:nvSpPr>
          <p:cNvPr id="5" name="Footer Placeholder 4">
            <a:extLst>
              <a:ext uri="{FF2B5EF4-FFF2-40B4-BE49-F238E27FC236}">
                <a16:creationId xmlns:a16="http://schemas.microsoft.com/office/drawing/2014/main" id="{D72EAA43-878F-271B-9A1F-AE4A1D114B04}"/>
              </a:ext>
            </a:extLst>
          </p:cNvPr>
          <p:cNvSpPr>
            <a:spLocks noGrp="1"/>
          </p:cNvSpPr>
          <p:nvPr>
            <p:ph type="ftr" sz="quarter" idx="11"/>
          </p:nvPr>
        </p:nvSpPr>
        <p:spPr/>
        <p:txBody>
          <a:bodyPr/>
          <a:lstStyle>
            <a:lvl1pPr>
              <a:defRPr/>
            </a:lvl1pPr>
          </a:lstStyle>
          <a:p>
            <a:pPr>
              <a:defRPr/>
            </a:pPr>
            <a:endParaRPr lang="en-VN"/>
          </a:p>
        </p:txBody>
      </p:sp>
      <p:sp>
        <p:nvSpPr>
          <p:cNvPr id="6" name="Slide Number Placeholder 5">
            <a:extLst>
              <a:ext uri="{FF2B5EF4-FFF2-40B4-BE49-F238E27FC236}">
                <a16:creationId xmlns:a16="http://schemas.microsoft.com/office/drawing/2014/main" id="{551F6736-3F32-F965-51BB-FA009DCFF6F4}"/>
              </a:ext>
            </a:extLst>
          </p:cNvPr>
          <p:cNvSpPr>
            <a:spLocks noGrp="1"/>
          </p:cNvSpPr>
          <p:nvPr>
            <p:ph type="sldNum" sz="quarter" idx="12"/>
          </p:nvPr>
        </p:nvSpPr>
        <p:spPr/>
        <p:txBody>
          <a:bodyPr/>
          <a:lstStyle>
            <a:lvl1pPr>
              <a:defRPr/>
            </a:lvl1pPr>
          </a:lstStyle>
          <a:p>
            <a:pPr>
              <a:defRPr/>
            </a:pPr>
            <a:fld id="{2DE120E9-5918-2748-8319-39CA627F4F20}" type="slidenum">
              <a:rPr lang="en-VN"/>
              <a:pPr>
                <a:defRPr/>
              </a:pPr>
              <a:t>‹#›</a:t>
            </a:fld>
            <a:endParaRPr lang="en-VN"/>
          </a:p>
        </p:txBody>
      </p:sp>
    </p:spTree>
    <p:extLst>
      <p:ext uri="{BB962C8B-B14F-4D97-AF65-F5344CB8AC3E}">
        <p14:creationId xmlns:p14="http://schemas.microsoft.com/office/powerpoint/2010/main" val="9031628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D6FEA8-8FE8-6FB4-B4A8-258B8BF332A6}"/>
              </a:ext>
            </a:extLst>
          </p:cNvPr>
          <p:cNvSpPr>
            <a:spLocks noGrp="1"/>
          </p:cNvSpPr>
          <p:nvPr>
            <p:ph type="dt" sz="half" idx="10"/>
          </p:nvPr>
        </p:nvSpPr>
        <p:spPr/>
        <p:txBody>
          <a:bodyPr/>
          <a:lstStyle>
            <a:lvl1pPr>
              <a:defRPr/>
            </a:lvl1pPr>
          </a:lstStyle>
          <a:p>
            <a:pPr>
              <a:defRPr/>
            </a:pPr>
            <a:fld id="{039D895A-F4F1-E648-8E69-2678FA4689EF}" type="datetimeFigureOut">
              <a:rPr lang="en-US"/>
              <a:pPr>
                <a:defRPr/>
              </a:pPr>
              <a:t>4/4/2023</a:t>
            </a:fld>
            <a:endParaRPr lang="en-US"/>
          </a:p>
        </p:txBody>
      </p:sp>
      <p:sp>
        <p:nvSpPr>
          <p:cNvPr id="5" name="Footer Placeholder 4">
            <a:extLst>
              <a:ext uri="{FF2B5EF4-FFF2-40B4-BE49-F238E27FC236}">
                <a16:creationId xmlns:a16="http://schemas.microsoft.com/office/drawing/2014/main" id="{10279AA9-547C-6922-A316-499779D3D8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620F33-7CC7-E8EC-9F1C-19993C76E0C8}"/>
              </a:ext>
            </a:extLst>
          </p:cNvPr>
          <p:cNvSpPr>
            <a:spLocks noGrp="1"/>
          </p:cNvSpPr>
          <p:nvPr>
            <p:ph type="sldNum" sz="quarter" idx="12"/>
          </p:nvPr>
        </p:nvSpPr>
        <p:spPr/>
        <p:txBody>
          <a:bodyPr/>
          <a:lstStyle>
            <a:lvl1pPr>
              <a:defRPr/>
            </a:lvl1pPr>
          </a:lstStyle>
          <a:p>
            <a:pPr>
              <a:defRPr/>
            </a:pPr>
            <a:fld id="{310CED31-64E5-ED42-A3E6-527874ED3785}" type="slidenum">
              <a:rPr lang="en-US"/>
              <a:pPr>
                <a:defRPr/>
              </a:pPr>
              <a:t>‹#›</a:t>
            </a:fld>
            <a:endParaRPr lang="en-US"/>
          </a:p>
        </p:txBody>
      </p:sp>
    </p:spTree>
    <p:extLst>
      <p:ext uri="{BB962C8B-B14F-4D97-AF65-F5344CB8AC3E}">
        <p14:creationId xmlns:p14="http://schemas.microsoft.com/office/powerpoint/2010/main" val="2846998536"/>
      </p:ext>
    </p:extLst>
  </p:cSld>
  <p:clrMapOvr>
    <a:masterClrMapping/>
  </p:clrMapOvr>
  <p:transition spd="slow" advClick="0">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1E1B3-76FE-6749-4FD3-41D179ED6DEA}"/>
              </a:ext>
            </a:extLst>
          </p:cNvPr>
          <p:cNvSpPr>
            <a:spLocks noGrp="1"/>
          </p:cNvSpPr>
          <p:nvPr>
            <p:ph type="dt" sz="half" idx="10"/>
          </p:nvPr>
        </p:nvSpPr>
        <p:spPr/>
        <p:txBody>
          <a:bodyPr/>
          <a:lstStyle>
            <a:lvl1pPr>
              <a:defRPr/>
            </a:lvl1pPr>
          </a:lstStyle>
          <a:p>
            <a:pPr>
              <a:defRPr/>
            </a:pPr>
            <a:fld id="{A99497AE-83EB-9E45-9DEC-49776E5A555B}" type="datetimeFigureOut">
              <a:rPr lang="en-US"/>
              <a:pPr>
                <a:defRPr/>
              </a:pPr>
              <a:t>4/4/2023</a:t>
            </a:fld>
            <a:endParaRPr lang="en-US"/>
          </a:p>
        </p:txBody>
      </p:sp>
      <p:sp>
        <p:nvSpPr>
          <p:cNvPr id="5" name="Footer Placeholder 4">
            <a:extLst>
              <a:ext uri="{FF2B5EF4-FFF2-40B4-BE49-F238E27FC236}">
                <a16:creationId xmlns:a16="http://schemas.microsoft.com/office/drawing/2014/main" id="{3F14BE5C-E4B1-3D8B-9BAE-1CA4E0FBB8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49A3BD-FC0C-890A-327A-5A7A504788F2}"/>
              </a:ext>
            </a:extLst>
          </p:cNvPr>
          <p:cNvSpPr>
            <a:spLocks noGrp="1"/>
          </p:cNvSpPr>
          <p:nvPr>
            <p:ph type="sldNum" sz="quarter" idx="12"/>
          </p:nvPr>
        </p:nvSpPr>
        <p:spPr/>
        <p:txBody>
          <a:bodyPr/>
          <a:lstStyle>
            <a:lvl1pPr>
              <a:defRPr/>
            </a:lvl1pPr>
          </a:lstStyle>
          <a:p>
            <a:pPr>
              <a:defRPr/>
            </a:pPr>
            <a:fld id="{1501B364-BB8C-0542-BB81-6298C0FB13DB}" type="slidenum">
              <a:rPr lang="en-US"/>
              <a:pPr>
                <a:defRPr/>
              </a:pPr>
              <a:t>‹#›</a:t>
            </a:fld>
            <a:endParaRPr lang="en-US"/>
          </a:p>
        </p:txBody>
      </p:sp>
    </p:spTree>
    <p:extLst>
      <p:ext uri="{BB962C8B-B14F-4D97-AF65-F5344CB8AC3E}">
        <p14:creationId xmlns:p14="http://schemas.microsoft.com/office/powerpoint/2010/main" val="2805988065"/>
      </p:ext>
    </p:extLst>
  </p:cSld>
  <p:clrMapOvr>
    <a:masterClrMapping/>
  </p:clrMapOvr>
  <p:transition spd="slow" advClick="0">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BD3DA8-8A15-A042-B41E-D4F1D45D8799}"/>
              </a:ext>
            </a:extLst>
          </p:cNvPr>
          <p:cNvSpPr>
            <a:spLocks noGrp="1"/>
          </p:cNvSpPr>
          <p:nvPr>
            <p:ph type="dt" sz="half" idx="10"/>
          </p:nvPr>
        </p:nvSpPr>
        <p:spPr/>
        <p:txBody>
          <a:bodyPr/>
          <a:lstStyle>
            <a:lvl1pPr>
              <a:defRPr/>
            </a:lvl1pPr>
          </a:lstStyle>
          <a:p>
            <a:pPr>
              <a:defRPr/>
            </a:pPr>
            <a:fld id="{7A9F22C1-2EBA-F244-A734-1C9DF5E086D9}" type="datetimeFigureOut">
              <a:rPr lang="en-US"/>
              <a:pPr>
                <a:defRPr/>
              </a:pPr>
              <a:t>4/4/2023</a:t>
            </a:fld>
            <a:endParaRPr lang="en-US"/>
          </a:p>
        </p:txBody>
      </p:sp>
      <p:sp>
        <p:nvSpPr>
          <p:cNvPr id="5" name="Footer Placeholder 4">
            <a:extLst>
              <a:ext uri="{FF2B5EF4-FFF2-40B4-BE49-F238E27FC236}">
                <a16:creationId xmlns:a16="http://schemas.microsoft.com/office/drawing/2014/main" id="{1D3FD75A-3636-C7EF-D207-27FE474485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9FB497-87C9-A8FD-4622-1F4B212FB031}"/>
              </a:ext>
            </a:extLst>
          </p:cNvPr>
          <p:cNvSpPr>
            <a:spLocks noGrp="1"/>
          </p:cNvSpPr>
          <p:nvPr>
            <p:ph type="sldNum" sz="quarter" idx="12"/>
          </p:nvPr>
        </p:nvSpPr>
        <p:spPr/>
        <p:txBody>
          <a:bodyPr/>
          <a:lstStyle>
            <a:lvl1pPr>
              <a:defRPr/>
            </a:lvl1pPr>
          </a:lstStyle>
          <a:p>
            <a:pPr>
              <a:defRPr/>
            </a:pPr>
            <a:fld id="{97F8A5D3-155B-1A49-9BF6-FA045EFE0F8F}" type="slidenum">
              <a:rPr lang="en-US"/>
              <a:pPr>
                <a:defRPr/>
              </a:pPr>
              <a:t>‹#›</a:t>
            </a:fld>
            <a:endParaRPr lang="en-US"/>
          </a:p>
        </p:txBody>
      </p:sp>
    </p:spTree>
    <p:extLst>
      <p:ext uri="{BB962C8B-B14F-4D97-AF65-F5344CB8AC3E}">
        <p14:creationId xmlns:p14="http://schemas.microsoft.com/office/powerpoint/2010/main" val="758028132"/>
      </p:ext>
    </p:extLst>
  </p:cSld>
  <p:clrMapOvr>
    <a:masterClrMapping/>
  </p:clrMapOvr>
  <p:transition spd="slow" advClick="0">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139E49-93D2-6D83-72D2-B7299226C754}"/>
              </a:ext>
            </a:extLst>
          </p:cNvPr>
          <p:cNvSpPr>
            <a:spLocks noGrp="1"/>
          </p:cNvSpPr>
          <p:nvPr>
            <p:ph type="dt" sz="half" idx="10"/>
          </p:nvPr>
        </p:nvSpPr>
        <p:spPr/>
        <p:txBody>
          <a:bodyPr/>
          <a:lstStyle>
            <a:lvl1pPr>
              <a:defRPr/>
            </a:lvl1pPr>
          </a:lstStyle>
          <a:p>
            <a:pPr>
              <a:defRPr/>
            </a:pPr>
            <a:fld id="{7DE35C80-C115-5341-9558-780C7662DEA2}" type="datetimeFigureOut">
              <a:rPr lang="en-US"/>
              <a:pPr>
                <a:defRPr/>
              </a:pPr>
              <a:t>4/4/2023</a:t>
            </a:fld>
            <a:endParaRPr lang="en-US"/>
          </a:p>
        </p:txBody>
      </p:sp>
      <p:sp>
        <p:nvSpPr>
          <p:cNvPr id="6" name="Footer Placeholder 4">
            <a:extLst>
              <a:ext uri="{FF2B5EF4-FFF2-40B4-BE49-F238E27FC236}">
                <a16:creationId xmlns:a16="http://schemas.microsoft.com/office/drawing/2014/main" id="{5028A193-24A2-8E31-3111-741B888903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76BCC3-53DA-A2EE-CD9F-C851734166AC}"/>
              </a:ext>
            </a:extLst>
          </p:cNvPr>
          <p:cNvSpPr>
            <a:spLocks noGrp="1"/>
          </p:cNvSpPr>
          <p:nvPr>
            <p:ph type="sldNum" sz="quarter" idx="12"/>
          </p:nvPr>
        </p:nvSpPr>
        <p:spPr/>
        <p:txBody>
          <a:bodyPr/>
          <a:lstStyle>
            <a:lvl1pPr>
              <a:defRPr/>
            </a:lvl1pPr>
          </a:lstStyle>
          <a:p>
            <a:pPr>
              <a:defRPr/>
            </a:pPr>
            <a:fld id="{C7E00852-98F9-2E40-8A15-57DF20CA5A61}" type="slidenum">
              <a:rPr lang="en-US"/>
              <a:pPr>
                <a:defRPr/>
              </a:pPr>
              <a:t>‹#›</a:t>
            </a:fld>
            <a:endParaRPr lang="en-US"/>
          </a:p>
        </p:txBody>
      </p:sp>
    </p:spTree>
    <p:extLst>
      <p:ext uri="{BB962C8B-B14F-4D97-AF65-F5344CB8AC3E}">
        <p14:creationId xmlns:p14="http://schemas.microsoft.com/office/powerpoint/2010/main" val="474219802"/>
      </p:ext>
    </p:extLst>
  </p:cSld>
  <p:clrMapOvr>
    <a:masterClrMapping/>
  </p:clrMapOvr>
  <p:transition spd="slow" advClick="0">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72DD310-1E30-ED91-7FD8-BA0682262CB9}"/>
              </a:ext>
            </a:extLst>
          </p:cNvPr>
          <p:cNvSpPr>
            <a:spLocks noGrp="1"/>
          </p:cNvSpPr>
          <p:nvPr>
            <p:ph type="dt" sz="half" idx="10"/>
          </p:nvPr>
        </p:nvSpPr>
        <p:spPr/>
        <p:txBody>
          <a:bodyPr/>
          <a:lstStyle>
            <a:lvl1pPr>
              <a:defRPr/>
            </a:lvl1pPr>
          </a:lstStyle>
          <a:p>
            <a:pPr>
              <a:defRPr/>
            </a:pPr>
            <a:fld id="{AC4F0D68-0A25-5D45-9CF0-0594C178A3E7}" type="datetimeFigureOut">
              <a:rPr lang="en-US"/>
              <a:pPr>
                <a:defRPr/>
              </a:pPr>
              <a:t>4/4/2023</a:t>
            </a:fld>
            <a:endParaRPr lang="en-US"/>
          </a:p>
        </p:txBody>
      </p:sp>
      <p:sp>
        <p:nvSpPr>
          <p:cNvPr id="8" name="Footer Placeholder 4">
            <a:extLst>
              <a:ext uri="{FF2B5EF4-FFF2-40B4-BE49-F238E27FC236}">
                <a16:creationId xmlns:a16="http://schemas.microsoft.com/office/drawing/2014/main" id="{D8D25988-E4B3-9559-EB3D-82DEFDC9410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D01B653-2EA0-D46E-C5A1-FCCA5A963EE1}"/>
              </a:ext>
            </a:extLst>
          </p:cNvPr>
          <p:cNvSpPr>
            <a:spLocks noGrp="1"/>
          </p:cNvSpPr>
          <p:nvPr>
            <p:ph type="sldNum" sz="quarter" idx="12"/>
          </p:nvPr>
        </p:nvSpPr>
        <p:spPr/>
        <p:txBody>
          <a:bodyPr/>
          <a:lstStyle>
            <a:lvl1pPr>
              <a:defRPr/>
            </a:lvl1pPr>
          </a:lstStyle>
          <a:p>
            <a:pPr>
              <a:defRPr/>
            </a:pPr>
            <a:fld id="{3B483397-A47A-5946-8DA8-8E0971B35C8C}" type="slidenum">
              <a:rPr lang="en-US"/>
              <a:pPr>
                <a:defRPr/>
              </a:pPr>
              <a:t>‹#›</a:t>
            </a:fld>
            <a:endParaRPr lang="en-US"/>
          </a:p>
        </p:txBody>
      </p:sp>
    </p:spTree>
    <p:extLst>
      <p:ext uri="{BB962C8B-B14F-4D97-AF65-F5344CB8AC3E}">
        <p14:creationId xmlns:p14="http://schemas.microsoft.com/office/powerpoint/2010/main" val="2426866787"/>
      </p:ext>
    </p:extLst>
  </p:cSld>
  <p:clrMapOvr>
    <a:masterClrMapping/>
  </p:clrMapOvr>
  <p:transition spd="slow" advClick="0">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90A218-6086-5BA1-1ABD-0C25D2949AD5}"/>
              </a:ext>
            </a:extLst>
          </p:cNvPr>
          <p:cNvSpPr>
            <a:spLocks noGrp="1"/>
          </p:cNvSpPr>
          <p:nvPr>
            <p:ph type="dt" sz="half" idx="10"/>
          </p:nvPr>
        </p:nvSpPr>
        <p:spPr/>
        <p:txBody>
          <a:bodyPr/>
          <a:lstStyle>
            <a:lvl1pPr>
              <a:defRPr/>
            </a:lvl1pPr>
          </a:lstStyle>
          <a:p>
            <a:pPr>
              <a:defRPr/>
            </a:pPr>
            <a:fld id="{C33B0684-E2A8-CA41-9378-0BD3457F8F6B}" type="datetimeFigureOut">
              <a:rPr lang="en-US"/>
              <a:pPr>
                <a:defRPr/>
              </a:pPr>
              <a:t>4/4/2023</a:t>
            </a:fld>
            <a:endParaRPr lang="en-US"/>
          </a:p>
        </p:txBody>
      </p:sp>
      <p:sp>
        <p:nvSpPr>
          <p:cNvPr id="4" name="Footer Placeholder 4">
            <a:extLst>
              <a:ext uri="{FF2B5EF4-FFF2-40B4-BE49-F238E27FC236}">
                <a16:creationId xmlns:a16="http://schemas.microsoft.com/office/drawing/2014/main" id="{F0485F19-1C3A-5328-14FA-20B7C9EC4A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977A05-AB2C-A0BF-E822-18C85D539A15}"/>
              </a:ext>
            </a:extLst>
          </p:cNvPr>
          <p:cNvSpPr>
            <a:spLocks noGrp="1"/>
          </p:cNvSpPr>
          <p:nvPr>
            <p:ph type="sldNum" sz="quarter" idx="12"/>
          </p:nvPr>
        </p:nvSpPr>
        <p:spPr/>
        <p:txBody>
          <a:bodyPr/>
          <a:lstStyle>
            <a:lvl1pPr>
              <a:defRPr/>
            </a:lvl1pPr>
          </a:lstStyle>
          <a:p>
            <a:pPr>
              <a:defRPr/>
            </a:pPr>
            <a:fld id="{B42B14BB-CA7C-4043-AED7-0B921B6CB7EF}" type="slidenum">
              <a:rPr lang="en-US"/>
              <a:pPr>
                <a:defRPr/>
              </a:pPr>
              <a:t>‹#›</a:t>
            </a:fld>
            <a:endParaRPr lang="en-US"/>
          </a:p>
        </p:txBody>
      </p:sp>
    </p:spTree>
    <p:extLst>
      <p:ext uri="{BB962C8B-B14F-4D97-AF65-F5344CB8AC3E}">
        <p14:creationId xmlns:p14="http://schemas.microsoft.com/office/powerpoint/2010/main" val="824379402"/>
      </p:ext>
    </p:extLst>
  </p:cSld>
  <p:clrMapOvr>
    <a:masterClrMapping/>
  </p:clrMapOvr>
  <p:transition spd="slow"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57655" y="3529374"/>
            <a:ext cx="4019400" cy="865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44375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36FE85-EEF9-4FF1-0F8E-378401EAF1FB}"/>
              </a:ext>
            </a:extLst>
          </p:cNvPr>
          <p:cNvSpPr>
            <a:spLocks noGrp="1"/>
          </p:cNvSpPr>
          <p:nvPr>
            <p:ph type="dt" sz="half" idx="10"/>
          </p:nvPr>
        </p:nvSpPr>
        <p:spPr/>
        <p:txBody>
          <a:bodyPr/>
          <a:lstStyle>
            <a:lvl1pPr>
              <a:defRPr/>
            </a:lvl1pPr>
          </a:lstStyle>
          <a:p>
            <a:pPr>
              <a:defRPr/>
            </a:pPr>
            <a:fld id="{DE9B2071-A9D7-5B47-8A62-9D3A301DFAA3}" type="datetimeFigureOut">
              <a:rPr lang="en-US"/>
              <a:pPr>
                <a:defRPr/>
              </a:pPr>
              <a:t>4/4/2023</a:t>
            </a:fld>
            <a:endParaRPr lang="en-US"/>
          </a:p>
        </p:txBody>
      </p:sp>
      <p:sp>
        <p:nvSpPr>
          <p:cNvPr id="3" name="Footer Placeholder 4">
            <a:extLst>
              <a:ext uri="{FF2B5EF4-FFF2-40B4-BE49-F238E27FC236}">
                <a16:creationId xmlns:a16="http://schemas.microsoft.com/office/drawing/2014/main" id="{D256F221-119D-BDC3-3F56-5A3863E08DD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09D1CF-FD68-ED94-9BBD-EF8FDAF4A2C0}"/>
              </a:ext>
            </a:extLst>
          </p:cNvPr>
          <p:cNvSpPr>
            <a:spLocks noGrp="1"/>
          </p:cNvSpPr>
          <p:nvPr>
            <p:ph type="sldNum" sz="quarter" idx="12"/>
          </p:nvPr>
        </p:nvSpPr>
        <p:spPr/>
        <p:txBody>
          <a:bodyPr/>
          <a:lstStyle>
            <a:lvl1pPr>
              <a:defRPr/>
            </a:lvl1pPr>
          </a:lstStyle>
          <a:p>
            <a:pPr>
              <a:defRPr/>
            </a:pPr>
            <a:fld id="{94FCD8CC-76C6-1A41-8149-9FAF838A71F6}" type="slidenum">
              <a:rPr lang="en-US"/>
              <a:pPr>
                <a:defRPr/>
              </a:pPr>
              <a:t>‹#›</a:t>
            </a:fld>
            <a:endParaRPr lang="en-US"/>
          </a:p>
        </p:txBody>
      </p:sp>
    </p:spTree>
    <p:extLst>
      <p:ext uri="{BB962C8B-B14F-4D97-AF65-F5344CB8AC3E}">
        <p14:creationId xmlns:p14="http://schemas.microsoft.com/office/powerpoint/2010/main" val="4095724296"/>
      </p:ext>
    </p:extLst>
  </p:cSld>
  <p:clrMapOvr>
    <a:masterClrMapping/>
  </p:clrMapOvr>
  <p:transition spd="slow" advClick="0">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AF71B302-A66E-CD78-7CB6-3E70D3007614}"/>
              </a:ext>
            </a:extLst>
          </p:cNvPr>
          <p:cNvSpPr>
            <a:spLocks noGrp="1"/>
          </p:cNvSpPr>
          <p:nvPr>
            <p:ph type="dt" sz="half" idx="10"/>
          </p:nvPr>
        </p:nvSpPr>
        <p:spPr/>
        <p:txBody>
          <a:bodyPr/>
          <a:lstStyle>
            <a:lvl1pPr>
              <a:defRPr/>
            </a:lvl1pPr>
          </a:lstStyle>
          <a:p>
            <a:pPr>
              <a:defRPr/>
            </a:pPr>
            <a:fld id="{87593FD1-53FF-084E-B740-4A6B2C24A578}" type="datetimeFigureOut">
              <a:rPr lang="en-US"/>
              <a:pPr>
                <a:defRPr/>
              </a:pPr>
              <a:t>4/4/2023</a:t>
            </a:fld>
            <a:endParaRPr lang="en-US"/>
          </a:p>
        </p:txBody>
      </p:sp>
      <p:sp>
        <p:nvSpPr>
          <p:cNvPr id="6" name="Footer Placeholder 4">
            <a:extLst>
              <a:ext uri="{FF2B5EF4-FFF2-40B4-BE49-F238E27FC236}">
                <a16:creationId xmlns:a16="http://schemas.microsoft.com/office/drawing/2014/main" id="{ADBC23BC-F209-8370-AAEE-EF03652C8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03D8B-6BDB-10E5-8557-E5D8AFD310B7}"/>
              </a:ext>
            </a:extLst>
          </p:cNvPr>
          <p:cNvSpPr>
            <a:spLocks noGrp="1"/>
          </p:cNvSpPr>
          <p:nvPr>
            <p:ph type="sldNum" sz="quarter" idx="12"/>
          </p:nvPr>
        </p:nvSpPr>
        <p:spPr/>
        <p:txBody>
          <a:bodyPr/>
          <a:lstStyle>
            <a:lvl1pPr>
              <a:defRPr/>
            </a:lvl1pPr>
          </a:lstStyle>
          <a:p>
            <a:pPr>
              <a:defRPr/>
            </a:pPr>
            <a:fld id="{0FAE2A9B-B6AE-3440-9BC7-582D88713726}" type="slidenum">
              <a:rPr lang="en-US"/>
              <a:pPr>
                <a:defRPr/>
              </a:pPr>
              <a:t>‹#›</a:t>
            </a:fld>
            <a:endParaRPr lang="en-US"/>
          </a:p>
        </p:txBody>
      </p:sp>
    </p:spTree>
    <p:extLst>
      <p:ext uri="{BB962C8B-B14F-4D97-AF65-F5344CB8AC3E}">
        <p14:creationId xmlns:p14="http://schemas.microsoft.com/office/powerpoint/2010/main" val="4225292491"/>
      </p:ext>
    </p:extLst>
  </p:cSld>
  <p:clrMapOvr>
    <a:masterClrMapping/>
  </p:clrMapOvr>
  <p:transition spd="slow" advClick="0">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B6DFE0DC-4FD7-1152-EE82-D78DB9DD5163}"/>
              </a:ext>
            </a:extLst>
          </p:cNvPr>
          <p:cNvSpPr>
            <a:spLocks noGrp="1"/>
          </p:cNvSpPr>
          <p:nvPr>
            <p:ph type="dt" sz="half" idx="10"/>
          </p:nvPr>
        </p:nvSpPr>
        <p:spPr/>
        <p:txBody>
          <a:bodyPr/>
          <a:lstStyle>
            <a:lvl1pPr>
              <a:defRPr/>
            </a:lvl1pPr>
          </a:lstStyle>
          <a:p>
            <a:pPr>
              <a:defRPr/>
            </a:pPr>
            <a:fld id="{08198CEE-983E-4445-9CDD-4A62B57A7789}" type="datetimeFigureOut">
              <a:rPr lang="en-US"/>
              <a:pPr>
                <a:defRPr/>
              </a:pPr>
              <a:t>4/4/2023</a:t>
            </a:fld>
            <a:endParaRPr lang="en-US"/>
          </a:p>
        </p:txBody>
      </p:sp>
      <p:sp>
        <p:nvSpPr>
          <p:cNvPr id="6" name="Footer Placeholder 4">
            <a:extLst>
              <a:ext uri="{FF2B5EF4-FFF2-40B4-BE49-F238E27FC236}">
                <a16:creationId xmlns:a16="http://schemas.microsoft.com/office/drawing/2014/main" id="{25E7252B-7C0C-5028-18E3-34B338A902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FC7958-51AC-18FC-D120-646C0DEB3C83}"/>
              </a:ext>
            </a:extLst>
          </p:cNvPr>
          <p:cNvSpPr>
            <a:spLocks noGrp="1"/>
          </p:cNvSpPr>
          <p:nvPr>
            <p:ph type="sldNum" sz="quarter" idx="12"/>
          </p:nvPr>
        </p:nvSpPr>
        <p:spPr/>
        <p:txBody>
          <a:bodyPr/>
          <a:lstStyle>
            <a:lvl1pPr>
              <a:defRPr/>
            </a:lvl1pPr>
          </a:lstStyle>
          <a:p>
            <a:pPr>
              <a:defRPr/>
            </a:pPr>
            <a:fld id="{7FFFB51B-E86E-0840-8945-BB5F8725E69B}" type="slidenum">
              <a:rPr lang="en-US"/>
              <a:pPr>
                <a:defRPr/>
              </a:pPr>
              <a:t>‹#›</a:t>
            </a:fld>
            <a:endParaRPr lang="en-US"/>
          </a:p>
        </p:txBody>
      </p:sp>
    </p:spTree>
    <p:extLst>
      <p:ext uri="{BB962C8B-B14F-4D97-AF65-F5344CB8AC3E}">
        <p14:creationId xmlns:p14="http://schemas.microsoft.com/office/powerpoint/2010/main" val="3758479436"/>
      </p:ext>
    </p:extLst>
  </p:cSld>
  <p:clrMapOvr>
    <a:masterClrMapping/>
  </p:clrMapOvr>
  <p:transition spd="slow" advClick="0">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E8E49-F8A0-6C47-4635-3CC0A4283567}"/>
              </a:ext>
            </a:extLst>
          </p:cNvPr>
          <p:cNvSpPr>
            <a:spLocks noGrp="1"/>
          </p:cNvSpPr>
          <p:nvPr>
            <p:ph type="dt" sz="half" idx="10"/>
          </p:nvPr>
        </p:nvSpPr>
        <p:spPr/>
        <p:txBody>
          <a:bodyPr/>
          <a:lstStyle>
            <a:lvl1pPr>
              <a:defRPr/>
            </a:lvl1pPr>
          </a:lstStyle>
          <a:p>
            <a:pPr>
              <a:defRPr/>
            </a:pPr>
            <a:fld id="{5058A2C7-B949-CB46-93AB-E5050A1A135E}" type="datetimeFigureOut">
              <a:rPr lang="en-US"/>
              <a:pPr>
                <a:defRPr/>
              </a:pPr>
              <a:t>4/4/2023</a:t>
            </a:fld>
            <a:endParaRPr lang="en-US"/>
          </a:p>
        </p:txBody>
      </p:sp>
      <p:sp>
        <p:nvSpPr>
          <p:cNvPr id="5" name="Footer Placeholder 4">
            <a:extLst>
              <a:ext uri="{FF2B5EF4-FFF2-40B4-BE49-F238E27FC236}">
                <a16:creationId xmlns:a16="http://schemas.microsoft.com/office/drawing/2014/main" id="{F705D4D1-1709-0C7E-EAB6-D8338418F7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B50CA8-299E-FA26-7785-C31C63DA497B}"/>
              </a:ext>
            </a:extLst>
          </p:cNvPr>
          <p:cNvSpPr>
            <a:spLocks noGrp="1"/>
          </p:cNvSpPr>
          <p:nvPr>
            <p:ph type="sldNum" sz="quarter" idx="12"/>
          </p:nvPr>
        </p:nvSpPr>
        <p:spPr/>
        <p:txBody>
          <a:bodyPr/>
          <a:lstStyle>
            <a:lvl1pPr>
              <a:defRPr/>
            </a:lvl1pPr>
          </a:lstStyle>
          <a:p>
            <a:pPr>
              <a:defRPr/>
            </a:pPr>
            <a:fld id="{57BA95C3-6F76-2543-B876-7E4CBC76F815}" type="slidenum">
              <a:rPr lang="en-US"/>
              <a:pPr>
                <a:defRPr/>
              </a:pPr>
              <a:t>‹#›</a:t>
            </a:fld>
            <a:endParaRPr lang="en-US"/>
          </a:p>
        </p:txBody>
      </p:sp>
    </p:spTree>
    <p:extLst>
      <p:ext uri="{BB962C8B-B14F-4D97-AF65-F5344CB8AC3E}">
        <p14:creationId xmlns:p14="http://schemas.microsoft.com/office/powerpoint/2010/main" val="1088583937"/>
      </p:ext>
    </p:extLst>
  </p:cSld>
  <p:clrMapOvr>
    <a:masterClrMapping/>
  </p:clrMapOvr>
  <p:transition spd="slow" advClick="0">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D8345-E9F7-07C4-FE55-FD6EF8A1EF79}"/>
              </a:ext>
            </a:extLst>
          </p:cNvPr>
          <p:cNvSpPr>
            <a:spLocks noGrp="1"/>
          </p:cNvSpPr>
          <p:nvPr>
            <p:ph type="dt" sz="half" idx="10"/>
          </p:nvPr>
        </p:nvSpPr>
        <p:spPr/>
        <p:txBody>
          <a:bodyPr/>
          <a:lstStyle>
            <a:lvl1pPr>
              <a:defRPr/>
            </a:lvl1pPr>
          </a:lstStyle>
          <a:p>
            <a:pPr>
              <a:defRPr/>
            </a:pPr>
            <a:fld id="{F4F39670-516A-AD4D-B301-3AB2C987167E}" type="datetimeFigureOut">
              <a:rPr lang="en-US"/>
              <a:pPr>
                <a:defRPr/>
              </a:pPr>
              <a:t>4/4/2023</a:t>
            </a:fld>
            <a:endParaRPr lang="en-US"/>
          </a:p>
        </p:txBody>
      </p:sp>
      <p:sp>
        <p:nvSpPr>
          <p:cNvPr id="5" name="Footer Placeholder 4">
            <a:extLst>
              <a:ext uri="{FF2B5EF4-FFF2-40B4-BE49-F238E27FC236}">
                <a16:creationId xmlns:a16="http://schemas.microsoft.com/office/drawing/2014/main" id="{8F16FAB2-36A7-7F97-B9C5-8FE2867252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5DB037-A5C5-520A-3101-F45563B7EA9F}"/>
              </a:ext>
            </a:extLst>
          </p:cNvPr>
          <p:cNvSpPr>
            <a:spLocks noGrp="1"/>
          </p:cNvSpPr>
          <p:nvPr>
            <p:ph type="sldNum" sz="quarter" idx="12"/>
          </p:nvPr>
        </p:nvSpPr>
        <p:spPr/>
        <p:txBody>
          <a:bodyPr/>
          <a:lstStyle>
            <a:lvl1pPr>
              <a:defRPr/>
            </a:lvl1pPr>
          </a:lstStyle>
          <a:p>
            <a:pPr>
              <a:defRPr/>
            </a:pPr>
            <a:fld id="{43A68FAF-E883-BE4B-B176-9ECF98466461}" type="slidenum">
              <a:rPr lang="en-US"/>
              <a:pPr>
                <a:defRPr/>
              </a:pPr>
              <a:t>‹#›</a:t>
            </a:fld>
            <a:endParaRPr lang="en-US"/>
          </a:p>
        </p:txBody>
      </p:sp>
    </p:spTree>
    <p:extLst>
      <p:ext uri="{BB962C8B-B14F-4D97-AF65-F5344CB8AC3E}">
        <p14:creationId xmlns:p14="http://schemas.microsoft.com/office/powerpoint/2010/main" val="2396539766"/>
      </p:ext>
    </p:extLst>
  </p:cSld>
  <p:clrMapOvr>
    <a:masterClrMapping/>
  </p:clrMapOvr>
  <p:transition spd="slow"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402350" y="1629663"/>
            <a:ext cx="4339200" cy="131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2402350" y="2864338"/>
            <a:ext cx="433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355649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13175" y="2463456"/>
            <a:ext cx="4357800" cy="139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287725" y="1232531"/>
            <a:ext cx="1208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13100" y="3828256"/>
            <a:ext cx="4357800" cy="44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135560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 name="Google Shape;42;p13"/>
          <p:cNvSpPr txBox="1">
            <a:spLocks noGrp="1"/>
          </p:cNvSpPr>
          <p:nvPr>
            <p:ph type="title" idx="2"/>
          </p:nvPr>
        </p:nvSpPr>
        <p:spPr>
          <a:xfrm>
            <a:off x="533075"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 name="Google Shape;43;p13"/>
          <p:cNvSpPr txBox="1">
            <a:spLocks noGrp="1"/>
          </p:cNvSpPr>
          <p:nvPr>
            <p:ph type="subTitle" idx="1"/>
          </p:nvPr>
        </p:nvSpPr>
        <p:spPr>
          <a:xfrm>
            <a:off x="533075"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13"/>
          <p:cNvSpPr txBox="1">
            <a:spLocks noGrp="1"/>
          </p:cNvSpPr>
          <p:nvPr>
            <p:ph type="title" idx="3" hasCustomPrompt="1"/>
          </p:nvPr>
        </p:nvSpPr>
        <p:spPr>
          <a:xfrm>
            <a:off x="13611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 name="Google Shape;45;p13"/>
          <p:cNvSpPr txBox="1">
            <a:spLocks noGrp="1"/>
          </p:cNvSpPr>
          <p:nvPr>
            <p:ph type="title" idx="4"/>
          </p:nvPr>
        </p:nvSpPr>
        <p:spPr>
          <a:xfrm>
            <a:off x="533075"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6" name="Google Shape;46;p13"/>
          <p:cNvSpPr txBox="1">
            <a:spLocks noGrp="1"/>
          </p:cNvSpPr>
          <p:nvPr>
            <p:ph type="subTitle" idx="5"/>
          </p:nvPr>
        </p:nvSpPr>
        <p:spPr>
          <a:xfrm>
            <a:off x="533075"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 name="Google Shape;47;p13"/>
          <p:cNvSpPr txBox="1">
            <a:spLocks noGrp="1"/>
          </p:cNvSpPr>
          <p:nvPr>
            <p:ph type="title" idx="6" hasCustomPrompt="1"/>
          </p:nvPr>
        </p:nvSpPr>
        <p:spPr>
          <a:xfrm>
            <a:off x="13611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 name="Google Shape;48;p13"/>
          <p:cNvSpPr txBox="1">
            <a:spLocks noGrp="1"/>
          </p:cNvSpPr>
          <p:nvPr>
            <p:ph type="title" idx="7"/>
          </p:nvPr>
        </p:nvSpPr>
        <p:spPr>
          <a:xfrm>
            <a:off x="3221463"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9" name="Google Shape;49;p13"/>
          <p:cNvSpPr txBox="1">
            <a:spLocks noGrp="1"/>
          </p:cNvSpPr>
          <p:nvPr>
            <p:ph type="subTitle" idx="8"/>
          </p:nvPr>
        </p:nvSpPr>
        <p:spPr>
          <a:xfrm>
            <a:off x="322140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13"/>
          <p:cNvSpPr txBox="1">
            <a:spLocks noGrp="1"/>
          </p:cNvSpPr>
          <p:nvPr>
            <p:ph type="title" idx="9" hasCustomPrompt="1"/>
          </p:nvPr>
        </p:nvSpPr>
        <p:spPr>
          <a:xfrm>
            <a:off x="404955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1" name="Google Shape;51;p13"/>
          <p:cNvSpPr txBox="1">
            <a:spLocks noGrp="1"/>
          </p:cNvSpPr>
          <p:nvPr>
            <p:ph type="title" idx="13"/>
          </p:nvPr>
        </p:nvSpPr>
        <p:spPr>
          <a:xfrm>
            <a:off x="3221463"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 name="Google Shape;52;p13"/>
          <p:cNvSpPr txBox="1">
            <a:spLocks noGrp="1"/>
          </p:cNvSpPr>
          <p:nvPr>
            <p:ph type="subTitle" idx="14"/>
          </p:nvPr>
        </p:nvSpPr>
        <p:spPr>
          <a:xfrm>
            <a:off x="322140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13"/>
          <p:cNvSpPr txBox="1">
            <a:spLocks noGrp="1"/>
          </p:cNvSpPr>
          <p:nvPr>
            <p:ph type="title" idx="15" hasCustomPrompt="1"/>
          </p:nvPr>
        </p:nvSpPr>
        <p:spPr>
          <a:xfrm>
            <a:off x="404955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 name="Google Shape;54;p13"/>
          <p:cNvSpPr txBox="1">
            <a:spLocks noGrp="1"/>
          </p:cNvSpPr>
          <p:nvPr>
            <p:ph type="title" idx="16"/>
          </p:nvPr>
        </p:nvSpPr>
        <p:spPr>
          <a:xfrm>
            <a:off x="5909850"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5" name="Google Shape;55;p13"/>
          <p:cNvSpPr txBox="1">
            <a:spLocks noGrp="1"/>
          </p:cNvSpPr>
          <p:nvPr>
            <p:ph type="subTitle" idx="17"/>
          </p:nvPr>
        </p:nvSpPr>
        <p:spPr>
          <a:xfrm>
            <a:off x="590985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13"/>
          <p:cNvSpPr txBox="1">
            <a:spLocks noGrp="1"/>
          </p:cNvSpPr>
          <p:nvPr>
            <p:ph type="title" idx="18" hasCustomPrompt="1"/>
          </p:nvPr>
        </p:nvSpPr>
        <p:spPr>
          <a:xfrm>
            <a:off x="67380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7" name="Google Shape;57;p13"/>
          <p:cNvSpPr txBox="1">
            <a:spLocks noGrp="1"/>
          </p:cNvSpPr>
          <p:nvPr>
            <p:ph type="title" idx="19"/>
          </p:nvPr>
        </p:nvSpPr>
        <p:spPr>
          <a:xfrm>
            <a:off x="5909850"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8" name="Google Shape;58;p13"/>
          <p:cNvSpPr txBox="1">
            <a:spLocks noGrp="1"/>
          </p:cNvSpPr>
          <p:nvPr>
            <p:ph type="subTitle" idx="20"/>
          </p:nvPr>
        </p:nvSpPr>
        <p:spPr>
          <a:xfrm>
            <a:off x="590985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21" hasCustomPrompt="1"/>
          </p:nvPr>
        </p:nvSpPr>
        <p:spPr>
          <a:xfrm>
            <a:off x="67380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extLst>
      <p:ext uri="{BB962C8B-B14F-4D97-AF65-F5344CB8AC3E}">
        <p14:creationId xmlns:p14="http://schemas.microsoft.com/office/powerpoint/2010/main" val="4133546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075852" y="3862300"/>
            <a:ext cx="49923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2" name="Google Shape;62;p14"/>
          <p:cNvSpPr txBox="1">
            <a:spLocks noGrp="1"/>
          </p:cNvSpPr>
          <p:nvPr>
            <p:ph type="subTitle" idx="1"/>
          </p:nvPr>
        </p:nvSpPr>
        <p:spPr>
          <a:xfrm>
            <a:off x="2075850" y="2865375"/>
            <a:ext cx="4992300" cy="10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2164495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713100" y="1069909"/>
            <a:ext cx="3852000" cy="209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5" name="Google Shape;65;p15"/>
          <p:cNvSpPr txBox="1">
            <a:spLocks noGrp="1"/>
          </p:cNvSpPr>
          <p:nvPr>
            <p:ph type="subTitle" idx="1"/>
          </p:nvPr>
        </p:nvSpPr>
        <p:spPr>
          <a:xfrm>
            <a:off x="713100" y="3167513"/>
            <a:ext cx="3852000" cy="9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32553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732350" y="1874550"/>
            <a:ext cx="352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6"/>
          <p:cNvSpPr txBox="1">
            <a:spLocks noGrp="1"/>
          </p:cNvSpPr>
          <p:nvPr>
            <p:ph type="subTitle" idx="1"/>
          </p:nvPr>
        </p:nvSpPr>
        <p:spPr>
          <a:xfrm>
            <a:off x="4732350" y="2447250"/>
            <a:ext cx="3528000" cy="8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750340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subTitle" idx="1"/>
          </p:nvPr>
        </p:nvSpPr>
        <p:spPr>
          <a:xfrm>
            <a:off x="704475" y="1218125"/>
            <a:ext cx="7735200" cy="33288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Clr>
                <a:schemeClr val="accent4"/>
              </a:buClr>
              <a:buSzPts val="1400"/>
              <a:buChar char="●"/>
              <a:defRPr/>
            </a:lvl1pPr>
            <a:lvl2pPr lvl="1" algn="ctr" rtl="0">
              <a:lnSpc>
                <a:spcPct val="150000"/>
              </a:lnSpc>
              <a:spcBef>
                <a:spcPts val="0"/>
              </a:spcBef>
              <a:spcAft>
                <a:spcPts val="0"/>
              </a:spcAft>
              <a:buClr>
                <a:schemeClr val="lt2"/>
              </a:buClr>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71" name="Google Shape;71;p17"/>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04327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8"/>
          <p:cNvSpPr txBox="1">
            <a:spLocks noGrp="1"/>
          </p:cNvSpPr>
          <p:nvPr>
            <p:ph type="title" idx="2"/>
          </p:nvPr>
        </p:nvSpPr>
        <p:spPr>
          <a:xfrm>
            <a:off x="937700" y="28765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 name="Google Shape;75;p18"/>
          <p:cNvSpPr txBox="1">
            <a:spLocks noGrp="1"/>
          </p:cNvSpPr>
          <p:nvPr>
            <p:ph type="subTitle" idx="1"/>
          </p:nvPr>
        </p:nvSpPr>
        <p:spPr>
          <a:xfrm>
            <a:off x="874300" y="3266575"/>
            <a:ext cx="2302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18"/>
          <p:cNvSpPr txBox="1">
            <a:spLocks noGrp="1"/>
          </p:cNvSpPr>
          <p:nvPr>
            <p:ph type="title" idx="3"/>
          </p:nvPr>
        </p:nvSpPr>
        <p:spPr>
          <a:xfrm>
            <a:off x="3484425" y="28765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 name="Google Shape;77;p18"/>
          <p:cNvSpPr txBox="1">
            <a:spLocks noGrp="1"/>
          </p:cNvSpPr>
          <p:nvPr>
            <p:ph type="subTitle" idx="4"/>
          </p:nvPr>
        </p:nvSpPr>
        <p:spPr>
          <a:xfrm>
            <a:off x="3420975" y="3266575"/>
            <a:ext cx="2302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8" name="Google Shape;78;p18"/>
          <p:cNvSpPr txBox="1">
            <a:spLocks noGrp="1"/>
          </p:cNvSpPr>
          <p:nvPr>
            <p:ph type="title" idx="5"/>
          </p:nvPr>
        </p:nvSpPr>
        <p:spPr>
          <a:xfrm>
            <a:off x="6031149" y="2876550"/>
            <a:ext cx="2175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9" name="Google Shape;79;p18"/>
          <p:cNvSpPr txBox="1">
            <a:spLocks noGrp="1"/>
          </p:cNvSpPr>
          <p:nvPr>
            <p:ph type="subTitle" idx="6"/>
          </p:nvPr>
        </p:nvSpPr>
        <p:spPr>
          <a:xfrm>
            <a:off x="5967700" y="3266575"/>
            <a:ext cx="2302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837564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720075"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9"/>
          <p:cNvSpPr txBox="1">
            <a:spLocks noGrp="1"/>
          </p:cNvSpPr>
          <p:nvPr>
            <p:ph type="title" idx="2"/>
          </p:nvPr>
        </p:nvSpPr>
        <p:spPr>
          <a:xfrm>
            <a:off x="4304160" y="1563725"/>
            <a:ext cx="13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 name="Google Shape;83;p19"/>
          <p:cNvSpPr txBox="1">
            <a:spLocks noGrp="1"/>
          </p:cNvSpPr>
          <p:nvPr>
            <p:ph type="subTitle" idx="1"/>
          </p:nvPr>
        </p:nvSpPr>
        <p:spPr>
          <a:xfrm>
            <a:off x="5617550" y="1433675"/>
            <a:ext cx="2253600" cy="78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 name="Google Shape;84;p19"/>
          <p:cNvSpPr txBox="1">
            <a:spLocks noGrp="1"/>
          </p:cNvSpPr>
          <p:nvPr>
            <p:ph type="title" idx="3"/>
          </p:nvPr>
        </p:nvSpPr>
        <p:spPr>
          <a:xfrm>
            <a:off x="4304160" y="2627963"/>
            <a:ext cx="13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19"/>
          <p:cNvSpPr txBox="1">
            <a:spLocks noGrp="1"/>
          </p:cNvSpPr>
          <p:nvPr>
            <p:ph type="subTitle" idx="4"/>
          </p:nvPr>
        </p:nvSpPr>
        <p:spPr>
          <a:xfrm>
            <a:off x="5617553" y="2497913"/>
            <a:ext cx="2253600" cy="78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9"/>
          <p:cNvSpPr txBox="1">
            <a:spLocks noGrp="1"/>
          </p:cNvSpPr>
          <p:nvPr>
            <p:ph type="title" idx="5"/>
          </p:nvPr>
        </p:nvSpPr>
        <p:spPr>
          <a:xfrm>
            <a:off x="4304160" y="3692225"/>
            <a:ext cx="13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19"/>
          <p:cNvSpPr txBox="1">
            <a:spLocks noGrp="1"/>
          </p:cNvSpPr>
          <p:nvPr>
            <p:ph type="subTitle" idx="6"/>
          </p:nvPr>
        </p:nvSpPr>
        <p:spPr>
          <a:xfrm>
            <a:off x="5617555" y="3562175"/>
            <a:ext cx="2253600" cy="78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9"/>
          <p:cNvSpPr txBox="1">
            <a:spLocks noGrp="1"/>
          </p:cNvSpPr>
          <p:nvPr>
            <p:ph type="title" idx="7" hasCustomPrompt="1"/>
          </p:nvPr>
        </p:nvSpPr>
        <p:spPr>
          <a:xfrm>
            <a:off x="2578894" y="1606775"/>
            <a:ext cx="899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89" name="Google Shape;89;p19"/>
          <p:cNvSpPr txBox="1">
            <a:spLocks noGrp="1"/>
          </p:cNvSpPr>
          <p:nvPr>
            <p:ph type="title" idx="8" hasCustomPrompt="1"/>
          </p:nvPr>
        </p:nvSpPr>
        <p:spPr>
          <a:xfrm>
            <a:off x="2578894" y="2671020"/>
            <a:ext cx="899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0" name="Google Shape;90;p19"/>
          <p:cNvSpPr txBox="1">
            <a:spLocks noGrp="1"/>
          </p:cNvSpPr>
          <p:nvPr>
            <p:ph type="title" idx="9" hasCustomPrompt="1"/>
          </p:nvPr>
        </p:nvSpPr>
        <p:spPr>
          <a:xfrm>
            <a:off x="2578894" y="3735277"/>
            <a:ext cx="8994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2870358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 name="Google Shape;93;p20"/>
          <p:cNvSpPr txBox="1">
            <a:spLocks noGrp="1"/>
          </p:cNvSpPr>
          <p:nvPr>
            <p:ph type="title" idx="2"/>
          </p:nvPr>
        </p:nvSpPr>
        <p:spPr>
          <a:xfrm>
            <a:off x="1243324" y="1937676"/>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 name="Google Shape;94;p20"/>
          <p:cNvSpPr txBox="1">
            <a:spLocks noGrp="1"/>
          </p:cNvSpPr>
          <p:nvPr>
            <p:ph type="subTitle" idx="1"/>
          </p:nvPr>
        </p:nvSpPr>
        <p:spPr>
          <a:xfrm>
            <a:off x="1243324" y="2327676"/>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5" name="Google Shape;95;p20"/>
          <p:cNvSpPr txBox="1">
            <a:spLocks noGrp="1"/>
          </p:cNvSpPr>
          <p:nvPr>
            <p:ph type="title" idx="3"/>
          </p:nvPr>
        </p:nvSpPr>
        <p:spPr>
          <a:xfrm>
            <a:off x="4833921" y="1937676"/>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 name="Google Shape;96;p20"/>
          <p:cNvSpPr txBox="1">
            <a:spLocks noGrp="1"/>
          </p:cNvSpPr>
          <p:nvPr>
            <p:ph type="subTitle" idx="4"/>
          </p:nvPr>
        </p:nvSpPr>
        <p:spPr>
          <a:xfrm>
            <a:off x="4833918" y="2327676"/>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 name="Google Shape;97;p20"/>
          <p:cNvSpPr txBox="1">
            <a:spLocks noGrp="1"/>
          </p:cNvSpPr>
          <p:nvPr>
            <p:ph type="title" idx="5"/>
          </p:nvPr>
        </p:nvSpPr>
        <p:spPr>
          <a:xfrm>
            <a:off x="1243324" y="3692000"/>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 name="Google Shape;98;p20"/>
          <p:cNvSpPr txBox="1">
            <a:spLocks noGrp="1"/>
          </p:cNvSpPr>
          <p:nvPr>
            <p:ph type="subTitle" idx="6"/>
          </p:nvPr>
        </p:nvSpPr>
        <p:spPr>
          <a:xfrm>
            <a:off x="1243324" y="4082000"/>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20"/>
          <p:cNvSpPr txBox="1">
            <a:spLocks noGrp="1"/>
          </p:cNvSpPr>
          <p:nvPr>
            <p:ph type="title" idx="7"/>
          </p:nvPr>
        </p:nvSpPr>
        <p:spPr>
          <a:xfrm>
            <a:off x="4833921" y="3692000"/>
            <a:ext cx="30669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 name="Google Shape;100;p20"/>
          <p:cNvSpPr txBox="1">
            <a:spLocks noGrp="1"/>
          </p:cNvSpPr>
          <p:nvPr>
            <p:ph type="subTitle" idx="8"/>
          </p:nvPr>
        </p:nvSpPr>
        <p:spPr>
          <a:xfrm>
            <a:off x="4833918" y="4082000"/>
            <a:ext cx="3066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055294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 name="Google Shape;103;p21"/>
          <p:cNvSpPr txBox="1">
            <a:spLocks noGrp="1"/>
          </p:cNvSpPr>
          <p:nvPr>
            <p:ph type="title" idx="2"/>
          </p:nvPr>
        </p:nvSpPr>
        <p:spPr>
          <a:xfrm>
            <a:off x="1041775" y="1921552"/>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 name="Google Shape;104;p21"/>
          <p:cNvSpPr txBox="1">
            <a:spLocks noGrp="1"/>
          </p:cNvSpPr>
          <p:nvPr>
            <p:ph type="subTitle" idx="1"/>
          </p:nvPr>
        </p:nvSpPr>
        <p:spPr>
          <a:xfrm>
            <a:off x="1041775" y="2311552"/>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 name="Google Shape;105;p21"/>
          <p:cNvSpPr txBox="1">
            <a:spLocks noGrp="1"/>
          </p:cNvSpPr>
          <p:nvPr>
            <p:ph type="title" idx="3"/>
          </p:nvPr>
        </p:nvSpPr>
        <p:spPr>
          <a:xfrm>
            <a:off x="3519575" y="1921552"/>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6" name="Google Shape;106;p21"/>
          <p:cNvSpPr txBox="1">
            <a:spLocks noGrp="1"/>
          </p:cNvSpPr>
          <p:nvPr>
            <p:ph type="subTitle" idx="4"/>
          </p:nvPr>
        </p:nvSpPr>
        <p:spPr>
          <a:xfrm>
            <a:off x="3519575" y="2311552"/>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 name="Google Shape;107;p21"/>
          <p:cNvSpPr txBox="1">
            <a:spLocks noGrp="1"/>
          </p:cNvSpPr>
          <p:nvPr>
            <p:ph type="title" idx="5"/>
          </p:nvPr>
        </p:nvSpPr>
        <p:spPr>
          <a:xfrm>
            <a:off x="1041775" y="3692000"/>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 name="Google Shape;108;p21"/>
          <p:cNvSpPr txBox="1">
            <a:spLocks noGrp="1"/>
          </p:cNvSpPr>
          <p:nvPr>
            <p:ph type="subTitle" idx="6"/>
          </p:nvPr>
        </p:nvSpPr>
        <p:spPr>
          <a:xfrm>
            <a:off x="1041775" y="4082000"/>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 name="Google Shape;109;p21"/>
          <p:cNvSpPr txBox="1">
            <a:spLocks noGrp="1"/>
          </p:cNvSpPr>
          <p:nvPr>
            <p:ph type="title" idx="7"/>
          </p:nvPr>
        </p:nvSpPr>
        <p:spPr>
          <a:xfrm>
            <a:off x="3519575" y="3692000"/>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0" name="Google Shape;110;p21"/>
          <p:cNvSpPr txBox="1">
            <a:spLocks noGrp="1"/>
          </p:cNvSpPr>
          <p:nvPr>
            <p:ph type="subTitle" idx="8"/>
          </p:nvPr>
        </p:nvSpPr>
        <p:spPr>
          <a:xfrm>
            <a:off x="3519575" y="4082000"/>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1" name="Google Shape;111;p21"/>
          <p:cNvSpPr txBox="1">
            <a:spLocks noGrp="1"/>
          </p:cNvSpPr>
          <p:nvPr>
            <p:ph type="title" idx="9"/>
          </p:nvPr>
        </p:nvSpPr>
        <p:spPr>
          <a:xfrm>
            <a:off x="5997425" y="1921552"/>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2" name="Google Shape;112;p21"/>
          <p:cNvSpPr txBox="1">
            <a:spLocks noGrp="1"/>
          </p:cNvSpPr>
          <p:nvPr>
            <p:ph type="subTitle" idx="13"/>
          </p:nvPr>
        </p:nvSpPr>
        <p:spPr>
          <a:xfrm>
            <a:off x="5997425" y="2311552"/>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3" name="Google Shape;113;p21"/>
          <p:cNvSpPr txBox="1">
            <a:spLocks noGrp="1"/>
          </p:cNvSpPr>
          <p:nvPr>
            <p:ph type="title" idx="14"/>
          </p:nvPr>
        </p:nvSpPr>
        <p:spPr>
          <a:xfrm>
            <a:off x="5997425" y="3692000"/>
            <a:ext cx="21048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4" name="Google Shape;114;p21"/>
          <p:cNvSpPr txBox="1">
            <a:spLocks noGrp="1"/>
          </p:cNvSpPr>
          <p:nvPr>
            <p:ph type="subTitle" idx="15"/>
          </p:nvPr>
        </p:nvSpPr>
        <p:spPr>
          <a:xfrm>
            <a:off x="5997531" y="4082000"/>
            <a:ext cx="2104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57394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241450" y="2480179"/>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450" y="3181825"/>
            <a:ext cx="4295400" cy="97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051869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333487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720000" y="539400"/>
            <a:ext cx="7704000" cy="10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77369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4832100" y="655910"/>
            <a:ext cx="3522600" cy="87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5"/>
          <p:cNvSpPr txBox="1">
            <a:spLocks noGrp="1"/>
          </p:cNvSpPr>
          <p:nvPr>
            <p:ph type="subTitle" idx="1"/>
          </p:nvPr>
        </p:nvSpPr>
        <p:spPr>
          <a:xfrm>
            <a:off x="4832100" y="1481535"/>
            <a:ext cx="3522600" cy="1426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4" name="Google Shape;124;p25"/>
          <p:cNvSpPr txBox="1"/>
          <p:nvPr/>
        </p:nvSpPr>
        <p:spPr>
          <a:xfrm>
            <a:off x="5204350" y="3448910"/>
            <a:ext cx="3150300" cy="6156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300"/>
              </a:spcBef>
              <a:spcAft>
                <a:spcPts val="0"/>
              </a:spcAft>
              <a:buNone/>
            </a:pPr>
            <a:r>
              <a:rPr lang="en" sz="1000">
                <a:solidFill>
                  <a:schemeClr val="dk1"/>
                </a:solidFill>
                <a:latin typeface="Karla"/>
                <a:ea typeface="Karla"/>
                <a:cs typeface="Karla"/>
                <a:sym typeface="Karla"/>
              </a:rPr>
              <a:t>CREDITS: This presentation template was created by </a:t>
            </a:r>
            <a:r>
              <a:rPr lang="en" sz="1000" b="1">
                <a:solidFill>
                  <a:schemeClr val="accent4"/>
                </a:solidFill>
                <a:uFill>
                  <a:noFill/>
                </a:uFill>
                <a:latin typeface="Karla"/>
                <a:ea typeface="Karla"/>
                <a:cs typeface="Karla"/>
                <a:sym typeface="Karla"/>
                <a:hlinkClick r:id="rId3">
                  <a:extLst>
                    <a:ext uri="{A12FA001-AC4F-418D-AE19-62706E023703}">
                      <ahyp:hlinkClr xmlns="" xmlns:ahyp="http://schemas.microsoft.com/office/drawing/2018/hyperlinkcolor" val="tx"/>
                    </a:ext>
                  </a:extLst>
                </a:hlinkClick>
              </a:rPr>
              <a:t>Slidesgo</a:t>
            </a:r>
            <a:r>
              <a:rPr lang="en" sz="1000">
                <a:solidFill>
                  <a:schemeClr val="dk1"/>
                </a:solidFill>
                <a:latin typeface="Karla"/>
                <a:ea typeface="Karla"/>
                <a:cs typeface="Karla"/>
                <a:sym typeface="Karla"/>
              </a:rPr>
              <a:t>, including icons by </a:t>
            </a:r>
            <a:r>
              <a:rPr lang="en" sz="1000" b="1">
                <a:solidFill>
                  <a:schemeClr val="accent4"/>
                </a:solidFill>
                <a:uFill>
                  <a:noFill/>
                </a:uFill>
                <a:latin typeface="Karla"/>
                <a:ea typeface="Karla"/>
                <a:cs typeface="Karla"/>
                <a:sym typeface="Karla"/>
                <a:hlinkClick r:id="rId4">
                  <a:extLst>
                    <a:ext uri="{A12FA001-AC4F-418D-AE19-62706E023703}">
                      <ahyp:hlinkClr xmlns="" xmlns:ahyp="http://schemas.microsoft.com/office/drawing/2018/hyperlinkcolor" val="tx"/>
                    </a:ext>
                  </a:extLst>
                </a:hlinkClick>
              </a:rPr>
              <a:t>Flaticon</a:t>
            </a:r>
            <a:r>
              <a:rPr lang="en" sz="1000" b="1">
                <a:solidFill>
                  <a:schemeClr val="accent4"/>
                </a:solidFill>
                <a:latin typeface="Karla"/>
                <a:ea typeface="Karla"/>
                <a:cs typeface="Karla"/>
                <a:sym typeface="Karla"/>
              </a:rPr>
              <a:t> </a:t>
            </a:r>
            <a:r>
              <a:rPr lang="en" sz="1000">
                <a:solidFill>
                  <a:schemeClr val="dk1"/>
                </a:solidFill>
                <a:latin typeface="Karla"/>
                <a:ea typeface="Karla"/>
                <a:cs typeface="Karla"/>
                <a:sym typeface="Karla"/>
              </a:rPr>
              <a:t>and infographics &amp; images by </a:t>
            </a:r>
            <a:r>
              <a:rPr lang="en" sz="1000" b="1">
                <a:solidFill>
                  <a:schemeClr val="accent4"/>
                </a:solidFill>
                <a:uFill>
                  <a:noFill/>
                </a:uFill>
                <a:latin typeface="Karla"/>
                <a:ea typeface="Karla"/>
                <a:cs typeface="Karla"/>
                <a:sym typeface="Karla"/>
                <a:hlinkClick r:id="rId5">
                  <a:extLst>
                    <a:ext uri="{A12FA001-AC4F-418D-AE19-62706E023703}">
                      <ahyp:hlinkClr xmlns="" xmlns:ahyp="http://schemas.microsoft.com/office/drawing/2018/hyperlinkcolor" val="tx"/>
                    </a:ext>
                  </a:extLst>
                </a:hlinkClick>
              </a:rPr>
              <a:t>Freepik</a:t>
            </a:r>
            <a:endParaRPr sz="1000" b="1">
              <a:solidFill>
                <a:schemeClr val="accent4"/>
              </a:solidFill>
              <a:latin typeface="Karla"/>
              <a:ea typeface="Karla"/>
              <a:cs typeface="Karla"/>
              <a:sym typeface="Karla"/>
            </a:endParaRPr>
          </a:p>
        </p:txBody>
      </p:sp>
    </p:spTree>
    <p:extLst>
      <p:ext uri="{BB962C8B-B14F-4D97-AF65-F5344CB8AC3E}">
        <p14:creationId xmlns:p14="http://schemas.microsoft.com/office/powerpoint/2010/main" val="822336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12519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938599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2935686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353934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column text 1">
  <p:cSld name="One-column text 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0"/>
          <p:cNvSpPr txBox="1">
            <a:spLocks noGrp="1"/>
          </p:cNvSpPr>
          <p:nvPr>
            <p:ph type="title"/>
          </p:nvPr>
        </p:nvSpPr>
        <p:spPr>
          <a:xfrm>
            <a:off x="720000" y="851763"/>
            <a:ext cx="4294800" cy="1042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30"/>
          <p:cNvSpPr txBox="1">
            <a:spLocks noGrp="1"/>
          </p:cNvSpPr>
          <p:nvPr>
            <p:ph type="subTitle" idx="1"/>
          </p:nvPr>
        </p:nvSpPr>
        <p:spPr>
          <a:xfrm>
            <a:off x="720000" y="2004538"/>
            <a:ext cx="4179300" cy="22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428655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55" indent="0" algn="ctr">
              <a:buNone/>
              <a:defRPr>
                <a:solidFill>
                  <a:schemeClr val="tx1">
                    <a:tint val="75000"/>
                  </a:schemeClr>
                </a:solidFill>
              </a:defRPr>
            </a:lvl2pPr>
            <a:lvl3pPr marL="914111" indent="0" algn="ctr">
              <a:buNone/>
              <a:defRPr>
                <a:solidFill>
                  <a:schemeClr val="tx1">
                    <a:tint val="75000"/>
                  </a:schemeClr>
                </a:solidFill>
              </a:defRPr>
            </a:lvl3pPr>
            <a:lvl4pPr marL="1371166" indent="0" algn="ctr">
              <a:buNone/>
              <a:defRPr>
                <a:solidFill>
                  <a:schemeClr val="tx1">
                    <a:tint val="75000"/>
                  </a:schemeClr>
                </a:solidFill>
              </a:defRPr>
            </a:lvl4pPr>
            <a:lvl5pPr marL="1828221" indent="0" algn="ctr">
              <a:buNone/>
              <a:defRPr>
                <a:solidFill>
                  <a:schemeClr val="tx1">
                    <a:tint val="75000"/>
                  </a:schemeClr>
                </a:solidFill>
              </a:defRPr>
            </a:lvl5pPr>
            <a:lvl6pPr marL="2285276" indent="0" algn="ctr">
              <a:buNone/>
              <a:defRPr>
                <a:solidFill>
                  <a:schemeClr val="tx1">
                    <a:tint val="75000"/>
                  </a:schemeClr>
                </a:solidFill>
              </a:defRPr>
            </a:lvl6pPr>
            <a:lvl7pPr marL="2742332" indent="0" algn="ctr">
              <a:buNone/>
              <a:defRPr>
                <a:solidFill>
                  <a:schemeClr val="tx1">
                    <a:tint val="75000"/>
                  </a:schemeClr>
                </a:solidFill>
              </a:defRPr>
            </a:lvl7pPr>
            <a:lvl8pPr marL="3199386" indent="0" algn="ctr">
              <a:buNone/>
              <a:defRPr>
                <a:solidFill>
                  <a:schemeClr val="tx1">
                    <a:tint val="75000"/>
                  </a:schemeClr>
                </a:solidFill>
              </a:defRPr>
            </a:lvl8pPr>
            <a:lvl9pPr marL="365644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784F9F2-FA33-8993-8058-B813F2D79549}"/>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5" name="Footer Placeholder 4">
            <a:extLst>
              <a:ext uri="{FF2B5EF4-FFF2-40B4-BE49-F238E27FC236}">
                <a16:creationId xmlns:a16="http://schemas.microsoft.com/office/drawing/2014/main" id="{376B2783-935E-0A0A-665E-3D64E404FB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DA45A1-ABFC-4294-A9AE-69D9A86F32B0}"/>
              </a:ext>
            </a:extLst>
          </p:cNvPr>
          <p:cNvSpPr>
            <a:spLocks noGrp="1"/>
          </p:cNvSpPr>
          <p:nvPr>
            <p:ph type="sldNum" sz="quarter" idx="12"/>
          </p:nvPr>
        </p:nvSpPr>
        <p:spPr/>
        <p:txBody>
          <a:bodyPr/>
          <a:lstStyle>
            <a:lvl1pPr>
              <a:defRPr/>
            </a:lvl1pPr>
          </a:lstStyle>
          <a:p>
            <a:pPr>
              <a:defRPr/>
            </a:pPr>
            <a:fld id="{AF01AA3D-9EE0-1647-A97A-AB2412CBF93A}" type="slidenum">
              <a:rPr lang="en-US"/>
              <a:pPr>
                <a:defRPr/>
              </a:pPr>
              <a:t>‹#›</a:t>
            </a:fld>
            <a:endParaRPr lang="en-US" dirty="0"/>
          </a:p>
        </p:txBody>
      </p:sp>
    </p:spTree>
    <p:extLst>
      <p:ext uri="{BB962C8B-B14F-4D97-AF65-F5344CB8AC3E}">
        <p14:creationId xmlns:p14="http://schemas.microsoft.com/office/powerpoint/2010/main" val="136538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A3C84-1C6A-F8C1-54C4-30F1C1D2C612}"/>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5" name="Footer Placeholder 4">
            <a:extLst>
              <a:ext uri="{FF2B5EF4-FFF2-40B4-BE49-F238E27FC236}">
                <a16:creationId xmlns:a16="http://schemas.microsoft.com/office/drawing/2014/main" id="{54114F48-B1B1-2283-EEFA-E81C668770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C78340-948A-C615-402E-BAD65B82D225}"/>
              </a:ext>
            </a:extLst>
          </p:cNvPr>
          <p:cNvSpPr>
            <a:spLocks noGrp="1"/>
          </p:cNvSpPr>
          <p:nvPr>
            <p:ph type="sldNum" sz="quarter" idx="12"/>
          </p:nvPr>
        </p:nvSpPr>
        <p:spPr/>
        <p:txBody>
          <a:bodyPr/>
          <a:lstStyle>
            <a:lvl1pPr>
              <a:defRPr/>
            </a:lvl1pPr>
          </a:lstStyle>
          <a:p>
            <a:pPr>
              <a:defRPr/>
            </a:pPr>
            <a:fld id="{2BAE0115-C804-5B44-960E-09783970B1B8}" type="slidenum">
              <a:rPr lang="en-US"/>
              <a:pPr>
                <a:defRPr/>
              </a:pPr>
              <a:t>‹#›</a:t>
            </a:fld>
            <a:endParaRPr lang="en-US" dirty="0"/>
          </a:p>
        </p:txBody>
      </p:sp>
    </p:spTree>
    <p:extLst>
      <p:ext uri="{BB962C8B-B14F-4D97-AF65-F5344CB8AC3E}">
        <p14:creationId xmlns:p14="http://schemas.microsoft.com/office/powerpoint/2010/main" val="2642155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55" indent="0">
              <a:buNone/>
              <a:defRPr sz="1800">
                <a:solidFill>
                  <a:schemeClr val="tx1">
                    <a:tint val="75000"/>
                  </a:schemeClr>
                </a:solidFill>
              </a:defRPr>
            </a:lvl2pPr>
            <a:lvl3pPr marL="914111" indent="0">
              <a:buNone/>
              <a:defRPr sz="1650">
                <a:solidFill>
                  <a:schemeClr val="tx1">
                    <a:tint val="75000"/>
                  </a:schemeClr>
                </a:solidFill>
              </a:defRPr>
            </a:lvl3pPr>
            <a:lvl4pPr marL="1371166" indent="0">
              <a:buNone/>
              <a:defRPr sz="1425">
                <a:solidFill>
                  <a:schemeClr val="tx1">
                    <a:tint val="75000"/>
                  </a:schemeClr>
                </a:solidFill>
              </a:defRPr>
            </a:lvl4pPr>
            <a:lvl5pPr marL="1828221" indent="0">
              <a:buNone/>
              <a:defRPr sz="1425">
                <a:solidFill>
                  <a:schemeClr val="tx1">
                    <a:tint val="75000"/>
                  </a:schemeClr>
                </a:solidFill>
              </a:defRPr>
            </a:lvl5pPr>
            <a:lvl6pPr marL="2285276" indent="0">
              <a:buNone/>
              <a:defRPr sz="1425">
                <a:solidFill>
                  <a:schemeClr val="tx1">
                    <a:tint val="75000"/>
                  </a:schemeClr>
                </a:solidFill>
              </a:defRPr>
            </a:lvl6pPr>
            <a:lvl7pPr marL="2742332" indent="0">
              <a:buNone/>
              <a:defRPr sz="1425">
                <a:solidFill>
                  <a:schemeClr val="tx1">
                    <a:tint val="75000"/>
                  </a:schemeClr>
                </a:solidFill>
              </a:defRPr>
            </a:lvl7pPr>
            <a:lvl8pPr marL="3199386" indent="0">
              <a:buNone/>
              <a:defRPr sz="1425">
                <a:solidFill>
                  <a:schemeClr val="tx1">
                    <a:tint val="75000"/>
                  </a:schemeClr>
                </a:solidFill>
              </a:defRPr>
            </a:lvl8pPr>
            <a:lvl9pPr marL="3656441" indent="0">
              <a:buNone/>
              <a:defRPr sz="142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228846-7DB1-3509-48D3-7AFB3ECF5FA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5" name="Footer Placeholder 4">
            <a:extLst>
              <a:ext uri="{FF2B5EF4-FFF2-40B4-BE49-F238E27FC236}">
                <a16:creationId xmlns:a16="http://schemas.microsoft.com/office/drawing/2014/main" id="{4F4048D7-44B5-B60D-2AB0-B2C67783D5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1DE26B-356D-ECA7-56FB-8760AB6FC8D2}"/>
              </a:ext>
            </a:extLst>
          </p:cNvPr>
          <p:cNvSpPr>
            <a:spLocks noGrp="1"/>
          </p:cNvSpPr>
          <p:nvPr>
            <p:ph type="sldNum" sz="quarter" idx="12"/>
          </p:nvPr>
        </p:nvSpPr>
        <p:spPr/>
        <p:txBody>
          <a:bodyPr/>
          <a:lstStyle>
            <a:lvl1pPr>
              <a:defRPr/>
            </a:lvl1pPr>
          </a:lstStyle>
          <a:p>
            <a:pPr>
              <a:defRPr/>
            </a:pPr>
            <a:fld id="{4978240A-0364-274D-A102-29996B1B733E}" type="slidenum">
              <a:rPr lang="en-US"/>
              <a:pPr>
                <a:defRPr/>
              </a:pPr>
              <a:t>‹#›</a:t>
            </a:fld>
            <a:endParaRPr lang="en-US" dirty="0"/>
          </a:p>
        </p:txBody>
      </p:sp>
    </p:spTree>
    <p:extLst>
      <p:ext uri="{BB962C8B-B14F-4D97-AF65-F5344CB8AC3E}">
        <p14:creationId xmlns:p14="http://schemas.microsoft.com/office/powerpoint/2010/main" val="1864706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6F5D44F-16C0-6FA4-5753-D07D497755C1}"/>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6" name="Footer Placeholder 4">
            <a:extLst>
              <a:ext uri="{FF2B5EF4-FFF2-40B4-BE49-F238E27FC236}">
                <a16:creationId xmlns:a16="http://schemas.microsoft.com/office/drawing/2014/main" id="{B605BB59-BB86-C737-96D7-99E7F9F1AC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BDC698-B2FC-7DA1-97F5-3A4F64F46BC8}"/>
              </a:ext>
            </a:extLst>
          </p:cNvPr>
          <p:cNvSpPr>
            <a:spLocks noGrp="1"/>
          </p:cNvSpPr>
          <p:nvPr>
            <p:ph type="sldNum" sz="quarter" idx="12"/>
          </p:nvPr>
        </p:nvSpPr>
        <p:spPr/>
        <p:txBody>
          <a:bodyPr/>
          <a:lstStyle>
            <a:lvl1pPr>
              <a:defRPr/>
            </a:lvl1pPr>
          </a:lstStyle>
          <a:p>
            <a:pPr>
              <a:defRPr/>
            </a:pPr>
            <a:fld id="{6B856BC8-2E89-0042-B593-1A9B02C059F6}" type="slidenum">
              <a:rPr lang="en-US"/>
              <a:pPr>
                <a:defRPr/>
              </a:pPr>
              <a:t>‹#›</a:t>
            </a:fld>
            <a:endParaRPr lang="en-US" dirty="0"/>
          </a:p>
        </p:txBody>
      </p:sp>
    </p:spTree>
    <p:extLst>
      <p:ext uri="{BB962C8B-B14F-4D97-AF65-F5344CB8AC3E}">
        <p14:creationId xmlns:p14="http://schemas.microsoft.com/office/powerpoint/2010/main" val="4099927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7"/>
            <a:ext cx="4040188"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55" indent="0">
              <a:buNone/>
              <a:defRPr sz="2024" b="1"/>
            </a:lvl2pPr>
            <a:lvl3pPr marL="914111" indent="0">
              <a:buNone/>
              <a:defRPr sz="1800" b="1"/>
            </a:lvl3pPr>
            <a:lvl4pPr marL="1371166" indent="0">
              <a:buNone/>
              <a:defRPr sz="1650" b="1"/>
            </a:lvl4pPr>
            <a:lvl5pPr marL="1828221" indent="0">
              <a:buNone/>
              <a:defRPr sz="1650" b="1"/>
            </a:lvl5pPr>
            <a:lvl6pPr marL="2285276" indent="0">
              <a:buNone/>
              <a:defRPr sz="1650" b="1"/>
            </a:lvl6pPr>
            <a:lvl7pPr marL="2742332" indent="0">
              <a:buNone/>
              <a:defRPr sz="1650" b="1"/>
            </a:lvl7pPr>
            <a:lvl8pPr marL="3199386" indent="0">
              <a:buNone/>
              <a:defRPr sz="1650" b="1"/>
            </a:lvl8pPr>
            <a:lvl9pPr marL="3656441"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CE177B3-417A-0D87-63E6-75A08A5F422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8" name="Footer Placeholder 4">
            <a:extLst>
              <a:ext uri="{FF2B5EF4-FFF2-40B4-BE49-F238E27FC236}">
                <a16:creationId xmlns:a16="http://schemas.microsoft.com/office/drawing/2014/main" id="{7B0B7D72-06DC-B0C2-34C4-5FAB9A46D8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C788D6C-D339-759A-1194-0E36FE855352}"/>
              </a:ext>
            </a:extLst>
          </p:cNvPr>
          <p:cNvSpPr>
            <a:spLocks noGrp="1"/>
          </p:cNvSpPr>
          <p:nvPr>
            <p:ph type="sldNum" sz="quarter" idx="12"/>
          </p:nvPr>
        </p:nvSpPr>
        <p:spPr/>
        <p:txBody>
          <a:bodyPr/>
          <a:lstStyle>
            <a:lvl1pPr>
              <a:defRPr/>
            </a:lvl1pPr>
          </a:lstStyle>
          <a:p>
            <a:pPr>
              <a:defRPr/>
            </a:pPr>
            <a:fld id="{4D2206F9-B383-9247-BDAB-EF3CDFC00DED}" type="slidenum">
              <a:rPr lang="en-US"/>
              <a:pPr>
                <a:defRPr/>
              </a:pPr>
              <a:t>‹#›</a:t>
            </a:fld>
            <a:endParaRPr lang="en-US" dirty="0"/>
          </a:p>
        </p:txBody>
      </p:sp>
    </p:spTree>
    <p:extLst>
      <p:ext uri="{BB962C8B-B14F-4D97-AF65-F5344CB8AC3E}">
        <p14:creationId xmlns:p14="http://schemas.microsoft.com/office/powerpoint/2010/main" val="1005946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43C2C7-AB3F-E02D-3A3A-8CCA0A40B25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4" name="Footer Placeholder 4">
            <a:extLst>
              <a:ext uri="{FF2B5EF4-FFF2-40B4-BE49-F238E27FC236}">
                <a16:creationId xmlns:a16="http://schemas.microsoft.com/office/drawing/2014/main" id="{E5EF5246-AD21-B497-62FE-35EBC2E589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0B4623B-0611-A868-F81A-52BA5433091A}"/>
              </a:ext>
            </a:extLst>
          </p:cNvPr>
          <p:cNvSpPr>
            <a:spLocks noGrp="1"/>
          </p:cNvSpPr>
          <p:nvPr>
            <p:ph type="sldNum" sz="quarter" idx="12"/>
          </p:nvPr>
        </p:nvSpPr>
        <p:spPr/>
        <p:txBody>
          <a:bodyPr/>
          <a:lstStyle>
            <a:lvl1pPr>
              <a:defRPr/>
            </a:lvl1pPr>
          </a:lstStyle>
          <a:p>
            <a:pPr>
              <a:defRPr/>
            </a:pPr>
            <a:fld id="{793545D8-EEC6-D34E-9C0E-038AA9E17A0C}" type="slidenum">
              <a:rPr lang="en-US"/>
              <a:pPr>
                <a:defRPr/>
              </a:pPr>
              <a:t>‹#›</a:t>
            </a:fld>
            <a:endParaRPr lang="en-US" dirty="0"/>
          </a:p>
        </p:txBody>
      </p:sp>
    </p:spTree>
    <p:extLst>
      <p:ext uri="{BB962C8B-B14F-4D97-AF65-F5344CB8AC3E}">
        <p14:creationId xmlns:p14="http://schemas.microsoft.com/office/powerpoint/2010/main" val="1242473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0B1F68B8-C0B4-2CB2-A5D1-F4F496746EE6}"/>
              </a:ext>
            </a:extLst>
          </p:cNvPr>
          <p:cNvSpPr/>
          <p:nvPr userDrawn="1"/>
        </p:nvSpPr>
        <p:spPr>
          <a:xfrm>
            <a:off x="854869" y="773907"/>
            <a:ext cx="7434263" cy="321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anchor="ctr"/>
          <a:lstStyle/>
          <a:p>
            <a:pPr algn="ctr" defTabSz="685600" eaLnBrk="1" fontAlgn="auto" hangingPunct="1">
              <a:spcBef>
                <a:spcPts val="0"/>
              </a:spcBef>
              <a:spcAft>
                <a:spcPts val="0"/>
              </a:spcAft>
              <a:defRPr/>
            </a:pPr>
            <a:endParaRPr lang="zh-CN" altLang="en-US" sz="1050">
              <a:solidFill>
                <a:srgbClr val="FFFFFF"/>
              </a:solidFill>
              <a:sym typeface="Arial"/>
            </a:endParaRPr>
          </a:p>
        </p:txBody>
      </p:sp>
      <p:sp>
        <p:nvSpPr>
          <p:cNvPr id="3" name="圆角矩形 5">
            <a:extLst>
              <a:ext uri="{FF2B5EF4-FFF2-40B4-BE49-F238E27FC236}">
                <a16:creationId xmlns:a16="http://schemas.microsoft.com/office/drawing/2014/main" id="{ECE39EB5-917A-F28C-B272-4B797D47ADB4}"/>
              </a:ext>
            </a:extLst>
          </p:cNvPr>
          <p:cNvSpPr/>
          <p:nvPr userDrawn="1"/>
        </p:nvSpPr>
        <p:spPr>
          <a:xfrm>
            <a:off x="4425554" y="4838700"/>
            <a:ext cx="292894" cy="1666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anchor="ctr"/>
          <a:lstStyle/>
          <a:p>
            <a:pPr algn="ctr" defTabSz="685600" eaLnBrk="1" fontAlgn="auto" hangingPunct="1">
              <a:spcBef>
                <a:spcPts val="0"/>
              </a:spcBef>
              <a:spcAft>
                <a:spcPts val="0"/>
              </a:spcAft>
              <a:defRPr/>
            </a:pPr>
            <a:endParaRPr lang="zh-CN" altLang="en-US" sz="1050">
              <a:solidFill>
                <a:srgbClr val="FFFFFF"/>
              </a:solidFill>
              <a:sym typeface="Arial"/>
            </a:endParaRPr>
          </a:p>
        </p:txBody>
      </p:sp>
      <p:sp>
        <p:nvSpPr>
          <p:cNvPr id="4" name="日期占位符 6">
            <a:extLst>
              <a:ext uri="{FF2B5EF4-FFF2-40B4-BE49-F238E27FC236}">
                <a16:creationId xmlns:a16="http://schemas.microsoft.com/office/drawing/2014/main" id="{2C2183BF-5EE8-0DF9-B2BC-F6465818EC6C}"/>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4/4/2023</a:t>
            </a:fld>
            <a:endParaRPr lang="en-US" dirty="0"/>
          </a:p>
        </p:txBody>
      </p:sp>
      <p:sp>
        <p:nvSpPr>
          <p:cNvPr id="5" name="灯片编号占位符 8">
            <a:extLst>
              <a:ext uri="{FF2B5EF4-FFF2-40B4-BE49-F238E27FC236}">
                <a16:creationId xmlns:a16="http://schemas.microsoft.com/office/drawing/2014/main" id="{90FFCDCE-9770-CE45-A5C1-5F64D4155232}"/>
              </a:ext>
            </a:extLst>
          </p:cNvPr>
          <p:cNvSpPr>
            <a:spLocks noGrp="1"/>
          </p:cNvSpPr>
          <p:nvPr>
            <p:ph type="sldNum" sz="quarter" idx="11"/>
          </p:nvPr>
        </p:nvSpPr>
        <p:spPr>
          <a:xfrm>
            <a:off x="3505200" y="4797029"/>
            <a:ext cx="2133600" cy="273844"/>
          </a:xfrm>
        </p:spPr>
        <p:txBody>
          <a:bodyPr/>
          <a:lstStyle>
            <a:lvl1pPr algn="ctr">
              <a:defRPr>
                <a:latin typeface="ITC Avant Garde Std Bk" panose="020B0502020202020204" pitchFamily="34" charset="0"/>
              </a:defRPr>
            </a:lvl1pPr>
          </a:lstStyle>
          <a:p>
            <a:pPr>
              <a:defRPr/>
            </a:pPr>
            <a:fld id="{370B8099-B582-C34A-A668-75BA9A582B36}" type="slidenum">
              <a:rPr lang="en-US"/>
              <a:pPr>
                <a:defRPr/>
              </a:pPr>
              <a:t>‹#›</a:t>
            </a:fld>
            <a:endParaRPr lang="en-US" dirty="0"/>
          </a:p>
        </p:txBody>
      </p:sp>
    </p:spTree>
    <p:extLst>
      <p:ext uri="{BB962C8B-B14F-4D97-AF65-F5344CB8AC3E}">
        <p14:creationId xmlns:p14="http://schemas.microsoft.com/office/powerpoint/2010/main" val="3089621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336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0"/>
            <a:ext cx="3008313" cy="351829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7C806A-AB9B-1219-F781-432AF1944A87}"/>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6" name="Footer Placeholder 4">
            <a:extLst>
              <a:ext uri="{FF2B5EF4-FFF2-40B4-BE49-F238E27FC236}">
                <a16:creationId xmlns:a16="http://schemas.microsoft.com/office/drawing/2014/main" id="{CCF34A70-2C60-4084-DBBB-195E060367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06E916-75A5-F4DE-D7C0-4CD7476A63CC}"/>
              </a:ext>
            </a:extLst>
          </p:cNvPr>
          <p:cNvSpPr>
            <a:spLocks noGrp="1"/>
          </p:cNvSpPr>
          <p:nvPr>
            <p:ph type="sldNum" sz="quarter" idx="12"/>
          </p:nvPr>
        </p:nvSpPr>
        <p:spPr/>
        <p:txBody>
          <a:bodyPr/>
          <a:lstStyle>
            <a:lvl1pPr>
              <a:defRPr/>
            </a:lvl1pPr>
          </a:lstStyle>
          <a:p>
            <a:pPr>
              <a:defRPr/>
            </a:pPr>
            <a:fld id="{7AE34670-4F92-3D4B-AF3B-B810F5837320}" type="slidenum">
              <a:rPr lang="en-US"/>
              <a:pPr>
                <a:defRPr/>
              </a:pPr>
              <a:t>‹#›</a:t>
            </a:fld>
            <a:endParaRPr lang="en-US" dirty="0"/>
          </a:p>
        </p:txBody>
      </p:sp>
    </p:spTree>
    <p:extLst>
      <p:ext uri="{BB962C8B-B14F-4D97-AF65-F5344CB8AC3E}">
        <p14:creationId xmlns:p14="http://schemas.microsoft.com/office/powerpoint/2010/main" val="2973721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3"/>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rtlCol="0">
            <a:normAutofit/>
          </a:bodyPr>
          <a:lstStyle>
            <a:lvl1pPr marL="0" indent="0">
              <a:buNone/>
              <a:defRPr sz="3224"/>
            </a:lvl1pPr>
            <a:lvl2pPr marL="457055" indent="0">
              <a:buNone/>
              <a:defRPr sz="2849"/>
            </a:lvl2pPr>
            <a:lvl3pPr marL="914111" indent="0">
              <a:buNone/>
              <a:defRPr sz="2399"/>
            </a:lvl3pPr>
            <a:lvl4pPr marL="1371166" indent="0">
              <a:buNone/>
              <a:defRPr sz="2024"/>
            </a:lvl4pPr>
            <a:lvl5pPr marL="1828221" indent="0">
              <a:buNone/>
              <a:defRPr sz="2024"/>
            </a:lvl5pPr>
            <a:lvl6pPr marL="2285276" indent="0">
              <a:buNone/>
              <a:defRPr sz="2024"/>
            </a:lvl6pPr>
            <a:lvl7pPr marL="2742332" indent="0">
              <a:buNone/>
              <a:defRPr sz="2024"/>
            </a:lvl7pPr>
            <a:lvl8pPr marL="3199386" indent="0">
              <a:buNone/>
              <a:defRPr sz="2024"/>
            </a:lvl8pPr>
            <a:lvl9pPr marL="3656441" indent="0">
              <a:buNone/>
              <a:defRPr sz="2024"/>
            </a:lvl9pPr>
          </a:lstStyle>
          <a:p>
            <a:pPr lvl="0"/>
            <a:endParaRPr lang="en-US" noProof="0" dirty="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25"/>
            </a:lvl1pPr>
            <a:lvl2pPr marL="457055" indent="0">
              <a:buNone/>
              <a:defRPr sz="1200"/>
            </a:lvl2pPr>
            <a:lvl3pPr marL="914111" indent="0">
              <a:buNone/>
              <a:defRPr sz="1050"/>
            </a:lvl3pPr>
            <a:lvl4pPr marL="1371166" indent="0">
              <a:buNone/>
              <a:defRPr sz="900"/>
            </a:lvl4pPr>
            <a:lvl5pPr marL="1828221" indent="0">
              <a:buNone/>
              <a:defRPr sz="900"/>
            </a:lvl5pPr>
            <a:lvl6pPr marL="2285276" indent="0">
              <a:buNone/>
              <a:defRPr sz="900"/>
            </a:lvl6pPr>
            <a:lvl7pPr marL="2742332" indent="0">
              <a:buNone/>
              <a:defRPr sz="900"/>
            </a:lvl7pPr>
            <a:lvl8pPr marL="3199386" indent="0">
              <a:buNone/>
              <a:defRPr sz="900"/>
            </a:lvl8pPr>
            <a:lvl9pPr marL="36564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8C3E03-106E-55D9-80F3-A6CDB5DC057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6" name="Footer Placeholder 4">
            <a:extLst>
              <a:ext uri="{FF2B5EF4-FFF2-40B4-BE49-F238E27FC236}">
                <a16:creationId xmlns:a16="http://schemas.microsoft.com/office/drawing/2014/main" id="{D8E3447A-D6B7-CC4F-F441-2C52D7F8C6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AA08B4-EB00-BC11-F57D-F30A9D635563}"/>
              </a:ext>
            </a:extLst>
          </p:cNvPr>
          <p:cNvSpPr>
            <a:spLocks noGrp="1"/>
          </p:cNvSpPr>
          <p:nvPr>
            <p:ph type="sldNum" sz="quarter" idx="12"/>
          </p:nvPr>
        </p:nvSpPr>
        <p:spPr/>
        <p:txBody>
          <a:bodyPr/>
          <a:lstStyle>
            <a:lvl1pPr>
              <a:defRPr/>
            </a:lvl1pPr>
          </a:lstStyle>
          <a:p>
            <a:pPr>
              <a:defRPr/>
            </a:pPr>
            <a:fld id="{06B0F341-CDBB-1843-818C-451DA7F692B2}" type="slidenum">
              <a:rPr lang="en-US"/>
              <a:pPr>
                <a:defRPr/>
              </a:pPr>
              <a:t>‹#›</a:t>
            </a:fld>
            <a:endParaRPr lang="en-US" dirty="0"/>
          </a:p>
        </p:txBody>
      </p:sp>
    </p:spTree>
    <p:extLst>
      <p:ext uri="{BB962C8B-B14F-4D97-AF65-F5344CB8AC3E}">
        <p14:creationId xmlns:p14="http://schemas.microsoft.com/office/powerpoint/2010/main" val="472937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C182A-6919-8326-5AD5-BFD259528A8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5" name="Footer Placeholder 4">
            <a:extLst>
              <a:ext uri="{FF2B5EF4-FFF2-40B4-BE49-F238E27FC236}">
                <a16:creationId xmlns:a16="http://schemas.microsoft.com/office/drawing/2014/main" id="{731FEB6C-8B2C-C874-ADB5-E1B95005C7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A5D20A-B7FF-7366-2ECD-AA7CCCE40906}"/>
              </a:ext>
            </a:extLst>
          </p:cNvPr>
          <p:cNvSpPr>
            <a:spLocks noGrp="1"/>
          </p:cNvSpPr>
          <p:nvPr>
            <p:ph type="sldNum" sz="quarter" idx="12"/>
          </p:nvPr>
        </p:nvSpPr>
        <p:spPr/>
        <p:txBody>
          <a:bodyPr/>
          <a:lstStyle>
            <a:lvl1pPr>
              <a:defRPr/>
            </a:lvl1pPr>
          </a:lstStyle>
          <a:p>
            <a:pPr>
              <a:defRPr/>
            </a:pPr>
            <a:fld id="{E513D549-6C16-B342-A60D-4FC4EC290091}" type="slidenum">
              <a:rPr lang="en-US"/>
              <a:pPr>
                <a:defRPr/>
              </a:pPr>
              <a:t>‹#›</a:t>
            </a:fld>
            <a:endParaRPr lang="en-US" dirty="0"/>
          </a:p>
        </p:txBody>
      </p:sp>
    </p:spTree>
    <p:extLst>
      <p:ext uri="{BB962C8B-B14F-4D97-AF65-F5344CB8AC3E}">
        <p14:creationId xmlns:p14="http://schemas.microsoft.com/office/powerpoint/2010/main" val="163871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2" name="Google Shape;42;p13"/>
          <p:cNvSpPr txBox="1">
            <a:spLocks noGrp="1"/>
          </p:cNvSpPr>
          <p:nvPr>
            <p:ph type="title" idx="2"/>
          </p:nvPr>
        </p:nvSpPr>
        <p:spPr>
          <a:xfrm>
            <a:off x="533075"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3" name="Google Shape;43;p13"/>
          <p:cNvSpPr txBox="1">
            <a:spLocks noGrp="1"/>
          </p:cNvSpPr>
          <p:nvPr>
            <p:ph type="subTitle" idx="1"/>
          </p:nvPr>
        </p:nvSpPr>
        <p:spPr>
          <a:xfrm>
            <a:off x="533075"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13"/>
          <p:cNvSpPr txBox="1">
            <a:spLocks noGrp="1"/>
          </p:cNvSpPr>
          <p:nvPr>
            <p:ph type="title" idx="3" hasCustomPrompt="1"/>
          </p:nvPr>
        </p:nvSpPr>
        <p:spPr>
          <a:xfrm>
            <a:off x="13611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5" name="Google Shape;45;p13"/>
          <p:cNvSpPr txBox="1">
            <a:spLocks noGrp="1"/>
          </p:cNvSpPr>
          <p:nvPr>
            <p:ph type="title" idx="4"/>
          </p:nvPr>
        </p:nvSpPr>
        <p:spPr>
          <a:xfrm>
            <a:off x="533075"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6" name="Google Shape;46;p13"/>
          <p:cNvSpPr txBox="1">
            <a:spLocks noGrp="1"/>
          </p:cNvSpPr>
          <p:nvPr>
            <p:ph type="subTitle" idx="5"/>
          </p:nvPr>
        </p:nvSpPr>
        <p:spPr>
          <a:xfrm>
            <a:off x="533075"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 name="Google Shape;47;p13"/>
          <p:cNvSpPr txBox="1">
            <a:spLocks noGrp="1"/>
          </p:cNvSpPr>
          <p:nvPr>
            <p:ph type="title" idx="6" hasCustomPrompt="1"/>
          </p:nvPr>
        </p:nvSpPr>
        <p:spPr>
          <a:xfrm>
            <a:off x="13611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 name="Google Shape;48;p13"/>
          <p:cNvSpPr txBox="1">
            <a:spLocks noGrp="1"/>
          </p:cNvSpPr>
          <p:nvPr>
            <p:ph type="title" idx="7"/>
          </p:nvPr>
        </p:nvSpPr>
        <p:spPr>
          <a:xfrm>
            <a:off x="3221463"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9" name="Google Shape;49;p13"/>
          <p:cNvSpPr txBox="1">
            <a:spLocks noGrp="1"/>
          </p:cNvSpPr>
          <p:nvPr>
            <p:ph type="subTitle" idx="8"/>
          </p:nvPr>
        </p:nvSpPr>
        <p:spPr>
          <a:xfrm>
            <a:off x="322140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 name="Google Shape;50;p13"/>
          <p:cNvSpPr txBox="1">
            <a:spLocks noGrp="1"/>
          </p:cNvSpPr>
          <p:nvPr>
            <p:ph type="title" idx="9" hasCustomPrompt="1"/>
          </p:nvPr>
        </p:nvSpPr>
        <p:spPr>
          <a:xfrm>
            <a:off x="404955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1" name="Google Shape;51;p13"/>
          <p:cNvSpPr txBox="1">
            <a:spLocks noGrp="1"/>
          </p:cNvSpPr>
          <p:nvPr>
            <p:ph type="title" idx="13"/>
          </p:nvPr>
        </p:nvSpPr>
        <p:spPr>
          <a:xfrm>
            <a:off x="3221463"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2" name="Google Shape;52;p13"/>
          <p:cNvSpPr txBox="1">
            <a:spLocks noGrp="1"/>
          </p:cNvSpPr>
          <p:nvPr>
            <p:ph type="subTitle" idx="14"/>
          </p:nvPr>
        </p:nvSpPr>
        <p:spPr>
          <a:xfrm>
            <a:off x="322140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 name="Google Shape;53;p13"/>
          <p:cNvSpPr txBox="1">
            <a:spLocks noGrp="1"/>
          </p:cNvSpPr>
          <p:nvPr>
            <p:ph type="title" idx="15" hasCustomPrompt="1"/>
          </p:nvPr>
        </p:nvSpPr>
        <p:spPr>
          <a:xfrm>
            <a:off x="404955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 name="Google Shape;54;p13"/>
          <p:cNvSpPr txBox="1">
            <a:spLocks noGrp="1"/>
          </p:cNvSpPr>
          <p:nvPr>
            <p:ph type="title" idx="16"/>
          </p:nvPr>
        </p:nvSpPr>
        <p:spPr>
          <a:xfrm>
            <a:off x="5909850" y="1893304"/>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5" name="Google Shape;55;p13"/>
          <p:cNvSpPr txBox="1">
            <a:spLocks noGrp="1"/>
          </p:cNvSpPr>
          <p:nvPr>
            <p:ph type="subTitle" idx="17"/>
          </p:nvPr>
        </p:nvSpPr>
        <p:spPr>
          <a:xfrm>
            <a:off x="5909850" y="2327429"/>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 name="Google Shape;56;p13"/>
          <p:cNvSpPr txBox="1">
            <a:spLocks noGrp="1"/>
          </p:cNvSpPr>
          <p:nvPr>
            <p:ph type="title" idx="18" hasCustomPrompt="1"/>
          </p:nvPr>
        </p:nvSpPr>
        <p:spPr>
          <a:xfrm>
            <a:off x="6738000" y="1355004"/>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7" name="Google Shape;57;p13"/>
          <p:cNvSpPr txBox="1">
            <a:spLocks noGrp="1"/>
          </p:cNvSpPr>
          <p:nvPr>
            <p:ph type="title" idx="19"/>
          </p:nvPr>
        </p:nvSpPr>
        <p:spPr>
          <a:xfrm>
            <a:off x="5909850" y="3685175"/>
            <a:ext cx="2701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8" name="Google Shape;58;p13"/>
          <p:cNvSpPr txBox="1">
            <a:spLocks noGrp="1"/>
          </p:cNvSpPr>
          <p:nvPr>
            <p:ph type="subTitle" idx="20"/>
          </p:nvPr>
        </p:nvSpPr>
        <p:spPr>
          <a:xfrm>
            <a:off x="5909850" y="4119300"/>
            <a:ext cx="2701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21" hasCustomPrompt="1"/>
          </p:nvPr>
        </p:nvSpPr>
        <p:spPr>
          <a:xfrm>
            <a:off x="6738000" y="3146875"/>
            <a:ext cx="1044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D97E7-82EE-FBC2-B4CB-E545FDEB5CA5}"/>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4/4/2023</a:t>
            </a:fld>
            <a:endParaRPr lang="en-US" dirty="0"/>
          </a:p>
        </p:txBody>
      </p:sp>
      <p:sp>
        <p:nvSpPr>
          <p:cNvPr id="5" name="Footer Placeholder 4">
            <a:extLst>
              <a:ext uri="{FF2B5EF4-FFF2-40B4-BE49-F238E27FC236}">
                <a16:creationId xmlns:a16="http://schemas.microsoft.com/office/drawing/2014/main" id="{1A909B4C-A068-2F9C-FA6D-EC52059D82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668494-0652-45E8-8C52-5A4D74CC81EC}"/>
              </a:ext>
            </a:extLst>
          </p:cNvPr>
          <p:cNvSpPr>
            <a:spLocks noGrp="1"/>
          </p:cNvSpPr>
          <p:nvPr>
            <p:ph type="sldNum" sz="quarter" idx="12"/>
          </p:nvPr>
        </p:nvSpPr>
        <p:spPr/>
        <p:txBody>
          <a:bodyPr/>
          <a:lstStyle>
            <a:lvl1pPr>
              <a:defRPr/>
            </a:lvl1pPr>
          </a:lstStyle>
          <a:p>
            <a:pPr>
              <a:defRPr/>
            </a:pPr>
            <a:fld id="{D66BB40D-CF82-E142-A0AF-7CF86825D783}" type="slidenum">
              <a:rPr lang="en-US"/>
              <a:pPr>
                <a:defRPr/>
              </a:pPr>
              <a:t>‹#›</a:t>
            </a:fld>
            <a:endParaRPr lang="en-US" dirty="0"/>
          </a:p>
        </p:txBody>
      </p:sp>
    </p:spTree>
    <p:extLst>
      <p:ext uri="{BB962C8B-B14F-4D97-AF65-F5344CB8AC3E}">
        <p14:creationId xmlns:p14="http://schemas.microsoft.com/office/powerpoint/2010/main" val="766590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5" name="Google Shape;103;p3">
            <a:extLst>
              <a:ext uri="{FF2B5EF4-FFF2-40B4-BE49-F238E27FC236}">
                <a16:creationId xmlns:a16="http://schemas.microsoft.com/office/drawing/2014/main" id="{4A5D5379-230C-17F9-B18D-07B7936C3830}"/>
              </a:ext>
            </a:extLst>
          </p:cNvPr>
          <p:cNvSpPr/>
          <p:nvPr/>
        </p:nvSpPr>
        <p:spPr>
          <a:xfrm>
            <a:off x="0" y="1"/>
            <a:ext cx="9144000" cy="5136356"/>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lIns="91425" tIns="91425" rIns="91425" bIns="91425" anchor="ctr"/>
          <a:lstStyle/>
          <a:p>
            <a:pPr defTabSz="914378"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6" name="Google Shape;104;p3">
            <a:extLst>
              <a:ext uri="{FF2B5EF4-FFF2-40B4-BE49-F238E27FC236}">
                <a16:creationId xmlns:a16="http://schemas.microsoft.com/office/drawing/2014/main" id="{3264EE21-5ED1-FC56-49B6-7B1887CE43E8}"/>
              </a:ext>
            </a:extLst>
          </p:cNvPr>
          <p:cNvSpPr/>
          <p:nvPr/>
        </p:nvSpPr>
        <p:spPr>
          <a:xfrm>
            <a:off x="332185" y="170260"/>
            <a:ext cx="8532019" cy="4789884"/>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lIns="91425" tIns="91425" rIns="91425" bIns="91425" anchor="ctr"/>
          <a:lstStyle/>
          <a:p>
            <a:pPr defTabSz="914378"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7" name="Google Shape;105;p3">
            <a:extLst>
              <a:ext uri="{FF2B5EF4-FFF2-40B4-BE49-F238E27FC236}">
                <a16:creationId xmlns:a16="http://schemas.microsoft.com/office/drawing/2014/main" id="{5C683567-4EE6-97BC-051A-EE4DB8D993C2}"/>
              </a:ext>
            </a:extLst>
          </p:cNvPr>
          <p:cNvSpPr/>
          <p:nvPr/>
        </p:nvSpPr>
        <p:spPr>
          <a:xfrm>
            <a:off x="311944" y="151210"/>
            <a:ext cx="8567738" cy="4817269"/>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lIns="91425" tIns="91425" rIns="91425" bIns="91425" anchor="ctr"/>
          <a:lstStyle/>
          <a:p>
            <a:pPr defTabSz="914378" eaLnBrk="1" fontAlgn="auto" hangingPunct="1">
              <a:spcBef>
                <a:spcPts val="0"/>
              </a:spcBef>
              <a:spcAft>
                <a:spcPts val="0"/>
              </a:spcAft>
              <a:buClr>
                <a:srgbClr val="000000"/>
              </a:buClr>
              <a:buFont typeface="Arial"/>
              <a:buNone/>
              <a:defRPr/>
            </a:pPr>
            <a:endParaRPr sz="1400" kern="0">
              <a:solidFill>
                <a:srgbClr val="000000"/>
              </a:solidFill>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lIns="91425" tIns="91425" rIns="91425" bIns="91425">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8" name="Google Shape;108;p3"/>
          <p:cNvSpPr txBox="1">
            <a:spLocks noGrp="1"/>
          </p:cNvSpPr>
          <p:nvPr>
            <p:ph type="title" idx="2"/>
          </p:nvPr>
        </p:nvSpPr>
        <p:spPr>
          <a:xfrm>
            <a:off x="685800" y="1335000"/>
            <a:ext cx="4323900" cy="1168200"/>
          </a:xfrm>
          <a:prstGeom prst="rect">
            <a:avLst/>
          </a:prstGeom>
        </p:spPr>
        <p:txBody>
          <a:bodyPr spcFirstLastPara="1" lIns="91425" tIns="91425" rIns="91425" bIns="91425" anchor="b">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rPr lang="en-US"/>
              <a:t>Click to edit Master title style</a:t>
            </a:r>
            <a:endParaRP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lIns="91425" tIns="91425" rIns="91425" bIns="91425">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a:extLst>
              <a:ext uri="{FF2B5EF4-FFF2-40B4-BE49-F238E27FC236}">
                <a16:creationId xmlns:a16="http://schemas.microsoft.com/office/drawing/2014/main" id="{C2C0A4E1-8BD5-D1B7-B167-2C39025AAE69}"/>
              </a:ext>
            </a:extLst>
          </p:cNvPr>
          <p:cNvSpPr txBox="1">
            <a:spLocks noGrp="1" noChangeArrowheads="1"/>
          </p:cNvSpPr>
          <p:nvPr>
            <p:ph type="sldNum" idx="10"/>
          </p:nvPr>
        </p:nvSpPr>
        <p:spPr bwMode="auto">
          <a:xfrm>
            <a:off x="8472487" y="4663679"/>
            <a:ext cx="548879" cy="392906"/>
          </a:xfrm>
        </p:spPr>
        <p:txBody>
          <a:bodyPr wrap="square" lIns="91425" tIns="91425" rIns="91425" bIns="91425" numCol="1" anchorCtr="0" compatLnSpc="1">
            <a:prstTxWarp prst="textNoShape">
              <a:avLst/>
            </a:prstTxWarp>
          </a:bodyPr>
          <a:lstStyle>
            <a:lvl1pPr defTabSz="913210">
              <a:buClr>
                <a:srgbClr val="000000"/>
              </a:buClr>
              <a:defRPr>
                <a:solidFill>
                  <a:srgbClr val="898989"/>
                </a:solidFill>
                <a:latin typeface="Arial" panose="020B0604020202020204" pitchFamily="34" charset="0"/>
                <a:cs typeface="Arial" panose="020B0604020202020204" pitchFamily="34" charset="0"/>
                <a:sym typeface="Arial" panose="020B0604020202020204" pitchFamily="34" charset="0"/>
              </a:defRPr>
            </a:lvl1pPr>
          </a:lstStyle>
          <a:p>
            <a:pPr>
              <a:defRPr/>
            </a:pPr>
            <a:fld id="{C3FF5275-E0FF-A446-912F-9A8D0FFDB7D7}" type="slidenum">
              <a:rPr lang="en-VN" altLang="en-VN"/>
              <a:pPr>
                <a:defRPr/>
              </a:pPr>
              <a:t>‹#›</a:t>
            </a:fld>
            <a:endParaRPr lang="en-VN" altLang="en-VN"/>
          </a:p>
        </p:txBody>
      </p:sp>
    </p:spTree>
    <p:extLst>
      <p:ext uri="{BB962C8B-B14F-4D97-AF65-F5344CB8AC3E}">
        <p14:creationId xmlns:p14="http://schemas.microsoft.com/office/powerpoint/2010/main" val="2550574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D6E473D-CED6-859D-09A9-92AEFDE8E490}"/>
              </a:ext>
            </a:extLst>
          </p:cNvPr>
          <p:cNvSpPr>
            <a:spLocks noGrp="1"/>
          </p:cNvSpPr>
          <p:nvPr>
            <p:ph type="dt" sz="half" idx="10"/>
          </p:nvPr>
        </p:nvSpPr>
        <p:spPr/>
        <p:txBody>
          <a:bodyPr/>
          <a:lstStyle>
            <a:lvl1pPr>
              <a:defRPr/>
            </a:lvl1pPr>
          </a:lstStyle>
          <a:p>
            <a:pPr>
              <a:defRPr/>
            </a:pPr>
            <a:fld id="{23E157AB-94A3-BC43-B89C-2360EF324E03}" type="datetimeFigureOut">
              <a:rPr lang="en-US"/>
              <a:pPr>
                <a:defRPr/>
              </a:pPr>
              <a:t>4/4/2023</a:t>
            </a:fld>
            <a:endParaRPr lang="en-US"/>
          </a:p>
        </p:txBody>
      </p:sp>
      <p:sp>
        <p:nvSpPr>
          <p:cNvPr id="5" name="Footer Placeholder 4">
            <a:extLst>
              <a:ext uri="{FF2B5EF4-FFF2-40B4-BE49-F238E27FC236}">
                <a16:creationId xmlns:a16="http://schemas.microsoft.com/office/drawing/2014/main" id="{8295BF10-2A47-2D58-FC3E-86668284A8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D25F8D-B209-9FAA-03E5-61D0778DB13F}"/>
              </a:ext>
            </a:extLst>
          </p:cNvPr>
          <p:cNvSpPr>
            <a:spLocks noGrp="1"/>
          </p:cNvSpPr>
          <p:nvPr>
            <p:ph type="sldNum" sz="quarter" idx="12"/>
          </p:nvPr>
        </p:nvSpPr>
        <p:spPr/>
        <p:txBody>
          <a:bodyPr/>
          <a:lstStyle>
            <a:lvl1pPr>
              <a:defRPr/>
            </a:lvl1pPr>
          </a:lstStyle>
          <a:p>
            <a:pPr>
              <a:defRPr/>
            </a:pPr>
            <a:fld id="{34350ACD-75C2-CC42-BF33-A699CA55A67E}" type="slidenum">
              <a:rPr lang="en-US"/>
              <a:pPr>
                <a:defRPr/>
              </a:pPr>
              <a:t>‹#›</a:t>
            </a:fld>
            <a:endParaRPr lang="en-US"/>
          </a:p>
        </p:txBody>
      </p:sp>
    </p:spTree>
    <p:extLst>
      <p:ext uri="{BB962C8B-B14F-4D97-AF65-F5344CB8AC3E}">
        <p14:creationId xmlns:p14="http://schemas.microsoft.com/office/powerpoint/2010/main" val="4066337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ACE13-7A80-8E15-D734-FFA994F5961D}"/>
              </a:ext>
            </a:extLst>
          </p:cNvPr>
          <p:cNvSpPr>
            <a:spLocks noGrp="1"/>
          </p:cNvSpPr>
          <p:nvPr>
            <p:ph type="dt" sz="half" idx="10"/>
          </p:nvPr>
        </p:nvSpPr>
        <p:spPr/>
        <p:txBody>
          <a:bodyPr/>
          <a:lstStyle>
            <a:lvl1pPr>
              <a:defRPr/>
            </a:lvl1pPr>
          </a:lstStyle>
          <a:p>
            <a:pPr>
              <a:defRPr/>
            </a:pPr>
            <a:fld id="{BCFE8BB4-C3F3-0D49-B31C-7099C284D506}" type="datetimeFigureOut">
              <a:rPr lang="en-US"/>
              <a:pPr>
                <a:defRPr/>
              </a:pPr>
              <a:t>4/4/2023</a:t>
            </a:fld>
            <a:endParaRPr lang="en-US"/>
          </a:p>
        </p:txBody>
      </p:sp>
      <p:sp>
        <p:nvSpPr>
          <p:cNvPr id="5" name="Footer Placeholder 4">
            <a:extLst>
              <a:ext uri="{FF2B5EF4-FFF2-40B4-BE49-F238E27FC236}">
                <a16:creationId xmlns:a16="http://schemas.microsoft.com/office/drawing/2014/main" id="{D4EB3A22-578F-FE21-5C5A-16683B0E11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B18410-F434-22AE-4D65-B1D3849BCAC1}"/>
              </a:ext>
            </a:extLst>
          </p:cNvPr>
          <p:cNvSpPr>
            <a:spLocks noGrp="1"/>
          </p:cNvSpPr>
          <p:nvPr>
            <p:ph type="sldNum" sz="quarter" idx="12"/>
          </p:nvPr>
        </p:nvSpPr>
        <p:spPr/>
        <p:txBody>
          <a:bodyPr/>
          <a:lstStyle>
            <a:lvl1pPr>
              <a:defRPr/>
            </a:lvl1pPr>
          </a:lstStyle>
          <a:p>
            <a:pPr>
              <a:defRPr/>
            </a:pPr>
            <a:fld id="{9A9CDED2-5316-D444-AD84-78D2A2450268}" type="slidenum">
              <a:rPr lang="en-US"/>
              <a:pPr>
                <a:defRPr/>
              </a:pPr>
              <a:t>‹#›</a:t>
            </a:fld>
            <a:endParaRPr lang="en-US"/>
          </a:p>
        </p:txBody>
      </p:sp>
    </p:spTree>
    <p:extLst>
      <p:ext uri="{BB962C8B-B14F-4D97-AF65-F5344CB8AC3E}">
        <p14:creationId xmlns:p14="http://schemas.microsoft.com/office/powerpoint/2010/main" val="6649766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55E4E-6FAD-5B4F-88C2-705505B5027E}"/>
              </a:ext>
            </a:extLst>
          </p:cNvPr>
          <p:cNvSpPr>
            <a:spLocks noGrp="1"/>
          </p:cNvSpPr>
          <p:nvPr>
            <p:ph type="dt" sz="half" idx="10"/>
          </p:nvPr>
        </p:nvSpPr>
        <p:spPr/>
        <p:txBody>
          <a:bodyPr/>
          <a:lstStyle>
            <a:lvl1pPr>
              <a:defRPr/>
            </a:lvl1pPr>
          </a:lstStyle>
          <a:p>
            <a:pPr>
              <a:defRPr/>
            </a:pPr>
            <a:fld id="{CB935811-9AA1-DC46-AEC9-33B4D2F94C3D}" type="datetimeFigureOut">
              <a:rPr lang="en-US"/>
              <a:pPr>
                <a:defRPr/>
              </a:pPr>
              <a:t>4/4/2023</a:t>
            </a:fld>
            <a:endParaRPr lang="en-US"/>
          </a:p>
        </p:txBody>
      </p:sp>
      <p:sp>
        <p:nvSpPr>
          <p:cNvPr id="5" name="Footer Placeholder 4">
            <a:extLst>
              <a:ext uri="{FF2B5EF4-FFF2-40B4-BE49-F238E27FC236}">
                <a16:creationId xmlns:a16="http://schemas.microsoft.com/office/drawing/2014/main" id="{9075DD1D-035E-EF21-C7BF-053FAE39E3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91604D-B0C8-0276-ADA7-A6E4302F6948}"/>
              </a:ext>
            </a:extLst>
          </p:cNvPr>
          <p:cNvSpPr>
            <a:spLocks noGrp="1"/>
          </p:cNvSpPr>
          <p:nvPr>
            <p:ph type="sldNum" sz="quarter" idx="12"/>
          </p:nvPr>
        </p:nvSpPr>
        <p:spPr/>
        <p:txBody>
          <a:bodyPr/>
          <a:lstStyle>
            <a:lvl1pPr>
              <a:defRPr/>
            </a:lvl1pPr>
          </a:lstStyle>
          <a:p>
            <a:pPr>
              <a:defRPr/>
            </a:pPr>
            <a:fld id="{F3E7677E-159A-0E41-8E58-BBB7B12F9B92}" type="slidenum">
              <a:rPr lang="en-US"/>
              <a:pPr>
                <a:defRPr/>
              </a:pPr>
              <a:t>‹#›</a:t>
            </a:fld>
            <a:endParaRPr lang="en-US"/>
          </a:p>
        </p:txBody>
      </p:sp>
    </p:spTree>
    <p:extLst>
      <p:ext uri="{BB962C8B-B14F-4D97-AF65-F5344CB8AC3E}">
        <p14:creationId xmlns:p14="http://schemas.microsoft.com/office/powerpoint/2010/main" val="1563645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6334E85-EA68-C783-0921-757B029BCC0F}"/>
              </a:ext>
            </a:extLst>
          </p:cNvPr>
          <p:cNvSpPr>
            <a:spLocks noGrp="1"/>
          </p:cNvSpPr>
          <p:nvPr>
            <p:ph type="dt" sz="half" idx="10"/>
          </p:nvPr>
        </p:nvSpPr>
        <p:spPr/>
        <p:txBody>
          <a:bodyPr/>
          <a:lstStyle>
            <a:lvl1pPr>
              <a:defRPr/>
            </a:lvl1pPr>
          </a:lstStyle>
          <a:p>
            <a:pPr>
              <a:defRPr/>
            </a:pPr>
            <a:fld id="{F2208283-0B1C-9B4F-92F1-D428A2CE6908}" type="datetimeFigureOut">
              <a:rPr lang="en-US"/>
              <a:pPr>
                <a:defRPr/>
              </a:pPr>
              <a:t>4/4/2023</a:t>
            </a:fld>
            <a:endParaRPr lang="en-US"/>
          </a:p>
        </p:txBody>
      </p:sp>
      <p:sp>
        <p:nvSpPr>
          <p:cNvPr id="6" name="Footer Placeholder 4">
            <a:extLst>
              <a:ext uri="{FF2B5EF4-FFF2-40B4-BE49-F238E27FC236}">
                <a16:creationId xmlns:a16="http://schemas.microsoft.com/office/drawing/2014/main" id="{6624FCC3-FD0C-23C4-5DF7-ADDDBD734C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D43AA6-DF91-BFBF-65C9-44CB94757583}"/>
              </a:ext>
            </a:extLst>
          </p:cNvPr>
          <p:cNvSpPr>
            <a:spLocks noGrp="1"/>
          </p:cNvSpPr>
          <p:nvPr>
            <p:ph type="sldNum" sz="quarter" idx="12"/>
          </p:nvPr>
        </p:nvSpPr>
        <p:spPr/>
        <p:txBody>
          <a:bodyPr/>
          <a:lstStyle>
            <a:lvl1pPr>
              <a:defRPr/>
            </a:lvl1pPr>
          </a:lstStyle>
          <a:p>
            <a:pPr>
              <a:defRPr/>
            </a:pPr>
            <a:fld id="{27CB977F-FA69-F24A-9D66-6DB8AE2A6BCD}" type="slidenum">
              <a:rPr lang="en-US"/>
              <a:pPr>
                <a:defRPr/>
              </a:pPr>
              <a:t>‹#›</a:t>
            </a:fld>
            <a:endParaRPr lang="en-US"/>
          </a:p>
        </p:txBody>
      </p:sp>
    </p:spTree>
    <p:extLst>
      <p:ext uri="{BB962C8B-B14F-4D97-AF65-F5344CB8AC3E}">
        <p14:creationId xmlns:p14="http://schemas.microsoft.com/office/powerpoint/2010/main" val="3304624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5B7E037-F02A-416F-282C-BBCF27164CFA}"/>
              </a:ext>
            </a:extLst>
          </p:cNvPr>
          <p:cNvSpPr>
            <a:spLocks noGrp="1"/>
          </p:cNvSpPr>
          <p:nvPr>
            <p:ph type="dt" sz="half" idx="10"/>
          </p:nvPr>
        </p:nvSpPr>
        <p:spPr/>
        <p:txBody>
          <a:bodyPr/>
          <a:lstStyle>
            <a:lvl1pPr>
              <a:defRPr/>
            </a:lvl1pPr>
          </a:lstStyle>
          <a:p>
            <a:pPr>
              <a:defRPr/>
            </a:pPr>
            <a:fld id="{7FDDCFCF-EB3A-9640-B8CA-954950ACC22B}" type="datetimeFigureOut">
              <a:rPr lang="en-US"/>
              <a:pPr>
                <a:defRPr/>
              </a:pPr>
              <a:t>4/4/2023</a:t>
            </a:fld>
            <a:endParaRPr lang="en-US"/>
          </a:p>
        </p:txBody>
      </p:sp>
      <p:sp>
        <p:nvSpPr>
          <p:cNvPr id="8" name="Footer Placeholder 4">
            <a:extLst>
              <a:ext uri="{FF2B5EF4-FFF2-40B4-BE49-F238E27FC236}">
                <a16:creationId xmlns:a16="http://schemas.microsoft.com/office/drawing/2014/main" id="{D9CF489B-0961-A555-B69F-A6E4C33E564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048D66-E4B2-53C4-6C6F-83FE6591B230}"/>
              </a:ext>
            </a:extLst>
          </p:cNvPr>
          <p:cNvSpPr>
            <a:spLocks noGrp="1"/>
          </p:cNvSpPr>
          <p:nvPr>
            <p:ph type="sldNum" sz="quarter" idx="12"/>
          </p:nvPr>
        </p:nvSpPr>
        <p:spPr/>
        <p:txBody>
          <a:bodyPr/>
          <a:lstStyle>
            <a:lvl1pPr>
              <a:defRPr/>
            </a:lvl1pPr>
          </a:lstStyle>
          <a:p>
            <a:pPr>
              <a:defRPr/>
            </a:pPr>
            <a:fld id="{0E0E5788-1D8C-AA45-9C63-69A99D6225D6}" type="slidenum">
              <a:rPr lang="en-US"/>
              <a:pPr>
                <a:defRPr/>
              </a:pPr>
              <a:t>‹#›</a:t>
            </a:fld>
            <a:endParaRPr lang="en-US"/>
          </a:p>
        </p:txBody>
      </p:sp>
    </p:spTree>
    <p:extLst>
      <p:ext uri="{BB962C8B-B14F-4D97-AF65-F5344CB8AC3E}">
        <p14:creationId xmlns:p14="http://schemas.microsoft.com/office/powerpoint/2010/main" val="1155346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50B50EB-FC41-0F2C-2844-4440AFA50B9F}"/>
              </a:ext>
            </a:extLst>
          </p:cNvPr>
          <p:cNvSpPr>
            <a:spLocks noGrp="1"/>
          </p:cNvSpPr>
          <p:nvPr>
            <p:ph type="dt" sz="half" idx="10"/>
          </p:nvPr>
        </p:nvSpPr>
        <p:spPr/>
        <p:txBody>
          <a:bodyPr/>
          <a:lstStyle>
            <a:lvl1pPr>
              <a:defRPr/>
            </a:lvl1pPr>
          </a:lstStyle>
          <a:p>
            <a:pPr>
              <a:defRPr/>
            </a:pPr>
            <a:fld id="{57B7F5FC-D7BF-3341-BEBE-8679A27D688D}" type="datetimeFigureOut">
              <a:rPr lang="en-US"/>
              <a:pPr>
                <a:defRPr/>
              </a:pPr>
              <a:t>4/4/2023</a:t>
            </a:fld>
            <a:endParaRPr lang="en-US"/>
          </a:p>
        </p:txBody>
      </p:sp>
      <p:sp>
        <p:nvSpPr>
          <p:cNvPr id="4" name="Footer Placeholder 4">
            <a:extLst>
              <a:ext uri="{FF2B5EF4-FFF2-40B4-BE49-F238E27FC236}">
                <a16:creationId xmlns:a16="http://schemas.microsoft.com/office/drawing/2014/main" id="{8EC45361-4DEB-FAA4-AF34-015D30B937C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B75F59A-3E1B-D3F3-3E5A-87389106C33C}"/>
              </a:ext>
            </a:extLst>
          </p:cNvPr>
          <p:cNvSpPr>
            <a:spLocks noGrp="1"/>
          </p:cNvSpPr>
          <p:nvPr>
            <p:ph type="sldNum" sz="quarter" idx="12"/>
          </p:nvPr>
        </p:nvSpPr>
        <p:spPr/>
        <p:txBody>
          <a:bodyPr/>
          <a:lstStyle>
            <a:lvl1pPr>
              <a:defRPr/>
            </a:lvl1pPr>
          </a:lstStyle>
          <a:p>
            <a:pPr>
              <a:defRPr/>
            </a:pPr>
            <a:fld id="{E31942C8-1802-3D44-B868-A4A28CAD3C1C}" type="slidenum">
              <a:rPr lang="en-US"/>
              <a:pPr>
                <a:defRPr/>
              </a:pPr>
              <a:t>‹#›</a:t>
            </a:fld>
            <a:endParaRPr lang="en-US"/>
          </a:p>
        </p:txBody>
      </p:sp>
    </p:spTree>
    <p:extLst>
      <p:ext uri="{BB962C8B-B14F-4D97-AF65-F5344CB8AC3E}">
        <p14:creationId xmlns:p14="http://schemas.microsoft.com/office/powerpoint/2010/main" val="407900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F652EE-1E84-344A-ECCD-50421F94FFE1}"/>
              </a:ext>
            </a:extLst>
          </p:cNvPr>
          <p:cNvSpPr>
            <a:spLocks noGrp="1"/>
          </p:cNvSpPr>
          <p:nvPr>
            <p:ph type="dt" sz="half" idx="10"/>
          </p:nvPr>
        </p:nvSpPr>
        <p:spPr/>
        <p:txBody>
          <a:bodyPr/>
          <a:lstStyle>
            <a:lvl1pPr>
              <a:defRPr/>
            </a:lvl1pPr>
          </a:lstStyle>
          <a:p>
            <a:pPr>
              <a:defRPr/>
            </a:pPr>
            <a:fld id="{80F0F5AD-D6B2-954C-9C09-1E1D79B84BF6}" type="datetimeFigureOut">
              <a:rPr lang="en-US"/>
              <a:pPr>
                <a:defRPr/>
              </a:pPr>
              <a:t>4/4/2023</a:t>
            </a:fld>
            <a:endParaRPr lang="en-US"/>
          </a:p>
        </p:txBody>
      </p:sp>
      <p:sp>
        <p:nvSpPr>
          <p:cNvPr id="3" name="Footer Placeholder 4">
            <a:extLst>
              <a:ext uri="{FF2B5EF4-FFF2-40B4-BE49-F238E27FC236}">
                <a16:creationId xmlns:a16="http://schemas.microsoft.com/office/drawing/2014/main" id="{E1A27FAE-6AB1-5AB5-250E-BF302CC20E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B6803B-376C-4DF3-03AD-7B3ECB783844}"/>
              </a:ext>
            </a:extLst>
          </p:cNvPr>
          <p:cNvSpPr>
            <a:spLocks noGrp="1"/>
          </p:cNvSpPr>
          <p:nvPr>
            <p:ph type="sldNum" sz="quarter" idx="12"/>
          </p:nvPr>
        </p:nvSpPr>
        <p:spPr/>
        <p:txBody>
          <a:bodyPr/>
          <a:lstStyle>
            <a:lvl1pPr>
              <a:defRPr/>
            </a:lvl1pPr>
          </a:lstStyle>
          <a:p>
            <a:pPr>
              <a:defRPr/>
            </a:pPr>
            <a:fld id="{667E4DD9-F1ED-A84B-91C1-8321070DEBF2}" type="slidenum">
              <a:rPr lang="en-US"/>
              <a:pPr>
                <a:defRPr/>
              </a:pPr>
              <a:t>‹#›</a:t>
            </a:fld>
            <a:endParaRPr lang="en-US"/>
          </a:p>
        </p:txBody>
      </p:sp>
    </p:spTree>
    <p:extLst>
      <p:ext uri="{BB962C8B-B14F-4D97-AF65-F5344CB8AC3E}">
        <p14:creationId xmlns:p14="http://schemas.microsoft.com/office/powerpoint/2010/main" val="3548120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C37E63E-3CF1-109B-7193-4EFE7ECE0055}"/>
              </a:ext>
            </a:extLst>
          </p:cNvPr>
          <p:cNvSpPr>
            <a:spLocks noGrp="1"/>
          </p:cNvSpPr>
          <p:nvPr>
            <p:ph type="dt" sz="half" idx="10"/>
          </p:nvPr>
        </p:nvSpPr>
        <p:spPr/>
        <p:txBody>
          <a:bodyPr/>
          <a:lstStyle>
            <a:lvl1pPr>
              <a:defRPr/>
            </a:lvl1pPr>
          </a:lstStyle>
          <a:p>
            <a:pPr>
              <a:defRPr/>
            </a:pPr>
            <a:fld id="{CB1207CE-AFD6-4240-B2C7-8EA4B7F22BFF}" type="datetimeFigureOut">
              <a:rPr lang="en-US"/>
              <a:pPr>
                <a:defRPr/>
              </a:pPr>
              <a:t>4/4/2023</a:t>
            </a:fld>
            <a:endParaRPr lang="en-US"/>
          </a:p>
        </p:txBody>
      </p:sp>
      <p:sp>
        <p:nvSpPr>
          <p:cNvPr id="6" name="Footer Placeholder 4">
            <a:extLst>
              <a:ext uri="{FF2B5EF4-FFF2-40B4-BE49-F238E27FC236}">
                <a16:creationId xmlns:a16="http://schemas.microsoft.com/office/drawing/2014/main" id="{58930C95-7248-FDB8-37DB-990CA80501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5C9D93-A13D-3C59-159C-4DE0F946E12D}"/>
              </a:ext>
            </a:extLst>
          </p:cNvPr>
          <p:cNvSpPr>
            <a:spLocks noGrp="1"/>
          </p:cNvSpPr>
          <p:nvPr>
            <p:ph type="sldNum" sz="quarter" idx="12"/>
          </p:nvPr>
        </p:nvSpPr>
        <p:spPr/>
        <p:txBody>
          <a:bodyPr/>
          <a:lstStyle>
            <a:lvl1pPr>
              <a:defRPr/>
            </a:lvl1pPr>
          </a:lstStyle>
          <a:p>
            <a:pPr>
              <a:defRPr/>
            </a:pPr>
            <a:fld id="{718FD1CB-6C52-F64F-87DB-A59604A8E7F6}" type="slidenum">
              <a:rPr lang="en-US"/>
              <a:pPr>
                <a:defRPr/>
              </a:pPr>
              <a:t>‹#›</a:t>
            </a:fld>
            <a:endParaRPr lang="en-US"/>
          </a:p>
        </p:txBody>
      </p:sp>
    </p:spTree>
    <p:extLst>
      <p:ext uri="{BB962C8B-B14F-4D97-AF65-F5344CB8AC3E}">
        <p14:creationId xmlns:p14="http://schemas.microsoft.com/office/powerpoint/2010/main" val="195271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alphaModFix/>
          </a:blip>
          <a:stretch>
            <a:fillRect/>
          </a:stretch>
        </a:blipFill>
        <a:effectLst/>
      </p:bgPr>
    </p:bg>
    <p:spTree>
      <p:nvGrpSpPr>
        <p:cNvPr id="1" name="Shape 125"/>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E574716-A5AD-3A7C-AA2D-15C6D4A5AD39}"/>
              </a:ext>
            </a:extLst>
          </p:cNvPr>
          <p:cNvSpPr>
            <a:spLocks noGrp="1"/>
          </p:cNvSpPr>
          <p:nvPr>
            <p:ph type="dt" sz="half" idx="10"/>
          </p:nvPr>
        </p:nvSpPr>
        <p:spPr/>
        <p:txBody>
          <a:bodyPr/>
          <a:lstStyle>
            <a:lvl1pPr>
              <a:defRPr/>
            </a:lvl1pPr>
          </a:lstStyle>
          <a:p>
            <a:pPr>
              <a:defRPr/>
            </a:pPr>
            <a:fld id="{168708D5-D1E4-8144-AFC5-805387B4948A}" type="datetimeFigureOut">
              <a:rPr lang="en-US"/>
              <a:pPr>
                <a:defRPr/>
              </a:pPr>
              <a:t>4/4/2023</a:t>
            </a:fld>
            <a:endParaRPr lang="en-US"/>
          </a:p>
        </p:txBody>
      </p:sp>
      <p:sp>
        <p:nvSpPr>
          <p:cNvPr id="6" name="Footer Placeholder 4">
            <a:extLst>
              <a:ext uri="{FF2B5EF4-FFF2-40B4-BE49-F238E27FC236}">
                <a16:creationId xmlns:a16="http://schemas.microsoft.com/office/drawing/2014/main" id="{37F24C9C-B828-098C-106E-0E02D75808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9452D8-C11E-51F3-8206-A5E0CED2F3F1}"/>
              </a:ext>
            </a:extLst>
          </p:cNvPr>
          <p:cNvSpPr>
            <a:spLocks noGrp="1"/>
          </p:cNvSpPr>
          <p:nvPr>
            <p:ph type="sldNum" sz="quarter" idx="12"/>
          </p:nvPr>
        </p:nvSpPr>
        <p:spPr/>
        <p:txBody>
          <a:bodyPr/>
          <a:lstStyle>
            <a:lvl1pPr>
              <a:defRPr/>
            </a:lvl1pPr>
          </a:lstStyle>
          <a:p>
            <a:pPr>
              <a:defRPr/>
            </a:pPr>
            <a:fld id="{F32BFA57-F8DD-944D-B98A-457071F04031}" type="slidenum">
              <a:rPr lang="en-US"/>
              <a:pPr>
                <a:defRPr/>
              </a:pPr>
              <a:t>‹#›</a:t>
            </a:fld>
            <a:endParaRPr lang="en-US"/>
          </a:p>
        </p:txBody>
      </p:sp>
    </p:spTree>
    <p:extLst>
      <p:ext uri="{BB962C8B-B14F-4D97-AF65-F5344CB8AC3E}">
        <p14:creationId xmlns:p14="http://schemas.microsoft.com/office/powerpoint/2010/main" val="562757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049E8-679A-2054-63A8-594DC18B750C}"/>
              </a:ext>
            </a:extLst>
          </p:cNvPr>
          <p:cNvSpPr>
            <a:spLocks noGrp="1"/>
          </p:cNvSpPr>
          <p:nvPr>
            <p:ph type="dt" sz="half" idx="10"/>
          </p:nvPr>
        </p:nvSpPr>
        <p:spPr/>
        <p:txBody>
          <a:bodyPr/>
          <a:lstStyle>
            <a:lvl1pPr>
              <a:defRPr/>
            </a:lvl1pPr>
          </a:lstStyle>
          <a:p>
            <a:pPr>
              <a:defRPr/>
            </a:pPr>
            <a:fld id="{86BEEAC1-C119-FE48-8089-BF825EA19D04}" type="datetimeFigureOut">
              <a:rPr lang="en-US"/>
              <a:pPr>
                <a:defRPr/>
              </a:pPr>
              <a:t>4/4/2023</a:t>
            </a:fld>
            <a:endParaRPr lang="en-US"/>
          </a:p>
        </p:txBody>
      </p:sp>
      <p:sp>
        <p:nvSpPr>
          <p:cNvPr id="5" name="Footer Placeholder 4">
            <a:extLst>
              <a:ext uri="{FF2B5EF4-FFF2-40B4-BE49-F238E27FC236}">
                <a16:creationId xmlns:a16="http://schemas.microsoft.com/office/drawing/2014/main" id="{C5574CD4-38C8-2484-D221-1BE543066F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990B7D-A725-D74F-0C24-95A2B79335A2}"/>
              </a:ext>
            </a:extLst>
          </p:cNvPr>
          <p:cNvSpPr>
            <a:spLocks noGrp="1"/>
          </p:cNvSpPr>
          <p:nvPr>
            <p:ph type="sldNum" sz="quarter" idx="12"/>
          </p:nvPr>
        </p:nvSpPr>
        <p:spPr/>
        <p:txBody>
          <a:bodyPr/>
          <a:lstStyle>
            <a:lvl1pPr>
              <a:defRPr/>
            </a:lvl1pPr>
          </a:lstStyle>
          <a:p>
            <a:pPr>
              <a:defRPr/>
            </a:pPr>
            <a:fld id="{1CFE1ADE-A257-F749-9CDD-0C2C59F647A4}" type="slidenum">
              <a:rPr lang="en-US"/>
              <a:pPr>
                <a:defRPr/>
              </a:pPr>
              <a:t>‹#›</a:t>
            </a:fld>
            <a:endParaRPr lang="en-US"/>
          </a:p>
        </p:txBody>
      </p:sp>
    </p:spTree>
    <p:extLst>
      <p:ext uri="{BB962C8B-B14F-4D97-AF65-F5344CB8AC3E}">
        <p14:creationId xmlns:p14="http://schemas.microsoft.com/office/powerpoint/2010/main" val="3248772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69103-BBB7-8F86-87A1-E7466A5D38B8}"/>
              </a:ext>
            </a:extLst>
          </p:cNvPr>
          <p:cNvSpPr>
            <a:spLocks noGrp="1"/>
          </p:cNvSpPr>
          <p:nvPr>
            <p:ph type="dt" sz="half" idx="10"/>
          </p:nvPr>
        </p:nvSpPr>
        <p:spPr/>
        <p:txBody>
          <a:bodyPr/>
          <a:lstStyle>
            <a:lvl1pPr>
              <a:defRPr/>
            </a:lvl1pPr>
          </a:lstStyle>
          <a:p>
            <a:pPr>
              <a:defRPr/>
            </a:pPr>
            <a:fld id="{CB3B0A60-EE8E-4640-9045-39A920D9882A}" type="datetimeFigureOut">
              <a:rPr lang="en-US"/>
              <a:pPr>
                <a:defRPr/>
              </a:pPr>
              <a:t>4/4/2023</a:t>
            </a:fld>
            <a:endParaRPr lang="en-US"/>
          </a:p>
        </p:txBody>
      </p:sp>
      <p:sp>
        <p:nvSpPr>
          <p:cNvPr id="5" name="Footer Placeholder 4">
            <a:extLst>
              <a:ext uri="{FF2B5EF4-FFF2-40B4-BE49-F238E27FC236}">
                <a16:creationId xmlns:a16="http://schemas.microsoft.com/office/drawing/2014/main" id="{5CE05BB7-3F4F-CBA7-719F-D960B84364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3F854-8731-19A8-3793-1C51003BBB2B}"/>
              </a:ext>
            </a:extLst>
          </p:cNvPr>
          <p:cNvSpPr>
            <a:spLocks noGrp="1"/>
          </p:cNvSpPr>
          <p:nvPr>
            <p:ph type="sldNum" sz="quarter" idx="12"/>
          </p:nvPr>
        </p:nvSpPr>
        <p:spPr/>
        <p:txBody>
          <a:bodyPr/>
          <a:lstStyle>
            <a:lvl1pPr>
              <a:defRPr/>
            </a:lvl1pPr>
          </a:lstStyle>
          <a:p>
            <a:pPr>
              <a:defRPr/>
            </a:pPr>
            <a:fld id="{18E1060D-52AE-0649-B4EE-30E925EBC422}" type="slidenum">
              <a:rPr lang="en-US"/>
              <a:pPr>
                <a:defRPr/>
              </a:pPr>
              <a:t>‹#›</a:t>
            </a:fld>
            <a:endParaRPr lang="en-US"/>
          </a:p>
        </p:txBody>
      </p:sp>
    </p:spTree>
    <p:extLst>
      <p:ext uri="{BB962C8B-B14F-4D97-AF65-F5344CB8AC3E}">
        <p14:creationId xmlns:p14="http://schemas.microsoft.com/office/powerpoint/2010/main" val="2206583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0EBE518-0B90-3BE6-AE5E-227435201C8C}"/>
              </a:ext>
            </a:extLst>
          </p:cNvPr>
          <p:cNvSpPr>
            <a:spLocks noGrp="1"/>
          </p:cNvSpPr>
          <p:nvPr>
            <p:ph type="dt" sz="half" idx="10"/>
          </p:nvPr>
        </p:nvSpPr>
        <p:spPr/>
        <p:txBody>
          <a:bodyPr/>
          <a:lstStyle>
            <a:lvl1pPr>
              <a:defRPr/>
            </a:lvl1pPr>
          </a:lstStyle>
          <a:p>
            <a:pPr>
              <a:defRPr/>
            </a:pPr>
            <a:fld id="{205D4D84-9386-ED43-AC63-BDF73B10375B}" type="datetimeFigureOut">
              <a:rPr lang="en-US"/>
              <a:pPr>
                <a:defRPr/>
              </a:pPr>
              <a:t>4/4/2023</a:t>
            </a:fld>
            <a:endParaRPr lang="en-US"/>
          </a:p>
        </p:txBody>
      </p:sp>
      <p:sp>
        <p:nvSpPr>
          <p:cNvPr id="5" name="Footer Placeholder 4">
            <a:extLst>
              <a:ext uri="{FF2B5EF4-FFF2-40B4-BE49-F238E27FC236}">
                <a16:creationId xmlns:a16="http://schemas.microsoft.com/office/drawing/2014/main" id="{99AE2E4D-B29E-C340-A95A-1E59ACAB40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68789E-6FA4-876E-E861-B63D8C98F724}"/>
              </a:ext>
            </a:extLst>
          </p:cNvPr>
          <p:cNvSpPr>
            <a:spLocks noGrp="1"/>
          </p:cNvSpPr>
          <p:nvPr>
            <p:ph type="sldNum" sz="quarter" idx="12"/>
          </p:nvPr>
        </p:nvSpPr>
        <p:spPr/>
        <p:txBody>
          <a:bodyPr/>
          <a:lstStyle>
            <a:lvl1pPr>
              <a:defRPr/>
            </a:lvl1pPr>
          </a:lstStyle>
          <a:p>
            <a:pPr>
              <a:defRPr/>
            </a:pPr>
            <a:fld id="{11A6FD70-7A42-F947-8B0F-846236FD8A0D}" type="slidenum">
              <a:rPr lang="en-US"/>
              <a:pPr>
                <a:defRPr/>
              </a:pPr>
              <a:t>‹#›</a:t>
            </a:fld>
            <a:endParaRPr lang="en-US"/>
          </a:p>
        </p:txBody>
      </p:sp>
    </p:spTree>
    <p:extLst>
      <p:ext uri="{BB962C8B-B14F-4D97-AF65-F5344CB8AC3E}">
        <p14:creationId xmlns:p14="http://schemas.microsoft.com/office/powerpoint/2010/main" val="698594200"/>
      </p:ext>
    </p:extLst>
  </p:cSld>
  <p:clrMapOvr>
    <a:masterClrMapping/>
  </p:clrMapOvr>
  <p:transition spd="slow"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9F04-14A5-BC7B-5801-AFD55B6E11BC}"/>
              </a:ext>
            </a:extLst>
          </p:cNvPr>
          <p:cNvSpPr>
            <a:spLocks noGrp="1"/>
          </p:cNvSpPr>
          <p:nvPr>
            <p:ph type="dt" sz="half" idx="10"/>
          </p:nvPr>
        </p:nvSpPr>
        <p:spPr/>
        <p:txBody>
          <a:bodyPr/>
          <a:lstStyle>
            <a:lvl1pPr>
              <a:defRPr/>
            </a:lvl1pPr>
          </a:lstStyle>
          <a:p>
            <a:pPr>
              <a:defRPr/>
            </a:pPr>
            <a:fld id="{FC18BA37-FA47-8B49-86C0-72957073B50D}" type="datetimeFigureOut">
              <a:rPr lang="en-US"/>
              <a:pPr>
                <a:defRPr/>
              </a:pPr>
              <a:t>4/4/2023</a:t>
            </a:fld>
            <a:endParaRPr lang="en-US"/>
          </a:p>
        </p:txBody>
      </p:sp>
      <p:sp>
        <p:nvSpPr>
          <p:cNvPr id="5" name="Footer Placeholder 4">
            <a:extLst>
              <a:ext uri="{FF2B5EF4-FFF2-40B4-BE49-F238E27FC236}">
                <a16:creationId xmlns:a16="http://schemas.microsoft.com/office/drawing/2014/main" id="{C5E1A473-94A2-FDA5-C47C-25338C0854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04AF5-2DEF-AF34-52E1-088FAA77678B}"/>
              </a:ext>
            </a:extLst>
          </p:cNvPr>
          <p:cNvSpPr>
            <a:spLocks noGrp="1"/>
          </p:cNvSpPr>
          <p:nvPr>
            <p:ph type="sldNum" sz="quarter" idx="12"/>
          </p:nvPr>
        </p:nvSpPr>
        <p:spPr/>
        <p:txBody>
          <a:bodyPr/>
          <a:lstStyle>
            <a:lvl1pPr>
              <a:defRPr/>
            </a:lvl1pPr>
          </a:lstStyle>
          <a:p>
            <a:pPr>
              <a:defRPr/>
            </a:pPr>
            <a:fld id="{8BD9AC75-76BA-6B4D-9390-E0BC839DA2F0}" type="slidenum">
              <a:rPr lang="en-US"/>
              <a:pPr>
                <a:defRPr/>
              </a:pPr>
              <a:t>‹#›</a:t>
            </a:fld>
            <a:endParaRPr lang="en-US"/>
          </a:p>
        </p:txBody>
      </p:sp>
    </p:spTree>
    <p:extLst>
      <p:ext uri="{BB962C8B-B14F-4D97-AF65-F5344CB8AC3E}">
        <p14:creationId xmlns:p14="http://schemas.microsoft.com/office/powerpoint/2010/main" val="2987324162"/>
      </p:ext>
    </p:extLst>
  </p:cSld>
  <p:clrMapOvr>
    <a:masterClrMapping/>
  </p:clrMapOvr>
  <p:transition spd="slow"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03F14A-2405-A040-A254-CF2E7A411991}"/>
              </a:ext>
            </a:extLst>
          </p:cNvPr>
          <p:cNvSpPr>
            <a:spLocks noGrp="1"/>
          </p:cNvSpPr>
          <p:nvPr>
            <p:ph type="dt" sz="half" idx="10"/>
          </p:nvPr>
        </p:nvSpPr>
        <p:spPr/>
        <p:txBody>
          <a:bodyPr/>
          <a:lstStyle>
            <a:lvl1pPr>
              <a:defRPr/>
            </a:lvl1pPr>
          </a:lstStyle>
          <a:p>
            <a:pPr>
              <a:defRPr/>
            </a:pPr>
            <a:fld id="{F901C550-7484-7845-B50B-CFC557D4CFEC}" type="datetimeFigureOut">
              <a:rPr lang="en-US"/>
              <a:pPr>
                <a:defRPr/>
              </a:pPr>
              <a:t>4/4/2023</a:t>
            </a:fld>
            <a:endParaRPr lang="en-US"/>
          </a:p>
        </p:txBody>
      </p:sp>
      <p:sp>
        <p:nvSpPr>
          <p:cNvPr id="5" name="Footer Placeholder 4">
            <a:extLst>
              <a:ext uri="{FF2B5EF4-FFF2-40B4-BE49-F238E27FC236}">
                <a16:creationId xmlns:a16="http://schemas.microsoft.com/office/drawing/2014/main" id="{DE0F6DD3-21CB-97EB-BF78-3583C64EE8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86F98E-03C1-9ECD-EAD1-EA126C8FFB94}"/>
              </a:ext>
            </a:extLst>
          </p:cNvPr>
          <p:cNvSpPr>
            <a:spLocks noGrp="1"/>
          </p:cNvSpPr>
          <p:nvPr>
            <p:ph type="sldNum" sz="quarter" idx="12"/>
          </p:nvPr>
        </p:nvSpPr>
        <p:spPr/>
        <p:txBody>
          <a:bodyPr/>
          <a:lstStyle>
            <a:lvl1pPr>
              <a:defRPr/>
            </a:lvl1pPr>
          </a:lstStyle>
          <a:p>
            <a:pPr>
              <a:defRPr/>
            </a:pPr>
            <a:fld id="{A49B86C9-AB01-234B-907E-0D311AABE281}" type="slidenum">
              <a:rPr lang="en-US"/>
              <a:pPr>
                <a:defRPr/>
              </a:pPr>
              <a:t>‹#›</a:t>
            </a:fld>
            <a:endParaRPr lang="en-US"/>
          </a:p>
        </p:txBody>
      </p:sp>
    </p:spTree>
    <p:extLst>
      <p:ext uri="{BB962C8B-B14F-4D97-AF65-F5344CB8AC3E}">
        <p14:creationId xmlns:p14="http://schemas.microsoft.com/office/powerpoint/2010/main" val="2362154710"/>
      </p:ext>
    </p:extLst>
  </p:cSld>
  <p:clrMapOvr>
    <a:masterClrMapping/>
  </p:clrMapOvr>
  <p:transition spd="slow"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F8CE27B-5478-9CEE-7F0A-6E818B7233C3}"/>
              </a:ext>
            </a:extLst>
          </p:cNvPr>
          <p:cNvSpPr>
            <a:spLocks noGrp="1"/>
          </p:cNvSpPr>
          <p:nvPr>
            <p:ph type="dt" sz="half" idx="10"/>
          </p:nvPr>
        </p:nvSpPr>
        <p:spPr/>
        <p:txBody>
          <a:bodyPr/>
          <a:lstStyle>
            <a:lvl1pPr>
              <a:defRPr/>
            </a:lvl1pPr>
          </a:lstStyle>
          <a:p>
            <a:pPr>
              <a:defRPr/>
            </a:pPr>
            <a:fld id="{08945EEC-B71C-844F-9996-56022B3AB7FA}" type="datetimeFigureOut">
              <a:rPr lang="en-US"/>
              <a:pPr>
                <a:defRPr/>
              </a:pPr>
              <a:t>4/4/2023</a:t>
            </a:fld>
            <a:endParaRPr lang="en-US"/>
          </a:p>
        </p:txBody>
      </p:sp>
      <p:sp>
        <p:nvSpPr>
          <p:cNvPr id="6" name="Footer Placeholder 4">
            <a:extLst>
              <a:ext uri="{FF2B5EF4-FFF2-40B4-BE49-F238E27FC236}">
                <a16:creationId xmlns:a16="http://schemas.microsoft.com/office/drawing/2014/main" id="{D9E80EFB-F1F9-FAA1-06C4-C1A4602E6C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6DC6EE-3377-A0CB-B1DD-AB4F32A6608F}"/>
              </a:ext>
            </a:extLst>
          </p:cNvPr>
          <p:cNvSpPr>
            <a:spLocks noGrp="1"/>
          </p:cNvSpPr>
          <p:nvPr>
            <p:ph type="sldNum" sz="quarter" idx="12"/>
          </p:nvPr>
        </p:nvSpPr>
        <p:spPr/>
        <p:txBody>
          <a:bodyPr/>
          <a:lstStyle>
            <a:lvl1pPr>
              <a:defRPr/>
            </a:lvl1pPr>
          </a:lstStyle>
          <a:p>
            <a:pPr>
              <a:defRPr/>
            </a:pPr>
            <a:fld id="{C4BD96C2-7D0B-1848-8955-808BA9026CAC}" type="slidenum">
              <a:rPr lang="en-US"/>
              <a:pPr>
                <a:defRPr/>
              </a:pPr>
              <a:t>‹#›</a:t>
            </a:fld>
            <a:endParaRPr lang="en-US"/>
          </a:p>
        </p:txBody>
      </p:sp>
    </p:spTree>
    <p:extLst>
      <p:ext uri="{BB962C8B-B14F-4D97-AF65-F5344CB8AC3E}">
        <p14:creationId xmlns:p14="http://schemas.microsoft.com/office/powerpoint/2010/main" val="599325644"/>
      </p:ext>
    </p:extLst>
  </p:cSld>
  <p:clrMapOvr>
    <a:masterClrMapping/>
  </p:clrMapOvr>
  <p:transition spd="slow"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FB798E-3F17-8F89-BBC2-450DF85DAE7A}"/>
              </a:ext>
            </a:extLst>
          </p:cNvPr>
          <p:cNvSpPr>
            <a:spLocks noGrp="1"/>
          </p:cNvSpPr>
          <p:nvPr>
            <p:ph type="dt" sz="half" idx="10"/>
          </p:nvPr>
        </p:nvSpPr>
        <p:spPr/>
        <p:txBody>
          <a:bodyPr/>
          <a:lstStyle>
            <a:lvl1pPr>
              <a:defRPr/>
            </a:lvl1pPr>
          </a:lstStyle>
          <a:p>
            <a:pPr>
              <a:defRPr/>
            </a:pPr>
            <a:fld id="{FAD8245F-49A1-3148-A7E3-458EFD171606}" type="datetimeFigureOut">
              <a:rPr lang="en-US"/>
              <a:pPr>
                <a:defRPr/>
              </a:pPr>
              <a:t>4/4/2023</a:t>
            </a:fld>
            <a:endParaRPr lang="en-US"/>
          </a:p>
        </p:txBody>
      </p:sp>
      <p:sp>
        <p:nvSpPr>
          <p:cNvPr id="8" name="Footer Placeholder 4">
            <a:extLst>
              <a:ext uri="{FF2B5EF4-FFF2-40B4-BE49-F238E27FC236}">
                <a16:creationId xmlns:a16="http://schemas.microsoft.com/office/drawing/2014/main" id="{5DAEB28F-3F77-48FC-2134-E98817F3F1C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A8DB809-B5E0-7DEA-4556-B43CA882847E}"/>
              </a:ext>
            </a:extLst>
          </p:cNvPr>
          <p:cNvSpPr>
            <a:spLocks noGrp="1"/>
          </p:cNvSpPr>
          <p:nvPr>
            <p:ph type="sldNum" sz="quarter" idx="12"/>
          </p:nvPr>
        </p:nvSpPr>
        <p:spPr/>
        <p:txBody>
          <a:bodyPr/>
          <a:lstStyle>
            <a:lvl1pPr>
              <a:defRPr/>
            </a:lvl1pPr>
          </a:lstStyle>
          <a:p>
            <a:pPr>
              <a:defRPr/>
            </a:pPr>
            <a:fld id="{58809A85-985F-A347-98B1-850DB8453DF3}" type="slidenum">
              <a:rPr lang="en-US"/>
              <a:pPr>
                <a:defRPr/>
              </a:pPr>
              <a:t>‹#›</a:t>
            </a:fld>
            <a:endParaRPr lang="en-US"/>
          </a:p>
        </p:txBody>
      </p:sp>
    </p:spTree>
    <p:extLst>
      <p:ext uri="{BB962C8B-B14F-4D97-AF65-F5344CB8AC3E}">
        <p14:creationId xmlns:p14="http://schemas.microsoft.com/office/powerpoint/2010/main" val="3815800359"/>
      </p:ext>
    </p:extLst>
  </p:cSld>
  <p:clrMapOvr>
    <a:masterClrMapping/>
  </p:clrMapOvr>
  <p:transition spd="slow"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07D7AE-8986-96E5-898E-353E0F8E5072}"/>
              </a:ext>
            </a:extLst>
          </p:cNvPr>
          <p:cNvSpPr>
            <a:spLocks noGrp="1"/>
          </p:cNvSpPr>
          <p:nvPr>
            <p:ph type="dt" sz="half" idx="10"/>
          </p:nvPr>
        </p:nvSpPr>
        <p:spPr/>
        <p:txBody>
          <a:bodyPr/>
          <a:lstStyle>
            <a:lvl1pPr>
              <a:defRPr/>
            </a:lvl1pPr>
          </a:lstStyle>
          <a:p>
            <a:pPr>
              <a:defRPr/>
            </a:pPr>
            <a:fld id="{932E732D-B1D7-CF42-9715-445099FD26E3}" type="datetimeFigureOut">
              <a:rPr lang="en-US"/>
              <a:pPr>
                <a:defRPr/>
              </a:pPr>
              <a:t>4/4/2023</a:t>
            </a:fld>
            <a:endParaRPr lang="en-US"/>
          </a:p>
        </p:txBody>
      </p:sp>
      <p:sp>
        <p:nvSpPr>
          <p:cNvPr id="4" name="Footer Placeholder 4">
            <a:extLst>
              <a:ext uri="{FF2B5EF4-FFF2-40B4-BE49-F238E27FC236}">
                <a16:creationId xmlns:a16="http://schemas.microsoft.com/office/drawing/2014/main" id="{F8753CB6-3022-56C3-CEF2-215BB6FF65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4F4D42B-F1EB-4649-D5FB-C976983D2D6A}"/>
              </a:ext>
            </a:extLst>
          </p:cNvPr>
          <p:cNvSpPr>
            <a:spLocks noGrp="1"/>
          </p:cNvSpPr>
          <p:nvPr>
            <p:ph type="sldNum" sz="quarter" idx="12"/>
          </p:nvPr>
        </p:nvSpPr>
        <p:spPr/>
        <p:txBody>
          <a:bodyPr/>
          <a:lstStyle>
            <a:lvl1pPr>
              <a:defRPr/>
            </a:lvl1pPr>
          </a:lstStyle>
          <a:p>
            <a:pPr>
              <a:defRPr/>
            </a:pPr>
            <a:fld id="{6E7CCB5E-C601-7B49-BF87-136EC88E5D25}" type="slidenum">
              <a:rPr lang="en-US"/>
              <a:pPr>
                <a:defRPr/>
              </a:pPr>
              <a:t>‹#›</a:t>
            </a:fld>
            <a:endParaRPr lang="en-US"/>
          </a:p>
        </p:txBody>
      </p:sp>
    </p:spTree>
    <p:extLst>
      <p:ext uri="{BB962C8B-B14F-4D97-AF65-F5344CB8AC3E}">
        <p14:creationId xmlns:p14="http://schemas.microsoft.com/office/powerpoint/2010/main" val="2877447978"/>
      </p:ext>
    </p:extLst>
  </p:cSld>
  <p:clrMapOvr>
    <a:masterClrMapping/>
  </p:clrMapOvr>
  <p:transition spd="slow" advClick="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D60C94-56F5-78E1-B5CB-9D38444955EC}"/>
              </a:ext>
            </a:extLst>
          </p:cNvPr>
          <p:cNvSpPr>
            <a:spLocks noGrp="1"/>
          </p:cNvSpPr>
          <p:nvPr>
            <p:ph type="dt" sz="half" idx="10"/>
          </p:nvPr>
        </p:nvSpPr>
        <p:spPr/>
        <p:txBody>
          <a:bodyPr/>
          <a:lstStyle>
            <a:lvl1pPr>
              <a:defRPr/>
            </a:lvl1pPr>
          </a:lstStyle>
          <a:p>
            <a:pPr>
              <a:defRPr/>
            </a:pPr>
            <a:fld id="{8318D8A6-2791-B345-8187-02E23C863FD6}" type="datetimeFigureOut">
              <a:rPr lang="en-US"/>
              <a:pPr>
                <a:defRPr/>
              </a:pPr>
              <a:t>4/4/2023</a:t>
            </a:fld>
            <a:endParaRPr lang="en-US"/>
          </a:p>
        </p:txBody>
      </p:sp>
      <p:sp>
        <p:nvSpPr>
          <p:cNvPr id="3" name="Footer Placeholder 4">
            <a:extLst>
              <a:ext uri="{FF2B5EF4-FFF2-40B4-BE49-F238E27FC236}">
                <a16:creationId xmlns:a16="http://schemas.microsoft.com/office/drawing/2014/main" id="{3E808ED1-F907-0FFC-435F-08399B1077B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D4FFA60-553F-4FBA-1138-067F2206E70F}"/>
              </a:ext>
            </a:extLst>
          </p:cNvPr>
          <p:cNvSpPr>
            <a:spLocks noGrp="1"/>
          </p:cNvSpPr>
          <p:nvPr>
            <p:ph type="sldNum" sz="quarter" idx="12"/>
          </p:nvPr>
        </p:nvSpPr>
        <p:spPr/>
        <p:txBody>
          <a:bodyPr/>
          <a:lstStyle>
            <a:lvl1pPr>
              <a:defRPr/>
            </a:lvl1pPr>
          </a:lstStyle>
          <a:p>
            <a:pPr>
              <a:defRPr/>
            </a:pPr>
            <a:fld id="{706BBE29-6302-5141-93E7-5708EC0C7770}" type="slidenum">
              <a:rPr lang="en-US"/>
              <a:pPr>
                <a:defRPr/>
              </a:pPr>
              <a:t>‹#›</a:t>
            </a:fld>
            <a:endParaRPr lang="en-US"/>
          </a:p>
        </p:txBody>
      </p:sp>
    </p:spTree>
    <p:extLst>
      <p:ext uri="{BB962C8B-B14F-4D97-AF65-F5344CB8AC3E}">
        <p14:creationId xmlns:p14="http://schemas.microsoft.com/office/powerpoint/2010/main" val="328771013"/>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alphaModFix/>
          </a:blip>
          <a:stretch>
            <a:fillRect/>
          </a:stretch>
        </a:blip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C5A0FB5-9D71-56A5-30F9-9C961C90AFDE}"/>
              </a:ext>
            </a:extLst>
          </p:cNvPr>
          <p:cNvSpPr>
            <a:spLocks noGrp="1"/>
          </p:cNvSpPr>
          <p:nvPr>
            <p:ph type="dt" sz="half" idx="10"/>
          </p:nvPr>
        </p:nvSpPr>
        <p:spPr/>
        <p:txBody>
          <a:bodyPr/>
          <a:lstStyle>
            <a:lvl1pPr>
              <a:defRPr/>
            </a:lvl1pPr>
          </a:lstStyle>
          <a:p>
            <a:pPr>
              <a:defRPr/>
            </a:pPr>
            <a:fld id="{37594853-319C-E643-A462-531B17C03D0A}" type="datetimeFigureOut">
              <a:rPr lang="en-US"/>
              <a:pPr>
                <a:defRPr/>
              </a:pPr>
              <a:t>4/4/2023</a:t>
            </a:fld>
            <a:endParaRPr lang="en-US"/>
          </a:p>
        </p:txBody>
      </p:sp>
      <p:sp>
        <p:nvSpPr>
          <p:cNvPr id="6" name="Footer Placeholder 4">
            <a:extLst>
              <a:ext uri="{FF2B5EF4-FFF2-40B4-BE49-F238E27FC236}">
                <a16:creationId xmlns:a16="http://schemas.microsoft.com/office/drawing/2014/main" id="{23301784-D206-1241-7A29-007186AADB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9359FD-6762-A6F9-AC31-E119F5752DA4}"/>
              </a:ext>
            </a:extLst>
          </p:cNvPr>
          <p:cNvSpPr>
            <a:spLocks noGrp="1"/>
          </p:cNvSpPr>
          <p:nvPr>
            <p:ph type="sldNum" sz="quarter" idx="12"/>
          </p:nvPr>
        </p:nvSpPr>
        <p:spPr/>
        <p:txBody>
          <a:bodyPr/>
          <a:lstStyle>
            <a:lvl1pPr>
              <a:defRPr/>
            </a:lvl1pPr>
          </a:lstStyle>
          <a:p>
            <a:pPr>
              <a:defRPr/>
            </a:pPr>
            <a:fld id="{06FA0BEF-A06F-6B46-A036-B4E832997BE9}" type="slidenum">
              <a:rPr lang="en-US"/>
              <a:pPr>
                <a:defRPr/>
              </a:pPr>
              <a:t>‹#›</a:t>
            </a:fld>
            <a:endParaRPr lang="en-US"/>
          </a:p>
        </p:txBody>
      </p:sp>
    </p:spTree>
    <p:extLst>
      <p:ext uri="{BB962C8B-B14F-4D97-AF65-F5344CB8AC3E}">
        <p14:creationId xmlns:p14="http://schemas.microsoft.com/office/powerpoint/2010/main" val="990737512"/>
      </p:ext>
    </p:extLst>
  </p:cSld>
  <p:clrMapOvr>
    <a:masterClrMapping/>
  </p:clrMapOvr>
  <p:transition spd="slow" advClick="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ED91E29-EDEE-3866-F7C9-EEA0284DDF8A}"/>
              </a:ext>
            </a:extLst>
          </p:cNvPr>
          <p:cNvSpPr>
            <a:spLocks noGrp="1"/>
          </p:cNvSpPr>
          <p:nvPr>
            <p:ph type="dt" sz="half" idx="10"/>
          </p:nvPr>
        </p:nvSpPr>
        <p:spPr/>
        <p:txBody>
          <a:bodyPr/>
          <a:lstStyle>
            <a:lvl1pPr>
              <a:defRPr/>
            </a:lvl1pPr>
          </a:lstStyle>
          <a:p>
            <a:pPr>
              <a:defRPr/>
            </a:pPr>
            <a:fld id="{1DDDB795-8D68-A94F-B8F3-0DF6CD5746B6}" type="datetimeFigureOut">
              <a:rPr lang="en-US"/>
              <a:pPr>
                <a:defRPr/>
              </a:pPr>
              <a:t>4/4/2023</a:t>
            </a:fld>
            <a:endParaRPr lang="en-US"/>
          </a:p>
        </p:txBody>
      </p:sp>
      <p:sp>
        <p:nvSpPr>
          <p:cNvPr id="6" name="Footer Placeholder 4">
            <a:extLst>
              <a:ext uri="{FF2B5EF4-FFF2-40B4-BE49-F238E27FC236}">
                <a16:creationId xmlns:a16="http://schemas.microsoft.com/office/drawing/2014/main" id="{4CBB48D9-FFA5-3608-F718-1D2B96F8D9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61F37D-AF0D-FE70-A2A8-89548B6DEB3F}"/>
              </a:ext>
            </a:extLst>
          </p:cNvPr>
          <p:cNvSpPr>
            <a:spLocks noGrp="1"/>
          </p:cNvSpPr>
          <p:nvPr>
            <p:ph type="sldNum" sz="quarter" idx="12"/>
          </p:nvPr>
        </p:nvSpPr>
        <p:spPr/>
        <p:txBody>
          <a:bodyPr/>
          <a:lstStyle>
            <a:lvl1pPr>
              <a:defRPr/>
            </a:lvl1pPr>
          </a:lstStyle>
          <a:p>
            <a:pPr>
              <a:defRPr/>
            </a:pPr>
            <a:fld id="{7CF3792E-DF9B-A94F-A96F-643AE9DF7FEE}" type="slidenum">
              <a:rPr lang="en-US"/>
              <a:pPr>
                <a:defRPr/>
              </a:pPr>
              <a:t>‹#›</a:t>
            </a:fld>
            <a:endParaRPr lang="en-US"/>
          </a:p>
        </p:txBody>
      </p:sp>
    </p:spTree>
    <p:extLst>
      <p:ext uri="{BB962C8B-B14F-4D97-AF65-F5344CB8AC3E}">
        <p14:creationId xmlns:p14="http://schemas.microsoft.com/office/powerpoint/2010/main" val="2665579660"/>
      </p:ext>
    </p:extLst>
  </p:cSld>
  <p:clrMapOvr>
    <a:masterClrMapping/>
  </p:clrMapOvr>
  <p:transition spd="slow" advClick="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663D7-9DA0-A3A1-42F2-D1484CB124D8}"/>
              </a:ext>
            </a:extLst>
          </p:cNvPr>
          <p:cNvSpPr>
            <a:spLocks noGrp="1"/>
          </p:cNvSpPr>
          <p:nvPr>
            <p:ph type="dt" sz="half" idx="10"/>
          </p:nvPr>
        </p:nvSpPr>
        <p:spPr/>
        <p:txBody>
          <a:bodyPr/>
          <a:lstStyle>
            <a:lvl1pPr>
              <a:defRPr/>
            </a:lvl1pPr>
          </a:lstStyle>
          <a:p>
            <a:pPr>
              <a:defRPr/>
            </a:pPr>
            <a:fld id="{65C24334-08E2-DB49-94C7-713C6D2A2D03}" type="datetimeFigureOut">
              <a:rPr lang="en-US"/>
              <a:pPr>
                <a:defRPr/>
              </a:pPr>
              <a:t>4/4/2023</a:t>
            </a:fld>
            <a:endParaRPr lang="en-US"/>
          </a:p>
        </p:txBody>
      </p:sp>
      <p:sp>
        <p:nvSpPr>
          <p:cNvPr id="5" name="Footer Placeholder 4">
            <a:extLst>
              <a:ext uri="{FF2B5EF4-FFF2-40B4-BE49-F238E27FC236}">
                <a16:creationId xmlns:a16="http://schemas.microsoft.com/office/drawing/2014/main" id="{0926E21D-76C2-1C2B-B5D3-DD85E8DAAD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A231B-38C7-B1AF-1E1F-59D5F36E40E6}"/>
              </a:ext>
            </a:extLst>
          </p:cNvPr>
          <p:cNvSpPr>
            <a:spLocks noGrp="1"/>
          </p:cNvSpPr>
          <p:nvPr>
            <p:ph type="sldNum" sz="quarter" idx="12"/>
          </p:nvPr>
        </p:nvSpPr>
        <p:spPr/>
        <p:txBody>
          <a:bodyPr/>
          <a:lstStyle>
            <a:lvl1pPr>
              <a:defRPr/>
            </a:lvl1pPr>
          </a:lstStyle>
          <a:p>
            <a:pPr>
              <a:defRPr/>
            </a:pPr>
            <a:fld id="{E9FC9543-F645-2145-880D-22B6BB9B559B}" type="slidenum">
              <a:rPr lang="en-US"/>
              <a:pPr>
                <a:defRPr/>
              </a:pPr>
              <a:t>‹#›</a:t>
            </a:fld>
            <a:endParaRPr lang="en-US"/>
          </a:p>
        </p:txBody>
      </p:sp>
    </p:spTree>
    <p:extLst>
      <p:ext uri="{BB962C8B-B14F-4D97-AF65-F5344CB8AC3E}">
        <p14:creationId xmlns:p14="http://schemas.microsoft.com/office/powerpoint/2010/main" val="3316918229"/>
      </p:ext>
    </p:extLst>
  </p:cSld>
  <p:clrMapOvr>
    <a:masterClrMapping/>
  </p:clrMapOvr>
  <p:transition spd="slow"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32448-B9B6-C7F3-A5F4-3AB7929EB126}"/>
              </a:ext>
            </a:extLst>
          </p:cNvPr>
          <p:cNvSpPr>
            <a:spLocks noGrp="1"/>
          </p:cNvSpPr>
          <p:nvPr>
            <p:ph type="dt" sz="half" idx="10"/>
          </p:nvPr>
        </p:nvSpPr>
        <p:spPr/>
        <p:txBody>
          <a:bodyPr/>
          <a:lstStyle>
            <a:lvl1pPr>
              <a:defRPr/>
            </a:lvl1pPr>
          </a:lstStyle>
          <a:p>
            <a:pPr>
              <a:defRPr/>
            </a:pPr>
            <a:fld id="{2984D1C6-3B4C-EC42-B704-9AAD00107C23}" type="datetimeFigureOut">
              <a:rPr lang="en-US"/>
              <a:pPr>
                <a:defRPr/>
              </a:pPr>
              <a:t>4/4/2023</a:t>
            </a:fld>
            <a:endParaRPr lang="en-US"/>
          </a:p>
        </p:txBody>
      </p:sp>
      <p:sp>
        <p:nvSpPr>
          <p:cNvPr id="5" name="Footer Placeholder 4">
            <a:extLst>
              <a:ext uri="{FF2B5EF4-FFF2-40B4-BE49-F238E27FC236}">
                <a16:creationId xmlns:a16="http://schemas.microsoft.com/office/drawing/2014/main" id="{6213C01B-A125-1682-26D2-C679E681A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5FF1F9-84A0-8B8A-5416-E6271B73B473}"/>
              </a:ext>
            </a:extLst>
          </p:cNvPr>
          <p:cNvSpPr>
            <a:spLocks noGrp="1"/>
          </p:cNvSpPr>
          <p:nvPr>
            <p:ph type="sldNum" sz="quarter" idx="12"/>
          </p:nvPr>
        </p:nvSpPr>
        <p:spPr/>
        <p:txBody>
          <a:bodyPr/>
          <a:lstStyle>
            <a:lvl1pPr>
              <a:defRPr/>
            </a:lvl1pPr>
          </a:lstStyle>
          <a:p>
            <a:pPr>
              <a:defRPr/>
            </a:pPr>
            <a:fld id="{F6647A00-44A2-8543-86F4-CF261825225D}" type="slidenum">
              <a:rPr lang="en-US"/>
              <a:pPr>
                <a:defRPr/>
              </a:pPr>
              <a:t>‹#›</a:t>
            </a:fld>
            <a:endParaRPr lang="en-US"/>
          </a:p>
        </p:txBody>
      </p:sp>
    </p:spTree>
    <p:extLst>
      <p:ext uri="{BB962C8B-B14F-4D97-AF65-F5344CB8AC3E}">
        <p14:creationId xmlns:p14="http://schemas.microsoft.com/office/powerpoint/2010/main" val="2428550267"/>
      </p:ext>
    </p:extLst>
  </p:cSld>
  <p:clrMapOvr>
    <a:masterClrMapping/>
  </p:clrMapOvr>
  <p:transition spd="slow" advClick="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501435" y="1063150"/>
            <a:ext cx="3690900" cy="24681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58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501560" y="3589649"/>
            <a:ext cx="3690900" cy="4095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1"/>
                </a:solidFill>
                <a:latin typeface="Roboto Slab"/>
                <a:ea typeface="Roboto Slab"/>
                <a:cs typeface="Roboto Slab"/>
                <a:sym typeface="Roboto Slab"/>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 name="Google Shape;12;p2"/>
          <p:cNvSpPr/>
          <p:nvPr/>
        </p:nvSpPr>
        <p:spPr>
          <a:xfrm rot="590594">
            <a:off x="7306713" y="3266934"/>
            <a:ext cx="3161519" cy="3369484"/>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32128" y="-1304663"/>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97525" y="2016701"/>
            <a:ext cx="1758312" cy="155369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5432407" y="-1300082"/>
            <a:ext cx="1456632" cy="1725903"/>
          </a:xfrm>
          <a:custGeom>
            <a:avLst/>
            <a:gdLst/>
            <a:ahLst/>
            <a:cxnLst/>
            <a:rect l="l" t="t" r="r" b="b"/>
            <a:pathLst>
              <a:path w="52624" h="62352" extrusionOk="0">
                <a:moveTo>
                  <a:pt x="7937" y="0"/>
                </a:moveTo>
                <a:cubicBezTo>
                  <a:pt x="7417" y="0"/>
                  <a:pt x="6871" y="336"/>
                  <a:pt x="6822" y="1001"/>
                </a:cubicBezTo>
                <a:cubicBezTo>
                  <a:pt x="6722" y="2426"/>
                  <a:pt x="6623" y="3867"/>
                  <a:pt x="6523" y="5309"/>
                </a:cubicBezTo>
                <a:cubicBezTo>
                  <a:pt x="4916" y="5127"/>
                  <a:pt x="3308" y="4928"/>
                  <a:pt x="1701" y="4712"/>
                </a:cubicBezTo>
                <a:cubicBezTo>
                  <a:pt x="1634" y="4703"/>
                  <a:pt x="1569" y="4698"/>
                  <a:pt x="1505" y="4698"/>
                </a:cubicBezTo>
                <a:cubicBezTo>
                  <a:pt x="477" y="4698"/>
                  <a:pt x="0" y="5915"/>
                  <a:pt x="906" y="6602"/>
                </a:cubicBezTo>
                <a:cubicBezTo>
                  <a:pt x="1154" y="6784"/>
                  <a:pt x="1386" y="6950"/>
                  <a:pt x="1618" y="7132"/>
                </a:cubicBezTo>
                <a:cubicBezTo>
                  <a:pt x="1779" y="7266"/>
                  <a:pt x="1969" y="7329"/>
                  <a:pt x="2156" y="7329"/>
                </a:cubicBezTo>
                <a:cubicBezTo>
                  <a:pt x="2433" y="7329"/>
                  <a:pt x="2703" y="7190"/>
                  <a:pt x="2861" y="6933"/>
                </a:cubicBezTo>
                <a:cubicBezTo>
                  <a:pt x="4038" y="7082"/>
                  <a:pt x="5214" y="7231"/>
                  <a:pt x="6391" y="7347"/>
                </a:cubicBezTo>
                <a:cubicBezTo>
                  <a:pt x="5512" y="20670"/>
                  <a:pt x="4916" y="33993"/>
                  <a:pt x="4584" y="47349"/>
                </a:cubicBezTo>
                <a:cubicBezTo>
                  <a:pt x="4485" y="51608"/>
                  <a:pt x="4071" y="56066"/>
                  <a:pt x="4634" y="60308"/>
                </a:cubicBezTo>
                <a:cubicBezTo>
                  <a:pt x="4699" y="60823"/>
                  <a:pt x="5028" y="61353"/>
                  <a:pt x="5624" y="61353"/>
                </a:cubicBezTo>
                <a:cubicBezTo>
                  <a:pt x="5642" y="61353"/>
                  <a:pt x="5660" y="61353"/>
                  <a:pt x="5678" y="61352"/>
                </a:cubicBezTo>
                <a:cubicBezTo>
                  <a:pt x="11138" y="61025"/>
                  <a:pt x="16606" y="60862"/>
                  <a:pt x="22076" y="60862"/>
                </a:cubicBezTo>
                <a:cubicBezTo>
                  <a:pt x="31596" y="60862"/>
                  <a:pt x="41119" y="61357"/>
                  <a:pt x="50602" y="62346"/>
                </a:cubicBezTo>
                <a:cubicBezTo>
                  <a:pt x="50633" y="62350"/>
                  <a:pt x="50663" y="62351"/>
                  <a:pt x="50693" y="62351"/>
                </a:cubicBezTo>
                <a:cubicBezTo>
                  <a:pt x="51225" y="62351"/>
                  <a:pt x="51598" y="61805"/>
                  <a:pt x="51629" y="61319"/>
                </a:cubicBezTo>
                <a:cubicBezTo>
                  <a:pt x="52508" y="46803"/>
                  <a:pt x="52624" y="32237"/>
                  <a:pt x="51961" y="17704"/>
                </a:cubicBezTo>
                <a:cubicBezTo>
                  <a:pt x="51779" y="13594"/>
                  <a:pt x="51530" y="9485"/>
                  <a:pt x="51215" y="5392"/>
                </a:cubicBezTo>
                <a:cubicBezTo>
                  <a:pt x="51184" y="4905"/>
                  <a:pt x="50809" y="4343"/>
                  <a:pt x="50262" y="4343"/>
                </a:cubicBezTo>
                <a:cubicBezTo>
                  <a:pt x="50232" y="4343"/>
                  <a:pt x="50202" y="4345"/>
                  <a:pt x="50171" y="4348"/>
                </a:cubicBezTo>
                <a:cubicBezTo>
                  <a:pt x="41030" y="5393"/>
                  <a:pt x="31794" y="6109"/>
                  <a:pt x="22574" y="6109"/>
                </a:cubicBezTo>
                <a:cubicBezTo>
                  <a:pt x="17905" y="6109"/>
                  <a:pt x="13240" y="5926"/>
                  <a:pt x="8595" y="5508"/>
                </a:cubicBezTo>
                <a:cubicBezTo>
                  <a:pt x="8694" y="4000"/>
                  <a:pt x="8793" y="2492"/>
                  <a:pt x="8893" y="1001"/>
                </a:cubicBezTo>
                <a:cubicBezTo>
                  <a:pt x="8942" y="332"/>
                  <a:pt x="8453" y="0"/>
                  <a:pt x="7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39132" y="1280622"/>
            <a:ext cx="883853" cy="120007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946942" y="4586406"/>
            <a:ext cx="2549830" cy="1944062"/>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1017267" y="-602682"/>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rot="-2700000">
            <a:off x="518003" y="4369514"/>
            <a:ext cx="1000371" cy="1985283"/>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rot="-9352694">
            <a:off x="8770736" y="809474"/>
            <a:ext cx="1059678" cy="136441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rot="346474">
            <a:off x="7930467" y="-992260"/>
            <a:ext cx="2214506" cy="18118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2717415" y="4351335"/>
            <a:ext cx="1572202" cy="193720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427086" y="-943701"/>
            <a:ext cx="2549813" cy="377705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rot="-5578358">
            <a:off x="8100435" y="4644098"/>
            <a:ext cx="795784" cy="108049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rot="-10453457">
            <a:off x="7749178" y="-1174865"/>
            <a:ext cx="1572224" cy="19372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582439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2281588" y="2249313"/>
            <a:ext cx="4595100" cy="108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3853288" y="730900"/>
            <a:ext cx="14517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2282338" y="3418100"/>
            <a:ext cx="4593600" cy="382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100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4490720">
            <a:off x="402387" y="3789738"/>
            <a:ext cx="1784574" cy="3301703"/>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rot="1472604">
            <a:off x="7236859" y="-419073"/>
            <a:ext cx="2157518" cy="1765223"/>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rot="-9327432">
            <a:off x="6911393" y="-1058416"/>
            <a:ext cx="1844029" cy="227213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rot="-8100000">
            <a:off x="8219427" y="1095466"/>
            <a:ext cx="1103395" cy="142070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rot="-5400000">
            <a:off x="2861907" y="454066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3"/>
          <p:cNvSpPr/>
          <p:nvPr/>
        </p:nvSpPr>
        <p:spPr>
          <a:xfrm rot="-6692913">
            <a:off x="1508113" y="3960001"/>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51763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169175"/>
            <a:ext cx="7704000" cy="4548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SzPts val="1400"/>
              <a:buFont typeface="Crete Round"/>
              <a:buAutoNum type="arabicPeriod"/>
              <a:defRPr sz="1100">
                <a:solidFill>
                  <a:srgbClr val="434343"/>
                </a:solidFill>
              </a:defRPr>
            </a:lvl1pPr>
            <a:lvl2pPr marL="914378" lvl="1" indent="-317492" rtl="0">
              <a:lnSpc>
                <a:spcPct val="115000"/>
              </a:lnSpc>
              <a:spcBef>
                <a:spcPts val="0"/>
              </a:spcBef>
              <a:spcAft>
                <a:spcPts val="0"/>
              </a:spcAft>
              <a:buClr>
                <a:srgbClr val="434343"/>
              </a:buClr>
              <a:buSzPts val="1400"/>
              <a:buAutoNum type="alphaLcPeriod"/>
              <a:defRPr>
                <a:solidFill>
                  <a:srgbClr val="434343"/>
                </a:solidFill>
              </a:defRPr>
            </a:lvl2pPr>
            <a:lvl3pPr marL="1371566" lvl="2" indent="-317492" rtl="0">
              <a:lnSpc>
                <a:spcPct val="115000"/>
              </a:lnSpc>
              <a:spcBef>
                <a:spcPts val="0"/>
              </a:spcBef>
              <a:spcAft>
                <a:spcPts val="0"/>
              </a:spcAft>
              <a:buClr>
                <a:srgbClr val="434343"/>
              </a:buClr>
              <a:buSzPts val="1400"/>
              <a:buAutoNum type="romanLcPeriod"/>
              <a:defRPr>
                <a:solidFill>
                  <a:srgbClr val="434343"/>
                </a:solidFill>
              </a:defRPr>
            </a:lvl3pPr>
            <a:lvl4pPr marL="1828754" lvl="3" indent="-317492" rtl="0">
              <a:lnSpc>
                <a:spcPct val="115000"/>
              </a:lnSpc>
              <a:spcBef>
                <a:spcPts val="0"/>
              </a:spcBef>
              <a:spcAft>
                <a:spcPts val="0"/>
              </a:spcAft>
              <a:buClr>
                <a:srgbClr val="434343"/>
              </a:buClr>
              <a:buSzPts val="1400"/>
              <a:buAutoNum type="arabicPeriod"/>
              <a:defRPr>
                <a:solidFill>
                  <a:srgbClr val="434343"/>
                </a:solidFill>
              </a:defRPr>
            </a:lvl4pPr>
            <a:lvl5pPr marL="2285943" lvl="4" indent="-317492" rtl="0">
              <a:lnSpc>
                <a:spcPct val="115000"/>
              </a:lnSpc>
              <a:spcBef>
                <a:spcPts val="0"/>
              </a:spcBef>
              <a:spcAft>
                <a:spcPts val="0"/>
              </a:spcAft>
              <a:buClr>
                <a:srgbClr val="434343"/>
              </a:buClr>
              <a:buSzPts val="1400"/>
              <a:buAutoNum type="alphaLcPeriod"/>
              <a:defRPr>
                <a:solidFill>
                  <a:srgbClr val="434343"/>
                </a:solidFill>
              </a:defRPr>
            </a:lvl5pPr>
            <a:lvl6pPr marL="2743132" lvl="5" indent="-317492" rtl="0">
              <a:lnSpc>
                <a:spcPct val="115000"/>
              </a:lnSpc>
              <a:spcBef>
                <a:spcPts val="0"/>
              </a:spcBef>
              <a:spcAft>
                <a:spcPts val="0"/>
              </a:spcAft>
              <a:buClr>
                <a:srgbClr val="434343"/>
              </a:buClr>
              <a:buSzPts val="1400"/>
              <a:buAutoNum type="romanLcPeriod"/>
              <a:defRPr>
                <a:solidFill>
                  <a:srgbClr val="434343"/>
                </a:solidFill>
              </a:defRPr>
            </a:lvl6pPr>
            <a:lvl7pPr marL="3200320" lvl="6" indent="-317492" rtl="0">
              <a:lnSpc>
                <a:spcPct val="115000"/>
              </a:lnSpc>
              <a:spcBef>
                <a:spcPts val="0"/>
              </a:spcBef>
              <a:spcAft>
                <a:spcPts val="0"/>
              </a:spcAft>
              <a:buClr>
                <a:srgbClr val="434343"/>
              </a:buClr>
              <a:buSzPts val="1400"/>
              <a:buAutoNum type="arabicPeriod"/>
              <a:defRPr>
                <a:solidFill>
                  <a:srgbClr val="434343"/>
                </a:solidFill>
              </a:defRPr>
            </a:lvl7pPr>
            <a:lvl8pPr marL="3657509" lvl="7" indent="-317492" rtl="0">
              <a:lnSpc>
                <a:spcPct val="115000"/>
              </a:lnSpc>
              <a:spcBef>
                <a:spcPts val="0"/>
              </a:spcBef>
              <a:spcAft>
                <a:spcPts val="0"/>
              </a:spcAft>
              <a:buClr>
                <a:srgbClr val="434343"/>
              </a:buClr>
              <a:buSzPts val="1400"/>
              <a:buAutoNum type="alphaLcPeriod"/>
              <a:defRPr>
                <a:solidFill>
                  <a:srgbClr val="434343"/>
                </a:solidFill>
              </a:defRPr>
            </a:lvl8pPr>
            <a:lvl9pPr marL="4114697" lvl="8" indent="-317492"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39" name="Google Shape;39;p4"/>
          <p:cNvSpPr/>
          <p:nvPr/>
        </p:nvSpPr>
        <p:spPr>
          <a:xfrm rot="6201385" flipH="1">
            <a:off x="8556043" y="605520"/>
            <a:ext cx="1877671" cy="17554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rot="-5254447" flipH="1">
            <a:off x="7615731" y="-310207"/>
            <a:ext cx="626782" cy="8510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4"/>
          <p:cNvSpPr/>
          <p:nvPr/>
        </p:nvSpPr>
        <p:spPr>
          <a:xfrm rot="-10505965" flipH="1">
            <a:off x="7241115" y="-1288513"/>
            <a:ext cx="1376011" cy="192135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a:off x="8831400" y="1940520"/>
            <a:ext cx="709433" cy="686352"/>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5400000">
            <a:off x="1010485" y="4236597"/>
            <a:ext cx="1623621" cy="220458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4"/>
          <p:cNvSpPr/>
          <p:nvPr/>
        </p:nvSpPr>
        <p:spPr>
          <a:xfrm rot="512381">
            <a:off x="313475" y="4529824"/>
            <a:ext cx="733192" cy="91294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07811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5"/>
          <p:cNvSpPr/>
          <p:nvPr/>
        </p:nvSpPr>
        <p:spPr>
          <a:xfrm rot="129738">
            <a:off x="721931" y="1244946"/>
            <a:ext cx="7704027" cy="3349468"/>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5"/>
          <p:cNvSpPr txBox="1">
            <a:spLocks noGrp="1"/>
          </p:cNvSpPr>
          <p:nvPr>
            <p:ph type="subTitle" idx="1"/>
          </p:nvPr>
        </p:nvSpPr>
        <p:spPr>
          <a:xfrm>
            <a:off x="1217392" y="1569400"/>
            <a:ext cx="1008000" cy="61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8" name="Google Shape;48;p5"/>
          <p:cNvSpPr txBox="1">
            <a:spLocks noGrp="1"/>
          </p:cNvSpPr>
          <p:nvPr>
            <p:ph type="subTitle" idx="2"/>
          </p:nvPr>
        </p:nvSpPr>
        <p:spPr>
          <a:xfrm>
            <a:off x="4833201" y="1567900"/>
            <a:ext cx="1149600" cy="615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9" name="Google Shape;49;p5"/>
          <p:cNvSpPr txBox="1">
            <a:spLocks noGrp="1"/>
          </p:cNvSpPr>
          <p:nvPr>
            <p:ph type="subTitle" idx="3"/>
          </p:nvPr>
        </p:nvSpPr>
        <p:spPr>
          <a:xfrm>
            <a:off x="1217392" y="2309974"/>
            <a:ext cx="2952000" cy="1799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4833188" y="2309075"/>
            <a:ext cx="2952000" cy="1797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p:nvPr/>
        </p:nvSpPr>
        <p:spPr>
          <a:xfrm rot="-5135544">
            <a:off x="7170149" y="-1232210"/>
            <a:ext cx="2791506" cy="2975121"/>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rot="5392794">
            <a:off x="6973884" y="-298209"/>
            <a:ext cx="646915" cy="87836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rot="10521380">
            <a:off x="6674793" y="-978010"/>
            <a:ext cx="1278109" cy="15748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rot="-4699260">
            <a:off x="353374" y="3872174"/>
            <a:ext cx="733256" cy="912958"/>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359107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696238" y="-153801"/>
            <a:ext cx="1506595" cy="204553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6"/>
          <p:cNvSpPr/>
          <p:nvPr/>
        </p:nvSpPr>
        <p:spPr>
          <a:xfrm rot="5108359">
            <a:off x="-730056" y="1395157"/>
            <a:ext cx="1108907" cy="136623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98339">
            <a:off x="-67486" y="1767103"/>
            <a:ext cx="480267" cy="65209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6"/>
          <p:cNvSpPr/>
          <p:nvPr/>
        </p:nvSpPr>
        <p:spPr>
          <a:xfrm rot="-5665778">
            <a:off x="7662246" y="4433535"/>
            <a:ext cx="887743" cy="120535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rot="-243309">
            <a:off x="6594928" y="4644196"/>
            <a:ext cx="1339682" cy="165058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04628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40000"/>
            <a:ext cx="7704000" cy="5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7"/>
          <p:cNvSpPr txBox="1">
            <a:spLocks noGrp="1"/>
          </p:cNvSpPr>
          <p:nvPr>
            <p:ph type="body" idx="1"/>
          </p:nvPr>
        </p:nvSpPr>
        <p:spPr>
          <a:xfrm>
            <a:off x="720000" y="1716300"/>
            <a:ext cx="4614000" cy="25701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accent2"/>
              </a:buClr>
              <a:buSzPts val="1400"/>
              <a:buChar char="●"/>
              <a:defRPr>
                <a:solidFill>
                  <a:srgbClr val="434343"/>
                </a:solidFill>
              </a:defRPr>
            </a:lvl1pPr>
            <a:lvl2pPr marL="914378" lvl="1" indent="-317492" rtl="0">
              <a:lnSpc>
                <a:spcPct val="115000"/>
              </a:lnSpc>
              <a:spcBef>
                <a:spcPts val="0"/>
              </a:spcBef>
              <a:spcAft>
                <a:spcPts val="0"/>
              </a:spcAft>
              <a:buClr>
                <a:srgbClr val="434343"/>
              </a:buClr>
              <a:buSzPts val="1400"/>
              <a:buChar char="○"/>
              <a:defRPr>
                <a:solidFill>
                  <a:srgbClr val="434343"/>
                </a:solidFill>
              </a:defRPr>
            </a:lvl2pPr>
            <a:lvl3pPr marL="1371566" lvl="2" indent="-317492" rtl="0">
              <a:lnSpc>
                <a:spcPct val="115000"/>
              </a:lnSpc>
              <a:spcBef>
                <a:spcPts val="0"/>
              </a:spcBef>
              <a:spcAft>
                <a:spcPts val="0"/>
              </a:spcAft>
              <a:buClr>
                <a:srgbClr val="434343"/>
              </a:buClr>
              <a:buSzPts val="1400"/>
              <a:buChar char="■"/>
              <a:defRPr>
                <a:solidFill>
                  <a:srgbClr val="434343"/>
                </a:solidFill>
              </a:defRPr>
            </a:lvl3pPr>
            <a:lvl4pPr marL="1828754" lvl="3" indent="-317492" rtl="0">
              <a:lnSpc>
                <a:spcPct val="115000"/>
              </a:lnSpc>
              <a:spcBef>
                <a:spcPts val="0"/>
              </a:spcBef>
              <a:spcAft>
                <a:spcPts val="0"/>
              </a:spcAft>
              <a:buClr>
                <a:srgbClr val="434343"/>
              </a:buClr>
              <a:buSzPts val="1400"/>
              <a:buChar char="●"/>
              <a:defRPr>
                <a:solidFill>
                  <a:srgbClr val="434343"/>
                </a:solidFill>
              </a:defRPr>
            </a:lvl4pPr>
            <a:lvl5pPr marL="2285943" lvl="4" indent="-317492" rtl="0">
              <a:lnSpc>
                <a:spcPct val="115000"/>
              </a:lnSpc>
              <a:spcBef>
                <a:spcPts val="0"/>
              </a:spcBef>
              <a:spcAft>
                <a:spcPts val="0"/>
              </a:spcAft>
              <a:buClr>
                <a:srgbClr val="434343"/>
              </a:buClr>
              <a:buSzPts val="1400"/>
              <a:buChar char="○"/>
              <a:defRPr>
                <a:solidFill>
                  <a:srgbClr val="434343"/>
                </a:solidFill>
              </a:defRPr>
            </a:lvl5pPr>
            <a:lvl6pPr marL="2743132" lvl="5" indent="-317492" rtl="0">
              <a:lnSpc>
                <a:spcPct val="115000"/>
              </a:lnSpc>
              <a:spcBef>
                <a:spcPts val="0"/>
              </a:spcBef>
              <a:spcAft>
                <a:spcPts val="0"/>
              </a:spcAft>
              <a:buClr>
                <a:srgbClr val="434343"/>
              </a:buClr>
              <a:buSzPts val="1400"/>
              <a:buChar char="■"/>
              <a:defRPr>
                <a:solidFill>
                  <a:srgbClr val="434343"/>
                </a:solidFill>
              </a:defRPr>
            </a:lvl6pPr>
            <a:lvl7pPr marL="3200320" lvl="6" indent="-317492" rtl="0">
              <a:lnSpc>
                <a:spcPct val="115000"/>
              </a:lnSpc>
              <a:spcBef>
                <a:spcPts val="0"/>
              </a:spcBef>
              <a:spcAft>
                <a:spcPts val="0"/>
              </a:spcAft>
              <a:buClr>
                <a:srgbClr val="434343"/>
              </a:buClr>
              <a:buSzPts val="1400"/>
              <a:buChar char="●"/>
              <a:defRPr>
                <a:solidFill>
                  <a:srgbClr val="434343"/>
                </a:solidFill>
              </a:defRPr>
            </a:lvl7pPr>
            <a:lvl8pPr marL="3657509" lvl="7" indent="-317492" rtl="0">
              <a:lnSpc>
                <a:spcPct val="115000"/>
              </a:lnSpc>
              <a:spcBef>
                <a:spcPts val="0"/>
              </a:spcBef>
              <a:spcAft>
                <a:spcPts val="0"/>
              </a:spcAft>
              <a:buClr>
                <a:srgbClr val="434343"/>
              </a:buClr>
              <a:buSzPts val="1400"/>
              <a:buChar char="○"/>
              <a:defRPr>
                <a:solidFill>
                  <a:srgbClr val="434343"/>
                </a:solidFill>
              </a:defRPr>
            </a:lvl8pPr>
            <a:lvl9pPr marL="4114697" lvl="8" indent="-317492"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6" name="Google Shape;66;p7"/>
          <p:cNvSpPr/>
          <p:nvPr/>
        </p:nvSpPr>
        <p:spPr>
          <a:xfrm>
            <a:off x="107373" y="-1593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7"/>
          <p:cNvSpPr/>
          <p:nvPr/>
        </p:nvSpPr>
        <p:spPr>
          <a:xfrm>
            <a:off x="-950592" y="-450282"/>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7"/>
          <p:cNvSpPr/>
          <p:nvPr/>
        </p:nvSpPr>
        <p:spPr>
          <a:xfrm>
            <a:off x="-115616" y="1559423"/>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7"/>
          <p:cNvSpPr/>
          <p:nvPr/>
        </p:nvSpPr>
        <p:spPr>
          <a:xfrm rot="-1292913">
            <a:off x="-1169162" y="-85987"/>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7541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_2">
    <p:bg>
      <p:bgPr>
        <a:blipFill>
          <a:blip r:embed="rId2">
            <a:alphaModFix/>
          </a:blip>
          <a:stretch>
            <a:fillRect/>
          </a:stretch>
        </a:blip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388100" y="118693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72" name="Google Shape;72;p8"/>
          <p:cNvSpPr/>
          <p:nvPr/>
        </p:nvSpPr>
        <p:spPr>
          <a:xfrm flipH="1">
            <a:off x="7839895" y="419093"/>
            <a:ext cx="1923222" cy="16992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8"/>
          <p:cNvSpPr/>
          <p:nvPr/>
        </p:nvSpPr>
        <p:spPr>
          <a:xfrm flipH="1">
            <a:off x="8710900" y="2018851"/>
            <a:ext cx="633825" cy="86051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8"/>
          <p:cNvSpPr/>
          <p:nvPr/>
        </p:nvSpPr>
        <p:spPr>
          <a:xfrm rot="3100277" flipH="1">
            <a:off x="-122214" y="3376204"/>
            <a:ext cx="840634" cy="166827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8"/>
          <p:cNvSpPr/>
          <p:nvPr/>
        </p:nvSpPr>
        <p:spPr>
          <a:xfrm rot="-280238" flipH="1">
            <a:off x="1725034" y="-974831"/>
            <a:ext cx="1839506" cy="1505034"/>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8"/>
          <p:cNvSpPr/>
          <p:nvPr/>
        </p:nvSpPr>
        <p:spPr>
          <a:xfrm rot="5524765" flipH="1">
            <a:off x="348265" y="4038229"/>
            <a:ext cx="1502927" cy="204047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8"/>
          <p:cNvSpPr/>
          <p:nvPr/>
        </p:nvSpPr>
        <p:spPr>
          <a:xfrm rot="10519751" flipH="1">
            <a:off x="2498914" y="-1299487"/>
            <a:ext cx="1572279" cy="193729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rot="-5276853" flipH="1">
            <a:off x="8710855" y="1711547"/>
            <a:ext cx="1127483" cy="138923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5438852" y="4582087"/>
            <a:ext cx="2317048" cy="1766690"/>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5292093" y="4461561"/>
            <a:ext cx="1428737" cy="176042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113396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rot="-5400000" flipH="1">
            <a:off x="-75987" y="4454111"/>
            <a:ext cx="2335566" cy="218359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9"/>
          <p:cNvSpPr txBox="1">
            <a:spLocks noGrp="1"/>
          </p:cNvSpPr>
          <p:nvPr>
            <p:ph type="title"/>
          </p:nvPr>
        </p:nvSpPr>
        <p:spPr>
          <a:xfrm>
            <a:off x="720000" y="1540525"/>
            <a:ext cx="2936400" cy="5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9"/>
          <p:cNvSpPr txBox="1">
            <a:spLocks noGrp="1"/>
          </p:cNvSpPr>
          <p:nvPr>
            <p:ph type="subTitle" idx="1"/>
          </p:nvPr>
        </p:nvSpPr>
        <p:spPr>
          <a:xfrm>
            <a:off x="720000" y="2160600"/>
            <a:ext cx="2936400" cy="147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9"/>
          <p:cNvSpPr/>
          <p:nvPr/>
        </p:nvSpPr>
        <p:spPr>
          <a:xfrm rot="5400000" flipH="1">
            <a:off x="2170311" y="4628917"/>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9"/>
          <p:cNvSpPr/>
          <p:nvPr/>
        </p:nvSpPr>
        <p:spPr>
          <a:xfrm rot="123244" flipH="1">
            <a:off x="1938189" y="4608890"/>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9"/>
          <p:cNvSpPr/>
          <p:nvPr/>
        </p:nvSpPr>
        <p:spPr>
          <a:xfrm rot="5400000">
            <a:off x="2887045" y="-668563"/>
            <a:ext cx="1824816" cy="161234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832248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2966025" y="732875"/>
            <a:ext cx="5592000" cy="5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0"/>
          <p:cNvSpPr/>
          <p:nvPr/>
        </p:nvSpPr>
        <p:spPr>
          <a:xfrm rot="-5400000" flipH="1">
            <a:off x="6362529" y="4429024"/>
            <a:ext cx="2130787" cy="1992139"/>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rot="5890238">
            <a:off x="8074767" y="4075905"/>
            <a:ext cx="698461" cy="89932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rot="5400000" flipH="1">
            <a:off x="5321982" y="4647289"/>
            <a:ext cx="549284" cy="74580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rot="148387" flipH="1">
            <a:off x="4993757" y="4509894"/>
            <a:ext cx="1205731" cy="168377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a:off x="-843113" y="-259307"/>
            <a:ext cx="2686852" cy="1202180"/>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0"/>
          <p:cNvSpPr/>
          <p:nvPr/>
        </p:nvSpPr>
        <p:spPr>
          <a:xfrm rot="10800000" flipH="1">
            <a:off x="6178456" y="-1057092"/>
            <a:ext cx="1205772" cy="1683764"/>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0"/>
          <p:cNvSpPr/>
          <p:nvPr/>
        </p:nvSpPr>
        <p:spPr>
          <a:xfrm rot="-5400000" flipH="1">
            <a:off x="6530107" y="-223225"/>
            <a:ext cx="549284" cy="74580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0"/>
          <p:cNvSpPr/>
          <p:nvPr/>
        </p:nvSpPr>
        <p:spPr>
          <a:xfrm rot="5400000">
            <a:off x="1266269" y="-615038"/>
            <a:ext cx="1513519" cy="133729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73049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2300848" y="1363500"/>
            <a:ext cx="45423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00" name="Google Shape;100;p11"/>
          <p:cNvSpPr txBox="1">
            <a:spLocks noGrp="1"/>
          </p:cNvSpPr>
          <p:nvPr>
            <p:ph type="subTitle" idx="1"/>
          </p:nvPr>
        </p:nvSpPr>
        <p:spPr>
          <a:xfrm>
            <a:off x="2300398" y="2914398"/>
            <a:ext cx="4543200" cy="39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1" name="Google Shape;101;p11"/>
          <p:cNvSpPr/>
          <p:nvPr/>
        </p:nvSpPr>
        <p:spPr>
          <a:xfrm rot="2453960" flipH="1">
            <a:off x="-255095" y="3466308"/>
            <a:ext cx="819138" cy="1625618"/>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5124473" flipH="1">
            <a:off x="337734" y="3993173"/>
            <a:ext cx="1502930" cy="204047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11"/>
          <p:cNvSpPr/>
          <p:nvPr/>
        </p:nvSpPr>
        <p:spPr>
          <a:xfrm flipH="1">
            <a:off x="8518429" y="1784707"/>
            <a:ext cx="617377" cy="8382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11"/>
          <p:cNvSpPr/>
          <p:nvPr/>
        </p:nvSpPr>
        <p:spPr>
          <a:xfrm rot="-5276614" flipH="1">
            <a:off x="8518334" y="1485419"/>
            <a:ext cx="1098250" cy="135321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62903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05"/>
        <p:cNvGrpSpPr/>
        <p:nvPr/>
      </p:nvGrpSpPr>
      <p:grpSpPr>
        <a:xfrm>
          <a:off x="0" y="0"/>
          <a:ext cx="0" cy="0"/>
          <a:chOff x="0" y="0"/>
          <a:chExt cx="0" cy="0"/>
        </a:xfrm>
      </p:grpSpPr>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1589056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710625"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3"/>
          <p:cNvSpPr txBox="1">
            <a:spLocks noGrp="1"/>
          </p:cNvSpPr>
          <p:nvPr>
            <p:ph type="title" idx="2" hasCustomPrompt="1"/>
          </p:nvPr>
        </p:nvSpPr>
        <p:spPr>
          <a:xfrm>
            <a:off x="710625" y="1195840"/>
            <a:ext cx="1008000" cy="47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1"/>
          </p:nvPr>
        </p:nvSpPr>
        <p:spPr>
          <a:xfrm>
            <a:off x="710625" y="224100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3"/>
          </p:nvPr>
        </p:nvSpPr>
        <p:spPr>
          <a:xfrm>
            <a:off x="3937847" y="1717092"/>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13"/>
          <p:cNvSpPr txBox="1">
            <a:spLocks noGrp="1"/>
          </p:cNvSpPr>
          <p:nvPr>
            <p:ph type="title" idx="4" hasCustomPrompt="1"/>
          </p:nvPr>
        </p:nvSpPr>
        <p:spPr>
          <a:xfrm>
            <a:off x="3937850" y="1195850"/>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5"/>
          </p:nvPr>
        </p:nvSpPr>
        <p:spPr>
          <a:xfrm>
            <a:off x="3937850" y="2241003"/>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6"/>
          </p:nvPr>
        </p:nvSpPr>
        <p:spPr>
          <a:xfrm>
            <a:off x="3937847"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5" name="Google Shape;115;p13"/>
          <p:cNvSpPr txBox="1">
            <a:spLocks noGrp="1"/>
          </p:cNvSpPr>
          <p:nvPr>
            <p:ph type="title" idx="7" hasCustomPrompt="1"/>
          </p:nvPr>
        </p:nvSpPr>
        <p:spPr>
          <a:xfrm>
            <a:off x="3937850" y="2984925"/>
            <a:ext cx="1075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title" idx="8"/>
          </p:nvPr>
        </p:nvSpPr>
        <p:spPr>
          <a:xfrm>
            <a:off x="710625" y="3506679"/>
            <a:ext cx="2772000" cy="36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7" name="Google Shape;117;p13"/>
          <p:cNvSpPr txBox="1">
            <a:spLocks noGrp="1"/>
          </p:cNvSpPr>
          <p:nvPr>
            <p:ph type="title" idx="9" hasCustomPrompt="1"/>
          </p:nvPr>
        </p:nvSpPr>
        <p:spPr>
          <a:xfrm>
            <a:off x="710625" y="2984925"/>
            <a:ext cx="10080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8" name="Google Shape;118;p13"/>
          <p:cNvSpPr txBox="1">
            <a:spLocks noGrp="1"/>
          </p:cNvSpPr>
          <p:nvPr>
            <p:ph type="subTitle" idx="13"/>
          </p:nvPr>
        </p:nvSpPr>
        <p:spPr>
          <a:xfrm>
            <a:off x="710625"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14"/>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3"/>
          <p:cNvSpPr/>
          <p:nvPr/>
        </p:nvSpPr>
        <p:spPr>
          <a:xfrm>
            <a:off x="7846077" y="-344773"/>
            <a:ext cx="1506422" cy="1457479"/>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rot="-8100000">
            <a:off x="7996178" y="-428601"/>
            <a:ext cx="1572201" cy="193720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3"/>
          <p:cNvSpPr txBox="1">
            <a:spLocks noGrp="1"/>
          </p:cNvSpPr>
          <p:nvPr>
            <p:ph type="subTitle" idx="15"/>
          </p:nvPr>
        </p:nvSpPr>
        <p:spPr>
          <a:xfrm>
            <a:off x="3937850" y="4030540"/>
            <a:ext cx="23400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95549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1626450" y="3553300"/>
            <a:ext cx="58911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4"/>
          <p:cNvSpPr txBox="1">
            <a:spLocks noGrp="1"/>
          </p:cNvSpPr>
          <p:nvPr>
            <p:ph type="subTitle" idx="1"/>
          </p:nvPr>
        </p:nvSpPr>
        <p:spPr>
          <a:xfrm>
            <a:off x="1626450" y="1569975"/>
            <a:ext cx="5891100" cy="153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0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6" name="Google Shape;126;p14"/>
          <p:cNvSpPr/>
          <p:nvPr/>
        </p:nvSpPr>
        <p:spPr>
          <a:xfrm>
            <a:off x="1352873" y="-1515202"/>
            <a:ext cx="2512033" cy="20551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14"/>
          <p:cNvSpPr/>
          <p:nvPr/>
        </p:nvSpPr>
        <p:spPr>
          <a:xfrm>
            <a:off x="-758650" y="2495426"/>
            <a:ext cx="1478659" cy="13064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14"/>
          <p:cNvSpPr/>
          <p:nvPr/>
        </p:nvSpPr>
        <p:spPr>
          <a:xfrm>
            <a:off x="-135803" y="1609333"/>
            <a:ext cx="524935" cy="71274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14"/>
          <p:cNvSpPr/>
          <p:nvPr/>
        </p:nvSpPr>
        <p:spPr>
          <a:xfrm rot="1472601">
            <a:off x="8002560" y="-500336"/>
            <a:ext cx="1546715" cy="126548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4"/>
          <p:cNvSpPr/>
          <p:nvPr/>
        </p:nvSpPr>
        <p:spPr>
          <a:xfrm rot="-5636126">
            <a:off x="6839245" y="4271999"/>
            <a:ext cx="1381271" cy="187537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4"/>
          <p:cNvSpPr/>
          <p:nvPr/>
        </p:nvSpPr>
        <p:spPr>
          <a:xfrm rot="-9327472">
            <a:off x="7787680" y="-944843"/>
            <a:ext cx="1322004" cy="162891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4"/>
          <p:cNvSpPr/>
          <p:nvPr/>
        </p:nvSpPr>
        <p:spPr>
          <a:xfrm rot="5276689">
            <a:off x="-544581" y="1354837"/>
            <a:ext cx="933808" cy="115059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4"/>
          <p:cNvSpPr/>
          <p:nvPr/>
        </p:nvSpPr>
        <p:spPr>
          <a:xfrm>
            <a:off x="2137475" y="4646750"/>
            <a:ext cx="2074626" cy="1581861"/>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4"/>
          <p:cNvSpPr/>
          <p:nvPr/>
        </p:nvSpPr>
        <p:spPr>
          <a:xfrm>
            <a:off x="3038768" y="4538251"/>
            <a:ext cx="1279253" cy="157624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14"/>
          <p:cNvSpPr/>
          <p:nvPr/>
        </p:nvSpPr>
        <p:spPr>
          <a:xfrm>
            <a:off x="3485400" y="-245901"/>
            <a:ext cx="650153" cy="53193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05033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6"/>
        <p:cNvGrpSpPr/>
        <p:nvPr/>
      </p:nvGrpSpPr>
      <p:grpSpPr>
        <a:xfrm>
          <a:off x="0" y="0"/>
          <a:ext cx="0" cy="0"/>
          <a:chOff x="0" y="0"/>
          <a:chExt cx="0" cy="0"/>
        </a:xfrm>
      </p:grpSpPr>
      <p:sp>
        <p:nvSpPr>
          <p:cNvPr id="137" name="Google Shape;137;p15"/>
          <p:cNvSpPr txBox="1">
            <a:spLocks noGrp="1"/>
          </p:cNvSpPr>
          <p:nvPr>
            <p:ph type="subTitle" idx="1"/>
          </p:nvPr>
        </p:nvSpPr>
        <p:spPr>
          <a:xfrm>
            <a:off x="4350519" y="2092325"/>
            <a:ext cx="3657900" cy="1354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5"/>
          <p:cNvSpPr txBox="1">
            <a:spLocks noGrp="1"/>
          </p:cNvSpPr>
          <p:nvPr>
            <p:ph type="title"/>
          </p:nvPr>
        </p:nvSpPr>
        <p:spPr>
          <a:xfrm>
            <a:off x="720000" y="2361600"/>
            <a:ext cx="3142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rot="-5400000">
            <a:off x="808450" y="4571029"/>
            <a:ext cx="1326098" cy="117169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5"/>
          <p:cNvSpPr/>
          <p:nvPr/>
        </p:nvSpPr>
        <p:spPr>
          <a:xfrm>
            <a:off x="-200950" y="-1414875"/>
            <a:ext cx="2208237" cy="2497438"/>
          </a:xfrm>
          <a:custGeom>
            <a:avLst/>
            <a:gdLst/>
            <a:ahLst/>
            <a:cxnLst/>
            <a:rect l="l" t="t" r="r" b="b"/>
            <a:pathLst>
              <a:path w="56939" h="64396" extrusionOk="0">
                <a:moveTo>
                  <a:pt x="16540" y="1"/>
                </a:moveTo>
                <a:cubicBezTo>
                  <a:pt x="16236" y="1"/>
                  <a:pt x="15933" y="134"/>
                  <a:pt x="15726" y="399"/>
                </a:cubicBezTo>
                <a:cubicBezTo>
                  <a:pt x="11716" y="5453"/>
                  <a:pt x="7325" y="10192"/>
                  <a:pt x="2602" y="14583"/>
                </a:cubicBezTo>
                <a:cubicBezTo>
                  <a:pt x="2403" y="14749"/>
                  <a:pt x="2287" y="14981"/>
                  <a:pt x="2254" y="15230"/>
                </a:cubicBezTo>
                <a:cubicBezTo>
                  <a:pt x="1674" y="15743"/>
                  <a:pt x="1094" y="16240"/>
                  <a:pt x="514" y="16738"/>
                </a:cubicBezTo>
                <a:cubicBezTo>
                  <a:pt x="83" y="17102"/>
                  <a:pt x="0" y="17732"/>
                  <a:pt x="315" y="18196"/>
                </a:cubicBezTo>
                <a:cubicBezTo>
                  <a:pt x="5999" y="25586"/>
                  <a:pt x="33076" y="60236"/>
                  <a:pt x="35595" y="63882"/>
                </a:cubicBezTo>
                <a:cubicBezTo>
                  <a:pt x="35774" y="64131"/>
                  <a:pt x="36127" y="64284"/>
                  <a:pt x="36462" y="64284"/>
                </a:cubicBezTo>
                <a:cubicBezTo>
                  <a:pt x="36685" y="64284"/>
                  <a:pt x="36901" y="64216"/>
                  <a:pt x="37053" y="64064"/>
                </a:cubicBezTo>
                <a:lnTo>
                  <a:pt x="42969" y="58314"/>
                </a:lnTo>
                <a:lnTo>
                  <a:pt x="47195" y="63998"/>
                </a:lnTo>
                <a:cubicBezTo>
                  <a:pt x="47397" y="64259"/>
                  <a:pt x="47701" y="64395"/>
                  <a:pt x="48012" y="64395"/>
                </a:cubicBezTo>
                <a:cubicBezTo>
                  <a:pt x="48234" y="64395"/>
                  <a:pt x="48459" y="64325"/>
                  <a:pt x="48653" y="64180"/>
                </a:cubicBezTo>
                <a:cubicBezTo>
                  <a:pt x="51304" y="62142"/>
                  <a:pt x="53840" y="59954"/>
                  <a:pt x="56275" y="57651"/>
                </a:cubicBezTo>
                <a:cubicBezTo>
                  <a:pt x="56690" y="57253"/>
                  <a:pt x="56806" y="56707"/>
                  <a:pt x="56458" y="56209"/>
                </a:cubicBezTo>
                <a:cubicBezTo>
                  <a:pt x="54917" y="53989"/>
                  <a:pt x="53226" y="51868"/>
                  <a:pt x="51387" y="49863"/>
                </a:cubicBezTo>
                <a:lnTo>
                  <a:pt x="56391" y="46167"/>
                </a:lnTo>
                <a:cubicBezTo>
                  <a:pt x="56806" y="45836"/>
                  <a:pt x="56938" y="45124"/>
                  <a:pt x="56574" y="44709"/>
                </a:cubicBezTo>
                <a:lnTo>
                  <a:pt x="26000" y="10159"/>
                </a:lnTo>
                <a:lnTo>
                  <a:pt x="17367" y="399"/>
                </a:lnTo>
                <a:cubicBezTo>
                  <a:pt x="17151" y="134"/>
                  <a:pt x="16845" y="1"/>
                  <a:pt x="16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15"/>
          <p:cNvSpPr/>
          <p:nvPr/>
        </p:nvSpPr>
        <p:spPr>
          <a:xfrm>
            <a:off x="-817363" y="-171432"/>
            <a:ext cx="2686852" cy="1202180"/>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15"/>
          <p:cNvSpPr/>
          <p:nvPr/>
        </p:nvSpPr>
        <p:spPr>
          <a:xfrm rot="-5400000" flipH="1">
            <a:off x="6470027" y="4618143"/>
            <a:ext cx="1969936" cy="184175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5"/>
          <p:cNvSpPr/>
          <p:nvPr/>
        </p:nvSpPr>
        <p:spPr>
          <a:xfrm rot="5890238">
            <a:off x="7982917" y="4187130"/>
            <a:ext cx="698461" cy="89932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5"/>
          <p:cNvSpPr/>
          <p:nvPr/>
        </p:nvSpPr>
        <p:spPr>
          <a:xfrm>
            <a:off x="5879636" y="-39773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5"/>
          <p:cNvSpPr/>
          <p:nvPr/>
        </p:nvSpPr>
        <p:spPr>
          <a:xfrm>
            <a:off x="-83927" y="3599111"/>
            <a:ext cx="721609" cy="97978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5"/>
          <p:cNvSpPr/>
          <p:nvPr/>
        </p:nvSpPr>
        <p:spPr>
          <a:xfrm rot="5276756">
            <a:off x="-645880" y="3325453"/>
            <a:ext cx="1283669" cy="15816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5"/>
          <p:cNvSpPr/>
          <p:nvPr/>
        </p:nvSpPr>
        <p:spPr>
          <a:xfrm rot="5400000" flipH="1">
            <a:off x="6266697" y="4761579"/>
            <a:ext cx="529711" cy="71922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5"/>
          <p:cNvSpPr/>
          <p:nvPr/>
        </p:nvSpPr>
        <p:spPr>
          <a:xfrm rot="-9594276" flipH="1">
            <a:off x="5174717" y="-766004"/>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5"/>
          <p:cNvSpPr/>
          <p:nvPr/>
        </p:nvSpPr>
        <p:spPr>
          <a:xfrm rot="148401" flipH="1">
            <a:off x="5914067" y="4634097"/>
            <a:ext cx="1162884" cy="162379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64406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0"/>
        <p:cNvGrpSpPr/>
        <p:nvPr/>
      </p:nvGrpSpPr>
      <p:grpSpPr>
        <a:xfrm>
          <a:off x="0" y="0"/>
          <a:ext cx="0" cy="0"/>
          <a:chOff x="0" y="0"/>
          <a:chExt cx="0" cy="0"/>
        </a:xfrm>
      </p:grpSpPr>
      <p:sp>
        <p:nvSpPr>
          <p:cNvPr id="151" name="Google Shape;151;p16"/>
          <p:cNvSpPr txBox="1">
            <a:spLocks noGrp="1"/>
          </p:cNvSpPr>
          <p:nvPr>
            <p:ph type="subTitle" idx="1"/>
          </p:nvPr>
        </p:nvSpPr>
        <p:spPr>
          <a:xfrm>
            <a:off x="1009500" y="176160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2" name="Google Shape;152;p16"/>
          <p:cNvSpPr txBox="1">
            <a:spLocks noGrp="1"/>
          </p:cNvSpPr>
          <p:nvPr>
            <p:ph type="subTitle" idx="2"/>
          </p:nvPr>
        </p:nvSpPr>
        <p:spPr>
          <a:xfrm>
            <a:off x="5146488" y="1761610"/>
            <a:ext cx="2016000" cy="479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200"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3" name="Google Shape;153;p16"/>
          <p:cNvSpPr txBox="1">
            <a:spLocks noGrp="1"/>
          </p:cNvSpPr>
          <p:nvPr>
            <p:ph type="subTitle" idx="3"/>
          </p:nvPr>
        </p:nvSpPr>
        <p:spPr>
          <a:xfrm>
            <a:off x="1009500"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subTitle" idx="4"/>
          </p:nvPr>
        </p:nvSpPr>
        <p:spPr>
          <a:xfrm>
            <a:off x="5146495" y="2527400"/>
            <a:ext cx="2952000" cy="99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p:nvPr/>
        </p:nvSpPr>
        <p:spPr>
          <a:xfrm rot="5400000">
            <a:off x="7172827" y="-588442"/>
            <a:ext cx="1410354" cy="124614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6"/>
          <p:cNvSpPr/>
          <p:nvPr/>
        </p:nvSpPr>
        <p:spPr>
          <a:xfrm rot="-4840669">
            <a:off x="1684362" y="3865860"/>
            <a:ext cx="1784560" cy="3301676"/>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6"/>
          <p:cNvSpPr/>
          <p:nvPr/>
        </p:nvSpPr>
        <p:spPr>
          <a:xfrm rot="-5400000">
            <a:off x="4588543" y="4531015"/>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6"/>
          <p:cNvSpPr/>
          <p:nvPr/>
        </p:nvSpPr>
        <p:spPr>
          <a:xfrm rot="-6692913">
            <a:off x="3306864" y="4059801"/>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38438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952200" y="2880525"/>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2" name="Google Shape;162;p17"/>
          <p:cNvSpPr txBox="1">
            <a:spLocks noGrp="1"/>
          </p:cNvSpPr>
          <p:nvPr>
            <p:ph type="subTitle" idx="1"/>
          </p:nvPr>
        </p:nvSpPr>
        <p:spPr>
          <a:xfrm>
            <a:off x="952200" y="3314682"/>
            <a:ext cx="1980000" cy="88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7"/>
          <p:cNvSpPr txBox="1">
            <a:spLocks noGrp="1"/>
          </p:cNvSpPr>
          <p:nvPr>
            <p:ph type="title" idx="2"/>
          </p:nvPr>
        </p:nvSpPr>
        <p:spPr>
          <a:xfrm>
            <a:off x="36360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17"/>
          <p:cNvSpPr txBox="1">
            <a:spLocks noGrp="1"/>
          </p:cNvSpPr>
          <p:nvPr>
            <p:ph type="subTitle" idx="3"/>
          </p:nvPr>
        </p:nvSpPr>
        <p:spPr>
          <a:xfrm>
            <a:off x="3636000" y="3314654"/>
            <a:ext cx="1980000" cy="882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title" idx="4"/>
          </p:nvPr>
        </p:nvSpPr>
        <p:spPr>
          <a:xfrm>
            <a:off x="6319800" y="2880513"/>
            <a:ext cx="1980000" cy="4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b="1">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17"/>
          <p:cNvSpPr txBox="1">
            <a:spLocks noGrp="1"/>
          </p:cNvSpPr>
          <p:nvPr>
            <p:ph type="subTitle" idx="5"/>
          </p:nvPr>
        </p:nvSpPr>
        <p:spPr>
          <a:xfrm>
            <a:off x="6319800" y="3314638"/>
            <a:ext cx="1980000" cy="88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7"/>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7"/>
          <p:cNvSpPr/>
          <p:nvPr/>
        </p:nvSpPr>
        <p:spPr>
          <a:xfrm>
            <a:off x="952200" y="-1387424"/>
            <a:ext cx="2164686" cy="177108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7"/>
          <p:cNvSpPr/>
          <p:nvPr/>
        </p:nvSpPr>
        <p:spPr>
          <a:xfrm rot="-5400000">
            <a:off x="471830" y="4456158"/>
            <a:ext cx="1530113" cy="135207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7"/>
          <p:cNvSpPr/>
          <p:nvPr/>
        </p:nvSpPr>
        <p:spPr>
          <a:xfrm rot="-5779075">
            <a:off x="5742842" y="4586985"/>
            <a:ext cx="653061" cy="88670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7"/>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7"/>
          <p:cNvSpPr/>
          <p:nvPr/>
        </p:nvSpPr>
        <p:spPr>
          <a:xfrm rot="2347016">
            <a:off x="8398905" y="226111"/>
            <a:ext cx="1824882" cy="149312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7"/>
          <p:cNvSpPr/>
          <p:nvPr/>
        </p:nvSpPr>
        <p:spPr>
          <a:xfrm rot="10019787">
            <a:off x="2483315" y="-1072571"/>
            <a:ext cx="1213498" cy="149522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7"/>
          <p:cNvSpPr/>
          <p:nvPr/>
        </p:nvSpPr>
        <p:spPr>
          <a:xfrm rot="-6332028">
            <a:off x="8704350" y="1550439"/>
            <a:ext cx="632296" cy="81412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7"/>
          <p:cNvSpPr/>
          <p:nvPr/>
        </p:nvSpPr>
        <p:spPr>
          <a:xfrm rot="-5801112">
            <a:off x="4710850" y="4150417"/>
            <a:ext cx="1882378" cy="2788383"/>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3680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9_3">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
        <p:cNvGrpSpPr/>
        <p:nvPr/>
      </p:nvGrpSpPr>
      <p:grpSpPr>
        <a:xfrm>
          <a:off x="0" y="0"/>
          <a:ext cx="0" cy="0"/>
          <a:chOff x="0" y="0"/>
          <a:chExt cx="0" cy="0"/>
        </a:xfrm>
      </p:grpSpPr>
      <p:sp>
        <p:nvSpPr>
          <p:cNvPr id="177" name="Google Shape;177;p18"/>
          <p:cNvSpPr/>
          <p:nvPr/>
        </p:nvSpPr>
        <p:spPr>
          <a:xfrm>
            <a:off x="-958667" y="-349758"/>
            <a:ext cx="2805320" cy="125518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txBox="1">
            <a:spLocks noGrp="1"/>
          </p:cNvSpPr>
          <p:nvPr>
            <p:ph type="title"/>
          </p:nvPr>
        </p:nvSpPr>
        <p:spPr>
          <a:xfrm>
            <a:off x="803548" y="1165050"/>
            <a:ext cx="2700000" cy="527700"/>
          </a:xfrm>
          <a:prstGeom prst="rect">
            <a:avLst/>
          </a:prstGeom>
        </p:spPr>
        <p:txBody>
          <a:bodyPr spcFirstLastPara="1" wrap="square" lIns="91425" tIns="91425" rIns="91425" bIns="91425" anchor="ctr" anchorCtr="0">
            <a:noAutofit/>
          </a:bodyPr>
          <a:lstStyle>
            <a:lvl1pPr lvl="0" rtl="0">
              <a:spcBef>
                <a:spcPts val="40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 name="Google Shape;179;p18"/>
          <p:cNvSpPr txBox="1">
            <a:spLocks noGrp="1"/>
          </p:cNvSpPr>
          <p:nvPr>
            <p:ph type="subTitle" idx="1"/>
          </p:nvPr>
        </p:nvSpPr>
        <p:spPr>
          <a:xfrm>
            <a:off x="803548" y="2189579"/>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8"/>
          <p:cNvSpPr txBox="1">
            <a:spLocks noGrp="1"/>
          </p:cNvSpPr>
          <p:nvPr>
            <p:ph type="title" idx="2"/>
          </p:nvPr>
        </p:nvSpPr>
        <p:spPr>
          <a:xfrm>
            <a:off x="5644643" y="1165050"/>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18"/>
          <p:cNvSpPr txBox="1">
            <a:spLocks noGrp="1"/>
          </p:cNvSpPr>
          <p:nvPr>
            <p:ph type="subTitle" idx="3"/>
          </p:nvPr>
        </p:nvSpPr>
        <p:spPr>
          <a:xfrm>
            <a:off x="5525093" y="2189575"/>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8"/>
          <p:cNvSpPr txBox="1">
            <a:spLocks noGrp="1"/>
          </p:cNvSpPr>
          <p:nvPr>
            <p:ph type="title" idx="4"/>
          </p:nvPr>
        </p:nvSpPr>
        <p:spPr>
          <a:xfrm>
            <a:off x="803548" y="2996225"/>
            <a:ext cx="270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18"/>
          <p:cNvSpPr txBox="1">
            <a:spLocks noGrp="1"/>
          </p:cNvSpPr>
          <p:nvPr>
            <p:ph type="subTitle" idx="5"/>
          </p:nvPr>
        </p:nvSpPr>
        <p:spPr>
          <a:xfrm>
            <a:off x="803548" y="4020850"/>
            <a:ext cx="2808000" cy="576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8"/>
          <p:cNvSpPr txBox="1">
            <a:spLocks noGrp="1"/>
          </p:cNvSpPr>
          <p:nvPr>
            <p:ph type="title" idx="6"/>
          </p:nvPr>
        </p:nvSpPr>
        <p:spPr>
          <a:xfrm>
            <a:off x="5644643" y="2996225"/>
            <a:ext cx="2700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18"/>
          <p:cNvSpPr txBox="1">
            <a:spLocks noGrp="1"/>
          </p:cNvSpPr>
          <p:nvPr>
            <p:ph type="subTitle" idx="7"/>
          </p:nvPr>
        </p:nvSpPr>
        <p:spPr>
          <a:xfrm>
            <a:off x="5525093" y="4020850"/>
            <a:ext cx="2808000" cy="57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8"/>
          <p:cNvSpPr txBox="1">
            <a:spLocks noGrp="1"/>
          </p:cNvSpPr>
          <p:nvPr>
            <p:ph type="title" idx="8"/>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18"/>
          <p:cNvSpPr txBox="1">
            <a:spLocks noGrp="1"/>
          </p:cNvSpPr>
          <p:nvPr>
            <p:ph type="subTitle" idx="9"/>
          </p:nvPr>
        </p:nvSpPr>
        <p:spPr>
          <a:xfrm>
            <a:off x="803548" y="1736558"/>
            <a:ext cx="2138400" cy="36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txBox="1">
            <a:spLocks noGrp="1"/>
          </p:cNvSpPr>
          <p:nvPr>
            <p:ph type="subTitle" idx="13"/>
          </p:nvPr>
        </p:nvSpPr>
        <p:spPr>
          <a:xfrm>
            <a:off x="6193193" y="1737150"/>
            <a:ext cx="21399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14"/>
          </p:nvPr>
        </p:nvSpPr>
        <p:spPr>
          <a:xfrm>
            <a:off x="803548" y="3567738"/>
            <a:ext cx="2138400" cy="36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15"/>
          </p:nvPr>
        </p:nvSpPr>
        <p:spPr>
          <a:xfrm>
            <a:off x="6194693" y="3567738"/>
            <a:ext cx="2138400" cy="36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8"/>
          <p:cNvSpPr/>
          <p:nvPr/>
        </p:nvSpPr>
        <p:spPr>
          <a:xfrm rot="-5400000" flipH="1">
            <a:off x="1619187" y="-309195"/>
            <a:ext cx="556771" cy="75596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8"/>
          <p:cNvSpPr/>
          <p:nvPr/>
        </p:nvSpPr>
        <p:spPr>
          <a:xfrm rot="-10676674" flipH="1">
            <a:off x="1364619" y="-758208"/>
            <a:ext cx="990532" cy="122049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8"/>
          <p:cNvSpPr/>
          <p:nvPr/>
        </p:nvSpPr>
        <p:spPr>
          <a:xfrm rot="-5636141">
            <a:off x="3126057" y="4277850"/>
            <a:ext cx="1297003" cy="17610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8"/>
          <p:cNvSpPr/>
          <p:nvPr/>
        </p:nvSpPr>
        <p:spPr>
          <a:xfrm rot="-5400000">
            <a:off x="5130088" y="4612445"/>
            <a:ext cx="621680" cy="84410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8"/>
          <p:cNvSpPr/>
          <p:nvPr/>
        </p:nvSpPr>
        <p:spPr>
          <a:xfrm rot="-6692855">
            <a:off x="3760291" y="4125266"/>
            <a:ext cx="1906981" cy="282482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341501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694963" y="1609625"/>
            <a:ext cx="2448000" cy="52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19"/>
          <p:cNvSpPr txBox="1">
            <a:spLocks noGrp="1"/>
          </p:cNvSpPr>
          <p:nvPr>
            <p:ph type="subTitle" idx="1"/>
          </p:nvPr>
        </p:nvSpPr>
        <p:spPr>
          <a:xfrm>
            <a:off x="694963" y="22135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9"/>
          <p:cNvSpPr txBox="1">
            <a:spLocks noGrp="1"/>
          </p:cNvSpPr>
          <p:nvPr>
            <p:ph type="title" idx="2"/>
          </p:nvPr>
        </p:nvSpPr>
        <p:spPr>
          <a:xfrm>
            <a:off x="694963" y="3117113"/>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0" name="Google Shape;200;p19"/>
          <p:cNvSpPr txBox="1">
            <a:spLocks noGrp="1"/>
          </p:cNvSpPr>
          <p:nvPr>
            <p:ph type="subTitle" idx="3"/>
          </p:nvPr>
        </p:nvSpPr>
        <p:spPr>
          <a:xfrm>
            <a:off x="694963"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9"/>
          <p:cNvSpPr txBox="1">
            <a:spLocks noGrp="1"/>
          </p:cNvSpPr>
          <p:nvPr>
            <p:ph type="title" idx="4"/>
          </p:nvPr>
        </p:nvSpPr>
        <p:spPr>
          <a:xfrm>
            <a:off x="3348000"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 name="Google Shape;202;p19"/>
          <p:cNvSpPr txBox="1">
            <a:spLocks noGrp="1"/>
          </p:cNvSpPr>
          <p:nvPr>
            <p:ph type="subTitle" idx="5"/>
          </p:nvPr>
        </p:nvSpPr>
        <p:spPr>
          <a:xfrm>
            <a:off x="3348000"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title" idx="6"/>
          </p:nvPr>
        </p:nvSpPr>
        <p:spPr>
          <a:xfrm>
            <a:off x="6001038" y="16096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 name="Google Shape;204;p19"/>
          <p:cNvSpPr txBox="1">
            <a:spLocks noGrp="1"/>
          </p:cNvSpPr>
          <p:nvPr>
            <p:ph type="subTitle" idx="7"/>
          </p:nvPr>
        </p:nvSpPr>
        <p:spPr>
          <a:xfrm>
            <a:off x="6001038" y="2213513"/>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8"/>
          </p:nvPr>
        </p:nvSpPr>
        <p:spPr>
          <a:xfrm>
            <a:off x="3348000" y="1609638"/>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 name="Google Shape;206;p19"/>
          <p:cNvSpPr txBox="1">
            <a:spLocks noGrp="1"/>
          </p:cNvSpPr>
          <p:nvPr>
            <p:ph type="subTitle" idx="9"/>
          </p:nvPr>
        </p:nvSpPr>
        <p:spPr>
          <a:xfrm>
            <a:off x="3348000" y="2213538"/>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13"/>
          </p:nvPr>
        </p:nvSpPr>
        <p:spPr>
          <a:xfrm>
            <a:off x="6001038" y="3117125"/>
            <a:ext cx="2448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 name="Google Shape;208;p19"/>
          <p:cNvSpPr txBox="1">
            <a:spLocks noGrp="1"/>
          </p:cNvSpPr>
          <p:nvPr>
            <p:ph type="subTitle" idx="14"/>
          </p:nvPr>
        </p:nvSpPr>
        <p:spPr>
          <a:xfrm>
            <a:off x="6001038" y="3721025"/>
            <a:ext cx="2448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15"/>
          </p:nvPr>
        </p:nvSpPr>
        <p:spPr>
          <a:xfrm>
            <a:off x="720025"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9"/>
          <p:cNvSpPr/>
          <p:nvPr/>
        </p:nvSpPr>
        <p:spPr>
          <a:xfrm rot="-5400000" flipH="1">
            <a:off x="-722330" y="-407920"/>
            <a:ext cx="1603564" cy="141685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9"/>
          <p:cNvSpPr/>
          <p:nvPr/>
        </p:nvSpPr>
        <p:spPr>
          <a:xfrm flipH="1">
            <a:off x="8661545" y="3893015"/>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9"/>
          <p:cNvSpPr/>
          <p:nvPr/>
        </p:nvSpPr>
        <p:spPr>
          <a:xfrm rot="-5276738" flipH="1">
            <a:off x="8661451" y="3602985"/>
            <a:ext cx="1064156" cy="131120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9"/>
          <p:cNvSpPr/>
          <p:nvPr/>
        </p:nvSpPr>
        <p:spPr>
          <a:xfrm rot="-5400000" flipH="1">
            <a:off x="1032994" y="-337224"/>
            <a:ext cx="598216" cy="81224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9"/>
          <p:cNvSpPr/>
          <p:nvPr/>
        </p:nvSpPr>
        <p:spPr>
          <a:xfrm rot="2699788">
            <a:off x="8740115" y="2853225"/>
            <a:ext cx="716611" cy="921384"/>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49626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0"/>
          <p:cNvSpPr txBox="1">
            <a:spLocks noGrp="1"/>
          </p:cNvSpPr>
          <p:nvPr>
            <p:ph type="title" hasCustomPrompt="1"/>
          </p:nvPr>
        </p:nvSpPr>
        <p:spPr>
          <a:xfrm>
            <a:off x="1245566" y="1431775"/>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7" name="Google Shape;217;p20"/>
          <p:cNvSpPr txBox="1">
            <a:spLocks noGrp="1"/>
          </p:cNvSpPr>
          <p:nvPr>
            <p:ph type="subTitle" idx="1"/>
          </p:nvPr>
        </p:nvSpPr>
        <p:spPr>
          <a:xfrm>
            <a:off x="5628475" y="1528181"/>
            <a:ext cx="20880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20"/>
          <p:cNvSpPr txBox="1">
            <a:spLocks noGrp="1"/>
          </p:cNvSpPr>
          <p:nvPr>
            <p:ph type="title" idx="2" hasCustomPrompt="1"/>
          </p:nvPr>
        </p:nvSpPr>
        <p:spPr>
          <a:xfrm>
            <a:off x="1245566" y="2556838"/>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9" name="Google Shape;219;p20"/>
          <p:cNvSpPr txBox="1">
            <a:spLocks noGrp="1"/>
          </p:cNvSpPr>
          <p:nvPr>
            <p:ph type="subTitle" idx="3"/>
          </p:nvPr>
        </p:nvSpPr>
        <p:spPr>
          <a:xfrm>
            <a:off x="5628477" y="2655337"/>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0"/>
          <p:cNvSpPr txBox="1">
            <a:spLocks noGrp="1"/>
          </p:cNvSpPr>
          <p:nvPr>
            <p:ph type="title" idx="4" hasCustomPrompt="1"/>
          </p:nvPr>
        </p:nvSpPr>
        <p:spPr>
          <a:xfrm>
            <a:off x="1245566" y="3681900"/>
            <a:ext cx="2022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5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1" name="Google Shape;221;p20"/>
          <p:cNvSpPr txBox="1">
            <a:spLocks noGrp="1"/>
          </p:cNvSpPr>
          <p:nvPr>
            <p:ph type="subTitle" idx="5"/>
          </p:nvPr>
        </p:nvSpPr>
        <p:spPr>
          <a:xfrm>
            <a:off x="5628477" y="3782344"/>
            <a:ext cx="20880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0"/>
          <p:cNvSpPr txBox="1">
            <a:spLocks noGrp="1"/>
          </p:cNvSpPr>
          <p:nvPr>
            <p:ph type="title" idx="6"/>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0"/>
          <p:cNvSpPr/>
          <p:nvPr/>
        </p:nvSpPr>
        <p:spPr>
          <a:xfrm rot="3050764">
            <a:off x="-459774" y="-776687"/>
            <a:ext cx="1592909" cy="21626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0"/>
          <p:cNvSpPr/>
          <p:nvPr/>
        </p:nvSpPr>
        <p:spPr>
          <a:xfrm rot="9667460" flipH="1">
            <a:off x="7890470" y="4415401"/>
            <a:ext cx="1839499" cy="150502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0"/>
          <p:cNvSpPr/>
          <p:nvPr/>
        </p:nvSpPr>
        <p:spPr>
          <a:xfrm rot="-217268" flipH="1">
            <a:off x="7049376" y="4528962"/>
            <a:ext cx="1572235" cy="19372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0"/>
          <p:cNvSpPr/>
          <p:nvPr/>
        </p:nvSpPr>
        <p:spPr>
          <a:xfrm rot="5400000">
            <a:off x="-616586" y="959937"/>
            <a:ext cx="1161607" cy="14312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0"/>
          <p:cNvSpPr/>
          <p:nvPr/>
        </p:nvSpPr>
        <p:spPr>
          <a:xfrm>
            <a:off x="-93122" y="1330562"/>
            <a:ext cx="567442" cy="7704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2311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 Section header 1">
  <p:cSld name=" Section header 1">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1196250" y="2488150"/>
            <a:ext cx="5400000" cy="108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0" name="Google Shape;230;p21"/>
          <p:cNvSpPr txBox="1">
            <a:spLocks noGrp="1"/>
          </p:cNvSpPr>
          <p:nvPr>
            <p:ph type="title" idx="2" hasCustomPrompt="1"/>
          </p:nvPr>
        </p:nvSpPr>
        <p:spPr>
          <a:xfrm>
            <a:off x="1196250" y="1013874"/>
            <a:ext cx="1800000" cy="10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1" name="Google Shape;231;p21"/>
          <p:cNvSpPr txBox="1">
            <a:spLocks noGrp="1"/>
          </p:cNvSpPr>
          <p:nvPr>
            <p:ph type="subTitle" idx="1"/>
          </p:nvPr>
        </p:nvSpPr>
        <p:spPr>
          <a:xfrm>
            <a:off x="1196250" y="3656950"/>
            <a:ext cx="5400000" cy="382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1"/>
          <p:cNvSpPr/>
          <p:nvPr/>
        </p:nvSpPr>
        <p:spPr>
          <a:xfrm rot="5400000" flipH="1">
            <a:off x="4425052" y="-1282682"/>
            <a:ext cx="2330900" cy="2179231"/>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1"/>
          <p:cNvSpPr/>
          <p:nvPr/>
        </p:nvSpPr>
        <p:spPr>
          <a:xfrm rot="-5400000" flipH="1">
            <a:off x="6556657" y="-239380"/>
            <a:ext cx="626810" cy="85106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1"/>
          <p:cNvSpPr/>
          <p:nvPr/>
        </p:nvSpPr>
        <p:spPr>
          <a:xfrm rot="-10651533" flipH="1">
            <a:off x="6182089" y="-1153771"/>
            <a:ext cx="1375953" cy="1921404"/>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1"/>
          <p:cNvSpPr/>
          <p:nvPr/>
        </p:nvSpPr>
        <p:spPr>
          <a:xfrm rot="-5400000">
            <a:off x="6962869" y="3849016"/>
            <a:ext cx="1995515" cy="176316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09459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 Section header 2">
  <p:cSld name=" Section header 2">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3045100" y="1599056"/>
            <a:ext cx="4680000" cy="180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8" name="Google Shape;238;p22"/>
          <p:cNvSpPr txBox="1">
            <a:spLocks noGrp="1"/>
          </p:cNvSpPr>
          <p:nvPr>
            <p:ph type="title" idx="2" hasCustomPrompt="1"/>
          </p:nvPr>
        </p:nvSpPr>
        <p:spPr>
          <a:xfrm>
            <a:off x="742350" y="2213106"/>
            <a:ext cx="1800000" cy="10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100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9" name="Google Shape;239;p22"/>
          <p:cNvSpPr txBox="1">
            <a:spLocks noGrp="1"/>
          </p:cNvSpPr>
          <p:nvPr>
            <p:ph type="subTitle" idx="1"/>
          </p:nvPr>
        </p:nvSpPr>
        <p:spPr>
          <a:xfrm>
            <a:off x="3045100" y="3505775"/>
            <a:ext cx="4680000" cy="382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300">
                <a:solidFill>
                  <a:schemeClr val="dk1"/>
                </a:solidFill>
                <a:latin typeface="Roboto Slab"/>
                <a:ea typeface="Roboto Slab"/>
                <a:cs typeface="Roboto Slab"/>
                <a:sym typeface="Roboto Slab"/>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0" name="Google Shape;240;p22"/>
          <p:cNvSpPr/>
          <p:nvPr/>
        </p:nvSpPr>
        <p:spPr>
          <a:xfrm rot="-9986465">
            <a:off x="2986706" y="263225"/>
            <a:ext cx="644829" cy="829253"/>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2"/>
          <p:cNvSpPr/>
          <p:nvPr/>
        </p:nvSpPr>
        <p:spPr>
          <a:xfrm rot="-5400000" flipH="1">
            <a:off x="6629308" y="4447513"/>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2"/>
          <p:cNvSpPr/>
          <p:nvPr/>
        </p:nvSpPr>
        <p:spPr>
          <a:xfrm>
            <a:off x="1660111" y="-568384"/>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2"/>
          <p:cNvSpPr/>
          <p:nvPr/>
        </p:nvSpPr>
        <p:spPr>
          <a:xfrm rot="5400000" flipH="1">
            <a:off x="6456259" y="4705553"/>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2"/>
          <p:cNvSpPr/>
          <p:nvPr/>
        </p:nvSpPr>
        <p:spPr>
          <a:xfrm rot="-9594276" flipH="1">
            <a:off x="1004142" y="-955705"/>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2"/>
          <p:cNvSpPr/>
          <p:nvPr/>
        </p:nvSpPr>
        <p:spPr>
          <a:xfrm rot="148348" flipH="1">
            <a:off x="6113840" y="4586742"/>
            <a:ext cx="1257807" cy="175644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71903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 Section header 3">
  <p:cSld name=" Section header 3">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3052825" y="2249325"/>
            <a:ext cx="4865100" cy="108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8" name="Google Shape;248;p23"/>
          <p:cNvSpPr txBox="1">
            <a:spLocks noGrp="1"/>
          </p:cNvSpPr>
          <p:nvPr>
            <p:ph type="title" idx="2" hasCustomPrompt="1"/>
          </p:nvPr>
        </p:nvSpPr>
        <p:spPr>
          <a:xfrm>
            <a:off x="6117806" y="730289"/>
            <a:ext cx="1800000" cy="103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9" name="Google Shape;249;p23"/>
          <p:cNvSpPr txBox="1">
            <a:spLocks noGrp="1"/>
          </p:cNvSpPr>
          <p:nvPr>
            <p:ph type="subTitle" idx="1"/>
          </p:nvPr>
        </p:nvSpPr>
        <p:spPr>
          <a:xfrm>
            <a:off x="3231025" y="3418088"/>
            <a:ext cx="4686900" cy="3825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23"/>
          <p:cNvSpPr/>
          <p:nvPr/>
        </p:nvSpPr>
        <p:spPr>
          <a:xfrm rot="121126">
            <a:off x="-868656" y="-970600"/>
            <a:ext cx="2698037" cy="220746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3"/>
          <p:cNvSpPr/>
          <p:nvPr/>
        </p:nvSpPr>
        <p:spPr>
          <a:xfrm rot="10507337">
            <a:off x="706115" y="4211948"/>
            <a:ext cx="1904127" cy="155790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3"/>
          <p:cNvSpPr/>
          <p:nvPr/>
        </p:nvSpPr>
        <p:spPr>
          <a:xfrm rot="5400000">
            <a:off x="1370085" y="-480851"/>
            <a:ext cx="1709302" cy="151028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3"/>
          <p:cNvSpPr/>
          <p:nvPr/>
        </p:nvSpPr>
        <p:spPr>
          <a:xfrm rot="5400000">
            <a:off x="2774138" y="-125950"/>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3"/>
          <p:cNvSpPr/>
          <p:nvPr/>
        </p:nvSpPr>
        <p:spPr>
          <a:xfrm rot="4107087">
            <a:off x="2909164" y="-1423487"/>
            <a:ext cx="1808318" cy="26786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3"/>
          <p:cNvSpPr/>
          <p:nvPr/>
        </p:nvSpPr>
        <p:spPr>
          <a:xfrm>
            <a:off x="2156014" y="4520201"/>
            <a:ext cx="1313129" cy="161798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3"/>
          <p:cNvSpPr/>
          <p:nvPr/>
        </p:nvSpPr>
        <p:spPr>
          <a:xfrm rot="-5400000">
            <a:off x="2548675" y="4590664"/>
            <a:ext cx="589550" cy="8004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154970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4"/>
          <p:cNvSpPr/>
          <p:nvPr/>
        </p:nvSpPr>
        <p:spPr>
          <a:xfrm rot="-5400000">
            <a:off x="6115901" y="4517162"/>
            <a:ext cx="1514163" cy="133786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24"/>
          <p:cNvSpPr/>
          <p:nvPr/>
        </p:nvSpPr>
        <p:spPr>
          <a:xfrm rot="-5776797">
            <a:off x="5601514" y="4630770"/>
            <a:ext cx="544889" cy="73983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4"/>
          <p:cNvSpPr/>
          <p:nvPr/>
        </p:nvSpPr>
        <p:spPr>
          <a:xfrm rot="-30068">
            <a:off x="5335733" y="4620511"/>
            <a:ext cx="1076520" cy="132644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4"/>
          <p:cNvSpPr/>
          <p:nvPr/>
        </p:nvSpPr>
        <p:spPr>
          <a:xfrm>
            <a:off x="644236" y="-702359"/>
            <a:ext cx="1566852" cy="128195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4"/>
          <p:cNvSpPr/>
          <p:nvPr/>
        </p:nvSpPr>
        <p:spPr>
          <a:xfrm rot="-9594276" flipH="1">
            <a:off x="262267" y="-1099304"/>
            <a:ext cx="1447038" cy="178286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128070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5"/>
          <p:cNvSpPr/>
          <p:nvPr/>
        </p:nvSpPr>
        <p:spPr>
          <a:xfrm rot="-5400000" flipH="1">
            <a:off x="6601584" y="4680863"/>
            <a:ext cx="2903576" cy="271464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5"/>
          <p:cNvSpPr/>
          <p:nvPr/>
        </p:nvSpPr>
        <p:spPr>
          <a:xfrm rot="-4716971">
            <a:off x="-787288" y="515"/>
            <a:ext cx="1566871" cy="128197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5"/>
          <p:cNvSpPr/>
          <p:nvPr/>
        </p:nvSpPr>
        <p:spPr>
          <a:xfrm rot="5400000" flipH="1">
            <a:off x="6509809" y="4756053"/>
            <a:ext cx="572984" cy="77798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25"/>
          <p:cNvSpPr/>
          <p:nvPr/>
        </p:nvSpPr>
        <p:spPr>
          <a:xfrm rot="7288999" flipH="1">
            <a:off x="-926059" y="682702"/>
            <a:ext cx="1299747" cy="160139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5"/>
          <p:cNvSpPr/>
          <p:nvPr/>
        </p:nvSpPr>
        <p:spPr>
          <a:xfrm rot="-6299965">
            <a:off x="5405782" y="4284217"/>
            <a:ext cx="1580886" cy="23417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12334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3" name="Google Shape;273;p26"/>
          <p:cNvSpPr/>
          <p:nvPr/>
        </p:nvSpPr>
        <p:spPr>
          <a:xfrm rot="5400000">
            <a:off x="-334811" y="-326743"/>
            <a:ext cx="1378195" cy="121772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6"/>
          <p:cNvSpPr/>
          <p:nvPr/>
        </p:nvSpPr>
        <p:spPr>
          <a:xfrm rot="5400000">
            <a:off x="1049636" y="-162551"/>
            <a:ext cx="515385" cy="6997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6"/>
          <p:cNvSpPr/>
          <p:nvPr/>
        </p:nvSpPr>
        <p:spPr>
          <a:xfrm rot="4107173">
            <a:off x="1080966" y="-1405006"/>
            <a:ext cx="1580824" cy="2341688"/>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6"/>
          <p:cNvSpPr/>
          <p:nvPr/>
        </p:nvSpPr>
        <p:spPr>
          <a:xfrm>
            <a:off x="6651726" y="4659980"/>
            <a:ext cx="1997788" cy="1523277"/>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6"/>
          <p:cNvSpPr/>
          <p:nvPr/>
        </p:nvSpPr>
        <p:spPr>
          <a:xfrm>
            <a:off x="7598435" y="4659975"/>
            <a:ext cx="1118509" cy="137818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710216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27"/>
          <p:cNvSpPr/>
          <p:nvPr/>
        </p:nvSpPr>
        <p:spPr>
          <a:xfrm rot="-10251937" flipH="1">
            <a:off x="-435302" y="4297820"/>
            <a:ext cx="1603575" cy="141686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27"/>
          <p:cNvSpPr/>
          <p:nvPr/>
        </p:nvSpPr>
        <p:spPr>
          <a:xfrm rot="-10251867" flipH="1">
            <a:off x="-208128" y="3353384"/>
            <a:ext cx="598199" cy="81221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27"/>
          <p:cNvSpPr/>
          <p:nvPr/>
        </p:nvSpPr>
        <p:spPr>
          <a:xfrm rot="5163990">
            <a:off x="8391969" y="27813"/>
            <a:ext cx="1788928" cy="1463652"/>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27"/>
          <p:cNvSpPr/>
          <p:nvPr/>
        </p:nvSpPr>
        <p:spPr>
          <a:xfrm rot="10443156">
            <a:off x="8622894" y="1418940"/>
            <a:ext cx="1133458" cy="100148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7"/>
          <p:cNvSpPr/>
          <p:nvPr/>
        </p:nvSpPr>
        <p:spPr>
          <a:xfrm rot="10443177">
            <a:off x="8897778" y="2211077"/>
            <a:ext cx="390912" cy="53077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7"/>
          <p:cNvSpPr/>
          <p:nvPr/>
        </p:nvSpPr>
        <p:spPr>
          <a:xfrm rot="9150381">
            <a:off x="8781398" y="2054674"/>
            <a:ext cx="1198973" cy="177604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1997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theme" Target="../theme/theme1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1.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7.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theme" Target="../theme/theme6.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8"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8.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9.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1pPr>
            <a:lvl2pPr lvl="1"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2pPr>
            <a:lvl3pPr lvl="2"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3pPr>
            <a:lvl4pPr lvl="3"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4pPr>
            <a:lvl5pPr lvl="4"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5pPr>
            <a:lvl6pPr lvl="5"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6pPr>
            <a:lvl7pPr lvl="6"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7pPr>
            <a:lvl8pPr lvl="7"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8pPr>
            <a:lvl9pPr lvl="8"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59" r:id="rId5"/>
    <p:sldLayoutId id="2147483672" r:id="rId6"/>
    <p:sldLayoutId id="2147483673" r:id="rId7"/>
    <p:sldLayoutId id="2147483674" r:id="rId8"/>
    <p:sldLayoutId id="214748367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Google Shape;6;p1">
            <a:extLst>
              <a:ext uri="{FF2B5EF4-FFF2-40B4-BE49-F238E27FC236}">
                <a16:creationId xmlns:a16="http://schemas.microsoft.com/office/drawing/2014/main" id="{1A36E1F3-E1D9-B3CD-4ABC-C4EC3E4C5827}"/>
              </a:ext>
            </a:extLst>
          </p:cNvPr>
          <p:cNvSpPr txBox="1">
            <a:spLocks noGrp="1" noChangeArrowheads="1"/>
          </p:cNvSpPr>
          <p:nvPr>
            <p:ph type="title"/>
          </p:nvPr>
        </p:nvSpPr>
        <p:spPr bwMode="auto">
          <a:xfrm>
            <a:off x="742950" y="431006"/>
            <a:ext cx="76581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VN" altLang="en-VN">
              <a:sym typeface="Arial" panose="020B0604020202020204" pitchFamily="34" charset="0"/>
            </a:endParaRPr>
          </a:p>
        </p:txBody>
      </p:sp>
      <p:sp>
        <p:nvSpPr>
          <p:cNvPr id="67587" name="Google Shape;7;p1">
            <a:extLst>
              <a:ext uri="{FF2B5EF4-FFF2-40B4-BE49-F238E27FC236}">
                <a16:creationId xmlns:a16="http://schemas.microsoft.com/office/drawing/2014/main" id="{610BA6B2-C0B2-D592-9878-D0C2607D5785}"/>
              </a:ext>
            </a:extLst>
          </p:cNvPr>
          <p:cNvSpPr txBox="1">
            <a:spLocks noGrp="1" noChangeArrowheads="1"/>
          </p:cNvSpPr>
          <p:nvPr>
            <p:ph type="body" idx="1"/>
          </p:nvPr>
        </p:nvSpPr>
        <p:spPr bwMode="auto">
          <a:xfrm>
            <a:off x="845344" y="1152525"/>
            <a:ext cx="7453313"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Tree>
    <p:extLst>
      <p:ext uri="{BB962C8B-B14F-4D97-AF65-F5344CB8AC3E}">
        <p14:creationId xmlns:p14="http://schemas.microsoft.com/office/powerpoint/2010/main" val="4119559923"/>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Lst>
  <p:transition spd="slow">
    <p:fade/>
  </p:transition>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802C2B33-4A2C-2572-4212-528DCFD472B5}"/>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endParaRPr lang="en-VN" altLang="en-VN"/>
          </a:p>
        </p:txBody>
      </p:sp>
      <p:sp>
        <p:nvSpPr>
          <p:cNvPr id="25603" name="Text Placeholder 2">
            <a:extLst>
              <a:ext uri="{FF2B5EF4-FFF2-40B4-BE49-F238E27FC236}">
                <a16:creationId xmlns:a16="http://schemas.microsoft.com/office/drawing/2014/main" id="{83822BA3-04D6-EDE9-F313-0C5B92F922A2}"/>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endParaRPr lang="en-VN" altLang="en-VN"/>
          </a:p>
        </p:txBody>
      </p:sp>
      <p:sp>
        <p:nvSpPr>
          <p:cNvPr id="4" name="Date Placeholder 3">
            <a:extLst>
              <a:ext uri="{FF2B5EF4-FFF2-40B4-BE49-F238E27FC236}">
                <a16:creationId xmlns:a16="http://schemas.microsoft.com/office/drawing/2014/main" id="{6741AB1A-E65C-8F79-B7F9-9CADC855B80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E2C458BA-CA75-2F46-BE71-5E1FBB5BAC09}" type="datetimeFigureOut">
              <a:rPr lang="en-VN"/>
              <a:pPr>
                <a:defRPr/>
              </a:pPr>
              <a:t>04/04/2023</a:t>
            </a:fld>
            <a:endParaRPr lang="en-VN"/>
          </a:p>
        </p:txBody>
      </p:sp>
      <p:sp>
        <p:nvSpPr>
          <p:cNvPr id="5" name="Footer Placeholder 4">
            <a:extLst>
              <a:ext uri="{FF2B5EF4-FFF2-40B4-BE49-F238E27FC236}">
                <a16:creationId xmlns:a16="http://schemas.microsoft.com/office/drawing/2014/main" id="{9E9B9D1E-6840-9D56-B812-900195BA633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VN"/>
          </a:p>
        </p:txBody>
      </p:sp>
      <p:sp>
        <p:nvSpPr>
          <p:cNvPr id="6" name="Slide Number Placeholder 5">
            <a:extLst>
              <a:ext uri="{FF2B5EF4-FFF2-40B4-BE49-F238E27FC236}">
                <a16:creationId xmlns:a16="http://schemas.microsoft.com/office/drawing/2014/main" id="{51E39431-F444-D99C-63BE-15B4771ADA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26D10E50-1D2E-D646-92EF-A11C72573F0E}" type="slidenum">
              <a:rPr lang="en-VN"/>
              <a:pPr>
                <a:defRPr/>
              </a:pPr>
              <a:t>‹#›</a:t>
            </a:fld>
            <a:endParaRPr lang="en-VN"/>
          </a:p>
        </p:txBody>
      </p:sp>
    </p:spTree>
    <p:extLst>
      <p:ext uri="{BB962C8B-B14F-4D97-AF65-F5344CB8AC3E}">
        <p14:creationId xmlns:p14="http://schemas.microsoft.com/office/powerpoint/2010/main" val="48275103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B0A8EF-7057-0D32-F3DC-D884BA9A0966}"/>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B87A63D8-B60D-5081-A7D4-3E360486A316}"/>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AC04AF5A-EA55-9C73-9DE9-3338CD89A9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3864916A-CCED-4442-A599-60DEEDF1F166}" type="datetimeFigureOut">
              <a:rPr lang="en-US"/>
              <a:pPr>
                <a:defRPr/>
              </a:pPr>
              <a:t>4/4/2023</a:t>
            </a:fld>
            <a:endParaRPr lang="en-US"/>
          </a:p>
        </p:txBody>
      </p:sp>
      <p:sp>
        <p:nvSpPr>
          <p:cNvPr id="5" name="Footer Placeholder 4">
            <a:extLst>
              <a:ext uri="{FF2B5EF4-FFF2-40B4-BE49-F238E27FC236}">
                <a16:creationId xmlns:a16="http://schemas.microsoft.com/office/drawing/2014/main" id="{A47EE5B8-EE5E-C67E-D493-9A7C82AD401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2ADCD9C-80E3-6AB5-4D9D-F170C1EE093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AD523A76-3EA9-2641-8E3D-73607AD36159}" type="slidenum">
              <a:rPr lang="en-US"/>
              <a:pPr>
                <a:defRPr/>
              </a:pPr>
              <a:t>‹#›</a:t>
            </a:fld>
            <a:endParaRPr lang="en-US"/>
          </a:p>
        </p:txBody>
      </p:sp>
    </p:spTree>
    <p:extLst>
      <p:ext uri="{BB962C8B-B14F-4D97-AF65-F5344CB8AC3E}">
        <p14:creationId xmlns:p14="http://schemas.microsoft.com/office/powerpoint/2010/main" val="304967399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advClick="0">
    <p:fade/>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1pPr>
            <a:lvl2pPr lvl="1"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2pPr>
            <a:lvl3pPr lvl="2"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3pPr>
            <a:lvl4pPr lvl="3"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4pPr>
            <a:lvl5pPr lvl="4"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5pPr>
            <a:lvl6pPr lvl="5"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6pPr>
            <a:lvl7pPr lvl="6"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7pPr>
            <a:lvl8pPr lvl="7"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8pPr>
            <a:lvl9pPr lvl="8" rtl="0">
              <a:spcBef>
                <a:spcPts val="0"/>
              </a:spcBef>
              <a:spcAft>
                <a:spcPts val="0"/>
              </a:spcAft>
              <a:buClr>
                <a:schemeClr val="accent4"/>
              </a:buClr>
              <a:buSzPts val="3000"/>
              <a:buFont typeface="Libre Baskerville"/>
              <a:buNone/>
              <a:defRPr sz="3000">
                <a:solidFill>
                  <a:schemeClr val="accent4"/>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extLst>
      <p:ext uri="{BB962C8B-B14F-4D97-AF65-F5344CB8AC3E}">
        <p14:creationId xmlns:p14="http://schemas.microsoft.com/office/powerpoint/2010/main" val="3449463476"/>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1138" name="Title Placeholder 1">
            <a:extLst>
              <a:ext uri="{FF2B5EF4-FFF2-40B4-BE49-F238E27FC236}">
                <a16:creationId xmlns:a16="http://schemas.microsoft.com/office/drawing/2014/main" id="{CB42F3D8-50E8-E4CA-F56B-A611390846F5}"/>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VN"/>
              <a:t>Click to edit Master title style</a:t>
            </a:r>
          </a:p>
        </p:txBody>
      </p:sp>
      <p:sp>
        <p:nvSpPr>
          <p:cNvPr id="91139" name="Text Placeholder 2">
            <a:extLst>
              <a:ext uri="{FF2B5EF4-FFF2-40B4-BE49-F238E27FC236}">
                <a16:creationId xmlns:a16="http://schemas.microsoft.com/office/drawing/2014/main" id="{9CB6534B-AEC3-75C1-ABF5-6DEF8FECE74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BE9AAE75-69C9-9B50-C13E-2C39148060CA}"/>
              </a:ext>
            </a:extLst>
          </p:cNvPr>
          <p:cNvSpPr>
            <a:spLocks noGrp="1"/>
          </p:cNvSpPr>
          <p:nvPr>
            <p:ph type="dt" sz="half" idx="2"/>
          </p:nvPr>
        </p:nvSpPr>
        <p:spPr>
          <a:xfrm>
            <a:off x="457200" y="4767263"/>
            <a:ext cx="2133600" cy="273844"/>
          </a:xfrm>
          <a:prstGeom prst="rect">
            <a:avLst/>
          </a:prstGeom>
        </p:spPr>
        <p:txBody>
          <a:bodyPr vert="horz" lIns="91436" tIns="45718" rIns="91436" bIns="45718" rtlCol="0" anchor="ctr"/>
          <a:lstStyle>
            <a:lvl1pPr algn="l" defTabSz="685600">
              <a:defRPr sz="1200">
                <a:solidFill>
                  <a:prstClr val="black">
                    <a:tint val="75000"/>
                  </a:prstClr>
                </a:solidFill>
                <a:cs typeface="Arial"/>
                <a:sym typeface="Arial"/>
              </a:defRPr>
            </a:lvl1pPr>
          </a:lstStyle>
          <a:p>
            <a:pPr>
              <a:defRPr/>
            </a:pPr>
            <a:fld id="{9196EC2F-0988-4314-AD4B-24FF16D7B45E}" type="datetime1">
              <a:rPr lang="en-US" altLang="zh-CN"/>
              <a:pPr>
                <a:defRPr/>
              </a:pPr>
              <a:t>4/4/2023</a:t>
            </a:fld>
            <a:endParaRPr lang="en-US" dirty="0"/>
          </a:p>
        </p:txBody>
      </p:sp>
      <p:sp>
        <p:nvSpPr>
          <p:cNvPr id="5" name="Footer Placeholder 4">
            <a:extLst>
              <a:ext uri="{FF2B5EF4-FFF2-40B4-BE49-F238E27FC236}">
                <a16:creationId xmlns:a16="http://schemas.microsoft.com/office/drawing/2014/main" id="{5FE50660-B891-7A2B-D0C9-E9CD5BE47E74}"/>
              </a:ext>
            </a:extLst>
          </p:cNvPr>
          <p:cNvSpPr>
            <a:spLocks noGrp="1"/>
          </p:cNvSpPr>
          <p:nvPr>
            <p:ph type="ftr" sz="quarter" idx="3"/>
          </p:nvPr>
        </p:nvSpPr>
        <p:spPr>
          <a:xfrm>
            <a:off x="3124200" y="4767263"/>
            <a:ext cx="2895600" cy="273844"/>
          </a:xfrm>
          <a:prstGeom prst="rect">
            <a:avLst/>
          </a:prstGeom>
        </p:spPr>
        <p:txBody>
          <a:bodyPr vert="horz" lIns="91436" tIns="45718" rIns="91436" bIns="45718" rtlCol="0" anchor="ctr"/>
          <a:lstStyle>
            <a:lvl1pPr algn="ctr" defTabSz="685600">
              <a:defRPr sz="1200">
                <a:solidFill>
                  <a:prstClr val="black">
                    <a:tint val="75000"/>
                  </a:prstClr>
                </a:solidFill>
                <a:cs typeface="Arial"/>
                <a:sym typeface="Arial"/>
              </a:defRPr>
            </a:lvl1pPr>
          </a:lstStyle>
          <a:p>
            <a:pPr>
              <a:defRPr/>
            </a:pPr>
            <a:endParaRPr lang="en-US"/>
          </a:p>
        </p:txBody>
      </p:sp>
      <p:sp>
        <p:nvSpPr>
          <p:cNvPr id="6" name="Slide Number Placeholder 5">
            <a:extLst>
              <a:ext uri="{FF2B5EF4-FFF2-40B4-BE49-F238E27FC236}">
                <a16:creationId xmlns:a16="http://schemas.microsoft.com/office/drawing/2014/main" id="{96595708-B786-0B1F-1227-C0EDC77A8A63}"/>
              </a:ext>
            </a:extLst>
          </p:cNvPr>
          <p:cNvSpPr>
            <a:spLocks noGrp="1"/>
          </p:cNvSpPr>
          <p:nvPr>
            <p:ph type="sldNum" sz="quarter" idx="4"/>
          </p:nvPr>
        </p:nvSpPr>
        <p:spPr>
          <a:xfrm>
            <a:off x="6553200" y="4767263"/>
            <a:ext cx="2133600" cy="273844"/>
          </a:xfrm>
          <a:prstGeom prst="rect">
            <a:avLst/>
          </a:prstGeom>
        </p:spPr>
        <p:txBody>
          <a:bodyPr vert="horz" lIns="91436" tIns="45718" rIns="91436" bIns="45718" rtlCol="0" anchor="ctr"/>
          <a:lstStyle>
            <a:lvl1pPr algn="r" defTabSz="685600">
              <a:defRPr sz="1200">
                <a:solidFill>
                  <a:prstClr val="black">
                    <a:tint val="75000"/>
                  </a:prstClr>
                </a:solidFill>
                <a:cs typeface="Arial"/>
                <a:sym typeface="Arial"/>
              </a:defRPr>
            </a:lvl1pPr>
          </a:lstStyle>
          <a:p>
            <a:pPr>
              <a:defRPr/>
            </a:pPr>
            <a:fld id="{30F74940-5467-7649-874C-2BBE35C6CC7F}" type="slidenum">
              <a:rPr lang="en-US"/>
              <a:pPr>
                <a:defRPr/>
              </a:pPr>
              <a:t>‹#›</a:t>
            </a:fld>
            <a:endParaRPr lang="en-US" dirty="0"/>
          </a:p>
        </p:txBody>
      </p:sp>
    </p:spTree>
    <p:extLst>
      <p:ext uri="{BB962C8B-B14F-4D97-AF65-F5344CB8AC3E}">
        <p14:creationId xmlns:p14="http://schemas.microsoft.com/office/powerpoint/2010/main" val="2947703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ftr="0" dt="0"/>
  <p:txStyles>
    <p:titleStyle>
      <a:lvl1pPr algn="ctr" defTabSz="913210" rtl="0" eaLnBrk="0" fontAlgn="base" hangingPunct="0">
        <a:spcBef>
          <a:spcPct val="0"/>
        </a:spcBef>
        <a:spcAft>
          <a:spcPct val="0"/>
        </a:spcAft>
        <a:defRPr sz="4350" kern="1200">
          <a:solidFill>
            <a:schemeClr val="tx1"/>
          </a:solidFill>
          <a:latin typeface="+mj-lt"/>
          <a:ea typeface="+mj-ea"/>
          <a:cs typeface="+mj-cs"/>
        </a:defRPr>
      </a:lvl1pPr>
      <a:lvl2pPr algn="ctr" defTabSz="913210" rtl="0" eaLnBrk="0" fontAlgn="base" hangingPunct="0">
        <a:spcBef>
          <a:spcPct val="0"/>
        </a:spcBef>
        <a:spcAft>
          <a:spcPct val="0"/>
        </a:spcAft>
        <a:defRPr sz="4350">
          <a:solidFill>
            <a:schemeClr val="tx1"/>
          </a:solidFill>
          <a:latin typeface="Calibri" panose="020F0502020204030204" pitchFamily="34" charset="0"/>
        </a:defRPr>
      </a:lvl2pPr>
      <a:lvl3pPr algn="ctr" defTabSz="913210" rtl="0" eaLnBrk="0" fontAlgn="base" hangingPunct="0">
        <a:spcBef>
          <a:spcPct val="0"/>
        </a:spcBef>
        <a:spcAft>
          <a:spcPct val="0"/>
        </a:spcAft>
        <a:defRPr sz="4350">
          <a:solidFill>
            <a:schemeClr val="tx1"/>
          </a:solidFill>
          <a:latin typeface="Calibri" panose="020F0502020204030204" pitchFamily="34" charset="0"/>
        </a:defRPr>
      </a:lvl3pPr>
      <a:lvl4pPr algn="ctr" defTabSz="913210" rtl="0" eaLnBrk="0" fontAlgn="base" hangingPunct="0">
        <a:spcBef>
          <a:spcPct val="0"/>
        </a:spcBef>
        <a:spcAft>
          <a:spcPct val="0"/>
        </a:spcAft>
        <a:defRPr sz="4350">
          <a:solidFill>
            <a:schemeClr val="tx1"/>
          </a:solidFill>
          <a:latin typeface="Calibri" panose="020F0502020204030204" pitchFamily="34" charset="0"/>
        </a:defRPr>
      </a:lvl4pPr>
      <a:lvl5pPr algn="ctr" defTabSz="913210" rtl="0" eaLnBrk="0" fontAlgn="base" hangingPunct="0">
        <a:spcBef>
          <a:spcPct val="0"/>
        </a:spcBef>
        <a:spcAft>
          <a:spcPct val="0"/>
        </a:spcAft>
        <a:defRPr sz="4350">
          <a:solidFill>
            <a:schemeClr val="tx1"/>
          </a:solidFill>
          <a:latin typeface="Calibri" panose="020F0502020204030204" pitchFamily="34" charset="0"/>
        </a:defRPr>
      </a:lvl5pPr>
      <a:lvl6pPr marL="342900" algn="ctr" defTabSz="913210" rtl="0" fontAlgn="base">
        <a:spcBef>
          <a:spcPct val="0"/>
        </a:spcBef>
        <a:spcAft>
          <a:spcPct val="0"/>
        </a:spcAft>
        <a:defRPr sz="4350">
          <a:solidFill>
            <a:schemeClr val="tx1"/>
          </a:solidFill>
          <a:latin typeface="Calibri" panose="020F0502020204030204" pitchFamily="34" charset="0"/>
        </a:defRPr>
      </a:lvl6pPr>
      <a:lvl7pPr marL="685800" algn="ctr" defTabSz="913210" rtl="0" fontAlgn="base">
        <a:spcBef>
          <a:spcPct val="0"/>
        </a:spcBef>
        <a:spcAft>
          <a:spcPct val="0"/>
        </a:spcAft>
        <a:defRPr sz="4350">
          <a:solidFill>
            <a:schemeClr val="tx1"/>
          </a:solidFill>
          <a:latin typeface="Calibri" panose="020F0502020204030204" pitchFamily="34" charset="0"/>
        </a:defRPr>
      </a:lvl7pPr>
      <a:lvl8pPr marL="1028700" algn="ctr" defTabSz="913210" rtl="0" fontAlgn="base">
        <a:spcBef>
          <a:spcPct val="0"/>
        </a:spcBef>
        <a:spcAft>
          <a:spcPct val="0"/>
        </a:spcAft>
        <a:defRPr sz="4350">
          <a:solidFill>
            <a:schemeClr val="tx1"/>
          </a:solidFill>
          <a:latin typeface="Calibri" panose="020F0502020204030204" pitchFamily="34" charset="0"/>
        </a:defRPr>
      </a:lvl8pPr>
      <a:lvl9pPr marL="1371600" algn="ctr" defTabSz="913210" rtl="0" fontAlgn="base">
        <a:spcBef>
          <a:spcPct val="0"/>
        </a:spcBef>
        <a:spcAft>
          <a:spcPct val="0"/>
        </a:spcAft>
        <a:defRPr sz="4350">
          <a:solidFill>
            <a:schemeClr val="tx1"/>
          </a:solidFill>
          <a:latin typeface="Calibri" panose="020F0502020204030204" pitchFamily="34" charset="0"/>
        </a:defRPr>
      </a:lvl9pPr>
    </p:titleStyle>
    <p:bodyStyle>
      <a:lvl1pPr marL="341710" indent="-341710" algn="l" defTabSz="91321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1760" indent="-284560" algn="l" defTabSz="913210" rtl="0" eaLnBrk="0" fontAlgn="base" hangingPunct="0">
        <a:spcBef>
          <a:spcPct val="20000"/>
        </a:spcBef>
        <a:spcAft>
          <a:spcPct val="0"/>
        </a:spcAft>
        <a:buFont typeface="Arial" panose="020B0604020202020204" pitchFamily="34" charset="0"/>
        <a:buChar char="–"/>
        <a:defRPr sz="2775" kern="1200">
          <a:solidFill>
            <a:schemeClr val="tx1"/>
          </a:solidFill>
          <a:latin typeface="+mn-lt"/>
          <a:ea typeface="+mn-ea"/>
          <a:cs typeface="+mn-cs"/>
        </a:defRPr>
      </a:lvl2pPr>
      <a:lvl3pPr marL="1141810" indent="-227410" algn="l" defTabSz="913210" rtl="0" eaLnBrk="0" fontAlgn="base" hangingPunct="0">
        <a:spcBef>
          <a:spcPct val="20000"/>
        </a:spcBef>
        <a:spcAft>
          <a:spcPct val="0"/>
        </a:spcAft>
        <a:buFont typeface="Arial" panose="020B0604020202020204" pitchFamily="34" charset="0"/>
        <a:buChar char="•"/>
        <a:defRPr sz="2325" kern="1200">
          <a:solidFill>
            <a:schemeClr val="tx1"/>
          </a:solidFill>
          <a:latin typeface="+mn-lt"/>
          <a:ea typeface="+mn-ea"/>
          <a:cs typeface="+mn-cs"/>
        </a:defRPr>
      </a:lvl3pPr>
      <a:lvl4pPr marL="1599010" indent="-227410" algn="l" defTabSz="91321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6210" indent="-227410" algn="l" defTabSz="91321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380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85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914"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969" indent="-228527" algn="l" defTabSz="914111"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6"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a:extLst>
              <a:ext uri="{FF2B5EF4-FFF2-40B4-BE49-F238E27FC236}">
                <a16:creationId xmlns:a16="http://schemas.microsoft.com/office/drawing/2014/main" id="{12A311D9-5E2D-C338-2005-BD3F9DF12E06}"/>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37891" name="Text Placeholder 2">
            <a:extLst>
              <a:ext uri="{FF2B5EF4-FFF2-40B4-BE49-F238E27FC236}">
                <a16:creationId xmlns:a16="http://schemas.microsoft.com/office/drawing/2014/main" id="{2459F171-19CC-00F3-D144-71C72D75D653}"/>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2FF7B3ED-F340-F383-EEAF-2F7DBD5EE11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A03F0F80-C633-A441-8666-8907F20F8298}" type="datetimeFigureOut">
              <a:rPr lang="en-US"/>
              <a:pPr>
                <a:defRPr/>
              </a:pPr>
              <a:t>4/4/2023</a:t>
            </a:fld>
            <a:endParaRPr lang="en-US"/>
          </a:p>
        </p:txBody>
      </p:sp>
      <p:sp>
        <p:nvSpPr>
          <p:cNvPr id="5" name="Footer Placeholder 4">
            <a:extLst>
              <a:ext uri="{FF2B5EF4-FFF2-40B4-BE49-F238E27FC236}">
                <a16:creationId xmlns:a16="http://schemas.microsoft.com/office/drawing/2014/main" id="{532980BA-DAF6-8EE9-438A-DF9C55709FD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0C689CD-BC3B-5F58-1B2A-43799CD9B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1C50F654-B9C2-EB41-90C0-DB6D270AB9B6}" type="slidenum">
              <a:rPr lang="en-US"/>
              <a:pPr>
                <a:defRPr/>
              </a:pPr>
              <a:t>‹#›</a:t>
            </a:fld>
            <a:endParaRPr lang="en-US"/>
          </a:p>
        </p:txBody>
      </p:sp>
    </p:spTree>
    <p:extLst>
      <p:ext uri="{BB962C8B-B14F-4D97-AF65-F5344CB8AC3E}">
        <p14:creationId xmlns:p14="http://schemas.microsoft.com/office/powerpoint/2010/main" val="126439360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D8B037-F56B-2829-45F8-32F875DBE484}"/>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61E3B1B3-A83D-DFC7-4492-DFAA976AB113}"/>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8D488D8A-4D4C-99A7-F2CB-98F1B1005F4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CA121B82-A69E-E240-9767-FF0A1ABA905D}" type="datetimeFigureOut">
              <a:rPr lang="en-US"/>
              <a:pPr>
                <a:defRPr/>
              </a:pPr>
              <a:t>4/4/2023</a:t>
            </a:fld>
            <a:endParaRPr lang="en-US"/>
          </a:p>
        </p:txBody>
      </p:sp>
      <p:sp>
        <p:nvSpPr>
          <p:cNvPr id="5" name="Footer Placeholder 4">
            <a:extLst>
              <a:ext uri="{FF2B5EF4-FFF2-40B4-BE49-F238E27FC236}">
                <a16:creationId xmlns:a16="http://schemas.microsoft.com/office/drawing/2014/main" id="{298BAD60-C9DD-C768-9F00-74DE6E54FA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8F902AD-055C-7874-B8D8-E9D027DBDF9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BA8BF7B6-1C7C-3F41-8EAF-2592864B4C04}" type="slidenum">
              <a:rPr lang="en-US"/>
              <a:pPr>
                <a:defRPr/>
              </a:pPr>
              <a:t>‹#›</a:t>
            </a:fld>
            <a:endParaRPr lang="en-US"/>
          </a:p>
        </p:txBody>
      </p:sp>
    </p:spTree>
    <p:extLst>
      <p:ext uri="{BB962C8B-B14F-4D97-AF65-F5344CB8AC3E}">
        <p14:creationId xmlns:p14="http://schemas.microsoft.com/office/powerpoint/2010/main" val="63135978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advClick="0">
    <p:fade/>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pt-BR" smtClean="0"/>
              <a:pPr/>
              <a:t>‹#›</a:t>
            </a:fld>
            <a:endParaRPr lang="pt-BR"/>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Crete Round"/>
              <a:buNone/>
              <a:defRPr sz="4000" b="1">
                <a:solidFill>
                  <a:schemeClr val="dk1"/>
                </a:solidFill>
                <a:latin typeface="Crete Round"/>
                <a:ea typeface="Crete Round"/>
                <a:cs typeface="Crete Round"/>
                <a:sym typeface="Crete Rou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rtl="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extLst>
      <p:ext uri="{BB962C8B-B14F-4D97-AF65-F5344CB8AC3E}">
        <p14:creationId xmlns:p14="http://schemas.microsoft.com/office/powerpoint/2010/main" val="3988238550"/>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D8B037-F56B-2829-45F8-32F875DBE484}"/>
              </a:ext>
            </a:extLst>
          </p:cNvPr>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61E3B1B3-A83D-DFC7-4492-DFAA976AB113}"/>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8D488D8A-4D4C-99A7-F2CB-98F1B1005F4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CA121B82-A69E-E240-9767-FF0A1ABA905D}" type="datetimeFigureOut">
              <a:rPr lang="en-US"/>
              <a:pPr>
                <a:defRPr/>
              </a:pPr>
              <a:t>4/4/2023</a:t>
            </a:fld>
            <a:endParaRPr lang="en-US"/>
          </a:p>
        </p:txBody>
      </p:sp>
      <p:sp>
        <p:nvSpPr>
          <p:cNvPr id="5" name="Footer Placeholder 4">
            <a:extLst>
              <a:ext uri="{FF2B5EF4-FFF2-40B4-BE49-F238E27FC236}">
                <a16:creationId xmlns:a16="http://schemas.microsoft.com/office/drawing/2014/main" id="{298BAD60-C9DD-C768-9F00-74DE6E54FA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8F902AD-055C-7874-B8D8-E9D027DBDF9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BA8BF7B6-1C7C-3F41-8EAF-2592864B4C04}" type="slidenum">
              <a:rPr lang="en-US"/>
              <a:pPr>
                <a:defRPr/>
              </a:pPr>
              <a:t>‹#›</a:t>
            </a:fld>
            <a:endParaRPr lang="en-US"/>
          </a:p>
        </p:txBody>
      </p:sp>
    </p:spTree>
    <p:extLst>
      <p:ext uri="{BB962C8B-B14F-4D97-AF65-F5344CB8AC3E}">
        <p14:creationId xmlns:p14="http://schemas.microsoft.com/office/powerpoint/2010/main" val="319420431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spd="slow" advClick="0">
    <p:fade/>
  </p:transition>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5B866678-E5FB-FE91-AD2A-11361DCDBDAE}"/>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3315" name="Text Placeholder 2">
            <a:extLst>
              <a:ext uri="{FF2B5EF4-FFF2-40B4-BE49-F238E27FC236}">
                <a16:creationId xmlns:a16="http://schemas.microsoft.com/office/drawing/2014/main" id="{BF3BC15C-1FED-DBDD-208A-EC02D474CE9A}"/>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EA18550-E615-E5B4-0678-64455EA19B36}"/>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7BE57E66-B8A3-434F-BB44-31AD52107CCA}" type="datetimeFigureOut">
              <a:rPr lang="en-US"/>
              <a:pPr>
                <a:defRPr/>
              </a:pPr>
              <a:t>4/4/2023</a:t>
            </a:fld>
            <a:endParaRPr lang="en-US"/>
          </a:p>
        </p:txBody>
      </p:sp>
      <p:sp>
        <p:nvSpPr>
          <p:cNvPr id="5" name="Footer Placeholder 4">
            <a:extLst>
              <a:ext uri="{FF2B5EF4-FFF2-40B4-BE49-F238E27FC236}">
                <a16:creationId xmlns:a16="http://schemas.microsoft.com/office/drawing/2014/main" id="{940C9568-0FBD-B95C-FEEC-BD9289BA4761}"/>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BF89BC8-A885-490D-344B-3C9D51A637BE}"/>
              </a:ext>
            </a:extLst>
          </p:cNvPr>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8E3AA23D-1F7D-4C48-8909-A7DE928F44AB}" type="slidenum">
              <a:rPr lang="en-US"/>
              <a:pPr>
                <a:defRPr/>
              </a:pPr>
              <a:t>‹#›</a:t>
            </a:fld>
            <a:endParaRPr lang="en-US"/>
          </a:p>
        </p:txBody>
      </p:sp>
    </p:spTree>
    <p:extLst>
      <p:ext uri="{BB962C8B-B14F-4D97-AF65-F5344CB8AC3E}">
        <p14:creationId xmlns:p14="http://schemas.microsoft.com/office/powerpoint/2010/main" val="64451077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26CCAC-F9EE-4585-8BCA-EE31BE9BF4FF}" type="datetimeFigureOut">
              <a:rPr lang="en-US" smtClean="0"/>
              <a:t>4/4/2023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16FAB0-A537-41FB-9D2C-697DB6C09CB9}" type="slidenum">
              <a:rPr lang="en-US" smtClean="0"/>
              <a:t>‹#›</a:t>
            </a:fld>
            <a:endParaRPr lang="en-US"/>
          </a:p>
        </p:txBody>
      </p:sp>
    </p:spTree>
    <p:extLst>
      <p:ext uri="{BB962C8B-B14F-4D97-AF65-F5344CB8AC3E}">
        <p14:creationId xmlns:p14="http://schemas.microsoft.com/office/powerpoint/2010/main" val="276828344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5="http://schemas.microsoft.com/office/powerpoint/2012/main">
    <mc:Choice Requires="p15">
      <p:transition spd="slow" advClick="0">
        <p15:prstTrans prst="pageCurlDouble"/>
      </p:transition>
    </mc:Choice>
    <mc:Fallback xmlns="">
      <p:transition spd="slow" advClick="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9.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audio" Target="../media/audio2.wav"/><Relationship Id="rId1" Type="http://schemas.openxmlformats.org/officeDocument/2006/relationships/slideLayout" Target="../slideLayouts/slideLayout64.xml"/><Relationship Id="rId6" Type="http://schemas.openxmlformats.org/officeDocument/2006/relationships/image" Target="../media/image52.jpeg"/><Relationship Id="rId5" Type="http://schemas.openxmlformats.org/officeDocument/2006/relationships/slide" Target="slide10.xml"/><Relationship Id="rId10" Type="http://schemas.openxmlformats.org/officeDocument/2006/relationships/image" Target="../media/image56.jpeg"/><Relationship Id="rId4" Type="http://schemas.openxmlformats.org/officeDocument/2006/relationships/image" Target="../media/image51.jpeg"/><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9.png"/><Relationship Id="rId1" Type="http://schemas.openxmlformats.org/officeDocument/2006/relationships/slideLayout" Target="../slideLayouts/slideLayout69.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audio" Target="../media/audio3.wav"/><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0.jpe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9.png"/><Relationship Id="rId1" Type="http://schemas.openxmlformats.org/officeDocument/2006/relationships/slideLayout" Target="../slideLayouts/slideLayout69.xml"/><Relationship Id="rId5" Type="http://schemas.openxmlformats.org/officeDocument/2006/relationships/slide" Target="slide17.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4.wav"/><Relationship Id="rId7"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9.png"/><Relationship Id="rId1" Type="http://schemas.openxmlformats.org/officeDocument/2006/relationships/slideLayout" Target="../slideLayouts/slideLayout69.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2.wav"/><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slideLayout" Target="../slideLayouts/slideLayout53.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media1.wav"/><Relationship Id="rId16" Type="http://schemas.openxmlformats.org/officeDocument/2006/relationships/image" Target="../media/image35.png"/><Relationship Id="rId1" Type="http://schemas.microsoft.com/office/2007/relationships/media" Target="../media/media1.wav"/><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emf"/><Relationship Id="rId10"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28.png"/><Relationship Id="rId1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9.png"/><Relationship Id="rId1" Type="http://schemas.openxmlformats.org/officeDocument/2006/relationships/slideLayout" Target="../slideLayouts/slideLayout69.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77.png"/><Relationship Id="rId4" Type="http://schemas.openxmlformats.org/officeDocument/2006/relationships/image" Target="../media/image77.sv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12.xml"/><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12.xml"/><Relationship Id="rId5" Type="http://schemas.openxmlformats.org/officeDocument/2006/relationships/image" Target="../media/image86.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png"/><Relationship Id="rId3" Type="http://schemas.openxmlformats.org/officeDocument/2006/relationships/slideLayout" Target="../slideLayouts/slideLayout53.xml"/><Relationship Id="rId7" Type="http://schemas.openxmlformats.org/officeDocument/2006/relationships/image" Target="../media/image27.png"/><Relationship Id="rId12" Type="http://schemas.openxmlformats.org/officeDocument/2006/relationships/image" Target="../media/image34.emf"/><Relationship Id="rId2" Type="http://schemas.openxmlformats.org/officeDocument/2006/relationships/audio" Target="../media/media1.wav"/><Relationship Id="rId16" Type="http://schemas.openxmlformats.org/officeDocument/2006/relationships/image" Target="../media/image37.png"/><Relationship Id="rId1" Type="http://schemas.microsoft.com/office/2007/relationships/media" Target="../media/media1.wav"/><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3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35.xml"/><Relationship Id="rId5" Type="http://schemas.openxmlformats.org/officeDocument/2006/relationships/image" Target="../media/image91.gif"/><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5.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35.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5.xm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5.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gif"/><Relationship Id="rId18" Type="http://schemas.openxmlformats.org/officeDocument/2006/relationships/slide" Target="slide40.xml"/><Relationship Id="rId26" Type="http://schemas.openxmlformats.org/officeDocument/2006/relationships/slide" Target="slide44.xml"/><Relationship Id="rId3" Type="http://schemas.openxmlformats.org/officeDocument/2006/relationships/image" Target="../media/image98.jpeg"/><Relationship Id="rId21" Type="http://schemas.openxmlformats.org/officeDocument/2006/relationships/image" Target="../media/image113.png"/><Relationship Id="rId7" Type="http://schemas.openxmlformats.org/officeDocument/2006/relationships/image" Target="../media/image102.png"/><Relationship Id="rId12" Type="http://schemas.openxmlformats.org/officeDocument/2006/relationships/image" Target="../media/image107.gif"/><Relationship Id="rId17" Type="http://schemas.openxmlformats.org/officeDocument/2006/relationships/image" Target="../media/image37.png"/><Relationship Id="rId25" Type="http://schemas.openxmlformats.org/officeDocument/2006/relationships/image" Target="../media/image115.png"/><Relationship Id="rId2" Type="http://schemas.openxmlformats.org/officeDocument/2006/relationships/audio" Target="../media/audio5.wav"/><Relationship Id="rId16" Type="http://schemas.openxmlformats.org/officeDocument/2006/relationships/image" Target="../media/image111.png"/><Relationship Id="rId20" Type="http://schemas.openxmlformats.org/officeDocument/2006/relationships/slide" Target="slide41.xml"/><Relationship Id="rId29" Type="http://schemas.openxmlformats.org/officeDocument/2006/relationships/image" Target="../media/image117.png"/><Relationship Id="rId1" Type="http://schemas.openxmlformats.org/officeDocument/2006/relationships/slideLayout" Target="../slideLayouts/slideLayout164.xml"/><Relationship Id="rId6" Type="http://schemas.openxmlformats.org/officeDocument/2006/relationships/image" Target="../media/image101.png"/><Relationship Id="rId11" Type="http://schemas.openxmlformats.org/officeDocument/2006/relationships/image" Target="../media/image106.gif"/><Relationship Id="rId24" Type="http://schemas.openxmlformats.org/officeDocument/2006/relationships/slide" Target="slide43.xml"/><Relationship Id="rId5" Type="http://schemas.openxmlformats.org/officeDocument/2006/relationships/image" Target="../media/image100.png"/><Relationship Id="rId15" Type="http://schemas.openxmlformats.org/officeDocument/2006/relationships/image" Target="../media/image110.gif"/><Relationship Id="rId23" Type="http://schemas.openxmlformats.org/officeDocument/2006/relationships/image" Target="../media/image114.png"/><Relationship Id="rId28" Type="http://schemas.openxmlformats.org/officeDocument/2006/relationships/slide" Target="slide45.xml"/><Relationship Id="rId10" Type="http://schemas.openxmlformats.org/officeDocument/2006/relationships/image" Target="../media/image105.png"/><Relationship Id="rId19" Type="http://schemas.openxmlformats.org/officeDocument/2006/relationships/image" Target="../media/image112.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slide" Target="slide42.xml"/><Relationship Id="rId27"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5.png"/><Relationship Id="rId3" Type="http://schemas.openxmlformats.org/officeDocument/2006/relationships/slideLayout" Target="../slideLayouts/slideLayout53.xml"/><Relationship Id="rId7" Type="http://schemas.openxmlformats.org/officeDocument/2006/relationships/image" Target="../media/image27.png"/><Relationship Id="rId12" Type="http://schemas.openxmlformats.org/officeDocument/2006/relationships/image" Target="../media/image34.emf"/><Relationship Id="rId2" Type="http://schemas.openxmlformats.org/officeDocument/2006/relationships/audio" Target="../media/media1.wav"/><Relationship Id="rId16" Type="http://schemas.openxmlformats.org/officeDocument/2006/relationships/image" Target="../media/image37.png"/><Relationship Id="rId1" Type="http://schemas.microsoft.com/office/2007/relationships/media" Target="../media/media1.wav"/><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119.png"/><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119.png"/><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119.png"/><Relationship Id="rId4" Type="http://schemas.openxmlformats.org/officeDocument/2006/relationships/slide" Target="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119.png"/><Relationship Id="rId4" Type="http://schemas.openxmlformats.org/officeDocument/2006/relationships/slide" Target="slide39.xml"/></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audio" Target="../media/audio3.wav"/><Relationship Id="rId1" Type="http://schemas.openxmlformats.org/officeDocument/2006/relationships/slideLayout" Target="../slideLayouts/slideLayout164.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audio" Target="../media/audio3.wav"/><Relationship Id="rId1" Type="http://schemas.openxmlformats.org/officeDocument/2006/relationships/slideLayout" Target="../slideLayouts/slideLayout164.xml"/><Relationship Id="rId5" Type="http://schemas.openxmlformats.org/officeDocument/2006/relationships/image" Target="../media/image119.png"/><Relationship Id="rId4" Type="http://schemas.openxmlformats.org/officeDocument/2006/relationships/slide" Target="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80.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emf"/><Relationship Id="rId3" Type="http://schemas.openxmlformats.org/officeDocument/2006/relationships/slideLayout" Target="../slideLayouts/slideLayout53.xml"/><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37.png"/><Relationship Id="rId1" Type="http://schemas.microsoft.com/office/2007/relationships/media" Target="../media/media1.wav"/><Relationship Id="rId6" Type="http://schemas.openxmlformats.org/officeDocument/2006/relationships/image" Target="../media/image26.png"/><Relationship Id="rId11" Type="http://schemas.openxmlformats.org/officeDocument/2006/relationships/image" Target="../media/image41.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8.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8.xml"/><Relationship Id="rId5" Type="http://schemas.openxmlformats.org/officeDocument/2006/relationships/image" Target="../media/image45.jpe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EAB38-461B-B7F3-1516-09C19FBB2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 y="1191"/>
            <a:ext cx="9141619"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408352CD-DCC9-C9E6-2EA5-C65872FBD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162301"/>
            <a:ext cx="2390775"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5ACC470B-D4C6-E319-2342-C84B1A9F3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7675"/>
            <a:ext cx="2380060" cy="25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E90C62FC-5989-2726-B5E6-A9A647837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3120628"/>
            <a:ext cx="2699147" cy="209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79B947F2-86DB-4D11-FA63-876584763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722" y="-10716"/>
            <a:ext cx="1271588" cy="16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5">
            <a:extLst>
              <a:ext uri="{FF2B5EF4-FFF2-40B4-BE49-F238E27FC236}">
                <a16:creationId xmlns:a16="http://schemas.microsoft.com/office/drawing/2014/main" id="{59972FE4-6A8F-1BE8-004F-55E248B4B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388" y="2676525"/>
            <a:ext cx="2697956"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9">
            <a:extLst>
              <a:ext uri="{FF2B5EF4-FFF2-40B4-BE49-F238E27FC236}">
                <a16:creationId xmlns:a16="http://schemas.microsoft.com/office/drawing/2014/main" id="{40ABF691-8108-86F5-F8C7-0F86CE068B1D}"/>
              </a:ext>
            </a:extLst>
          </p:cNvPr>
          <p:cNvSpPr txBox="1">
            <a:spLocks/>
          </p:cNvSpPr>
          <p:nvPr/>
        </p:nvSpPr>
        <p:spPr>
          <a:xfrm>
            <a:off x="914400" y="1657262"/>
            <a:ext cx="7315200" cy="1015663"/>
          </a:xfrm>
          <a:prstGeom prst="rect">
            <a:avLst/>
          </a:prstGeom>
        </p:spPr>
        <p:txBody>
          <a:bodyPr>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685783">
              <a:buClrTx/>
              <a:defRPr/>
            </a:pPr>
            <a:r>
              <a:rPr lang="en-US" sz="6000" b="1" dirty="0">
                <a:solidFill>
                  <a:srgbClr val="A01127"/>
                </a:solidFill>
                <a:latin typeface="Times New Roman" panose="02020603050405020304" pitchFamily="18" charset="0"/>
                <a:cs typeface="Times New Roman" panose="02020603050405020304" pitchFamily="18" charset="0"/>
                <a:sym typeface="PT Serif"/>
              </a:rPr>
              <a:t>A. KHỞI ĐỘNG</a:t>
            </a:r>
            <a:endParaRPr lang="x-none"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C4C8EE3-34BA-927C-6A3F-C26D3E4043F2}"/>
              </a:ext>
            </a:extLst>
          </p:cNvPr>
          <p:cNvGraphicFramePr>
            <a:graphicFrameLocks noGrp="1"/>
          </p:cNvGraphicFramePr>
          <p:nvPr/>
        </p:nvGraphicFramePr>
        <p:xfrm>
          <a:off x="0" y="706041"/>
          <a:ext cx="9144001" cy="4437460"/>
        </p:xfrm>
        <a:graphic>
          <a:graphicData uri="http://schemas.openxmlformats.org/drawingml/2006/table">
            <a:tbl>
              <a:tblPr firstRow="1" bandRow="1">
                <a:tableStyleId>{00A15C55-8517-42AA-B614-E9B94910E393}</a:tableStyleId>
              </a:tblPr>
              <a:tblGrid>
                <a:gridCol w="741406">
                  <a:extLst>
                    <a:ext uri="{9D8B030D-6E8A-4147-A177-3AD203B41FA5}">
                      <a16:colId xmlns:a16="http://schemas.microsoft.com/office/drawing/2014/main" val="20000"/>
                    </a:ext>
                  </a:extLst>
                </a:gridCol>
                <a:gridCol w="1807175">
                  <a:extLst>
                    <a:ext uri="{9D8B030D-6E8A-4147-A177-3AD203B41FA5}">
                      <a16:colId xmlns:a16="http://schemas.microsoft.com/office/drawing/2014/main" val="20001"/>
                    </a:ext>
                  </a:extLst>
                </a:gridCol>
                <a:gridCol w="2613455">
                  <a:extLst>
                    <a:ext uri="{9D8B030D-6E8A-4147-A177-3AD203B41FA5}">
                      <a16:colId xmlns:a16="http://schemas.microsoft.com/office/drawing/2014/main" val="20002"/>
                    </a:ext>
                  </a:extLst>
                </a:gridCol>
                <a:gridCol w="2335427">
                  <a:extLst>
                    <a:ext uri="{9D8B030D-6E8A-4147-A177-3AD203B41FA5}">
                      <a16:colId xmlns:a16="http://schemas.microsoft.com/office/drawing/2014/main" val="20003"/>
                    </a:ext>
                  </a:extLst>
                </a:gridCol>
                <a:gridCol w="1646538">
                  <a:extLst>
                    <a:ext uri="{9D8B030D-6E8A-4147-A177-3AD203B41FA5}">
                      <a16:colId xmlns:a16="http://schemas.microsoft.com/office/drawing/2014/main" val="20004"/>
                    </a:ext>
                  </a:extLst>
                </a:gridCol>
              </a:tblGrid>
              <a:tr h="557075">
                <a:tc>
                  <a:txBody>
                    <a:bodyPr/>
                    <a:lstStyle/>
                    <a:p>
                      <a:pPr algn="ctr"/>
                      <a:r>
                        <a:rPr lang="en-VN" sz="2100" b="1" dirty="0">
                          <a:solidFill>
                            <a:srgbClr val="C00000"/>
                          </a:solidFill>
                          <a:latin typeface="Times New Roman" panose="02020603050405020304" pitchFamily="18" charset="0"/>
                          <a:cs typeface="Times New Roman" panose="02020603050405020304" pitchFamily="18" charset="0"/>
                        </a:rPr>
                        <a:t>STT</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r>
                        <a:rPr lang="en-VN" sz="2100" dirty="0">
                          <a:solidFill>
                            <a:srgbClr val="C00000"/>
                          </a:solidFill>
                          <a:latin typeface="Times New Roman" panose="02020603050405020304" pitchFamily="18" charset="0"/>
                          <a:cs typeface="Times New Roman" panose="02020603050405020304" pitchFamily="18" charset="0"/>
                        </a:rPr>
                        <a:t>THỜI GIAN</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sz="2100" dirty="0">
                          <a:solidFill>
                            <a:srgbClr val="C00000"/>
                          </a:solidFill>
                          <a:latin typeface="Times New Roman" panose="02020603050405020304" pitchFamily="18" charset="0"/>
                          <a:cs typeface="Times New Roman" panose="02020603050405020304" pitchFamily="18" charset="0"/>
                        </a:rPr>
                        <a:t>NGƯỜI CHỈ HUY</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r>
                        <a:rPr lang="en-VN" sz="2100" dirty="0">
                          <a:solidFill>
                            <a:srgbClr val="C00000"/>
                          </a:solidFill>
                          <a:latin typeface="Times New Roman" panose="02020603050405020304" pitchFamily="18" charset="0"/>
                          <a:cs typeface="Times New Roman" panose="02020603050405020304" pitchFamily="18" charset="0"/>
                        </a:rPr>
                        <a:t>NƠI XUẤT PHÁT</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r>
                        <a:rPr lang="en-VN" sz="2100" dirty="0">
                          <a:solidFill>
                            <a:srgbClr val="C00000"/>
                          </a:solidFill>
                          <a:latin typeface="Times New Roman" panose="02020603050405020304" pitchFamily="18" charset="0"/>
                          <a:cs typeface="Times New Roman" panose="02020603050405020304" pitchFamily="18" charset="0"/>
                        </a:rPr>
                        <a:t>ĐIỂM ĐẾN</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1014427">
                <a:tc>
                  <a:txBody>
                    <a:bodyPr/>
                    <a:lstStyle/>
                    <a:p>
                      <a:pPr algn="ctr"/>
                      <a:r>
                        <a:rPr lang="en-VN" sz="2400" b="1" dirty="0">
                          <a:solidFill>
                            <a:srgbClr val="0070C0"/>
                          </a:solidFill>
                          <a:latin typeface="Times New Roman" panose="02020603050405020304" pitchFamily="18" charset="0"/>
                          <a:cs typeface="Times New Roman" panose="02020603050405020304" pitchFamily="18" charset="0"/>
                        </a:rPr>
                        <a:t>1</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973168">
                <a:tc>
                  <a:txBody>
                    <a:bodyPr/>
                    <a:lstStyle/>
                    <a:p>
                      <a:pPr algn="ctr"/>
                      <a:r>
                        <a:rPr lang="en-VN" sz="2400" b="1" dirty="0">
                          <a:solidFill>
                            <a:srgbClr val="0070C0"/>
                          </a:solidFill>
                          <a:latin typeface="Times New Roman" panose="02020603050405020304" pitchFamily="18" charset="0"/>
                          <a:cs typeface="Times New Roman" panose="02020603050405020304" pitchFamily="18" charset="0"/>
                        </a:rPr>
                        <a:t>2</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r h="998275">
                <a:tc>
                  <a:txBody>
                    <a:bodyPr/>
                    <a:lstStyle/>
                    <a:p>
                      <a:pPr algn="ctr"/>
                      <a:r>
                        <a:rPr lang="en-VN" sz="2400" b="1" dirty="0">
                          <a:solidFill>
                            <a:srgbClr val="0070C0"/>
                          </a:solidFill>
                          <a:latin typeface="Times New Roman" panose="02020603050405020304" pitchFamily="18" charset="0"/>
                          <a:cs typeface="Times New Roman" panose="02020603050405020304" pitchFamily="18" charset="0"/>
                        </a:rPr>
                        <a:t>3</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3"/>
                  </a:ext>
                </a:extLst>
              </a:tr>
              <a:tr h="894515">
                <a:tc>
                  <a:txBody>
                    <a:bodyPr/>
                    <a:lstStyle/>
                    <a:p>
                      <a:pPr algn="ctr"/>
                      <a:r>
                        <a:rPr lang="en-VN" sz="2400" b="1" dirty="0">
                          <a:solidFill>
                            <a:srgbClr val="0070C0"/>
                          </a:solidFill>
                          <a:latin typeface="Times New Roman" panose="02020603050405020304" pitchFamily="18" charset="0"/>
                          <a:cs typeface="Times New Roman" panose="02020603050405020304" pitchFamily="18" charset="0"/>
                        </a:rPr>
                        <a:t>4</a:t>
                      </a: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VN" sz="2400" dirty="0">
                        <a:latin typeface="Times New Roman" panose="02020603050405020304" pitchFamily="18" charset="0"/>
                        <a:cs typeface="Times New Roman" panose="02020603050405020304" pitchFamily="18" charset="0"/>
                      </a:endParaRPr>
                    </a:p>
                  </a:txBody>
                  <a:tcPr marL="68580" marR="68580" marT="34294" marB="34294">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3399" name="TextBox 2">
            <a:extLst>
              <a:ext uri="{FF2B5EF4-FFF2-40B4-BE49-F238E27FC236}">
                <a16:creationId xmlns:a16="http://schemas.microsoft.com/office/drawing/2014/main" id="{F8C85853-B8D0-F5F0-48F2-7A84AFA01056}"/>
              </a:ext>
            </a:extLst>
          </p:cNvPr>
          <p:cNvSpPr txBox="1">
            <a:spLocks noChangeArrowheads="1"/>
          </p:cNvSpPr>
          <p:nvPr/>
        </p:nvSpPr>
        <p:spPr bwMode="auto">
          <a:xfrm>
            <a:off x="1445419" y="64294"/>
            <a:ext cx="590431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VN" altLang="en-VN" sz="3300" b="1" kern="1200">
                <a:solidFill>
                  <a:srgbClr val="0070C0"/>
                </a:solidFill>
                <a:latin typeface="Times New Roman" panose="02020603050405020304" pitchFamily="18" charset="0"/>
                <a:ea typeface="+mn-ea"/>
                <a:cs typeface="Times New Roman" panose="02020603050405020304" pitchFamily="18" charset="0"/>
              </a:rPr>
              <a:t>HOÀN THÀNH BẢNG SAU</a:t>
            </a:r>
          </a:p>
        </p:txBody>
      </p:sp>
      <p:sp>
        <p:nvSpPr>
          <p:cNvPr id="4" name="Rounded Rectangle 3">
            <a:extLst>
              <a:ext uri="{FF2B5EF4-FFF2-40B4-BE49-F238E27FC236}">
                <a16:creationId xmlns:a16="http://schemas.microsoft.com/office/drawing/2014/main" id="{D925539E-5005-0B26-4779-7AA46A43C397}"/>
              </a:ext>
            </a:extLst>
          </p:cNvPr>
          <p:cNvSpPr/>
          <p:nvPr/>
        </p:nvSpPr>
        <p:spPr>
          <a:xfrm>
            <a:off x="4095750" y="1390650"/>
            <a:ext cx="2140744" cy="7227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VN" sz="2700" b="1" kern="1200" dirty="0">
                <a:solidFill>
                  <a:srgbClr val="C00000"/>
                </a:solidFill>
                <a:latin typeface="Times New Roman" panose="02020603050405020304" pitchFamily="18" charset="0"/>
                <a:cs typeface="Times New Roman" panose="02020603050405020304" pitchFamily="18" charset="0"/>
              </a:rPr>
              <a:t>NHÓM 1</a:t>
            </a:r>
          </a:p>
        </p:txBody>
      </p:sp>
      <p:sp>
        <p:nvSpPr>
          <p:cNvPr id="5" name="Rounded Rectangle 4">
            <a:extLst>
              <a:ext uri="{FF2B5EF4-FFF2-40B4-BE49-F238E27FC236}">
                <a16:creationId xmlns:a16="http://schemas.microsoft.com/office/drawing/2014/main" id="{63A81D96-85BC-34BC-482F-5764C844352C}"/>
              </a:ext>
            </a:extLst>
          </p:cNvPr>
          <p:cNvSpPr/>
          <p:nvPr/>
        </p:nvSpPr>
        <p:spPr>
          <a:xfrm>
            <a:off x="4095750" y="2434829"/>
            <a:ext cx="2140744" cy="722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VN" sz="2700" b="1" kern="1200" dirty="0">
                <a:solidFill>
                  <a:srgbClr val="0070C0"/>
                </a:solidFill>
                <a:latin typeface="Times New Roman" panose="02020603050405020304" pitchFamily="18" charset="0"/>
                <a:cs typeface="Times New Roman" panose="02020603050405020304" pitchFamily="18" charset="0"/>
              </a:rPr>
              <a:t>NHÓM 2</a:t>
            </a:r>
          </a:p>
        </p:txBody>
      </p:sp>
      <p:sp>
        <p:nvSpPr>
          <p:cNvPr id="6" name="Rounded Rectangle 5">
            <a:extLst>
              <a:ext uri="{FF2B5EF4-FFF2-40B4-BE49-F238E27FC236}">
                <a16:creationId xmlns:a16="http://schemas.microsoft.com/office/drawing/2014/main" id="{37A11A17-C859-49EC-EDB0-322CE4C4FA4A}"/>
              </a:ext>
            </a:extLst>
          </p:cNvPr>
          <p:cNvSpPr/>
          <p:nvPr/>
        </p:nvSpPr>
        <p:spPr>
          <a:xfrm>
            <a:off x="4095750" y="3480197"/>
            <a:ext cx="2140744" cy="722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VN" sz="2700" b="1" kern="1200" dirty="0">
                <a:solidFill>
                  <a:srgbClr val="00B050"/>
                </a:solidFill>
                <a:latin typeface="Times New Roman" panose="02020603050405020304" pitchFamily="18" charset="0"/>
                <a:cs typeface="Times New Roman" panose="02020603050405020304" pitchFamily="18" charset="0"/>
              </a:rPr>
              <a:t>NHÓM 3</a:t>
            </a:r>
          </a:p>
        </p:txBody>
      </p:sp>
      <p:sp>
        <p:nvSpPr>
          <p:cNvPr id="7" name="Rounded Rectangle 6">
            <a:extLst>
              <a:ext uri="{FF2B5EF4-FFF2-40B4-BE49-F238E27FC236}">
                <a16:creationId xmlns:a16="http://schemas.microsoft.com/office/drawing/2014/main" id="{AFC8DB99-AC89-C839-EB53-55C98FEB724A}"/>
              </a:ext>
            </a:extLst>
          </p:cNvPr>
          <p:cNvSpPr/>
          <p:nvPr/>
        </p:nvSpPr>
        <p:spPr>
          <a:xfrm>
            <a:off x="4095750" y="4413647"/>
            <a:ext cx="2140744" cy="722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VN" sz="2700" b="1" kern="1200" dirty="0">
                <a:solidFill>
                  <a:prstClr val="black"/>
                </a:solidFill>
                <a:latin typeface="Times New Roman" panose="02020603050405020304" pitchFamily="18" charset="0"/>
                <a:cs typeface="Times New Roman" panose="02020603050405020304" pitchFamily="18" charset="0"/>
              </a:rPr>
              <a:t>NHÓM 4</a:t>
            </a:r>
          </a:p>
        </p:txBody>
      </p:sp>
      <p:pic>
        <p:nvPicPr>
          <p:cNvPr id="3" name="3 PHÚT.mp4" descr="3 PHÚT.mp4">
            <a:hlinkClick r:id="" action="ppaction://media"/>
            <a:extLst>
              <a:ext uri="{FF2B5EF4-FFF2-40B4-BE49-F238E27FC236}">
                <a16:creationId xmlns:a16="http://schemas.microsoft.com/office/drawing/2014/main" id="{6AB81581-5671-DEF4-6F75-F58FDFC4C5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3035" t="3524" r="23032" b="2843"/>
          <a:stretch/>
        </p:blipFill>
        <p:spPr>
          <a:xfrm>
            <a:off x="1367857" y="1894114"/>
            <a:ext cx="2248921" cy="2196193"/>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0366"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1">
            <a:extLst>
              <a:ext uri="{FF2B5EF4-FFF2-40B4-BE49-F238E27FC236}">
                <a16:creationId xmlns:a16="http://schemas.microsoft.com/office/drawing/2014/main" id="{F5AFD2EA-61EB-D46A-0AB8-2B65E203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7">
            <a:extLst>
              <a:ext uri="{FF2B5EF4-FFF2-40B4-BE49-F238E27FC236}">
                <a16:creationId xmlns:a16="http://schemas.microsoft.com/office/drawing/2014/main" id="{565B92E0-8A61-3024-82BC-3E2CEC23D468}"/>
              </a:ext>
            </a:extLst>
          </p:cNvPr>
          <p:cNvSpPr txBox="1">
            <a:spLocks noChangeArrowheads="1"/>
          </p:cNvSpPr>
          <p:nvPr/>
        </p:nvSpPr>
        <p:spPr bwMode="auto">
          <a:xfrm>
            <a:off x="2151460" y="1735932"/>
            <a:ext cx="2059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 Đi-a-xơ</a:t>
            </a:r>
          </a:p>
        </p:txBody>
      </p:sp>
      <p:sp>
        <p:nvSpPr>
          <p:cNvPr id="4" name="Text Box 70">
            <a:extLst>
              <a:ext uri="{FF2B5EF4-FFF2-40B4-BE49-F238E27FC236}">
                <a16:creationId xmlns:a16="http://schemas.microsoft.com/office/drawing/2014/main" id="{0CA9D549-E573-3D6C-DB17-CEA28F4FAF7C}"/>
              </a:ext>
            </a:extLst>
          </p:cNvPr>
          <p:cNvSpPr txBox="1">
            <a:spLocks noChangeArrowheads="1"/>
          </p:cNvSpPr>
          <p:nvPr/>
        </p:nvSpPr>
        <p:spPr bwMode="auto">
          <a:xfrm>
            <a:off x="4672012" y="1732360"/>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Bồ Đào Nha</a:t>
            </a:r>
          </a:p>
        </p:txBody>
      </p:sp>
      <p:sp>
        <p:nvSpPr>
          <p:cNvPr id="5" name="Text Box 71">
            <a:hlinkClick r:id="rId3" action="ppaction://hlinksldjump"/>
            <a:extLst>
              <a:ext uri="{FF2B5EF4-FFF2-40B4-BE49-F238E27FC236}">
                <a16:creationId xmlns:a16="http://schemas.microsoft.com/office/drawing/2014/main" id="{661DC4B8-754E-E66E-A688-8A3ED374B07B}"/>
              </a:ext>
            </a:extLst>
          </p:cNvPr>
          <p:cNvSpPr txBox="1">
            <a:spLocks noChangeArrowheads="1"/>
          </p:cNvSpPr>
          <p:nvPr/>
        </p:nvSpPr>
        <p:spPr bwMode="auto">
          <a:xfrm>
            <a:off x="7422356" y="1553766"/>
            <a:ext cx="170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Cực Nam Châu Phi</a:t>
            </a:r>
          </a:p>
        </p:txBody>
      </p:sp>
      <p:sp>
        <p:nvSpPr>
          <p:cNvPr id="6" name="Text Box 72">
            <a:extLst>
              <a:ext uri="{FF2B5EF4-FFF2-40B4-BE49-F238E27FC236}">
                <a16:creationId xmlns:a16="http://schemas.microsoft.com/office/drawing/2014/main" id="{C62A0520-0061-F842-5C0C-1F8275B9EB39}"/>
              </a:ext>
            </a:extLst>
          </p:cNvPr>
          <p:cNvSpPr txBox="1">
            <a:spLocks noChangeArrowheads="1"/>
          </p:cNvSpPr>
          <p:nvPr/>
        </p:nvSpPr>
        <p:spPr bwMode="auto">
          <a:xfrm>
            <a:off x="182167" y="1726407"/>
            <a:ext cx="1078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1487</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linds(horizontal)">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Ban do TG trong">
            <a:extLst>
              <a:ext uri="{FF2B5EF4-FFF2-40B4-BE49-F238E27FC236}">
                <a16:creationId xmlns:a16="http://schemas.microsoft.com/office/drawing/2014/main" id="{050CE8D1-8927-033D-2460-DC56C3952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0" name="Picture 2" descr="Ban do TG trong">
            <a:extLst>
              <a:ext uri="{FF2B5EF4-FFF2-40B4-BE49-F238E27FC236}">
                <a16:creationId xmlns:a16="http://schemas.microsoft.com/office/drawing/2014/main" id="{B4497A33-5CFD-F431-737E-222AA8926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411" name="Group 9">
            <a:extLst>
              <a:ext uri="{FF2B5EF4-FFF2-40B4-BE49-F238E27FC236}">
                <a16:creationId xmlns:a16="http://schemas.microsoft.com/office/drawing/2014/main" id="{7075AA1C-EB1A-85F5-95FB-7DD7249ACD62}"/>
              </a:ext>
            </a:extLst>
          </p:cNvPr>
          <p:cNvGrpSpPr>
            <a:grpSpLocks/>
          </p:cNvGrpSpPr>
          <p:nvPr/>
        </p:nvGrpSpPr>
        <p:grpSpPr bwMode="auto">
          <a:xfrm>
            <a:off x="27385" y="3444479"/>
            <a:ext cx="2005013" cy="1657350"/>
            <a:chOff x="96" y="2880"/>
            <a:chExt cx="1296" cy="1392"/>
          </a:xfrm>
        </p:grpSpPr>
        <p:sp>
          <p:nvSpPr>
            <p:cNvPr id="145429" name="Rectangle 10">
              <a:extLst>
                <a:ext uri="{FF2B5EF4-FFF2-40B4-BE49-F238E27FC236}">
                  <a16:creationId xmlns:a16="http://schemas.microsoft.com/office/drawing/2014/main" id="{F0BB8111-CF3C-764E-0CB6-C6B635029BE2}"/>
                </a:ext>
              </a:extLst>
            </p:cNvPr>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en-VN" altLang="en-VN" sz="1350" kern="1200">
                <a:solidFill>
                  <a:prstClr val="black"/>
                </a:solidFill>
                <a:latin typeface="Constantia" panose="02030602050306030303" pitchFamily="18" charset="0"/>
                <a:ea typeface="+mn-ea"/>
                <a:cs typeface="+mn-cs"/>
              </a:endParaRPr>
            </a:p>
          </p:txBody>
        </p:sp>
        <p:sp>
          <p:nvSpPr>
            <p:cNvPr id="145430" name="Rectangle 11">
              <a:extLst>
                <a:ext uri="{FF2B5EF4-FFF2-40B4-BE49-F238E27FC236}">
                  <a16:creationId xmlns:a16="http://schemas.microsoft.com/office/drawing/2014/main" id="{BE7A714C-E45F-4819-1295-59C10ADE4245}"/>
                </a:ext>
              </a:extLst>
            </p:cNvPr>
            <p:cNvSpPr>
              <a:spLocks noChangeArrowheads="1"/>
            </p:cNvSpPr>
            <p:nvPr/>
          </p:nvSpPr>
          <p:spPr bwMode="auto">
            <a:xfrm>
              <a:off x="407" y="2880"/>
              <a:ext cx="3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u="sng" kern="1200">
                  <a:solidFill>
                    <a:srgbClr val="FF3300"/>
                  </a:solidFill>
                  <a:latin typeface="Constantia" panose="02030602050306030303" pitchFamily="18" charset="0"/>
                  <a:ea typeface="+mn-ea"/>
                  <a:cs typeface="+mn-cs"/>
                </a:rPr>
                <a:t>Chú giải</a:t>
              </a:r>
            </a:p>
          </p:txBody>
        </p:sp>
        <p:sp>
          <p:nvSpPr>
            <p:cNvPr id="145431" name="Rectangle 12">
              <a:extLst>
                <a:ext uri="{FF2B5EF4-FFF2-40B4-BE49-F238E27FC236}">
                  <a16:creationId xmlns:a16="http://schemas.microsoft.com/office/drawing/2014/main" id="{33A6E36A-ADA6-4C0C-A7F4-077C5BC20672}"/>
                </a:ext>
              </a:extLst>
            </p:cNvPr>
            <p:cNvSpPr>
              <a:spLocks noChangeArrowheads="1"/>
            </p:cNvSpPr>
            <p:nvPr/>
          </p:nvSpPr>
          <p:spPr bwMode="auto">
            <a:xfrm>
              <a:off x="206" y="3024"/>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Bồ Đào Nha</a:t>
              </a:r>
            </a:p>
          </p:txBody>
        </p:sp>
        <p:sp>
          <p:nvSpPr>
            <p:cNvPr id="145432" name="Line 13">
              <a:extLst>
                <a:ext uri="{FF2B5EF4-FFF2-40B4-BE49-F238E27FC236}">
                  <a16:creationId xmlns:a16="http://schemas.microsoft.com/office/drawing/2014/main" id="{4A8C98D9-D1AB-6529-45E9-749E365F785F}"/>
                </a:ext>
              </a:extLst>
            </p:cNvPr>
            <p:cNvSpPr>
              <a:spLocks noChangeShapeType="1"/>
            </p:cNvSpPr>
            <p:nvPr/>
          </p:nvSpPr>
          <p:spPr bwMode="auto">
            <a:xfrm>
              <a:off x="96" y="3312"/>
              <a:ext cx="156" cy="0"/>
            </a:xfrm>
            <a:prstGeom prst="line">
              <a:avLst/>
            </a:prstGeom>
            <a:noFill/>
            <a:ln w="3810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5433" name="Line 14">
              <a:extLst>
                <a:ext uri="{FF2B5EF4-FFF2-40B4-BE49-F238E27FC236}">
                  <a16:creationId xmlns:a16="http://schemas.microsoft.com/office/drawing/2014/main" id="{0BC18D7C-5169-E7F4-A45D-8AFB107B26E9}"/>
                </a:ext>
              </a:extLst>
            </p:cNvPr>
            <p:cNvSpPr>
              <a:spLocks noChangeShapeType="1"/>
            </p:cNvSpPr>
            <p:nvPr/>
          </p:nvSpPr>
          <p:spPr bwMode="auto">
            <a:xfrm>
              <a:off x="96" y="3504"/>
              <a:ext cx="156"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5434" name="Rectangle 15">
              <a:extLst>
                <a:ext uri="{FF2B5EF4-FFF2-40B4-BE49-F238E27FC236}">
                  <a16:creationId xmlns:a16="http://schemas.microsoft.com/office/drawing/2014/main" id="{B29273C5-4FFF-3B51-2889-78456439C453}"/>
                </a:ext>
              </a:extLst>
            </p:cNvPr>
            <p:cNvSpPr>
              <a:spLocks noChangeArrowheads="1"/>
            </p:cNvSpPr>
            <p:nvPr/>
          </p:nvSpPr>
          <p:spPr bwMode="auto">
            <a:xfrm>
              <a:off x="264" y="3264"/>
              <a:ext cx="7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FF"/>
                  </a:solidFill>
                  <a:latin typeface="Constantia" panose="02030602050306030303" pitchFamily="18" charset="0"/>
                  <a:ea typeface="+mn-ea"/>
                  <a:cs typeface="+mn-cs"/>
                </a:rPr>
                <a:t>Hành trình của Đi a xơ</a:t>
              </a:r>
            </a:p>
          </p:txBody>
        </p:sp>
        <p:sp>
          <p:nvSpPr>
            <p:cNvPr id="145435" name="Rectangle 16">
              <a:extLst>
                <a:ext uri="{FF2B5EF4-FFF2-40B4-BE49-F238E27FC236}">
                  <a16:creationId xmlns:a16="http://schemas.microsoft.com/office/drawing/2014/main" id="{026A112E-0C84-C333-4B2E-79679679999D}"/>
                </a:ext>
              </a:extLst>
            </p:cNvPr>
            <p:cNvSpPr>
              <a:spLocks noChangeArrowheads="1"/>
            </p:cNvSpPr>
            <p:nvPr/>
          </p:nvSpPr>
          <p:spPr bwMode="auto">
            <a:xfrm>
              <a:off x="303" y="3456"/>
              <a:ext cx="10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FF"/>
                  </a:solidFill>
                  <a:latin typeface="Constantia" panose="02030602050306030303" pitchFamily="18" charset="0"/>
                  <a:ea typeface="+mn-ea"/>
                  <a:cs typeface="+mn-cs"/>
                </a:rPr>
                <a:t>Hành trình của Vaxcô đơ Gama</a:t>
              </a:r>
            </a:p>
          </p:txBody>
        </p:sp>
        <p:sp>
          <p:nvSpPr>
            <p:cNvPr id="145436" name="Rectangle 17">
              <a:extLst>
                <a:ext uri="{FF2B5EF4-FFF2-40B4-BE49-F238E27FC236}">
                  <a16:creationId xmlns:a16="http://schemas.microsoft.com/office/drawing/2014/main" id="{8346DB52-47FE-7AA5-C6A9-674AE3CBD947}"/>
                </a:ext>
              </a:extLst>
            </p:cNvPr>
            <p:cNvSpPr>
              <a:spLocks noChangeArrowheads="1"/>
            </p:cNvSpPr>
            <p:nvPr/>
          </p:nvSpPr>
          <p:spPr bwMode="auto">
            <a:xfrm>
              <a:off x="200" y="3648"/>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Tây Ban Nha</a:t>
              </a:r>
            </a:p>
          </p:txBody>
        </p:sp>
        <p:grpSp>
          <p:nvGrpSpPr>
            <p:cNvPr id="145437" name="Group 18">
              <a:extLst>
                <a:ext uri="{FF2B5EF4-FFF2-40B4-BE49-F238E27FC236}">
                  <a16:creationId xmlns:a16="http://schemas.microsoft.com/office/drawing/2014/main" id="{42DDA01F-DA74-3E51-F65B-7F872134F603}"/>
                </a:ext>
              </a:extLst>
            </p:cNvPr>
            <p:cNvGrpSpPr>
              <a:grpSpLocks/>
            </p:cNvGrpSpPr>
            <p:nvPr/>
          </p:nvGrpSpPr>
          <p:grpSpPr bwMode="auto">
            <a:xfrm>
              <a:off x="96" y="4080"/>
              <a:ext cx="1137" cy="96"/>
              <a:chOff x="96" y="3792"/>
              <a:chExt cx="1056" cy="96"/>
            </a:xfrm>
          </p:grpSpPr>
          <p:sp>
            <p:nvSpPr>
              <p:cNvPr id="145440" name="Line 19">
                <a:extLst>
                  <a:ext uri="{FF2B5EF4-FFF2-40B4-BE49-F238E27FC236}">
                    <a16:creationId xmlns:a16="http://schemas.microsoft.com/office/drawing/2014/main" id="{998AA0A1-3B31-2378-2B48-9B8520FD15A5}"/>
                  </a:ext>
                </a:extLst>
              </p:cNvPr>
              <p:cNvSpPr>
                <a:spLocks noChangeShapeType="1"/>
              </p:cNvSpPr>
              <p:nvPr/>
            </p:nvSpPr>
            <p:spPr bwMode="auto">
              <a:xfrm>
                <a:off x="96" y="3840"/>
                <a:ext cx="144" cy="0"/>
              </a:xfrm>
              <a:prstGeom prst="line">
                <a:avLst/>
              </a:prstGeom>
              <a:noFill/>
              <a:ln w="38100">
                <a:solidFill>
                  <a:srgbClr val="CC66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8" name="Rectangle 20">
                <a:extLst>
                  <a:ext uri="{FF2B5EF4-FFF2-40B4-BE49-F238E27FC236}">
                    <a16:creationId xmlns:a16="http://schemas.microsoft.com/office/drawing/2014/main" id="{EBF964CF-541E-774C-B7FD-ECFF31627E03}"/>
                  </a:ext>
                </a:extLst>
              </p:cNvPr>
              <p:cNvSpPr>
                <a:spLocks noChangeArrowheads="1"/>
              </p:cNvSpPr>
              <p:nvPr/>
            </p:nvSpPr>
            <p:spPr bwMode="auto">
              <a:xfrm>
                <a:off x="240" y="3792"/>
                <a:ext cx="912" cy="96"/>
              </a:xfrm>
              <a:prstGeom prst="rect">
                <a:avLst/>
              </a:prstGeom>
              <a:noFill/>
              <a:ln w="9525">
                <a:noFill/>
                <a:miter lim="800000"/>
                <a:headEnd/>
                <a:tailEnd/>
              </a:ln>
            </p:spPr>
            <p:txBody>
              <a:bodyPr wrap="none" anchor="ctr"/>
              <a:lstStyle/>
              <a:p>
                <a:pPr algn="ctr" defTabSz="685800">
                  <a:buClrTx/>
                  <a:defRPr/>
                </a:pPr>
                <a:r>
                  <a:rPr lang="en-US" sz="788" b="1" kern="1200">
                    <a:solidFill>
                      <a:srgbClr val="0000FF"/>
                    </a:solidFill>
                    <a:latin typeface="Times New Roman" pitchFamily="18" charset="0"/>
                    <a:ea typeface="+mn-ea"/>
                    <a:cs typeface="Times New Roman" pitchFamily="18" charset="0"/>
                  </a:rPr>
                  <a:t>Hành trình của F.Ma gien lan</a:t>
                </a:r>
              </a:p>
            </p:txBody>
          </p:sp>
        </p:grpSp>
        <p:sp>
          <p:nvSpPr>
            <p:cNvPr id="145438" name="Line 21">
              <a:extLst>
                <a:ext uri="{FF2B5EF4-FFF2-40B4-BE49-F238E27FC236}">
                  <a16:creationId xmlns:a16="http://schemas.microsoft.com/office/drawing/2014/main" id="{CACDE668-273C-8EB7-0C4F-552A1F1753B0}"/>
                </a:ext>
              </a:extLst>
            </p:cNvPr>
            <p:cNvSpPr>
              <a:spLocks noChangeShapeType="1"/>
            </p:cNvSpPr>
            <p:nvPr/>
          </p:nvSpPr>
          <p:spPr bwMode="auto">
            <a:xfrm>
              <a:off x="96" y="3936"/>
              <a:ext cx="156" cy="0"/>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5439" name="Rectangle 22">
              <a:extLst>
                <a:ext uri="{FF2B5EF4-FFF2-40B4-BE49-F238E27FC236}">
                  <a16:creationId xmlns:a16="http://schemas.microsoft.com/office/drawing/2014/main" id="{E8B4B7FF-1022-1AB7-FD06-4D899AAF6E6B}"/>
                </a:ext>
              </a:extLst>
            </p:cNvPr>
            <p:cNvSpPr>
              <a:spLocks noChangeArrowheads="1"/>
            </p:cNvSpPr>
            <p:nvPr/>
          </p:nvSpPr>
          <p:spPr bwMode="auto">
            <a:xfrm>
              <a:off x="252" y="3888"/>
              <a:ext cx="9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900" b="1" kern="1200">
                  <a:solidFill>
                    <a:srgbClr val="0000FF"/>
                  </a:solidFill>
                  <a:latin typeface="Times New Roman" panose="02020603050405020304" pitchFamily="18" charset="0"/>
                  <a:ea typeface="+mn-ea"/>
                  <a:cs typeface="Times New Roman" panose="02020603050405020304" pitchFamily="18" charset="0"/>
                </a:rPr>
                <a:t>Hành trình của C.Côlômbô</a:t>
              </a:r>
            </a:p>
          </p:txBody>
        </p:sp>
      </p:grpSp>
      <p:sp>
        <p:nvSpPr>
          <p:cNvPr id="23" name="Freeform 4">
            <a:extLst>
              <a:ext uri="{FF2B5EF4-FFF2-40B4-BE49-F238E27FC236}">
                <a16:creationId xmlns:a16="http://schemas.microsoft.com/office/drawing/2014/main" id="{86051ABB-CA09-62E7-AE22-D989C8539004}"/>
              </a:ext>
            </a:extLst>
          </p:cNvPr>
          <p:cNvSpPr>
            <a:spLocks/>
          </p:cNvSpPr>
          <p:nvPr/>
        </p:nvSpPr>
        <p:spPr bwMode="auto">
          <a:xfrm>
            <a:off x="4015979" y="1471613"/>
            <a:ext cx="230981" cy="190500"/>
          </a:xfrm>
          <a:custGeom>
            <a:avLst/>
            <a:gdLst>
              <a:gd name="T0" fmla="*/ 123 w 194"/>
              <a:gd name="T1" fmla="*/ 0 h 160"/>
              <a:gd name="T2" fmla="*/ 65 w 194"/>
              <a:gd name="T3" fmla="*/ 120 h 160"/>
              <a:gd name="T4" fmla="*/ 153 w 194"/>
              <a:gd name="T5" fmla="*/ 160 h 160"/>
              <a:gd name="T6" fmla="*/ 147 w 194"/>
              <a:gd name="T7" fmla="*/ 52 h 160"/>
              <a:gd name="T8" fmla="*/ 123 w 194"/>
              <a:gd name="T9" fmla="*/ 0 h 160"/>
              <a:gd name="T10" fmla="*/ 0 60000 65536"/>
              <a:gd name="T11" fmla="*/ 0 60000 65536"/>
              <a:gd name="T12" fmla="*/ 0 60000 65536"/>
              <a:gd name="T13" fmla="*/ 0 60000 65536"/>
              <a:gd name="T14" fmla="*/ 0 60000 65536"/>
              <a:gd name="T15" fmla="*/ 0 w 194"/>
              <a:gd name="T16" fmla="*/ 0 h 160"/>
              <a:gd name="T17" fmla="*/ 194 w 194"/>
              <a:gd name="T18" fmla="*/ 160 h 160"/>
            </a:gdLst>
            <a:ahLst/>
            <a:cxnLst>
              <a:cxn ang="T10">
                <a:pos x="T0" y="T1"/>
              </a:cxn>
              <a:cxn ang="T11">
                <a:pos x="T2" y="T3"/>
              </a:cxn>
              <a:cxn ang="T12">
                <a:pos x="T4" y="T5"/>
              </a:cxn>
              <a:cxn ang="T13">
                <a:pos x="T6" y="T7"/>
              </a:cxn>
              <a:cxn ang="T14">
                <a:pos x="T8" y="T9"/>
              </a:cxn>
            </a:cxnLst>
            <a:rect l="T15" t="T16" r="T17" b="T18"/>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chemeClr val="accent4"/>
          </a:solidFill>
          <a:ln w="9525">
            <a:solidFill>
              <a:srgbClr val="99FFCC"/>
            </a:solidFill>
            <a:round/>
            <a:headEnd/>
            <a:tailEnd/>
          </a:ln>
        </p:spPr>
        <p:txBody>
          <a:bodyPr/>
          <a:lstStyle/>
          <a:p>
            <a:pPr defTabSz="685800">
              <a:buClrTx/>
              <a:defRPr/>
            </a:pPr>
            <a:endParaRPr lang="en-US" sz="1350" kern="1200">
              <a:solidFill>
                <a:prstClr val="black"/>
              </a:solidFill>
              <a:latin typeface="Calibri" panose="020F0502020204030204"/>
              <a:ea typeface="+mn-ea"/>
              <a:cs typeface="+mn-cs"/>
            </a:endParaRPr>
          </a:p>
        </p:txBody>
      </p:sp>
      <p:sp>
        <p:nvSpPr>
          <p:cNvPr id="24" name="Freeform 5">
            <a:extLst>
              <a:ext uri="{FF2B5EF4-FFF2-40B4-BE49-F238E27FC236}">
                <a16:creationId xmlns:a16="http://schemas.microsoft.com/office/drawing/2014/main" id="{79DCD4A4-E779-606F-4992-A0F2AA43D5FF}"/>
              </a:ext>
            </a:extLst>
          </p:cNvPr>
          <p:cNvSpPr>
            <a:spLocks/>
          </p:cNvSpPr>
          <p:nvPr/>
        </p:nvSpPr>
        <p:spPr bwMode="auto">
          <a:xfrm>
            <a:off x="4196954" y="2893219"/>
            <a:ext cx="759619" cy="907256"/>
          </a:xfrm>
          <a:custGeom>
            <a:avLst/>
            <a:gdLst>
              <a:gd name="T0" fmla="*/ 0 w 348"/>
              <a:gd name="T1" fmla="*/ 0 h 894"/>
              <a:gd name="T2" fmla="*/ 2147483646 w 348"/>
              <a:gd name="T3" fmla="*/ 2147483646 h 894"/>
              <a:gd name="T4" fmla="*/ 2147483646 w 348"/>
              <a:gd name="T5" fmla="*/ 2147483646 h 894"/>
              <a:gd name="T6" fmla="*/ 2147483646 w 348"/>
              <a:gd name="T7" fmla="*/ 2147483646 h 894"/>
              <a:gd name="T8" fmla="*/ 2147483646 w 348"/>
              <a:gd name="T9" fmla="*/ 2147483646 h 894"/>
              <a:gd name="T10" fmla="*/ 2147483646 w 348"/>
              <a:gd name="T11" fmla="*/ 2147483646 h 894"/>
              <a:gd name="T12" fmla="*/ 0 60000 65536"/>
              <a:gd name="T13" fmla="*/ 0 60000 65536"/>
              <a:gd name="T14" fmla="*/ 0 60000 65536"/>
              <a:gd name="T15" fmla="*/ 0 60000 65536"/>
              <a:gd name="T16" fmla="*/ 0 60000 65536"/>
              <a:gd name="T17" fmla="*/ 0 60000 65536"/>
              <a:gd name="T18" fmla="*/ 0 w 348"/>
              <a:gd name="T19" fmla="*/ 0 h 894"/>
              <a:gd name="T20" fmla="*/ 348 w 348"/>
              <a:gd name="T21" fmla="*/ 894 h 894"/>
            </a:gdLst>
            <a:ahLst/>
            <a:cxnLst>
              <a:cxn ang="T12">
                <a:pos x="T0" y="T1"/>
              </a:cxn>
              <a:cxn ang="T13">
                <a:pos x="T2" y="T3"/>
              </a:cxn>
              <a:cxn ang="T14">
                <a:pos x="T4" y="T5"/>
              </a:cxn>
              <a:cxn ang="T15">
                <a:pos x="T6" y="T7"/>
              </a:cxn>
              <a:cxn ang="T16">
                <a:pos x="T8" y="T9"/>
              </a:cxn>
              <a:cxn ang="T17">
                <a:pos x="T10" y="T11"/>
              </a:cxn>
            </a:cxnLst>
            <a:rect l="T18" t="T19" r="T20" b="T21"/>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57150">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31" name="Rectangle 6">
            <a:extLst>
              <a:ext uri="{FF2B5EF4-FFF2-40B4-BE49-F238E27FC236}">
                <a16:creationId xmlns:a16="http://schemas.microsoft.com/office/drawing/2014/main" id="{3A48F9E2-CADD-9196-8435-FF195E92AD4D}"/>
              </a:ext>
            </a:extLst>
          </p:cNvPr>
          <p:cNvSpPr>
            <a:spLocks noChangeArrowheads="1"/>
          </p:cNvSpPr>
          <p:nvPr/>
        </p:nvSpPr>
        <p:spPr bwMode="auto">
          <a:xfrm rot="10800000" flipV="1">
            <a:off x="3290888" y="2714625"/>
            <a:ext cx="877491" cy="273844"/>
          </a:xfrm>
          <a:prstGeom prst="rect">
            <a:avLst/>
          </a:prstGeom>
          <a:solidFill>
            <a:schemeClr val="accent3">
              <a:lumMod val="20000"/>
              <a:lumOff val="80000"/>
            </a:schemeClr>
          </a:solidFill>
          <a:ln>
            <a:noFill/>
          </a:ln>
        </p:spPr>
        <p:txBody>
          <a:bodyPr wrap="none" anchor="ctr"/>
          <a:lstStyle/>
          <a:p>
            <a:pPr algn="ctr" defTabSz="685800">
              <a:buClrTx/>
              <a:defRPr/>
            </a:pPr>
            <a:r>
              <a:rPr lang="en-US" sz="1350" b="1" kern="1200" dirty="0" err="1">
                <a:solidFill>
                  <a:srgbClr val="0000FF"/>
                </a:solidFill>
                <a:latin typeface="Times New Roman" pitchFamily="18" charset="0"/>
                <a:ea typeface="+mn-ea"/>
                <a:cs typeface="Times New Roman" pitchFamily="18" charset="0"/>
              </a:rPr>
              <a:t>Vịnh</a:t>
            </a:r>
            <a:r>
              <a:rPr lang="en-US" sz="1350" b="1" kern="1200" dirty="0">
                <a:solidFill>
                  <a:srgbClr val="0000FF"/>
                </a:solidFill>
                <a:latin typeface="Times New Roman" pitchFamily="18" charset="0"/>
                <a:ea typeface="+mn-ea"/>
                <a:cs typeface="Times New Roman" pitchFamily="18" charset="0"/>
              </a:rPr>
              <a:t> </a:t>
            </a:r>
            <a:r>
              <a:rPr lang="en-US" sz="1350" b="1" kern="1200" dirty="0" err="1">
                <a:solidFill>
                  <a:srgbClr val="0000FF"/>
                </a:solidFill>
                <a:latin typeface="Times New Roman" pitchFamily="18" charset="0"/>
                <a:ea typeface="+mn-ea"/>
                <a:cs typeface="Times New Roman" pitchFamily="18" charset="0"/>
              </a:rPr>
              <a:t>Ghi</a:t>
            </a:r>
            <a:r>
              <a:rPr lang="en-US" sz="1350" b="1" kern="1200" dirty="0">
                <a:solidFill>
                  <a:srgbClr val="0000FF"/>
                </a:solidFill>
                <a:latin typeface="Times New Roman" pitchFamily="18" charset="0"/>
                <a:ea typeface="+mn-ea"/>
                <a:cs typeface="Times New Roman" pitchFamily="18" charset="0"/>
              </a:rPr>
              <a:t> </a:t>
            </a:r>
            <a:r>
              <a:rPr lang="en-US" sz="1350" b="1" kern="1200" dirty="0" err="1">
                <a:solidFill>
                  <a:srgbClr val="0000FF"/>
                </a:solidFill>
                <a:latin typeface="Times New Roman" pitchFamily="18" charset="0"/>
                <a:ea typeface="+mn-ea"/>
                <a:cs typeface="Times New Roman" pitchFamily="18" charset="0"/>
              </a:rPr>
              <a:t>nê</a:t>
            </a:r>
            <a:endParaRPr lang="en-US" sz="1350" b="1" kern="1200" dirty="0">
              <a:solidFill>
                <a:srgbClr val="0000FF"/>
              </a:solidFill>
              <a:latin typeface="Times New Roman" pitchFamily="18" charset="0"/>
              <a:ea typeface="+mn-ea"/>
              <a:cs typeface="Times New Roman" pitchFamily="18" charset="0"/>
            </a:endParaRPr>
          </a:p>
        </p:txBody>
      </p:sp>
      <p:pic>
        <p:nvPicPr>
          <p:cNvPr id="28" name="Picture 10" descr="00169a35">
            <a:extLst>
              <a:ext uri="{FF2B5EF4-FFF2-40B4-BE49-F238E27FC236}">
                <a16:creationId xmlns:a16="http://schemas.microsoft.com/office/drawing/2014/main" id="{F5E229B3-899E-EC2F-6050-FF6BAC252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048" y="57150"/>
            <a:ext cx="152995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hlinkClick r:id="rId5" action="ppaction://hlinksldjump"/>
            <a:extLst>
              <a:ext uri="{FF2B5EF4-FFF2-40B4-BE49-F238E27FC236}">
                <a16:creationId xmlns:a16="http://schemas.microsoft.com/office/drawing/2014/main" id="{8B29EE9B-0F8E-5DAC-9942-52087529A665}"/>
              </a:ext>
            </a:extLst>
          </p:cNvPr>
          <p:cNvSpPr/>
          <p:nvPr/>
        </p:nvSpPr>
        <p:spPr>
          <a:xfrm>
            <a:off x="7806929" y="2189560"/>
            <a:ext cx="1143000" cy="2857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1800" b="1" kern="1200" dirty="0">
                <a:solidFill>
                  <a:srgbClr val="C00000"/>
                </a:solidFill>
                <a:latin typeface="Times New Roman" pitchFamily="18" charset="0"/>
                <a:cs typeface="Times New Roman" pitchFamily="18" charset="0"/>
              </a:rPr>
              <a:t>B. </a:t>
            </a:r>
            <a:r>
              <a:rPr lang="en-US" sz="1800" b="1" kern="1200" dirty="0" err="1">
                <a:solidFill>
                  <a:srgbClr val="C00000"/>
                </a:solidFill>
                <a:latin typeface="Times New Roman" pitchFamily="18" charset="0"/>
                <a:cs typeface="Times New Roman" pitchFamily="18" charset="0"/>
              </a:rPr>
              <a:t>Đi</a:t>
            </a:r>
            <a:r>
              <a:rPr lang="en-US" sz="1800" b="1" kern="1200" dirty="0">
                <a:solidFill>
                  <a:srgbClr val="C00000"/>
                </a:solidFill>
                <a:latin typeface="Times New Roman" pitchFamily="18" charset="0"/>
                <a:cs typeface="Times New Roman" pitchFamily="18" charset="0"/>
              </a:rPr>
              <a:t>-a-</a:t>
            </a:r>
            <a:r>
              <a:rPr lang="en-US" sz="1800" b="1" kern="1200" dirty="0" err="1">
                <a:solidFill>
                  <a:srgbClr val="C00000"/>
                </a:solidFill>
                <a:latin typeface="Times New Roman" pitchFamily="18" charset="0"/>
                <a:cs typeface="Times New Roman" pitchFamily="18" charset="0"/>
              </a:rPr>
              <a:t>xơ</a:t>
            </a:r>
            <a:endParaRPr lang="en-US" sz="1800" b="1" kern="1200" dirty="0">
              <a:solidFill>
                <a:srgbClr val="C00000"/>
              </a:solidFill>
              <a:latin typeface="Times New Roman" pitchFamily="18" charset="0"/>
              <a:cs typeface="Times New Roman" pitchFamily="18" charset="0"/>
            </a:endParaRPr>
          </a:p>
        </p:txBody>
      </p:sp>
      <p:pic>
        <p:nvPicPr>
          <p:cNvPr id="35" name="Picture 37" descr="Mũi Hảo Vọng nhìn từ phía đông trên đỉnh của vách núi đá trên mũi Point.">
            <a:extLst>
              <a:ext uri="{FF2B5EF4-FFF2-40B4-BE49-F238E27FC236}">
                <a16:creationId xmlns:a16="http://schemas.microsoft.com/office/drawing/2014/main" id="{DF9EE73D-0181-0330-6E36-F1BA30C0A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437" y="3076575"/>
            <a:ext cx="3330179" cy="20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8" name="Freeform 3">
            <a:extLst>
              <a:ext uri="{FF2B5EF4-FFF2-40B4-BE49-F238E27FC236}">
                <a16:creationId xmlns:a16="http://schemas.microsoft.com/office/drawing/2014/main" id="{5858330F-C3CA-BAB0-5880-8C5096A354ED}"/>
              </a:ext>
            </a:extLst>
          </p:cNvPr>
          <p:cNvSpPr>
            <a:spLocks/>
          </p:cNvSpPr>
          <p:nvPr/>
        </p:nvSpPr>
        <p:spPr bwMode="auto">
          <a:xfrm>
            <a:off x="4023122" y="1402557"/>
            <a:ext cx="289322" cy="227410"/>
          </a:xfrm>
          <a:custGeom>
            <a:avLst/>
            <a:gdLst>
              <a:gd name="T0" fmla="*/ 2147483646 w 243"/>
              <a:gd name="T1" fmla="*/ 2147483646 h 191"/>
              <a:gd name="T2" fmla="*/ 2147483646 w 243"/>
              <a:gd name="T3" fmla="*/ 2147483646 h 191"/>
              <a:gd name="T4" fmla="*/ 2147483646 w 243"/>
              <a:gd name="T5" fmla="*/ 0 h 191"/>
              <a:gd name="T6" fmla="*/ 2147483646 w 243"/>
              <a:gd name="T7" fmla="*/ 2147483646 h 191"/>
              <a:gd name="T8" fmla="*/ 2147483646 w 243"/>
              <a:gd name="T9" fmla="*/ 2147483646 h 191"/>
              <a:gd name="T10" fmla="*/ 2147483646 w 243"/>
              <a:gd name="T11" fmla="*/ 2147483646 h 191"/>
              <a:gd name="T12" fmla="*/ 2147483646 w 243"/>
              <a:gd name="T13" fmla="*/ 2147483646 h 191"/>
              <a:gd name="T14" fmla="*/ 2147483646 w 243"/>
              <a:gd name="T15" fmla="*/ 2147483646 h 191"/>
              <a:gd name="T16" fmla="*/ 2147483646 w 243"/>
              <a:gd name="T17" fmla="*/ 2147483646 h 191"/>
              <a:gd name="T18" fmla="*/ 2147483646 w 243"/>
              <a:gd name="T19" fmla="*/ 2147483646 h 191"/>
              <a:gd name="T20" fmla="*/ 2147483646 w 243"/>
              <a:gd name="T21" fmla="*/ 2147483646 h 191"/>
              <a:gd name="T22" fmla="*/ 2147483646 w 243"/>
              <a:gd name="T23" fmla="*/ 2147483646 h 191"/>
              <a:gd name="T24" fmla="*/ 2147483646 w 243"/>
              <a:gd name="T25" fmla="*/ 2147483646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191"/>
              <a:gd name="T41" fmla="*/ 243 w 243"/>
              <a:gd name="T42" fmla="*/ 191 h 1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C00000"/>
          </a:solidFill>
          <a:ln w="9525">
            <a:solidFill>
              <a:srgbClr val="FF3300"/>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grpSp>
        <p:nvGrpSpPr>
          <p:cNvPr id="4" name="Group 3">
            <a:extLst>
              <a:ext uri="{FF2B5EF4-FFF2-40B4-BE49-F238E27FC236}">
                <a16:creationId xmlns:a16="http://schemas.microsoft.com/office/drawing/2014/main" id="{CC94A62E-8C70-F0DC-FEC1-6F21C59C83FF}"/>
              </a:ext>
            </a:extLst>
          </p:cNvPr>
          <p:cNvGrpSpPr>
            <a:grpSpLocks/>
          </p:cNvGrpSpPr>
          <p:nvPr/>
        </p:nvGrpSpPr>
        <p:grpSpPr bwMode="auto">
          <a:xfrm>
            <a:off x="2468167" y="308372"/>
            <a:ext cx="1706165" cy="1267708"/>
            <a:chOff x="3291665" y="411647"/>
            <a:chExt cx="2274205" cy="1689172"/>
          </a:xfrm>
        </p:grpSpPr>
        <p:sp>
          <p:nvSpPr>
            <p:cNvPr id="2" name="Oval Callout 1">
              <a:extLst>
                <a:ext uri="{FF2B5EF4-FFF2-40B4-BE49-F238E27FC236}">
                  <a16:creationId xmlns:a16="http://schemas.microsoft.com/office/drawing/2014/main" id="{B0A837FA-187E-B9EE-3396-BAB9E03306A9}"/>
                </a:ext>
              </a:extLst>
            </p:cNvPr>
            <p:cNvSpPr/>
            <p:nvPr/>
          </p:nvSpPr>
          <p:spPr>
            <a:xfrm rot="20510797">
              <a:off x="3291665" y="411647"/>
              <a:ext cx="2209138" cy="1388154"/>
            </a:xfrm>
            <a:prstGeom prst="wedgeEllipseCallout">
              <a:avLst>
                <a:gd name="adj1" fmla="val 25741"/>
                <a:gd name="adj2" fmla="val 81479"/>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buClrTx/>
                <a:defRPr/>
              </a:pPr>
              <a:endParaRPr lang="en-VN" sz="1350" kern="1200">
                <a:solidFill>
                  <a:prstClr val="black"/>
                </a:solidFill>
                <a:latin typeface="Calibri" panose="020F0502020204030204"/>
              </a:endParaRPr>
            </a:p>
          </p:txBody>
        </p:sp>
        <p:sp>
          <p:nvSpPr>
            <p:cNvPr id="145428" name="TextBox 2">
              <a:extLst>
                <a:ext uri="{FF2B5EF4-FFF2-40B4-BE49-F238E27FC236}">
                  <a16:creationId xmlns:a16="http://schemas.microsoft.com/office/drawing/2014/main" id="{0B4F0CA3-4974-955B-3322-993651F34688}"/>
                </a:ext>
              </a:extLst>
            </p:cNvPr>
            <p:cNvSpPr txBox="1">
              <a:spLocks noChangeArrowheads="1"/>
            </p:cNvSpPr>
            <p:nvPr/>
          </p:nvSpPr>
          <p:spPr bwMode="auto">
            <a:xfrm>
              <a:off x="3490213" y="501427"/>
              <a:ext cx="2075657" cy="159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VN" altLang="en-VN" sz="1800" kern="1200">
                  <a:solidFill>
                    <a:prstClr val="black"/>
                  </a:solidFill>
                  <a:latin typeface="Times New Roman" panose="02020603050405020304" pitchFamily="18" charset="0"/>
                  <a:ea typeface="+mn-ea"/>
                  <a:cs typeface="Times New Roman" panose="02020603050405020304" pitchFamily="18" charset="0"/>
                </a:rPr>
                <a:t>BỒ ĐÀO NHA</a:t>
              </a:r>
            </a:p>
            <a:p>
              <a:pPr algn="ctr" defTabSz="685800" fontAlgn="base">
                <a:lnSpc>
                  <a:spcPct val="100000"/>
                </a:lnSpc>
                <a:spcBef>
                  <a:spcPct val="0"/>
                </a:spcBef>
                <a:spcAft>
                  <a:spcPct val="0"/>
                </a:spcAft>
                <a:buClrTx/>
                <a:buNone/>
              </a:pPr>
              <a:r>
                <a:rPr lang="en-US" altLang="en-VN" sz="1800" b="1" kern="1200">
                  <a:solidFill>
                    <a:srgbClr val="FF0000"/>
                  </a:solidFill>
                  <a:latin typeface="Times New Roman" panose="02020603050405020304" pitchFamily="18" charset="0"/>
                  <a:ea typeface="+mn-ea"/>
                  <a:cs typeface="Times New Roman" panose="02020603050405020304" pitchFamily="18" charset="0"/>
                </a:rPr>
                <a:t>1487</a:t>
              </a:r>
            </a:p>
            <a:p>
              <a:pPr algn="ctr" defTabSz="685800" fontAlgn="base">
                <a:lnSpc>
                  <a:spcPct val="100000"/>
                </a:lnSpc>
                <a:spcBef>
                  <a:spcPct val="0"/>
                </a:spcBef>
                <a:spcAft>
                  <a:spcPct val="0"/>
                </a:spcAft>
                <a:buClrTx/>
                <a:buNone/>
              </a:pPr>
              <a:endParaRPr lang="en-VN" altLang="en-VN" sz="1800"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5" name="Rounded Rectangular Callout 4">
            <a:extLst>
              <a:ext uri="{FF2B5EF4-FFF2-40B4-BE49-F238E27FC236}">
                <a16:creationId xmlns:a16="http://schemas.microsoft.com/office/drawing/2014/main" id="{911EC24E-1568-91DF-8601-F3C3B5B76EA5}"/>
              </a:ext>
            </a:extLst>
          </p:cNvPr>
          <p:cNvSpPr/>
          <p:nvPr/>
        </p:nvSpPr>
        <p:spPr>
          <a:xfrm>
            <a:off x="3789760" y="4143375"/>
            <a:ext cx="1564481" cy="800100"/>
          </a:xfrm>
          <a:prstGeom prst="wedgeRoundRectCallout">
            <a:avLst>
              <a:gd name="adj1" fmla="val 26543"/>
              <a:gd name="adj2" fmla="val -93500"/>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b="1" kern="1200" dirty="0">
                <a:solidFill>
                  <a:srgbClr val="C00000"/>
                </a:solidFill>
                <a:latin typeface="Times New Roman" panose="02020603050405020304" pitchFamily="18" charset="0"/>
                <a:cs typeface="Times New Roman" panose="02020603050405020304" pitchFamily="18" charset="0"/>
              </a:rPr>
              <a:t>M</a:t>
            </a:r>
            <a:r>
              <a:rPr lang="en-VN" sz="2100" b="1" kern="1200" dirty="0">
                <a:solidFill>
                  <a:srgbClr val="C00000"/>
                </a:solidFill>
                <a:latin typeface="Times New Roman" panose="02020603050405020304" pitchFamily="18" charset="0"/>
                <a:cs typeface="Times New Roman" panose="02020603050405020304" pitchFamily="18" charset="0"/>
              </a:rPr>
              <a:t>ũi Hảo Vọng</a:t>
            </a:r>
          </a:p>
        </p:txBody>
      </p:sp>
      <p:sp>
        <p:nvSpPr>
          <p:cNvPr id="25" name="Freeform 32">
            <a:extLst>
              <a:ext uri="{FF2B5EF4-FFF2-40B4-BE49-F238E27FC236}">
                <a16:creationId xmlns:a16="http://schemas.microsoft.com/office/drawing/2014/main" id="{77730EA7-AB65-3F9A-6CAC-8AA6B8096BC3}"/>
              </a:ext>
            </a:extLst>
          </p:cNvPr>
          <p:cNvSpPr>
            <a:spLocks/>
          </p:cNvSpPr>
          <p:nvPr/>
        </p:nvSpPr>
        <p:spPr bwMode="auto">
          <a:xfrm rot="3711274">
            <a:off x="3468886" y="1907977"/>
            <a:ext cx="934641" cy="614363"/>
          </a:xfrm>
          <a:custGeom>
            <a:avLst/>
            <a:gdLst>
              <a:gd name="T0" fmla="*/ 0 w 348"/>
              <a:gd name="T1" fmla="*/ 0 h 894"/>
              <a:gd name="T2" fmla="*/ 2147483646 w 348"/>
              <a:gd name="T3" fmla="*/ 2147483646 h 894"/>
              <a:gd name="T4" fmla="*/ 2147483646 w 348"/>
              <a:gd name="T5" fmla="*/ 2147483646 h 894"/>
              <a:gd name="T6" fmla="*/ 2147483646 w 348"/>
              <a:gd name="T7" fmla="*/ 2147483646 h 894"/>
              <a:gd name="T8" fmla="*/ 2147483646 w 348"/>
              <a:gd name="T9" fmla="*/ 2147483646 h 894"/>
              <a:gd name="T10" fmla="*/ 2147483646 w 348"/>
              <a:gd name="T11" fmla="*/ 2147483646 h 894"/>
              <a:gd name="T12" fmla="*/ 0 60000 65536"/>
              <a:gd name="T13" fmla="*/ 0 60000 65536"/>
              <a:gd name="T14" fmla="*/ 0 60000 65536"/>
              <a:gd name="T15" fmla="*/ 0 60000 65536"/>
              <a:gd name="T16" fmla="*/ 0 60000 65536"/>
              <a:gd name="T17" fmla="*/ 0 60000 65536"/>
              <a:gd name="T18" fmla="*/ 0 w 348"/>
              <a:gd name="T19" fmla="*/ 0 h 894"/>
              <a:gd name="T20" fmla="*/ 348 w 348"/>
              <a:gd name="T21" fmla="*/ 894 h 894"/>
            </a:gdLst>
            <a:ahLst/>
            <a:cxnLst>
              <a:cxn ang="T12">
                <a:pos x="T0" y="T1"/>
              </a:cxn>
              <a:cxn ang="T13">
                <a:pos x="T2" y="T3"/>
              </a:cxn>
              <a:cxn ang="T14">
                <a:pos x="T4" y="T5"/>
              </a:cxn>
              <a:cxn ang="T15">
                <a:pos x="T6" y="T7"/>
              </a:cxn>
              <a:cxn ang="T16">
                <a:pos x="T8" y="T9"/>
              </a:cxn>
              <a:cxn ang="T17">
                <a:pos x="T10" y="T11"/>
              </a:cxn>
            </a:cxnLst>
            <a:rect l="T18" t="T19" r="T20" b="T21"/>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57150">
            <a:solidFill>
              <a:srgbClr val="3333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pic>
        <p:nvPicPr>
          <p:cNvPr id="10" name="Picture 9">
            <a:extLst>
              <a:ext uri="{FF2B5EF4-FFF2-40B4-BE49-F238E27FC236}">
                <a16:creationId xmlns:a16="http://schemas.microsoft.com/office/drawing/2014/main" id="{74355FE9-5744-5A8B-1087-8AC54E3D1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85" y="1905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 46">
            <a:extLst>
              <a:ext uri="{FF2B5EF4-FFF2-40B4-BE49-F238E27FC236}">
                <a16:creationId xmlns:a16="http://schemas.microsoft.com/office/drawing/2014/main" id="{43DA8179-9891-4BF0-0785-FA0212158B70}"/>
              </a:ext>
            </a:extLst>
          </p:cNvPr>
          <p:cNvGrpSpPr>
            <a:grpSpLocks/>
          </p:cNvGrpSpPr>
          <p:nvPr/>
        </p:nvGrpSpPr>
        <p:grpSpPr bwMode="auto">
          <a:xfrm>
            <a:off x="-39291" y="15479"/>
            <a:ext cx="9167813" cy="5143500"/>
            <a:chOff x="-32442" y="-1"/>
            <a:chExt cx="12224442" cy="6858001"/>
          </a:xfrm>
        </p:grpSpPr>
        <p:pic>
          <p:nvPicPr>
            <p:cNvPr id="145424" name="Picture 47">
              <a:extLst>
                <a:ext uri="{FF2B5EF4-FFF2-40B4-BE49-F238E27FC236}">
                  <a16:creationId xmlns:a16="http://schemas.microsoft.com/office/drawing/2014/main" id="{CA6C54B6-6BCF-C732-469B-41D9C609EB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6658" y="2653552"/>
              <a:ext cx="5455342" cy="420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5" name="Picture 48">
              <a:extLst>
                <a:ext uri="{FF2B5EF4-FFF2-40B4-BE49-F238E27FC236}">
                  <a16:creationId xmlns:a16="http://schemas.microsoft.com/office/drawing/2014/main" id="{D85FA63C-5344-F485-1AC9-BBF19E978A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42" y="0"/>
              <a:ext cx="6769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6" name="Picture 49">
              <a:extLst>
                <a:ext uri="{FF2B5EF4-FFF2-40B4-BE49-F238E27FC236}">
                  <a16:creationId xmlns:a16="http://schemas.microsoft.com/office/drawing/2014/main" id="{3C10B4BC-5A56-A167-30C8-DBD8FA9618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6657" y="-1"/>
              <a:ext cx="5455341" cy="26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amond(in)">
                                      <p:cBhvr>
                                        <p:cTn id="7" dur="10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53"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Effect transition="in" filter="fade">
                                      <p:cBhvr>
                                        <p:cTn id="12" dur="500"/>
                                        <p:tgtEl>
                                          <p:spTgt spid="29"/>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p:tgtEl>
                                      </p:cMediaNode>
                                    </p:audio>
                                  </p:sub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pu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repeatCount="200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10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2" name="push.wav"/>
                                        </p:tgtEl>
                                      </p:cMediaNode>
                                    </p:audio>
                                  </p:sub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childTnLst>
                          </p:cTn>
                        </p:par>
                        <p:par>
                          <p:cTn id="24" fill="hold" nodeType="afterGroup">
                            <p:stCondLst>
                              <p:cond delay="2000"/>
                            </p:stCondLst>
                            <p:childTnLst>
                              <p:par>
                                <p:cTn id="25" presetID="22" presetClass="entr" presetSubtype="1" repeatCount="200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10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2" name="pu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par>
                          <p:cTn id="33" fill="hold" nodeType="afterGroup">
                            <p:stCondLst>
                              <p:cond delay="500"/>
                            </p:stCondLst>
                            <p:childTnLst>
                              <p:par>
                                <p:cTn id="34" presetID="13" presetClass="entr" presetSubtype="16"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plus(in)">
                                      <p:cBhvr>
                                        <p:cTn id="36" dur="5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2" name="push.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37"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outVertical)">
                                      <p:cBhvr>
                                        <p:cTn id="41" dur="5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1">
            <a:extLst>
              <a:ext uri="{FF2B5EF4-FFF2-40B4-BE49-F238E27FC236}">
                <a16:creationId xmlns:a16="http://schemas.microsoft.com/office/drawing/2014/main" id="{9B4C2172-BDB0-0756-DD2E-A18DCBA55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ext Box 47">
            <a:extLst>
              <a:ext uri="{FF2B5EF4-FFF2-40B4-BE49-F238E27FC236}">
                <a16:creationId xmlns:a16="http://schemas.microsoft.com/office/drawing/2014/main" id="{236970F8-E1C5-1F48-9F74-21785B97C34F}"/>
              </a:ext>
            </a:extLst>
          </p:cNvPr>
          <p:cNvSpPr txBox="1">
            <a:spLocks noChangeArrowheads="1"/>
          </p:cNvSpPr>
          <p:nvPr/>
        </p:nvSpPr>
        <p:spPr bwMode="auto">
          <a:xfrm>
            <a:off x="2151460" y="1735932"/>
            <a:ext cx="2059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 Đi-a-xơ</a:t>
            </a:r>
          </a:p>
        </p:txBody>
      </p:sp>
      <p:sp>
        <p:nvSpPr>
          <p:cNvPr id="146435" name="Text Box 70">
            <a:extLst>
              <a:ext uri="{FF2B5EF4-FFF2-40B4-BE49-F238E27FC236}">
                <a16:creationId xmlns:a16="http://schemas.microsoft.com/office/drawing/2014/main" id="{D67CB8CC-A095-2AD5-C97E-139311F10C1C}"/>
              </a:ext>
            </a:extLst>
          </p:cNvPr>
          <p:cNvSpPr txBox="1">
            <a:spLocks noChangeArrowheads="1"/>
          </p:cNvSpPr>
          <p:nvPr/>
        </p:nvSpPr>
        <p:spPr bwMode="auto">
          <a:xfrm>
            <a:off x="4672012" y="1732360"/>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Bồ Đào Nha</a:t>
            </a:r>
          </a:p>
        </p:txBody>
      </p:sp>
      <p:sp>
        <p:nvSpPr>
          <p:cNvPr id="146436" name="Text Box 71">
            <a:hlinkClick r:id="rId3" action="ppaction://hlinksldjump"/>
            <a:extLst>
              <a:ext uri="{FF2B5EF4-FFF2-40B4-BE49-F238E27FC236}">
                <a16:creationId xmlns:a16="http://schemas.microsoft.com/office/drawing/2014/main" id="{31B5224B-9B99-40A2-2AF9-AF662F4C40D2}"/>
              </a:ext>
            </a:extLst>
          </p:cNvPr>
          <p:cNvSpPr txBox="1">
            <a:spLocks noChangeArrowheads="1"/>
          </p:cNvSpPr>
          <p:nvPr/>
        </p:nvSpPr>
        <p:spPr bwMode="auto">
          <a:xfrm>
            <a:off x="7422356" y="1553766"/>
            <a:ext cx="170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Cực Nam Châu Phi</a:t>
            </a:r>
          </a:p>
        </p:txBody>
      </p:sp>
      <p:sp>
        <p:nvSpPr>
          <p:cNvPr id="146437" name="Text Box 72">
            <a:extLst>
              <a:ext uri="{FF2B5EF4-FFF2-40B4-BE49-F238E27FC236}">
                <a16:creationId xmlns:a16="http://schemas.microsoft.com/office/drawing/2014/main" id="{FD3A23F4-BF66-67F6-DADD-B1362165B2C4}"/>
              </a:ext>
            </a:extLst>
          </p:cNvPr>
          <p:cNvSpPr txBox="1">
            <a:spLocks noChangeArrowheads="1"/>
          </p:cNvSpPr>
          <p:nvPr/>
        </p:nvSpPr>
        <p:spPr bwMode="auto">
          <a:xfrm>
            <a:off x="182167" y="1726407"/>
            <a:ext cx="1078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1487</a:t>
            </a:r>
          </a:p>
        </p:txBody>
      </p:sp>
      <p:sp>
        <p:nvSpPr>
          <p:cNvPr id="7" name="Text Box 50">
            <a:extLst>
              <a:ext uri="{FF2B5EF4-FFF2-40B4-BE49-F238E27FC236}">
                <a16:creationId xmlns:a16="http://schemas.microsoft.com/office/drawing/2014/main" id="{34FA1DFB-EC66-3101-064C-6D6364BE7B17}"/>
              </a:ext>
            </a:extLst>
          </p:cNvPr>
          <p:cNvSpPr txBox="1">
            <a:spLocks noChangeArrowheads="1"/>
          </p:cNvSpPr>
          <p:nvPr/>
        </p:nvSpPr>
        <p:spPr bwMode="auto">
          <a:xfrm>
            <a:off x="2260998" y="2717007"/>
            <a:ext cx="2411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C. Cô-lôm-bô</a:t>
            </a:r>
          </a:p>
        </p:txBody>
      </p:sp>
      <p:sp>
        <p:nvSpPr>
          <p:cNvPr id="8" name="Text Box 73">
            <a:extLst>
              <a:ext uri="{FF2B5EF4-FFF2-40B4-BE49-F238E27FC236}">
                <a16:creationId xmlns:a16="http://schemas.microsoft.com/office/drawing/2014/main" id="{D2DCBEE3-5B83-BF58-0BEB-1F7A6DA28FB2}"/>
              </a:ext>
            </a:extLst>
          </p:cNvPr>
          <p:cNvSpPr txBox="1">
            <a:spLocks noChangeArrowheads="1"/>
          </p:cNvSpPr>
          <p:nvPr/>
        </p:nvSpPr>
        <p:spPr bwMode="auto">
          <a:xfrm>
            <a:off x="328613" y="2750344"/>
            <a:ext cx="93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1492</a:t>
            </a:r>
          </a:p>
        </p:txBody>
      </p:sp>
      <p:sp>
        <p:nvSpPr>
          <p:cNvPr id="9" name="Text Box 74">
            <a:extLst>
              <a:ext uri="{FF2B5EF4-FFF2-40B4-BE49-F238E27FC236}">
                <a16:creationId xmlns:a16="http://schemas.microsoft.com/office/drawing/2014/main" id="{5383A1AF-E400-5ED4-D69A-7A3A068E6314}"/>
              </a:ext>
            </a:extLst>
          </p:cNvPr>
          <p:cNvSpPr txBox="1">
            <a:spLocks noChangeArrowheads="1"/>
          </p:cNvSpPr>
          <p:nvPr/>
        </p:nvSpPr>
        <p:spPr bwMode="auto">
          <a:xfrm>
            <a:off x="5129212" y="2725341"/>
            <a:ext cx="217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Tây Ban Nha</a:t>
            </a:r>
          </a:p>
        </p:txBody>
      </p:sp>
      <p:sp>
        <p:nvSpPr>
          <p:cNvPr id="10" name="Text Box 75">
            <a:hlinkClick r:id="rId4" action="ppaction://hlinksldjump"/>
            <a:extLst>
              <a:ext uri="{FF2B5EF4-FFF2-40B4-BE49-F238E27FC236}">
                <a16:creationId xmlns:a16="http://schemas.microsoft.com/office/drawing/2014/main" id="{160BECFE-B596-93EB-5CD1-04FDD76B17AF}"/>
              </a:ext>
            </a:extLst>
          </p:cNvPr>
          <p:cNvSpPr txBox="1">
            <a:spLocks noChangeArrowheads="1"/>
          </p:cNvSpPr>
          <p:nvPr/>
        </p:nvSpPr>
        <p:spPr bwMode="auto">
          <a:xfrm>
            <a:off x="7458075" y="2477691"/>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Tìm ra Châu Mĩ</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linds(horizontal)">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69" descr="Ban do TG trong">
            <a:extLst>
              <a:ext uri="{FF2B5EF4-FFF2-40B4-BE49-F238E27FC236}">
                <a16:creationId xmlns:a16="http://schemas.microsoft.com/office/drawing/2014/main" id="{274D8C10-AD09-C968-5DF3-9C50751CF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5666"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Freeform 5">
            <a:extLst>
              <a:ext uri="{FF2B5EF4-FFF2-40B4-BE49-F238E27FC236}">
                <a16:creationId xmlns:a16="http://schemas.microsoft.com/office/drawing/2014/main" id="{CC0F6D9F-2E92-1CE4-FB51-3D6332DBFB36}"/>
              </a:ext>
            </a:extLst>
          </p:cNvPr>
          <p:cNvSpPr>
            <a:spLocks/>
          </p:cNvSpPr>
          <p:nvPr/>
        </p:nvSpPr>
        <p:spPr bwMode="auto">
          <a:xfrm>
            <a:off x="2411016" y="2143125"/>
            <a:ext cx="714375" cy="33338"/>
          </a:xfrm>
          <a:custGeom>
            <a:avLst/>
            <a:gdLst>
              <a:gd name="T0" fmla="*/ 0 w 846"/>
              <a:gd name="T1" fmla="*/ 2147483646 h 66"/>
              <a:gd name="T2" fmla="*/ 2147483646 w 846"/>
              <a:gd name="T3" fmla="*/ 2147483646 h 66"/>
              <a:gd name="T4" fmla="*/ 2147483646 w 846"/>
              <a:gd name="T5" fmla="*/ 2147483646 h 66"/>
              <a:gd name="T6" fmla="*/ 2147483646 w 846"/>
              <a:gd name="T7" fmla="*/ 2147483646 h 66"/>
              <a:gd name="T8" fmla="*/ 2147483646 w 846"/>
              <a:gd name="T9" fmla="*/ 2147483646 h 66"/>
              <a:gd name="T10" fmla="*/ 2147483646 w 846"/>
              <a:gd name="T11" fmla="*/ 2147483646 h 66"/>
              <a:gd name="T12" fmla="*/ 2147483646 w 846"/>
              <a:gd name="T13" fmla="*/ 2147483646 h 66"/>
              <a:gd name="T14" fmla="*/ 2147483646 w 846"/>
              <a:gd name="T15" fmla="*/ 2147483646 h 66"/>
              <a:gd name="T16" fmla="*/ 2147483646 w 846"/>
              <a:gd name="T17" fmla="*/ 2147483646 h 66"/>
              <a:gd name="T18" fmla="*/ 2147483646 w 846"/>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6"/>
              <a:gd name="T31" fmla="*/ 0 h 66"/>
              <a:gd name="T32" fmla="*/ 846 w 846"/>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6" h="66">
                <a:moveTo>
                  <a:pt x="0" y="66"/>
                </a:moveTo>
                <a:cubicBezTo>
                  <a:pt x="3" y="64"/>
                  <a:pt x="3" y="54"/>
                  <a:pt x="18" y="51"/>
                </a:cubicBezTo>
                <a:cubicBezTo>
                  <a:pt x="33" y="49"/>
                  <a:pt x="66" y="55"/>
                  <a:pt x="90" y="51"/>
                </a:cubicBezTo>
                <a:cubicBezTo>
                  <a:pt x="114" y="48"/>
                  <a:pt x="142" y="36"/>
                  <a:pt x="161" y="29"/>
                </a:cubicBezTo>
                <a:cubicBezTo>
                  <a:pt x="180" y="23"/>
                  <a:pt x="183" y="15"/>
                  <a:pt x="206" y="11"/>
                </a:cubicBezTo>
                <a:cubicBezTo>
                  <a:pt x="229" y="7"/>
                  <a:pt x="255" y="0"/>
                  <a:pt x="298" y="4"/>
                </a:cubicBezTo>
                <a:cubicBezTo>
                  <a:pt x="341" y="7"/>
                  <a:pt x="429" y="27"/>
                  <a:pt x="464" y="33"/>
                </a:cubicBezTo>
                <a:cubicBezTo>
                  <a:pt x="498" y="39"/>
                  <a:pt x="489" y="39"/>
                  <a:pt x="504" y="40"/>
                </a:cubicBezTo>
                <a:cubicBezTo>
                  <a:pt x="519" y="42"/>
                  <a:pt x="498" y="47"/>
                  <a:pt x="555" y="40"/>
                </a:cubicBezTo>
                <a:cubicBezTo>
                  <a:pt x="612" y="33"/>
                  <a:pt x="786" y="8"/>
                  <a:pt x="846" y="0"/>
                </a:cubicBezTo>
              </a:path>
            </a:pathLst>
          </a:custGeom>
          <a:noFill/>
          <a:ln w="57150">
            <a:solidFill>
              <a:srgbClr val="9933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1270" name="Freeform 6">
            <a:extLst>
              <a:ext uri="{FF2B5EF4-FFF2-40B4-BE49-F238E27FC236}">
                <a16:creationId xmlns:a16="http://schemas.microsoft.com/office/drawing/2014/main" id="{88F7CE4A-AEEB-E4EB-8888-15C04995995E}"/>
              </a:ext>
            </a:extLst>
          </p:cNvPr>
          <p:cNvSpPr>
            <a:spLocks/>
          </p:cNvSpPr>
          <p:nvPr/>
        </p:nvSpPr>
        <p:spPr bwMode="auto">
          <a:xfrm>
            <a:off x="3296841" y="1714500"/>
            <a:ext cx="714375" cy="461963"/>
          </a:xfrm>
          <a:custGeom>
            <a:avLst/>
            <a:gdLst>
              <a:gd name="T0" fmla="*/ 2147483646 w 284"/>
              <a:gd name="T1" fmla="*/ 0 h 323"/>
              <a:gd name="T2" fmla="*/ 2147483646 w 284"/>
              <a:gd name="T3" fmla="*/ 2147483646 h 323"/>
              <a:gd name="T4" fmla="*/ 2147483646 w 284"/>
              <a:gd name="T5" fmla="*/ 2147483646 h 323"/>
              <a:gd name="T6" fmla="*/ 0 w 284"/>
              <a:gd name="T7" fmla="*/ 2147483646 h 323"/>
              <a:gd name="T8" fmla="*/ 0 60000 65536"/>
              <a:gd name="T9" fmla="*/ 0 60000 65536"/>
              <a:gd name="T10" fmla="*/ 0 60000 65536"/>
              <a:gd name="T11" fmla="*/ 0 60000 65536"/>
              <a:gd name="T12" fmla="*/ 0 w 284"/>
              <a:gd name="T13" fmla="*/ 0 h 323"/>
              <a:gd name="T14" fmla="*/ 284 w 284"/>
              <a:gd name="T15" fmla="*/ 323 h 323"/>
            </a:gdLst>
            <a:ahLst/>
            <a:cxnLst>
              <a:cxn ang="T8">
                <a:pos x="T0" y="T1"/>
              </a:cxn>
              <a:cxn ang="T9">
                <a:pos x="T2" y="T3"/>
              </a:cxn>
              <a:cxn ang="T10">
                <a:pos x="T4" y="T5"/>
              </a:cxn>
              <a:cxn ang="T11">
                <a:pos x="T6" y="T7"/>
              </a:cxn>
            </a:cxnLst>
            <a:rect l="T12" t="T13" r="T14" b="T15"/>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571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1281" name="Rectangle 17">
            <a:extLst>
              <a:ext uri="{FF2B5EF4-FFF2-40B4-BE49-F238E27FC236}">
                <a16:creationId xmlns:a16="http://schemas.microsoft.com/office/drawing/2014/main" id="{2F9020AB-F2A6-3241-4E33-3FA7E9B9371E}"/>
              </a:ext>
            </a:extLst>
          </p:cNvPr>
          <p:cNvSpPr>
            <a:spLocks noChangeArrowheads="1"/>
          </p:cNvSpPr>
          <p:nvPr/>
        </p:nvSpPr>
        <p:spPr bwMode="auto">
          <a:xfrm>
            <a:off x="2913460" y="2171700"/>
            <a:ext cx="6286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prstClr val="black"/>
                </a:solidFill>
                <a:latin typeface="Times New Roman" panose="02020603050405020304" pitchFamily="18" charset="0"/>
                <a:ea typeface="+mn-ea"/>
                <a:cs typeface="+mn-cs"/>
              </a:rPr>
              <a:t>QĐ. Canari</a:t>
            </a:r>
          </a:p>
        </p:txBody>
      </p:sp>
      <p:sp>
        <p:nvSpPr>
          <p:cNvPr id="11282" name="Rectangle 18">
            <a:extLst>
              <a:ext uri="{FF2B5EF4-FFF2-40B4-BE49-F238E27FC236}">
                <a16:creationId xmlns:a16="http://schemas.microsoft.com/office/drawing/2014/main" id="{990684B7-6912-389F-7EEB-B5741853629B}"/>
              </a:ext>
            </a:extLst>
          </p:cNvPr>
          <p:cNvSpPr>
            <a:spLocks noChangeArrowheads="1"/>
          </p:cNvSpPr>
          <p:nvPr/>
        </p:nvSpPr>
        <p:spPr bwMode="auto">
          <a:xfrm>
            <a:off x="2382441" y="1789510"/>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200" b="1" kern="1200">
                <a:solidFill>
                  <a:prstClr val="black"/>
                </a:solidFill>
                <a:latin typeface="Times New Roman" panose="02020603050405020304" pitchFamily="18" charset="0"/>
                <a:ea typeface="+mn-ea"/>
                <a:cs typeface="+mn-cs"/>
              </a:rPr>
              <a:t>Đ.San sanvado</a:t>
            </a:r>
          </a:p>
        </p:txBody>
      </p:sp>
      <p:sp>
        <p:nvSpPr>
          <p:cNvPr id="11334" name="Rectangle 70">
            <a:extLst>
              <a:ext uri="{FF2B5EF4-FFF2-40B4-BE49-F238E27FC236}">
                <a16:creationId xmlns:a16="http://schemas.microsoft.com/office/drawing/2014/main" id="{341A1E98-F704-7810-9E1B-F0F56C868368}"/>
              </a:ext>
            </a:extLst>
          </p:cNvPr>
          <p:cNvSpPr>
            <a:spLocks noChangeArrowheads="1"/>
          </p:cNvSpPr>
          <p:nvPr/>
        </p:nvSpPr>
        <p:spPr bwMode="auto">
          <a:xfrm>
            <a:off x="3203972" y="1259681"/>
            <a:ext cx="766763" cy="228600"/>
          </a:xfrm>
          <a:prstGeom prst="rect">
            <a:avLst/>
          </a:prstGeom>
          <a:solidFill>
            <a:schemeClr val="accent4">
              <a:lumMod val="20000"/>
              <a:lumOff val="80000"/>
            </a:schemeClr>
          </a:solidFill>
          <a:ln w="9525">
            <a:solidFill>
              <a:srgbClr val="00CCFF"/>
            </a:solidFill>
            <a:miter lim="800000"/>
            <a:headEnd/>
            <a:tailEnd/>
          </a:ln>
        </p:spPr>
        <p:txBody>
          <a:bodyPr wrap="none" anchor="ctr"/>
          <a:lstStyle/>
          <a:p>
            <a:pPr algn="ctr" defTabSz="685800">
              <a:buClrTx/>
              <a:defRPr/>
            </a:pPr>
            <a:r>
              <a:rPr lang="en-US" sz="1800" b="1" kern="1200" dirty="0">
                <a:solidFill>
                  <a:srgbClr val="800000"/>
                </a:solidFill>
                <a:latin typeface="Times New Roman" pitchFamily="18" charset="0"/>
                <a:ea typeface="+mn-ea"/>
                <a:cs typeface="Times New Roman" pitchFamily="18" charset="0"/>
              </a:rPr>
              <a:t>1492</a:t>
            </a:r>
          </a:p>
        </p:txBody>
      </p:sp>
      <p:sp>
        <p:nvSpPr>
          <p:cNvPr id="147463" name="Freeform 72">
            <a:extLst>
              <a:ext uri="{FF2B5EF4-FFF2-40B4-BE49-F238E27FC236}">
                <a16:creationId xmlns:a16="http://schemas.microsoft.com/office/drawing/2014/main" id="{67D66811-A644-1317-8800-4E9F15A3E501}"/>
              </a:ext>
            </a:extLst>
          </p:cNvPr>
          <p:cNvSpPr>
            <a:spLocks/>
          </p:cNvSpPr>
          <p:nvPr/>
        </p:nvSpPr>
        <p:spPr bwMode="auto">
          <a:xfrm>
            <a:off x="4015979" y="1471613"/>
            <a:ext cx="230981" cy="190500"/>
          </a:xfrm>
          <a:custGeom>
            <a:avLst/>
            <a:gdLst>
              <a:gd name="T0" fmla="*/ 2147483646 w 194"/>
              <a:gd name="T1" fmla="*/ 0 h 160"/>
              <a:gd name="T2" fmla="*/ 2147483646 w 194"/>
              <a:gd name="T3" fmla="*/ 2147483646 h 160"/>
              <a:gd name="T4" fmla="*/ 2147483646 w 194"/>
              <a:gd name="T5" fmla="*/ 2147483646 h 160"/>
              <a:gd name="T6" fmla="*/ 2147483646 w 194"/>
              <a:gd name="T7" fmla="*/ 2147483646 h 160"/>
              <a:gd name="T8" fmla="*/ 2147483646 w 194"/>
              <a:gd name="T9" fmla="*/ 0 h 160"/>
              <a:gd name="T10" fmla="*/ 0 60000 65536"/>
              <a:gd name="T11" fmla="*/ 0 60000 65536"/>
              <a:gd name="T12" fmla="*/ 0 60000 65536"/>
              <a:gd name="T13" fmla="*/ 0 60000 65536"/>
              <a:gd name="T14" fmla="*/ 0 60000 65536"/>
              <a:gd name="T15" fmla="*/ 0 w 194"/>
              <a:gd name="T16" fmla="*/ 0 h 160"/>
              <a:gd name="T17" fmla="*/ 194 w 194"/>
              <a:gd name="T18" fmla="*/ 160 h 160"/>
            </a:gdLst>
            <a:ahLst/>
            <a:cxnLst>
              <a:cxn ang="T10">
                <a:pos x="T0" y="T1"/>
              </a:cxn>
              <a:cxn ang="T11">
                <a:pos x="T2" y="T3"/>
              </a:cxn>
              <a:cxn ang="T12">
                <a:pos x="T4" y="T5"/>
              </a:cxn>
              <a:cxn ang="T13">
                <a:pos x="T6" y="T7"/>
              </a:cxn>
              <a:cxn ang="T14">
                <a:pos x="T8" y="T9"/>
              </a:cxn>
            </a:cxnLst>
            <a:rect l="T15" t="T16" r="T17" b="T18"/>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grpSp>
        <p:nvGrpSpPr>
          <p:cNvPr id="147464" name="Group 73">
            <a:extLst>
              <a:ext uri="{FF2B5EF4-FFF2-40B4-BE49-F238E27FC236}">
                <a16:creationId xmlns:a16="http://schemas.microsoft.com/office/drawing/2014/main" id="{E5CF661E-9C79-1BE7-A422-94BCBA4575DB}"/>
              </a:ext>
            </a:extLst>
          </p:cNvPr>
          <p:cNvGrpSpPr>
            <a:grpSpLocks/>
          </p:cNvGrpSpPr>
          <p:nvPr/>
        </p:nvGrpSpPr>
        <p:grpSpPr bwMode="auto">
          <a:xfrm>
            <a:off x="8335" y="3414713"/>
            <a:ext cx="1543050" cy="1657350"/>
            <a:chOff x="96" y="2880"/>
            <a:chExt cx="1296" cy="1392"/>
          </a:xfrm>
        </p:grpSpPr>
        <p:sp>
          <p:nvSpPr>
            <p:cNvPr id="147478" name="Rectangle 74">
              <a:extLst>
                <a:ext uri="{FF2B5EF4-FFF2-40B4-BE49-F238E27FC236}">
                  <a16:creationId xmlns:a16="http://schemas.microsoft.com/office/drawing/2014/main" id="{F899E1A7-9262-2DE7-4972-D6B4AB3E0134}"/>
                </a:ext>
              </a:extLst>
            </p:cNvPr>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en-VN" altLang="en-VN" sz="1350" kern="1200">
                <a:solidFill>
                  <a:prstClr val="black"/>
                </a:solidFill>
                <a:latin typeface="Constantia" panose="02030602050306030303" pitchFamily="18" charset="0"/>
                <a:ea typeface="+mn-ea"/>
                <a:cs typeface="+mn-cs"/>
              </a:endParaRPr>
            </a:p>
          </p:txBody>
        </p:sp>
        <p:sp>
          <p:nvSpPr>
            <p:cNvPr id="147479" name="Rectangle 75">
              <a:extLst>
                <a:ext uri="{FF2B5EF4-FFF2-40B4-BE49-F238E27FC236}">
                  <a16:creationId xmlns:a16="http://schemas.microsoft.com/office/drawing/2014/main" id="{C06707F7-33EF-CCA9-0FAC-C1F991274584}"/>
                </a:ext>
              </a:extLst>
            </p:cNvPr>
            <p:cNvSpPr>
              <a:spLocks noChangeArrowheads="1"/>
            </p:cNvSpPr>
            <p:nvPr/>
          </p:nvSpPr>
          <p:spPr bwMode="auto">
            <a:xfrm>
              <a:off x="407" y="2880"/>
              <a:ext cx="3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u="sng" kern="1200">
                  <a:solidFill>
                    <a:prstClr val="black"/>
                  </a:solidFill>
                  <a:latin typeface="Constantia" panose="02030602050306030303" pitchFamily="18" charset="0"/>
                  <a:ea typeface="+mn-ea"/>
                  <a:cs typeface="+mn-cs"/>
                </a:rPr>
                <a:t>Chú giải</a:t>
              </a:r>
            </a:p>
          </p:txBody>
        </p:sp>
        <p:sp>
          <p:nvSpPr>
            <p:cNvPr id="147480" name="Rectangle 76">
              <a:extLst>
                <a:ext uri="{FF2B5EF4-FFF2-40B4-BE49-F238E27FC236}">
                  <a16:creationId xmlns:a16="http://schemas.microsoft.com/office/drawing/2014/main" id="{438CAF0F-807D-75E1-7D78-98D25DA72EDC}"/>
                </a:ext>
              </a:extLst>
            </p:cNvPr>
            <p:cNvSpPr>
              <a:spLocks noChangeArrowheads="1"/>
            </p:cNvSpPr>
            <p:nvPr/>
          </p:nvSpPr>
          <p:spPr bwMode="auto">
            <a:xfrm>
              <a:off x="206" y="3024"/>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Bồ Đào Nha</a:t>
              </a:r>
            </a:p>
          </p:txBody>
        </p:sp>
        <p:sp>
          <p:nvSpPr>
            <p:cNvPr id="147481" name="Line 77">
              <a:extLst>
                <a:ext uri="{FF2B5EF4-FFF2-40B4-BE49-F238E27FC236}">
                  <a16:creationId xmlns:a16="http://schemas.microsoft.com/office/drawing/2014/main" id="{6C4063C4-40C1-3599-9874-65D599E820C3}"/>
                </a:ext>
              </a:extLst>
            </p:cNvPr>
            <p:cNvSpPr>
              <a:spLocks noChangeShapeType="1"/>
            </p:cNvSpPr>
            <p:nvPr/>
          </p:nvSpPr>
          <p:spPr bwMode="auto">
            <a:xfrm>
              <a:off x="96" y="3312"/>
              <a:ext cx="156" cy="0"/>
            </a:xfrm>
            <a:prstGeom prst="line">
              <a:avLst/>
            </a:prstGeom>
            <a:noFill/>
            <a:ln w="3810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7482" name="Line 78">
              <a:extLst>
                <a:ext uri="{FF2B5EF4-FFF2-40B4-BE49-F238E27FC236}">
                  <a16:creationId xmlns:a16="http://schemas.microsoft.com/office/drawing/2014/main" id="{86C2B7BA-CF3C-7F5C-4AD4-C2B98C0A77F4}"/>
                </a:ext>
              </a:extLst>
            </p:cNvPr>
            <p:cNvSpPr>
              <a:spLocks noChangeShapeType="1"/>
            </p:cNvSpPr>
            <p:nvPr/>
          </p:nvSpPr>
          <p:spPr bwMode="auto">
            <a:xfrm>
              <a:off x="96" y="3504"/>
              <a:ext cx="156"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7483" name="Rectangle 79">
              <a:extLst>
                <a:ext uri="{FF2B5EF4-FFF2-40B4-BE49-F238E27FC236}">
                  <a16:creationId xmlns:a16="http://schemas.microsoft.com/office/drawing/2014/main" id="{4ED15346-EDF9-066D-9284-4BDEECE3F51A}"/>
                </a:ext>
              </a:extLst>
            </p:cNvPr>
            <p:cNvSpPr>
              <a:spLocks noChangeArrowheads="1"/>
            </p:cNvSpPr>
            <p:nvPr/>
          </p:nvSpPr>
          <p:spPr bwMode="auto">
            <a:xfrm>
              <a:off x="264" y="3264"/>
              <a:ext cx="7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prstClr val="black"/>
                  </a:solidFill>
                  <a:latin typeface="Constantia" panose="02030602050306030303" pitchFamily="18" charset="0"/>
                  <a:ea typeface="+mn-ea"/>
                  <a:cs typeface="+mn-cs"/>
                </a:rPr>
                <a:t>Hành trình của Đi a xơ</a:t>
              </a:r>
            </a:p>
          </p:txBody>
        </p:sp>
        <p:sp>
          <p:nvSpPr>
            <p:cNvPr id="147484" name="Rectangle 80">
              <a:extLst>
                <a:ext uri="{FF2B5EF4-FFF2-40B4-BE49-F238E27FC236}">
                  <a16:creationId xmlns:a16="http://schemas.microsoft.com/office/drawing/2014/main" id="{D3B7F4FC-2181-252B-F461-C63803377DE5}"/>
                </a:ext>
              </a:extLst>
            </p:cNvPr>
            <p:cNvSpPr>
              <a:spLocks noChangeArrowheads="1"/>
            </p:cNvSpPr>
            <p:nvPr/>
          </p:nvSpPr>
          <p:spPr bwMode="auto">
            <a:xfrm>
              <a:off x="303" y="3456"/>
              <a:ext cx="10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prstClr val="black"/>
                  </a:solidFill>
                  <a:latin typeface="Constantia" panose="02030602050306030303" pitchFamily="18" charset="0"/>
                  <a:ea typeface="+mn-ea"/>
                  <a:cs typeface="+mn-cs"/>
                </a:rPr>
                <a:t>Hành trình của Vaxcô đơ Gama</a:t>
              </a:r>
            </a:p>
          </p:txBody>
        </p:sp>
        <p:sp>
          <p:nvSpPr>
            <p:cNvPr id="147485" name="Rectangle 81">
              <a:extLst>
                <a:ext uri="{FF2B5EF4-FFF2-40B4-BE49-F238E27FC236}">
                  <a16:creationId xmlns:a16="http://schemas.microsoft.com/office/drawing/2014/main" id="{CC3AD1A5-638F-59ED-F7A4-CE0021FCF149}"/>
                </a:ext>
              </a:extLst>
            </p:cNvPr>
            <p:cNvSpPr>
              <a:spLocks noChangeArrowheads="1"/>
            </p:cNvSpPr>
            <p:nvPr/>
          </p:nvSpPr>
          <p:spPr bwMode="auto">
            <a:xfrm>
              <a:off x="200" y="3648"/>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Tây Ban Nha</a:t>
              </a:r>
            </a:p>
          </p:txBody>
        </p:sp>
        <p:grpSp>
          <p:nvGrpSpPr>
            <p:cNvPr id="147486" name="Group 82">
              <a:extLst>
                <a:ext uri="{FF2B5EF4-FFF2-40B4-BE49-F238E27FC236}">
                  <a16:creationId xmlns:a16="http://schemas.microsoft.com/office/drawing/2014/main" id="{D0C4D9D9-3A32-A787-2F55-A5449D31A0EE}"/>
                </a:ext>
              </a:extLst>
            </p:cNvPr>
            <p:cNvGrpSpPr>
              <a:grpSpLocks/>
            </p:cNvGrpSpPr>
            <p:nvPr/>
          </p:nvGrpSpPr>
          <p:grpSpPr bwMode="auto">
            <a:xfrm>
              <a:off x="96" y="4080"/>
              <a:ext cx="1140" cy="96"/>
              <a:chOff x="96" y="3792"/>
              <a:chExt cx="1056" cy="96"/>
            </a:xfrm>
          </p:grpSpPr>
          <p:sp>
            <p:nvSpPr>
              <p:cNvPr id="147489" name="Line 83">
                <a:extLst>
                  <a:ext uri="{FF2B5EF4-FFF2-40B4-BE49-F238E27FC236}">
                    <a16:creationId xmlns:a16="http://schemas.microsoft.com/office/drawing/2014/main" id="{3CA38619-202A-9DF0-E7BA-B29194D77BE7}"/>
                  </a:ext>
                </a:extLst>
              </p:cNvPr>
              <p:cNvSpPr>
                <a:spLocks noChangeShapeType="1"/>
              </p:cNvSpPr>
              <p:nvPr/>
            </p:nvSpPr>
            <p:spPr bwMode="auto">
              <a:xfrm>
                <a:off x="96" y="3840"/>
                <a:ext cx="1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7490" name="Rectangle 84">
                <a:extLst>
                  <a:ext uri="{FF2B5EF4-FFF2-40B4-BE49-F238E27FC236}">
                    <a16:creationId xmlns:a16="http://schemas.microsoft.com/office/drawing/2014/main" id="{53EFB443-4F9F-B46D-21DB-37AEBE87F01A}"/>
                  </a:ext>
                </a:extLst>
              </p:cNvPr>
              <p:cNvSpPr>
                <a:spLocks noChangeArrowheads="1"/>
              </p:cNvSpPr>
              <p:nvPr/>
            </p:nvSpPr>
            <p:spPr bwMode="auto">
              <a:xfrm>
                <a:off x="240" y="3792"/>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prstClr val="black"/>
                    </a:solidFill>
                    <a:latin typeface="Constantia" panose="02030602050306030303" pitchFamily="18" charset="0"/>
                    <a:ea typeface="+mn-ea"/>
                    <a:cs typeface="+mn-cs"/>
                  </a:rPr>
                  <a:t>Hành trình của F.Ma gien lan</a:t>
                </a:r>
              </a:p>
            </p:txBody>
          </p:sp>
        </p:grpSp>
        <p:sp>
          <p:nvSpPr>
            <p:cNvPr id="147487" name="Line 85">
              <a:extLst>
                <a:ext uri="{FF2B5EF4-FFF2-40B4-BE49-F238E27FC236}">
                  <a16:creationId xmlns:a16="http://schemas.microsoft.com/office/drawing/2014/main" id="{8ADF40CE-F93E-259A-32F8-B9F5A8ABF105}"/>
                </a:ext>
              </a:extLst>
            </p:cNvPr>
            <p:cNvSpPr>
              <a:spLocks noChangeShapeType="1"/>
            </p:cNvSpPr>
            <p:nvPr/>
          </p:nvSpPr>
          <p:spPr bwMode="auto">
            <a:xfrm>
              <a:off x="96" y="3936"/>
              <a:ext cx="156" cy="0"/>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47488" name="Rectangle 86">
              <a:extLst>
                <a:ext uri="{FF2B5EF4-FFF2-40B4-BE49-F238E27FC236}">
                  <a16:creationId xmlns:a16="http://schemas.microsoft.com/office/drawing/2014/main" id="{B932E7E4-0A44-B35C-2453-457396734913}"/>
                </a:ext>
              </a:extLst>
            </p:cNvPr>
            <p:cNvSpPr>
              <a:spLocks noChangeArrowheads="1"/>
            </p:cNvSpPr>
            <p:nvPr/>
          </p:nvSpPr>
          <p:spPr bwMode="auto">
            <a:xfrm>
              <a:off x="252" y="3888"/>
              <a:ext cx="9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prstClr val="black"/>
                  </a:solidFill>
                  <a:latin typeface="Constantia" panose="02030602050306030303" pitchFamily="18" charset="0"/>
                  <a:ea typeface="+mn-ea"/>
                  <a:cs typeface="+mn-cs"/>
                </a:rPr>
                <a:t>Hành trình của C.Côlômbô</a:t>
              </a:r>
            </a:p>
          </p:txBody>
        </p:sp>
      </p:grpSp>
      <p:grpSp>
        <p:nvGrpSpPr>
          <p:cNvPr id="4" name="Group 94">
            <a:extLst>
              <a:ext uri="{FF2B5EF4-FFF2-40B4-BE49-F238E27FC236}">
                <a16:creationId xmlns:a16="http://schemas.microsoft.com/office/drawing/2014/main" id="{4F824F72-F891-44EA-09B7-13E99BCF0F90}"/>
              </a:ext>
            </a:extLst>
          </p:cNvPr>
          <p:cNvGrpSpPr>
            <a:grpSpLocks/>
          </p:cNvGrpSpPr>
          <p:nvPr/>
        </p:nvGrpSpPr>
        <p:grpSpPr bwMode="auto">
          <a:xfrm>
            <a:off x="7593807" y="71437"/>
            <a:ext cx="1479947" cy="1871663"/>
            <a:chOff x="4464" y="288"/>
            <a:chExt cx="1243" cy="1572"/>
          </a:xfrm>
        </p:grpSpPr>
        <p:pic>
          <p:nvPicPr>
            <p:cNvPr id="147476" name="Picture 87" descr="colombo">
              <a:extLst>
                <a:ext uri="{FF2B5EF4-FFF2-40B4-BE49-F238E27FC236}">
                  <a16:creationId xmlns:a16="http://schemas.microsoft.com/office/drawing/2014/main" id="{512E2F08-887C-705C-0B73-08E29618D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 y="288"/>
              <a:ext cx="1243" cy="1548"/>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47477" name="Rectangle 88">
              <a:extLst>
                <a:ext uri="{FF2B5EF4-FFF2-40B4-BE49-F238E27FC236}">
                  <a16:creationId xmlns:a16="http://schemas.microsoft.com/office/drawing/2014/main" id="{EEA09C9A-B685-9B11-E20C-9DB06E40D769}"/>
                </a:ext>
              </a:extLst>
            </p:cNvPr>
            <p:cNvSpPr>
              <a:spLocks noChangeArrowheads="1"/>
            </p:cNvSpPr>
            <p:nvPr/>
          </p:nvSpPr>
          <p:spPr bwMode="auto">
            <a:xfrm>
              <a:off x="4578" y="1668"/>
              <a:ext cx="1056" cy="192"/>
            </a:xfrm>
            <a:prstGeom prst="rect">
              <a:avLst/>
            </a:prstGeom>
            <a:solidFill>
              <a:srgbClr val="0000FF"/>
            </a:solidFill>
            <a:ln w="9525">
              <a:solidFill>
                <a:srgbClr val="FF0000"/>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500" b="1" kern="1200">
                  <a:solidFill>
                    <a:prstClr val="white"/>
                  </a:solidFill>
                  <a:latin typeface="Times New Roman" panose="02020603050405020304" pitchFamily="18" charset="0"/>
                  <a:ea typeface="+mn-ea"/>
                  <a:cs typeface="Times New Roman" panose="02020603050405020304" pitchFamily="18" charset="0"/>
                </a:rPr>
                <a:t>C. Côlômbô</a:t>
              </a:r>
            </a:p>
          </p:txBody>
        </p:sp>
      </p:grpSp>
      <p:sp>
        <p:nvSpPr>
          <p:cNvPr id="11353" name="AutoShape 89">
            <a:extLst>
              <a:ext uri="{FF2B5EF4-FFF2-40B4-BE49-F238E27FC236}">
                <a16:creationId xmlns:a16="http://schemas.microsoft.com/office/drawing/2014/main" id="{17936FB5-AADA-6309-B0A5-65E38BF7C626}"/>
              </a:ext>
            </a:extLst>
          </p:cNvPr>
          <p:cNvSpPr>
            <a:spLocks noChangeArrowheads="1"/>
          </p:cNvSpPr>
          <p:nvPr/>
        </p:nvSpPr>
        <p:spPr bwMode="auto">
          <a:xfrm>
            <a:off x="4629150" y="2686050"/>
            <a:ext cx="3124200" cy="2286000"/>
          </a:xfrm>
          <a:prstGeom prst="wedgeRectCallout">
            <a:avLst>
              <a:gd name="adj1" fmla="val -119134"/>
              <a:gd name="adj2" fmla="val -69065"/>
            </a:avLst>
          </a:prstGeom>
          <a:solidFill>
            <a:srgbClr val="00CCFF">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VN" altLang="en-VN" sz="1350" kern="1200">
              <a:solidFill>
                <a:prstClr val="black"/>
              </a:solidFill>
              <a:latin typeface="Constantia" panose="02030602050306030303" pitchFamily="18" charset="0"/>
              <a:ea typeface="+mn-ea"/>
              <a:cs typeface="+mn-cs"/>
            </a:endParaRPr>
          </a:p>
        </p:txBody>
      </p:sp>
      <p:sp>
        <p:nvSpPr>
          <p:cNvPr id="147467" name="Rectangle 92">
            <a:extLst>
              <a:ext uri="{FF2B5EF4-FFF2-40B4-BE49-F238E27FC236}">
                <a16:creationId xmlns:a16="http://schemas.microsoft.com/office/drawing/2014/main" id="{3247C290-0B14-5F0B-D8EE-A2261CB14DB5}"/>
              </a:ext>
            </a:extLst>
          </p:cNvPr>
          <p:cNvSpPr>
            <a:spLocks noChangeArrowheads="1"/>
          </p:cNvSpPr>
          <p:nvPr/>
        </p:nvSpPr>
        <p:spPr bwMode="auto">
          <a:xfrm>
            <a:off x="7829550" y="4986338"/>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99"/>
                </a:solidFill>
                <a:latin typeface="Constantia" panose="02030602050306030303" pitchFamily="18" charset="0"/>
                <a:ea typeface="+mn-ea"/>
                <a:cs typeface="+mn-cs"/>
              </a:rPr>
              <a:t>4</a:t>
            </a:r>
          </a:p>
        </p:txBody>
      </p:sp>
      <p:sp>
        <p:nvSpPr>
          <p:cNvPr id="33" name="Oval 32">
            <a:extLst>
              <a:ext uri="{FF2B5EF4-FFF2-40B4-BE49-F238E27FC236}">
                <a16:creationId xmlns:a16="http://schemas.microsoft.com/office/drawing/2014/main" id="{3D63041F-26A6-3180-E53B-2AD232001F26}"/>
              </a:ext>
            </a:extLst>
          </p:cNvPr>
          <p:cNvSpPr/>
          <p:nvPr/>
        </p:nvSpPr>
        <p:spPr>
          <a:xfrm>
            <a:off x="2353866" y="2143125"/>
            <a:ext cx="57150" cy="57150"/>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panose="020F0502020204030204"/>
            </a:endParaRPr>
          </a:p>
        </p:txBody>
      </p:sp>
      <p:pic>
        <p:nvPicPr>
          <p:cNvPr id="35" name="Picture 51">
            <a:extLst>
              <a:ext uri="{FF2B5EF4-FFF2-40B4-BE49-F238E27FC236}">
                <a16:creationId xmlns:a16="http://schemas.microsoft.com/office/drawing/2014/main" id="{7E64E259-52C9-0D1A-D4B7-8F820A0AC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7010" y="2714625"/>
            <a:ext cx="3143250" cy="235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0" name="Freeform 71">
            <a:extLst>
              <a:ext uri="{FF2B5EF4-FFF2-40B4-BE49-F238E27FC236}">
                <a16:creationId xmlns:a16="http://schemas.microsoft.com/office/drawing/2014/main" id="{44F3BD10-F0E2-DEAA-EB4B-874E01908F6D}"/>
              </a:ext>
            </a:extLst>
          </p:cNvPr>
          <p:cNvSpPr>
            <a:spLocks/>
          </p:cNvSpPr>
          <p:nvPr/>
        </p:nvSpPr>
        <p:spPr bwMode="auto">
          <a:xfrm>
            <a:off x="4021932" y="1462088"/>
            <a:ext cx="289322" cy="227410"/>
          </a:xfrm>
          <a:custGeom>
            <a:avLst/>
            <a:gdLst>
              <a:gd name="T0" fmla="*/ 2147483646 w 243"/>
              <a:gd name="T1" fmla="*/ 2147483646 h 191"/>
              <a:gd name="T2" fmla="*/ 2147483646 w 243"/>
              <a:gd name="T3" fmla="*/ 2147483646 h 191"/>
              <a:gd name="T4" fmla="*/ 2147483646 w 243"/>
              <a:gd name="T5" fmla="*/ 0 h 191"/>
              <a:gd name="T6" fmla="*/ 2147483646 w 243"/>
              <a:gd name="T7" fmla="*/ 2147483646 h 191"/>
              <a:gd name="T8" fmla="*/ 2147483646 w 243"/>
              <a:gd name="T9" fmla="*/ 2147483646 h 191"/>
              <a:gd name="T10" fmla="*/ 2147483646 w 243"/>
              <a:gd name="T11" fmla="*/ 2147483646 h 191"/>
              <a:gd name="T12" fmla="*/ 2147483646 w 243"/>
              <a:gd name="T13" fmla="*/ 2147483646 h 191"/>
              <a:gd name="T14" fmla="*/ 2147483646 w 243"/>
              <a:gd name="T15" fmla="*/ 2147483646 h 191"/>
              <a:gd name="T16" fmla="*/ 2147483646 w 243"/>
              <a:gd name="T17" fmla="*/ 2147483646 h 191"/>
              <a:gd name="T18" fmla="*/ 2147483646 w 243"/>
              <a:gd name="T19" fmla="*/ 2147483646 h 191"/>
              <a:gd name="T20" fmla="*/ 2147483646 w 243"/>
              <a:gd name="T21" fmla="*/ 2147483646 h 191"/>
              <a:gd name="T22" fmla="*/ 2147483646 w 243"/>
              <a:gd name="T23" fmla="*/ 2147483646 h 191"/>
              <a:gd name="T24" fmla="*/ 2147483646 w 243"/>
              <a:gd name="T25" fmla="*/ 2147483646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191"/>
              <a:gd name="T41" fmla="*/ 243 w 243"/>
              <a:gd name="T42" fmla="*/ 191 h 1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grpSp>
        <p:nvGrpSpPr>
          <p:cNvPr id="3" name="Group 2">
            <a:extLst>
              <a:ext uri="{FF2B5EF4-FFF2-40B4-BE49-F238E27FC236}">
                <a16:creationId xmlns:a16="http://schemas.microsoft.com/office/drawing/2014/main" id="{EBC9AAC0-A7A7-0907-F84C-DDF60CBC8F45}"/>
              </a:ext>
            </a:extLst>
          </p:cNvPr>
          <p:cNvGrpSpPr/>
          <p:nvPr/>
        </p:nvGrpSpPr>
        <p:grpSpPr>
          <a:xfrm>
            <a:off x="2695575" y="591741"/>
            <a:ext cx="1876425" cy="566737"/>
            <a:chOff x="3594100" y="788987"/>
            <a:chExt cx="2501900" cy="755649"/>
          </a:xfrm>
          <a:solidFill>
            <a:schemeClr val="accent5">
              <a:lumMod val="40000"/>
              <a:lumOff val="60000"/>
            </a:schemeClr>
          </a:solidFill>
        </p:grpSpPr>
        <p:sp>
          <p:nvSpPr>
            <p:cNvPr id="2" name="Rounded Rectangular Callout 1">
              <a:extLst>
                <a:ext uri="{FF2B5EF4-FFF2-40B4-BE49-F238E27FC236}">
                  <a16:creationId xmlns:a16="http://schemas.microsoft.com/office/drawing/2014/main" id="{45960C12-4063-13F8-31A4-C3B292EF89E8}"/>
                </a:ext>
              </a:extLst>
            </p:cNvPr>
            <p:cNvSpPr/>
            <p:nvPr/>
          </p:nvSpPr>
          <p:spPr>
            <a:xfrm>
              <a:off x="3594100" y="788987"/>
              <a:ext cx="2501900" cy="723900"/>
            </a:xfrm>
            <a:prstGeom prst="wedgeRoundRectCallout">
              <a:avLst>
                <a:gd name="adj1" fmla="val 36310"/>
                <a:gd name="adj2" fmla="val 99342"/>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sp>
          <p:nvSpPr>
            <p:cNvPr id="11273" name="Rectangle 9">
              <a:extLst>
                <a:ext uri="{FF2B5EF4-FFF2-40B4-BE49-F238E27FC236}">
                  <a16:creationId xmlns:a16="http://schemas.microsoft.com/office/drawing/2014/main" id="{56379137-CEE5-4D22-9C04-68B458E360B7}"/>
                </a:ext>
              </a:extLst>
            </p:cNvPr>
            <p:cNvSpPr>
              <a:spLocks noChangeArrowheads="1"/>
            </p:cNvSpPr>
            <p:nvPr/>
          </p:nvSpPr>
          <p:spPr bwMode="auto">
            <a:xfrm>
              <a:off x="3810001" y="820736"/>
              <a:ext cx="2070100" cy="723900"/>
            </a:xfrm>
            <a:prstGeom prst="rect">
              <a:avLst/>
            </a:prstGeom>
            <a:grpFill/>
            <a:ln>
              <a:noFill/>
            </a:ln>
          </p:spPr>
          <p:txBody>
            <a:bodyPr wrap="none" anchor="ctr"/>
            <a:lstStyle/>
            <a:p>
              <a:pPr algn="ctr" defTabSz="685800">
                <a:buClrTx/>
                <a:defRPr/>
              </a:pPr>
              <a:r>
                <a:rPr lang="en-US" sz="1800" b="1" kern="1200" dirty="0">
                  <a:solidFill>
                    <a:srgbClr val="FF0000"/>
                  </a:solidFill>
                  <a:latin typeface="Times New Roman" pitchFamily="18" charset="0"/>
                  <a:ea typeface="+mn-ea"/>
                  <a:cs typeface="+mn-cs"/>
                </a:rPr>
                <a:t>TÂY BAN NHA</a:t>
              </a:r>
            </a:p>
          </p:txBody>
        </p:sp>
      </p:grpSp>
      <p:pic>
        <p:nvPicPr>
          <p:cNvPr id="6" name="Picture 5">
            <a:extLst>
              <a:ext uri="{FF2B5EF4-FFF2-40B4-BE49-F238E27FC236}">
                <a16:creationId xmlns:a16="http://schemas.microsoft.com/office/drawing/2014/main" id="{F0FB81EA-5F1A-E2C7-3607-4FAD48312F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4" y="833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a:extLst>
              <a:ext uri="{FF2B5EF4-FFF2-40B4-BE49-F238E27FC236}">
                <a16:creationId xmlns:a16="http://schemas.microsoft.com/office/drawing/2014/main" id="{784F06B7-9861-5B7E-C119-E1AB0BCB38E2}"/>
              </a:ext>
            </a:extLst>
          </p:cNvPr>
          <p:cNvGrpSpPr>
            <a:grpSpLocks/>
          </p:cNvGrpSpPr>
          <p:nvPr/>
        </p:nvGrpSpPr>
        <p:grpSpPr bwMode="auto">
          <a:xfrm>
            <a:off x="40481" y="21431"/>
            <a:ext cx="9116616" cy="5116116"/>
            <a:chOff x="0" y="-1"/>
            <a:chExt cx="12155488" cy="6821487"/>
          </a:xfrm>
        </p:grpSpPr>
        <p:pic>
          <p:nvPicPr>
            <p:cNvPr id="147474" name="Picture 42">
              <a:extLst>
                <a:ext uri="{FF2B5EF4-FFF2-40B4-BE49-F238E27FC236}">
                  <a16:creationId xmlns:a16="http://schemas.microsoft.com/office/drawing/2014/main" id="{A5C09B4C-EE5A-D89B-BA19-7DE13BBC6D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096000" cy="682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5" name="Picture 43">
              <a:extLst>
                <a:ext uri="{FF2B5EF4-FFF2-40B4-BE49-F238E27FC236}">
                  <a16:creationId xmlns:a16="http://schemas.microsoft.com/office/drawing/2014/main" id="{0B6793CA-94BE-5D10-5B0F-A58208BB23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9488" y="-1"/>
              <a:ext cx="60960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3" presetID="10" presetClass="entr" presetSubtype="0" repeatCount="3000" fill="hold" grpId="0" nodeType="withEffect">
                                  <p:stCondLst>
                                    <p:cond delay="0"/>
                                  </p:stCondLst>
                                  <p:childTnLst>
                                    <p:set>
                                      <p:cBhvr>
                                        <p:cTn id="14" dur="1" fill="hold">
                                          <p:stCondLst>
                                            <p:cond delay="0"/>
                                          </p:stCondLst>
                                        </p:cTn>
                                        <p:tgtEl>
                                          <p:spTgt spid="11334"/>
                                        </p:tgtEl>
                                        <p:attrNameLst>
                                          <p:attrName>style.visibility</p:attrName>
                                        </p:attrNameLst>
                                      </p:cBhvr>
                                      <p:to>
                                        <p:strVal val="visible"/>
                                      </p:to>
                                    </p:set>
                                    <p:animEffect transition="in" filter="fade">
                                      <p:cBhvr>
                                        <p:cTn id="15" dur="500"/>
                                        <p:tgtEl>
                                          <p:spTgt spid="11334"/>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wipe(right)">
                                      <p:cBhvr>
                                        <p:cTn id="20" dur="500"/>
                                        <p:tgtEl>
                                          <p:spTgt spid="11270"/>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par>
                          <p:cTn id="21" fill="hold" nodeType="afterGroup">
                            <p:stCondLst>
                              <p:cond delay="500"/>
                            </p:stCondLst>
                            <p:childTnLst>
                              <p:par>
                                <p:cTn id="22" presetID="10" presetClass="entr" presetSubtype="0" repeatCount="2000" fill="hold" grpId="0" nodeType="afterEffect">
                                  <p:stCondLst>
                                    <p:cond delay="0"/>
                                  </p:stCondLst>
                                  <p:childTnLst>
                                    <p:set>
                                      <p:cBhvr>
                                        <p:cTn id="23" dur="1" fill="hold">
                                          <p:stCondLst>
                                            <p:cond delay="0"/>
                                          </p:stCondLst>
                                        </p:cTn>
                                        <p:tgtEl>
                                          <p:spTgt spid="11281"/>
                                        </p:tgtEl>
                                        <p:attrNameLst>
                                          <p:attrName>style.visibility</p:attrName>
                                        </p:attrNameLst>
                                      </p:cBhvr>
                                      <p:to>
                                        <p:strVal val="visible"/>
                                      </p:to>
                                    </p:set>
                                    <p:animEffect transition="in" filter="fade">
                                      <p:cBhvr>
                                        <p:cTn id="24" dur="1000"/>
                                        <p:tgtEl>
                                          <p:spTgt spid="11281"/>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11269"/>
                                        </p:tgtEl>
                                        <p:attrNameLst>
                                          <p:attrName>style.visibility</p:attrName>
                                        </p:attrNameLst>
                                      </p:cBhvr>
                                      <p:to>
                                        <p:strVal val="visible"/>
                                      </p:to>
                                    </p:set>
                                    <p:animEffect transition="in" filter="wipe(right)">
                                      <p:cBhvr>
                                        <p:cTn id="29" dur="500"/>
                                        <p:tgtEl>
                                          <p:spTgt spid="11269"/>
                                        </p:tgtEl>
                                      </p:cBhvr>
                                    </p:animEffec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par>
                          <p:cTn id="30" fill="hold" nodeType="afterGroup">
                            <p:stCondLst>
                              <p:cond delay="500"/>
                            </p:stCondLst>
                            <p:childTnLst>
                              <p:par>
                                <p:cTn id="31" presetID="10" presetClass="entr" presetSubtype="0" repeatCount="2000" fill="hold" grpId="0" nodeType="afterEffect">
                                  <p:stCondLst>
                                    <p:cond delay="0"/>
                                  </p:stCondLst>
                                  <p:childTnLst>
                                    <p:set>
                                      <p:cBhvr>
                                        <p:cTn id="32" dur="1" fill="hold">
                                          <p:stCondLst>
                                            <p:cond delay="0"/>
                                          </p:stCondLst>
                                        </p:cTn>
                                        <p:tgtEl>
                                          <p:spTgt spid="11282"/>
                                        </p:tgtEl>
                                        <p:attrNameLst>
                                          <p:attrName>style.visibility</p:attrName>
                                        </p:attrNameLst>
                                      </p:cBhvr>
                                      <p:to>
                                        <p:strVal val="visible"/>
                                      </p:to>
                                    </p:set>
                                    <p:animEffect transition="in" filter="fade">
                                      <p:cBhvr>
                                        <p:cTn id="33" dur="1000"/>
                                        <p:tgtEl>
                                          <p:spTgt spid="11282"/>
                                        </p:tgtEl>
                                      </p:cBhvr>
                                    </p:animEffect>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par>
                                <p:cTn id="34" presetID="53"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subTnLst>
                                    <p:audio>
                                      <p:cMediaNode>
                                        <p:cTn display="0" masterRel="sameClick">
                                          <p:stCondLst>
                                            <p:cond evt="begin" delay="0">
                                              <p:tn val="34"/>
                                            </p:cond>
                                          </p:stCondLst>
                                          <p:endCondLst>
                                            <p:cond evt="onStopAudio" delay="0">
                                              <p:tgtEl>
                                                <p:sldTgt/>
                                              </p:tgtEl>
                                            </p:cond>
                                          </p:endCondLst>
                                        </p:cTn>
                                        <p:tgtEl>
                                          <p:sndTgt r:embed="rId3" name="whoosh.wav"/>
                                        </p:tgtEl>
                                      </p:cMediaNode>
                                    </p:audio>
                                  </p:subTnLst>
                                </p:cTn>
                              </p:par>
                              <p:par>
                                <p:cTn id="39" presetID="13" presetClass="entr" presetSubtype="32"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plus(out)">
                                      <p:cBhvr>
                                        <p:cTn id="41" dur="5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2" presetID="53" presetClass="entr" presetSubtype="0" fill="hold" grpId="0" nodeType="withEffect">
                                  <p:stCondLst>
                                    <p:cond delay="0"/>
                                  </p:stCondLst>
                                  <p:childTnLst>
                                    <p:set>
                                      <p:cBhvr>
                                        <p:cTn id="43" dur="1" fill="hold">
                                          <p:stCondLst>
                                            <p:cond delay="0"/>
                                          </p:stCondLst>
                                        </p:cTn>
                                        <p:tgtEl>
                                          <p:spTgt spid="11353"/>
                                        </p:tgtEl>
                                        <p:attrNameLst>
                                          <p:attrName>style.visibility</p:attrName>
                                        </p:attrNameLst>
                                      </p:cBhvr>
                                      <p:to>
                                        <p:strVal val="visible"/>
                                      </p:to>
                                    </p:set>
                                    <p:anim calcmode="lin" valueType="num">
                                      <p:cBhvr>
                                        <p:cTn id="44" dur="500" fill="hold"/>
                                        <p:tgtEl>
                                          <p:spTgt spid="11353"/>
                                        </p:tgtEl>
                                        <p:attrNameLst>
                                          <p:attrName>ppt_w</p:attrName>
                                        </p:attrNameLst>
                                      </p:cBhvr>
                                      <p:tavLst>
                                        <p:tav tm="0">
                                          <p:val>
                                            <p:fltVal val="0"/>
                                          </p:val>
                                        </p:tav>
                                        <p:tav tm="100000">
                                          <p:val>
                                            <p:strVal val="#ppt_w"/>
                                          </p:val>
                                        </p:tav>
                                      </p:tavLst>
                                    </p:anim>
                                    <p:anim calcmode="lin" valueType="num">
                                      <p:cBhvr>
                                        <p:cTn id="45" dur="500" fill="hold"/>
                                        <p:tgtEl>
                                          <p:spTgt spid="11353"/>
                                        </p:tgtEl>
                                        <p:attrNameLst>
                                          <p:attrName>ppt_h</p:attrName>
                                        </p:attrNameLst>
                                      </p:cBhvr>
                                      <p:tavLst>
                                        <p:tav tm="0">
                                          <p:val>
                                            <p:fltVal val="0"/>
                                          </p:val>
                                        </p:tav>
                                        <p:tav tm="100000">
                                          <p:val>
                                            <p:strVal val="#ppt_h"/>
                                          </p:val>
                                        </p:tav>
                                      </p:tavLst>
                                    </p:anim>
                                    <p:animEffect transition="in" filter="fade">
                                      <p:cBhvr>
                                        <p:cTn id="46" dur="500"/>
                                        <p:tgtEl>
                                          <p:spTgt spid="11353"/>
                                        </p:tgtEl>
                                      </p:cBhvr>
                                    </p:animEffect>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37"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outVertical)">
                                      <p:cBhvr>
                                        <p:cTn id="51" dur="500"/>
                                        <p:tgtEl>
                                          <p:spTgt spid="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1" grpId="0"/>
      <p:bldP spid="11282" grpId="0"/>
      <p:bldP spid="11334" grpId="0" animBg="1"/>
      <p:bldP spid="11353"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2">
            <a:extLst>
              <a:ext uri="{FF2B5EF4-FFF2-40B4-BE49-F238E27FC236}">
                <a16:creationId xmlns:a16="http://schemas.microsoft.com/office/drawing/2014/main" id="{87BA52AD-BA0E-0FC8-E3D9-595AF2423A84}"/>
              </a:ext>
            </a:extLst>
          </p:cNvPr>
          <p:cNvSpPr txBox="1">
            <a:spLocks noChangeArrowheads="1"/>
          </p:cNvSpPr>
          <p:nvPr/>
        </p:nvSpPr>
        <p:spPr bwMode="auto">
          <a:xfrm>
            <a:off x="5711428" y="0"/>
            <a:ext cx="34325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ClrTx/>
              <a:buNone/>
            </a:pPr>
            <a:endParaRPr lang="en-VN" altLang="en-VN" sz="1350" kern="1200">
              <a:solidFill>
                <a:prstClr val="black"/>
              </a:solidFill>
              <a:ea typeface="+mn-ea"/>
              <a:cs typeface="+mn-cs"/>
            </a:endParaRPr>
          </a:p>
        </p:txBody>
      </p:sp>
      <p:pic>
        <p:nvPicPr>
          <p:cNvPr id="2" name="hành trình colombo.mp4" descr="hành trình colombo.mp4">
            <a:hlinkClick r:id="" action="ppaction://media"/>
            <a:extLst>
              <a:ext uri="{FF2B5EF4-FFF2-40B4-BE49-F238E27FC236}">
                <a16:creationId xmlns:a16="http://schemas.microsoft.com/office/drawing/2014/main" id="{A2997F84-D5A0-0BFC-1FFC-F12FC82EAB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1">
            <a:extLst>
              <a:ext uri="{FF2B5EF4-FFF2-40B4-BE49-F238E27FC236}">
                <a16:creationId xmlns:a16="http://schemas.microsoft.com/office/drawing/2014/main" id="{1CF7F926-04C2-5A0A-DAA1-BCC9E01CB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Text Box 47">
            <a:extLst>
              <a:ext uri="{FF2B5EF4-FFF2-40B4-BE49-F238E27FC236}">
                <a16:creationId xmlns:a16="http://schemas.microsoft.com/office/drawing/2014/main" id="{79403500-C7C5-AF8C-A504-266AA5C7F504}"/>
              </a:ext>
            </a:extLst>
          </p:cNvPr>
          <p:cNvSpPr txBox="1">
            <a:spLocks noChangeArrowheads="1"/>
          </p:cNvSpPr>
          <p:nvPr/>
        </p:nvSpPr>
        <p:spPr bwMode="auto">
          <a:xfrm>
            <a:off x="2151460" y="1735932"/>
            <a:ext cx="2059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 Đi-a-xơ</a:t>
            </a:r>
          </a:p>
        </p:txBody>
      </p:sp>
      <p:sp>
        <p:nvSpPr>
          <p:cNvPr id="150531" name="Text Box 70">
            <a:extLst>
              <a:ext uri="{FF2B5EF4-FFF2-40B4-BE49-F238E27FC236}">
                <a16:creationId xmlns:a16="http://schemas.microsoft.com/office/drawing/2014/main" id="{89035D43-4E74-233D-B060-00E1139CFA6C}"/>
              </a:ext>
            </a:extLst>
          </p:cNvPr>
          <p:cNvSpPr txBox="1">
            <a:spLocks noChangeArrowheads="1"/>
          </p:cNvSpPr>
          <p:nvPr/>
        </p:nvSpPr>
        <p:spPr bwMode="auto">
          <a:xfrm>
            <a:off x="4672012" y="1732360"/>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Bồ Đào Nha</a:t>
            </a:r>
          </a:p>
        </p:txBody>
      </p:sp>
      <p:sp>
        <p:nvSpPr>
          <p:cNvPr id="150532" name="Text Box 71">
            <a:hlinkClick r:id="rId3" action="ppaction://hlinksldjump"/>
            <a:extLst>
              <a:ext uri="{FF2B5EF4-FFF2-40B4-BE49-F238E27FC236}">
                <a16:creationId xmlns:a16="http://schemas.microsoft.com/office/drawing/2014/main" id="{5FA22297-60BD-93CF-CB67-87D1EB41D82D}"/>
              </a:ext>
            </a:extLst>
          </p:cNvPr>
          <p:cNvSpPr txBox="1">
            <a:spLocks noChangeArrowheads="1"/>
          </p:cNvSpPr>
          <p:nvPr/>
        </p:nvSpPr>
        <p:spPr bwMode="auto">
          <a:xfrm>
            <a:off x="7422356" y="1553766"/>
            <a:ext cx="170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Cực Nam Châu Phi</a:t>
            </a:r>
          </a:p>
        </p:txBody>
      </p:sp>
      <p:sp>
        <p:nvSpPr>
          <p:cNvPr id="150533" name="Text Box 72">
            <a:extLst>
              <a:ext uri="{FF2B5EF4-FFF2-40B4-BE49-F238E27FC236}">
                <a16:creationId xmlns:a16="http://schemas.microsoft.com/office/drawing/2014/main" id="{FDD0642C-CD28-4864-4310-4DEB0DF2903A}"/>
              </a:ext>
            </a:extLst>
          </p:cNvPr>
          <p:cNvSpPr txBox="1">
            <a:spLocks noChangeArrowheads="1"/>
          </p:cNvSpPr>
          <p:nvPr/>
        </p:nvSpPr>
        <p:spPr bwMode="auto">
          <a:xfrm>
            <a:off x="182167" y="1726407"/>
            <a:ext cx="1078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1487</a:t>
            </a:r>
          </a:p>
        </p:txBody>
      </p:sp>
      <p:sp>
        <p:nvSpPr>
          <p:cNvPr id="150534" name="Text Box 50">
            <a:extLst>
              <a:ext uri="{FF2B5EF4-FFF2-40B4-BE49-F238E27FC236}">
                <a16:creationId xmlns:a16="http://schemas.microsoft.com/office/drawing/2014/main" id="{2CB8EFFE-E21E-94CE-B481-0D4196BC2DC3}"/>
              </a:ext>
            </a:extLst>
          </p:cNvPr>
          <p:cNvSpPr txBox="1">
            <a:spLocks noChangeArrowheads="1"/>
          </p:cNvSpPr>
          <p:nvPr/>
        </p:nvSpPr>
        <p:spPr bwMode="auto">
          <a:xfrm>
            <a:off x="2260998" y="2717007"/>
            <a:ext cx="2411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C. Cô-lôm-bô</a:t>
            </a:r>
          </a:p>
        </p:txBody>
      </p:sp>
      <p:sp>
        <p:nvSpPr>
          <p:cNvPr id="150535" name="Text Box 73">
            <a:extLst>
              <a:ext uri="{FF2B5EF4-FFF2-40B4-BE49-F238E27FC236}">
                <a16:creationId xmlns:a16="http://schemas.microsoft.com/office/drawing/2014/main" id="{68097639-8F52-9201-3264-EF3BE3C285A1}"/>
              </a:ext>
            </a:extLst>
          </p:cNvPr>
          <p:cNvSpPr txBox="1">
            <a:spLocks noChangeArrowheads="1"/>
          </p:cNvSpPr>
          <p:nvPr/>
        </p:nvSpPr>
        <p:spPr bwMode="auto">
          <a:xfrm>
            <a:off x="328613" y="2750344"/>
            <a:ext cx="93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1492</a:t>
            </a:r>
          </a:p>
        </p:txBody>
      </p:sp>
      <p:sp>
        <p:nvSpPr>
          <p:cNvPr id="150536" name="Text Box 74">
            <a:extLst>
              <a:ext uri="{FF2B5EF4-FFF2-40B4-BE49-F238E27FC236}">
                <a16:creationId xmlns:a16="http://schemas.microsoft.com/office/drawing/2014/main" id="{DB328443-9C65-A22A-35B3-EA8F6DA00341}"/>
              </a:ext>
            </a:extLst>
          </p:cNvPr>
          <p:cNvSpPr txBox="1">
            <a:spLocks noChangeArrowheads="1"/>
          </p:cNvSpPr>
          <p:nvPr/>
        </p:nvSpPr>
        <p:spPr bwMode="auto">
          <a:xfrm>
            <a:off x="5129212" y="2725341"/>
            <a:ext cx="217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Tây Ban Nha</a:t>
            </a:r>
          </a:p>
        </p:txBody>
      </p:sp>
      <p:sp>
        <p:nvSpPr>
          <p:cNvPr id="150537" name="Text Box 75">
            <a:hlinkClick r:id="rId4" action="ppaction://hlinksldjump"/>
            <a:extLst>
              <a:ext uri="{FF2B5EF4-FFF2-40B4-BE49-F238E27FC236}">
                <a16:creationId xmlns:a16="http://schemas.microsoft.com/office/drawing/2014/main" id="{DBFCE390-6DB4-505A-6A41-8FF5780F6EC8}"/>
              </a:ext>
            </a:extLst>
          </p:cNvPr>
          <p:cNvSpPr txBox="1">
            <a:spLocks noChangeArrowheads="1"/>
          </p:cNvSpPr>
          <p:nvPr/>
        </p:nvSpPr>
        <p:spPr bwMode="auto">
          <a:xfrm>
            <a:off x="7458075" y="2477691"/>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Tìm ra Châu Mĩ</a:t>
            </a:r>
          </a:p>
        </p:txBody>
      </p:sp>
      <p:sp>
        <p:nvSpPr>
          <p:cNvPr id="13" name="Text Box 51">
            <a:extLst>
              <a:ext uri="{FF2B5EF4-FFF2-40B4-BE49-F238E27FC236}">
                <a16:creationId xmlns:a16="http://schemas.microsoft.com/office/drawing/2014/main" id="{7B2A9F45-409E-79A0-9E8E-5143CA9125E7}"/>
              </a:ext>
            </a:extLst>
          </p:cNvPr>
          <p:cNvSpPr txBox="1">
            <a:spLocks noChangeArrowheads="1"/>
          </p:cNvSpPr>
          <p:nvPr/>
        </p:nvSpPr>
        <p:spPr bwMode="auto">
          <a:xfrm>
            <a:off x="2239566" y="3534966"/>
            <a:ext cx="28705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Va-xcô Đơ Ga-ma</a:t>
            </a:r>
          </a:p>
        </p:txBody>
      </p:sp>
      <p:sp>
        <p:nvSpPr>
          <p:cNvPr id="14" name="Text Box 76">
            <a:extLst>
              <a:ext uri="{FF2B5EF4-FFF2-40B4-BE49-F238E27FC236}">
                <a16:creationId xmlns:a16="http://schemas.microsoft.com/office/drawing/2014/main" id="{E7DB6D00-4F13-A057-B5DC-8BBBDF546FA7}"/>
              </a:ext>
            </a:extLst>
          </p:cNvPr>
          <p:cNvSpPr txBox="1">
            <a:spLocks noChangeArrowheads="1"/>
          </p:cNvSpPr>
          <p:nvPr/>
        </p:nvSpPr>
        <p:spPr bwMode="auto">
          <a:xfrm>
            <a:off x="114300" y="3514725"/>
            <a:ext cx="1721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1497-1498</a:t>
            </a:r>
          </a:p>
        </p:txBody>
      </p:sp>
      <p:sp>
        <p:nvSpPr>
          <p:cNvPr id="15" name="Text Box 84">
            <a:extLst>
              <a:ext uri="{FF2B5EF4-FFF2-40B4-BE49-F238E27FC236}">
                <a16:creationId xmlns:a16="http://schemas.microsoft.com/office/drawing/2014/main" id="{6E887A15-FB6B-0195-DD12-4B2C9C9717D9}"/>
              </a:ext>
            </a:extLst>
          </p:cNvPr>
          <p:cNvSpPr txBox="1">
            <a:spLocks noChangeArrowheads="1"/>
          </p:cNvSpPr>
          <p:nvPr/>
        </p:nvSpPr>
        <p:spPr bwMode="auto">
          <a:xfrm>
            <a:off x="5208985" y="3519488"/>
            <a:ext cx="194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Bồ Đào Nha</a:t>
            </a:r>
          </a:p>
        </p:txBody>
      </p:sp>
      <p:sp>
        <p:nvSpPr>
          <p:cNvPr id="16" name="Text Box 85">
            <a:hlinkClick r:id="rId5" action="ppaction://hlinksldjump"/>
            <a:extLst>
              <a:ext uri="{FF2B5EF4-FFF2-40B4-BE49-F238E27FC236}">
                <a16:creationId xmlns:a16="http://schemas.microsoft.com/office/drawing/2014/main" id="{E03D6A41-4749-2171-F042-236932A3B739}"/>
              </a:ext>
            </a:extLst>
          </p:cNvPr>
          <p:cNvSpPr txBox="1">
            <a:spLocks noChangeArrowheads="1"/>
          </p:cNvSpPr>
          <p:nvPr/>
        </p:nvSpPr>
        <p:spPr bwMode="auto">
          <a:xfrm>
            <a:off x="7422357" y="3374232"/>
            <a:ext cx="1721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Bờ biển Tây Nam Ấn Độ</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linds(horizontal)">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linds(horizontal)">
                                      <p:cBhvr>
                                        <p:cTn id="12" dur="500"/>
                                        <p:tgtEl>
                                          <p:spTgt spid="1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linds(horizontal)">
                                      <p:cBhvr>
                                        <p:cTn id="17" dur="500"/>
                                        <p:tgtEl>
                                          <p:spTgt spid="1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linds(horizont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86" descr="Ban do TG trong">
            <a:extLst>
              <a:ext uri="{FF2B5EF4-FFF2-40B4-BE49-F238E27FC236}">
                <a16:creationId xmlns:a16="http://schemas.microsoft.com/office/drawing/2014/main" id="{59B2D08F-4B3C-2328-B111-EB706351B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 y="0"/>
            <a:ext cx="9110663"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07">
            <a:extLst>
              <a:ext uri="{FF2B5EF4-FFF2-40B4-BE49-F238E27FC236}">
                <a16:creationId xmlns:a16="http://schemas.microsoft.com/office/drawing/2014/main" id="{681F3C3F-3F98-17A0-DA6E-C268AD12526B}"/>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7531894" y="58342"/>
            <a:ext cx="1578769" cy="195381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10245" name="Freeform 5">
            <a:extLst>
              <a:ext uri="{FF2B5EF4-FFF2-40B4-BE49-F238E27FC236}">
                <a16:creationId xmlns:a16="http://schemas.microsoft.com/office/drawing/2014/main" id="{BB359A3F-FD25-D685-3958-654C76D6CB7F}"/>
              </a:ext>
            </a:extLst>
          </p:cNvPr>
          <p:cNvSpPr>
            <a:spLocks/>
          </p:cNvSpPr>
          <p:nvPr/>
        </p:nvSpPr>
        <p:spPr bwMode="auto">
          <a:xfrm>
            <a:off x="5064919" y="3117057"/>
            <a:ext cx="432197" cy="778669"/>
          </a:xfrm>
          <a:custGeom>
            <a:avLst/>
            <a:gdLst>
              <a:gd name="T0" fmla="*/ 0 w 363"/>
              <a:gd name="T1" fmla="*/ 2147483646 h 654"/>
              <a:gd name="T2" fmla="*/ 2147483646 w 363"/>
              <a:gd name="T3" fmla="*/ 2147483646 h 654"/>
              <a:gd name="T4" fmla="*/ 2147483646 w 363"/>
              <a:gd name="T5" fmla="*/ 2147483646 h 654"/>
              <a:gd name="T6" fmla="*/ 2147483646 w 363"/>
              <a:gd name="T7" fmla="*/ 2147483646 h 654"/>
              <a:gd name="T8" fmla="*/ 2147483646 w 363"/>
              <a:gd name="T9" fmla="*/ 2147483646 h 654"/>
              <a:gd name="T10" fmla="*/ 2147483646 w 363"/>
              <a:gd name="T11" fmla="*/ 2147483646 h 654"/>
              <a:gd name="T12" fmla="*/ 2147483646 w 363"/>
              <a:gd name="T13" fmla="*/ 2147483646 h 654"/>
              <a:gd name="T14" fmla="*/ 2147483646 w 363"/>
              <a:gd name="T15" fmla="*/ 2147483646 h 654"/>
              <a:gd name="T16" fmla="*/ 2147483646 w 363"/>
              <a:gd name="T17" fmla="*/ 0 h 6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3"/>
              <a:gd name="T28" fmla="*/ 0 h 654"/>
              <a:gd name="T29" fmla="*/ 363 w 363"/>
              <a:gd name="T30" fmla="*/ 654 h 6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57150">
            <a:solidFill>
              <a:srgbClr val="00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46" name="Freeform 6">
            <a:extLst>
              <a:ext uri="{FF2B5EF4-FFF2-40B4-BE49-F238E27FC236}">
                <a16:creationId xmlns:a16="http://schemas.microsoft.com/office/drawing/2014/main" id="{1DA1DF53-8AB5-5761-6666-6AA8B249B2AC}"/>
              </a:ext>
            </a:extLst>
          </p:cNvPr>
          <p:cNvSpPr>
            <a:spLocks/>
          </p:cNvSpPr>
          <p:nvPr/>
        </p:nvSpPr>
        <p:spPr bwMode="auto">
          <a:xfrm>
            <a:off x="5497117" y="2422923"/>
            <a:ext cx="839390" cy="631031"/>
          </a:xfrm>
          <a:custGeom>
            <a:avLst/>
            <a:gdLst>
              <a:gd name="T0" fmla="*/ 2147483646 w 521"/>
              <a:gd name="T1" fmla="*/ 2147483646 h 423"/>
              <a:gd name="T2" fmla="*/ 2147483646 w 521"/>
              <a:gd name="T3" fmla="*/ 2147483646 h 423"/>
              <a:gd name="T4" fmla="*/ 2147483646 w 521"/>
              <a:gd name="T5" fmla="*/ 2147483646 h 423"/>
              <a:gd name="T6" fmla="*/ 2147483646 w 521"/>
              <a:gd name="T7" fmla="*/ 2147483646 h 423"/>
              <a:gd name="T8" fmla="*/ 2147483646 w 521"/>
              <a:gd name="T9" fmla="*/ 2147483646 h 423"/>
              <a:gd name="T10" fmla="*/ 2147483646 w 521"/>
              <a:gd name="T11" fmla="*/ 0 h 423"/>
              <a:gd name="T12" fmla="*/ 0 60000 65536"/>
              <a:gd name="T13" fmla="*/ 0 60000 65536"/>
              <a:gd name="T14" fmla="*/ 0 60000 65536"/>
              <a:gd name="T15" fmla="*/ 0 60000 65536"/>
              <a:gd name="T16" fmla="*/ 0 60000 65536"/>
              <a:gd name="T17" fmla="*/ 0 60000 65536"/>
              <a:gd name="T18" fmla="*/ 0 w 521"/>
              <a:gd name="T19" fmla="*/ 0 h 423"/>
              <a:gd name="T20" fmla="*/ 521 w 521"/>
              <a:gd name="T21" fmla="*/ 423 h 423"/>
            </a:gdLst>
            <a:ahLst/>
            <a:cxnLst>
              <a:cxn ang="T12">
                <a:pos x="T0" y="T1"/>
              </a:cxn>
              <a:cxn ang="T13">
                <a:pos x="T2" y="T3"/>
              </a:cxn>
              <a:cxn ang="T14">
                <a:pos x="T4" y="T5"/>
              </a:cxn>
              <a:cxn ang="T15">
                <a:pos x="T6" y="T7"/>
              </a:cxn>
              <a:cxn ang="T16">
                <a:pos x="T8" y="T9"/>
              </a:cxn>
              <a:cxn ang="T17">
                <a:pos x="T10" y="T11"/>
              </a:cxn>
            </a:cxnLst>
            <a:rect l="T18" t="T19" r="T20" b="T21"/>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57150">
            <a:solidFill>
              <a:srgbClr val="00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47" name="Freeform 7">
            <a:extLst>
              <a:ext uri="{FF2B5EF4-FFF2-40B4-BE49-F238E27FC236}">
                <a16:creationId xmlns:a16="http://schemas.microsoft.com/office/drawing/2014/main" id="{319E5004-0E3B-8CF2-F2C2-38602181DF3A}"/>
              </a:ext>
            </a:extLst>
          </p:cNvPr>
          <p:cNvSpPr>
            <a:spLocks/>
          </p:cNvSpPr>
          <p:nvPr/>
        </p:nvSpPr>
        <p:spPr bwMode="auto">
          <a:xfrm>
            <a:off x="5898356" y="2228850"/>
            <a:ext cx="438150" cy="242888"/>
          </a:xfrm>
          <a:custGeom>
            <a:avLst/>
            <a:gdLst>
              <a:gd name="T0" fmla="*/ 2147483646 w 368"/>
              <a:gd name="T1" fmla="*/ 2147483646 h 117"/>
              <a:gd name="T2" fmla="*/ 2147483646 w 368"/>
              <a:gd name="T3" fmla="*/ 2147483646 h 117"/>
              <a:gd name="T4" fmla="*/ 2147483646 w 368"/>
              <a:gd name="T5" fmla="*/ 2147483646 h 117"/>
              <a:gd name="T6" fmla="*/ 2147483646 w 368"/>
              <a:gd name="T7" fmla="*/ 2147483646 h 117"/>
              <a:gd name="T8" fmla="*/ 0 w 368"/>
              <a:gd name="T9" fmla="*/ 2147483646 h 117"/>
              <a:gd name="T10" fmla="*/ 0 60000 65536"/>
              <a:gd name="T11" fmla="*/ 0 60000 65536"/>
              <a:gd name="T12" fmla="*/ 0 60000 65536"/>
              <a:gd name="T13" fmla="*/ 0 60000 65536"/>
              <a:gd name="T14" fmla="*/ 0 60000 65536"/>
              <a:gd name="T15" fmla="*/ 0 w 368"/>
              <a:gd name="T16" fmla="*/ 0 h 117"/>
              <a:gd name="T17" fmla="*/ 368 w 368"/>
              <a:gd name="T18" fmla="*/ 117 h 117"/>
            </a:gdLst>
            <a:ahLst/>
            <a:cxnLst>
              <a:cxn ang="T10">
                <a:pos x="T0" y="T1"/>
              </a:cxn>
              <a:cxn ang="T11">
                <a:pos x="T2" y="T3"/>
              </a:cxn>
              <a:cxn ang="T12">
                <a:pos x="T4" y="T5"/>
              </a:cxn>
              <a:cxn ang="T13">
                <a:pos x="T6" y="T7"/>
              </a:cxn>
              <a:cxn ang="T14">
                <a:pos x="T8" y="T9"/>
              </a:cxn>
            </a:cxnLst>
            <a:rect l="T15" t="T16" r="T17" b="T18"/>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57150">
            <a:solidFill>
              <a:srgbClr val="00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48" name="Freeform 8">
            <a:extLst>
              <a:ext uri="{FF2B5EF4-FFF2-40B4-BE49-F238E27FC236}">
                <a16:creationId xmlns:a16="http://schemas.microsoft.com/office/drawing/2014/main" id="{C83E0394-752C-50B5-275C-A42AAE09E2B4}"/>
              </a:ext>
            </a:extLst>
          </p:cNvPr>
          <p:cNvSpPr>
            <a:spLocks/>
          </p:cNvSpPr>
          <p:nvPr/>
        </p:nvSpPr>
        <p:spPr bwMode="auto">
          <a:xfrm>
            <a:off x="3880247" y="1621631"/>
            <a:ext cx="147638" cy="390525"/>
          </a:xfrm>
          <a:custGeom>
            <a:avLst/>
            <a:gdLst>
              <a:gd name="T0" fmla="*/ 2147483646 w 124"/>
              <a:gd name="T1" fmla="*/ 0 h 328"/>
              <a:gd name="T2" fmla="*/ 2147483646 w 124"/>
              <a:gd name="T3" fmla="*/ 2147483646 h 328"/>
              <a:gd name="T4" fmla="*/ 0 w 124"/>
              <a:gd name="T5" fmla="*/ 2147483646 h 328"/>
              <a:gd name="T6" fmla="*/ 0 60000 65536"/>
              <a:gd name="T7" fmla="*/ 0 60000 65536"/>
              <a:gd name="T8" fmla="*/ 0 60000 65536"/>
              <a:gd name="T9" fmla="*/ 0 w 124"/>
              <a:gd name="T10" fmla="*/ 0 h 328"/>
              <a:gd name="T11" fmla="*/ 124 w 124"/>
              <a:gd name="T12" fmla="*/ 328 h 328"/>
            </a:gdLst>
            <a:ahLst/>
            <a:cxnLst>
              <a:cxn ang="T6">
                <a:pos x="T0" y="T1"/>
              </a:cxn>
              <a:cxn ang="T7">
                <a:pos x="T2" y="T3"/>
              </a:cxn>
              <a:cxn ang="T8">
                <a:pos x="T4" y="T5"/>
              </a:cxn>
            </a:cxnLst>
            <a:rect l="T9" t="T10" r="T11" b="T12"/>
            <a:pathLst>
              <a:path w="124" h="328">
                <a:moveTo>
                  <a:pt x="124" y="0"/>
                </a:moveTo>
                <a:cubicBezTo>
                  <a:pt x="116" y="25"/>
                  <a:pt x="97" y="93"/>
                  <a:pt x="76" y="148"/>
                </a:cubicBezTo>
                <a:cubicBezTo>
                  <a:pt x="55" y="203"/>
                  <a:pt x="16" y="291"/>
                  <a:pt x="0" y="328"/>
                </a:cubicBezTo>
              </a:path>
            </a:pathLst>
          </a:custGeom>
          <a:noFill/>
          <a:ln w="57150">
            <a:solidFill>
              <a:srgbClr val="00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49" name="Freeform 9">
            <a:extLst>
              <a:ext uri="{FF2B5EF4-FFF2-40B4-BE49-F238E27FC236}">
                <a16:creationId xmlns:a16="http://schemas.microsoft.com/office/drawing/2014/main" id="{29F41BB0-56E3-95B9-6629-3FC0B41CA3FF}"/>
              </a:ext>
            </a:extLst>
          </p:cNvPr>
          <p:cNvSpPr>
            <a:spLocks/>
          </p:cNvSpPr>
          <p:nvPr/>
        </p:nvSpPr>
        <p:spPr bwMode="auto">
          <a:xfrm>
            <a:off x="3771900" y="2080022"/>
            <a:ext cx="114300" cy="342900"/>
          </a:xfrm>
          <a:custGeom>
            <a:avLst/>
            <a:gdLst>
              <a:gd name="T0" fmla="*/ 2147483646 w 96"/>
              <a:gd name="T1" fmla="*/ 0 h 288"/>
              <a:gd name="T2" fmla="*/ 2147483646 w 96"/>
              <a:gd name="T3" fmla="*/ 2147483646 h 288"/>
              <a:gd name="T4" fmla="*/ 0 w 96"/>
              <a:gd name="T5" fmla="*/ 2147483646 h 288"/>
              <a:gd name="T6" fmla="*/ 0 60000 65536"/>
              <a:gd name="T7" fmla="*/ 0 60000 65536"/>
              <a:gd name="T8" fmla="*/ 0 60000 65536"/>
              <a:gd name="T9" fmla="*/ 0 w 96"/>
              <a:gd name="T10" fmla="*/ 0 h 288"/>
              <a:gd name="T11" fmla="*/ 96 w 96"/>
              <a:gd name="T12" fmla="*/ 288 h 288"/>
            </a:gdLst>
            <a:ahLst/>
            <a:cxnLst>
              <a:cxn ang="T6">
                <a:pos x="T0" y="T1"/>
              </a:cxn>
              <a:cxn ang="T7">
                <a:pos x="T2" y="T3"/>
              </a:cxn>
              <a:cxn ang="T8">
                <a:pos x="T4" y="T5"/>
              </a:cxn>
            </a:cxnLst>
            <a:rect l="T9" t="T10" r="T11" b="T12"/>
            <a:pathLst>
              <a:path w="96" h="288">
                <a:moveTo>
                  <a:pt x="96" y="0"/>
                </a:moveTo>
                <a:cubicBezTo>
                  <a:pt x="80" y="48"/>
                  <a:pt x="64" y="96"/>
                  <a:pt x="48" y="144"/>
                </a:cubicBezTo>
                <a:cubicBezTo>
                  <a:pt x="32" y="192"/>
                  <a:pt x="16" y="240"/>
                  <a:pt x="0" y="288"/>
                </a:cubicBezTo>
              </a:path>
            </a:pathLst>
          </a:custGeom>
          <a:noFill/>
          <a:ln w="57150">
            <a:solidFill>
              <a:srgbClr val="00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50" name="Freeform 10">
            <a:extLst>
              <a:ext uri="{FF2B5EF4-FFF2-40B4-BE49-F238E27FC236}">
                <a16:creationId xmlns:a16="http://schemas.microsoft.com/office/drawing/2014/main" id="{DC2B8152-FBD0-893B-41CD-67F00F9ABB4C}"/>
              </a:ext>
            </a:extLst>
          </p:cNvPr>
          <p:cNvSpPr>
            <a:spLocks/>
          </p:cNvSpPr>
          <p:nvPr/>
        </p:nvSpPr>
        <p:spPr bwMode="auto">
          <a:xfrm rot="20823415">
            <a:off x="3818335" y="2461023"/>
            <a:ext cx="376238" cy="1364456"/>
          </a:xfrm>
          <a:custGeom>
            <a:avLst/>
            <a:gdLst>
              <a:gd name="T0" fmla="*/ 2147483646 w 402"/>
              <a:gd name="T1" fmla="*/ 0 h 1092"/>
              <a:gd name="T2" fmla="*/ 2147483646 w 402"/>
              <a:gd name="T3" fmla="*/ 2147483646 h 1092"/>
              <a:gd name="T4" fmla="*/ 2147483646 w 402"/>
              <a:gd name="T5" fmla="*/ 2147483646 h 1092"/>
              <a:gd name="T6" fmla="*/ 2147483646 w 402"/>
              <a:gd name="T7" fmla="*/ 2147483646 h 1092"/>
              <a:gd name="T8" fmla="*/ 2147483646 w 402"/>
              <a:gd name="T9" fmla="*/ 2147483646 h 1092"/>
              <a:gd name="T10" fmla="*/ 2147483646 w 402"/>
              <a:gd name="T11" fmla="*/ 2147483646 h 1092"/>
              <a:gd name="T12" fmla="*/ 2147483646 w 402"/>
              <a:gd name="T13" fmla="*/ 2147483646 h 1092"/>
              <a:gd name="T14" fmla="*/ 2147483646 w 402"/>
              <a:gd name="T15" fmla="*/ 2147483646 h 1092"/>
              <a:gd name="T16" fmla="*/ 2147483646 w 402"/>
              <a:gd name="T17" fmla="*/ 2147483646 h 1092"/>
              <a:gd name="T18" fmla="*/ 2147483646 w 402"/>
              <a:gd name="T19" fmla="*/ 2147483646 h 1092"/>
              <a:gd name="T20" fmla="*/ 2147483646 w 402"/>
              <a:gd name="T21" fmla="*/ 2147483646 h 1092"/>
              <a:gd name="T22" fmla="*/ 2147483646 w 402"/>
              <a:gd name="T23" fmla="*/ 2147483646 h 10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2"/>
              <a:gd name="T37" fmla="*/ 0 h 1092"/>
              <a:gd name="T38" fmla="*/ 402 w 402"/>
              <a:gd name="T39" fmla="*/ 1092 h 10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5715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51" name="Rectangle 11">
            <a:extLst>
              <a:ext uri="{FF2B5EF4-FFF2-40B4-BE49-F238E27FC236}">
                <a16:creationId xmlns:a16="http://schemas.microsoft.com/office/drawing/2014/main" id="{6F75F0DC-101C-D4B1-CDD9-7972777BDBCD}"/>
              </a:ext>
            </a:extLst>
          </p:cNvPr>
          <p:cNvSpPr>
            <a:spLocks noChangeArrowheads="1"/>
          </p:cNvSpPr>
          <p:nvPr/>
        </p:nvSpPr>
        <p:spPr bwMode="auto">
          <a:xfrm>
            <a:off x="4410075" y="3800475"/>
            <a:ext cx="145494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endParaRPr lang="en-US" altLang="en-VN" sz="1800" b="1" kern="1200">
              <a:solidFill>
                <a:srgbClr val="C00000"/>
              </a:solidFill>
              <a:latin typeface="Times New Roman" panose="02020603050405020304" pitchFamily="18" charset="0"/>
              <a:ea typeface="+mn-ea"/>
              <a:cs typeface="+mn-cs"/>
            </a:endParaRPr>
          </a:p>
          <a:p>
            <a:pPr algn="ctr" defTabSz="685800" fontAlgn="base">
              <a:lnSpc>
                <a:spcPct val="100000"/>
              </a:lnSpc>
              <a:spcBef>
                <a:spcPct val="0"/>
              </a:spcBef>
              <a:spcAft>
                <a:spcPct val="0"/>
              </a:spcAft>
              <a:buClrTx/>
              <a:buNone/>
            </a:pPr>
            <a:r>
              <a:rPr lang="en-US" altLang="en-VN" sz="1800" b="1" kern="1200">
                <a:solidFill>
                  <a:srgbClr val="C00000"/>
                </a:solidFill>
                <a:latin typeface="Times New Roman" panose="02020603050405020304" pitchFamily="18" charset="0"/>
                <a:ea typeface="+mn-ea"/>
                <a:cs typeface="+mn-cs"/>
              </a:rPr>
              <a:t>Mũi Hảo Vọng</a:t>
            </a:r>
          </a:p>
        </p:txBody>
      </p:sp>
      <p:sp>
        <p:nvSpPr>
          <p:cNvPr id="10252" name="Freeform 12">
            <a:extLst>
              <a:ext uri="{FF2B5EF4-FFF2-40B4-BE49-F238E27FC236}">
                <a16:creationId xmlns:a16="http://schemas.microsoft.com/office/drawing/2014/main" id="{3AC285DC-4291-FA33-BA94-95210E655952}"/>
              </a:ext>
            </a:extLst>
          </p:cNvPr>
          <p:cNvSpPr>
            <a:spLocks/>
          </p:cNvSpPr>
          <p:nvPr/>
        </p:nvSpPr>
        <p:spPr bwMode="auto">
          <a:xfrm>
            <a:off x="4405313" y="3702844"/>
            <a:ext cx="514350" cy="119063"/>
          </a:xfrm>
          <a:custGeom>
            <a:avLst/>
            <a:gdLst>
              <a:gd name="T0" fmla="*/ 0 w 432"/>
              <a:gd name="T1" fmla="*/ 2147483646 h 100"/>
              <a:gd name="T2" fmla="*/ 2147483646 w 432"/>
              <a:gd name="T3" fmla="*/ 2147483646 h 100"/>
              <a:gd name="T4" fmla="*/ 2147483646 w 432"/>
              <a:gd name="T5" fmla="*/ 2147483646 h 100"/>
              <a:gd name="T6" fmla="*/ 2147483646 w 432"/>
              <a:gd name="T7" fmla="*/ 2147483646 h 100"/>
              <a:gd name="T8" fmla="*/ 2147483646 w 432"/>
              <a:gd name="T9" fmla="*/ 2147483646 h 100"/>
              <a:gd name="T10" fmla="*/ 2147483646 w 432"/>
              <a:gd name="T11" fmla="*/ 2147483646 h 100"/>
              <a:gd name="T12" fmla="*/ 0 60000 65536"/>
              <a:gd name="T13" fmla="*/ 0 60000 65536"/>
              <a:gd name="T14" fmla="*/ 0 60000 65536"/>
              <a:gd name="T15" fmla="*/ 0 60000 65536"/>
              <a:gd name="T16" fmla="*/ 0 60000 65536"/>
              <a:gd name="T17" fmla="*/ 0 60000 65536"/>
              <a:gd name="T18" fmla="*/ 0 w 432"/>
              <a:gd name="T19" fmla="*/ 0 h 100"/>
              <a:gd name="T20" fmla="*/ 432 w 432"/>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57150">
            <a:solidFill>
              <a:srgbClr val="0099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327" name="Rectangle 87">
            <a:extLst>
              <a:ext uri="{FF2B5EF4-FFF2-40B4-BE49-F238E27FC236}">
                <a16:creationId xmlns:a16="http://schemas.microsoft.com/office/drawing/2014/main" id="{60B50E24-C4B6-F845-073F-BFB3CA665393}"/>
              </a:ext>
            </a:extLst>
          </p:cNvPr>
          <p:cNvSpPr>
            <a:spLocks noChangeArrowheads="1"/>
          </p:cNvSpPr>
          <p:nvPr/>
        </p:nvSpPr>
        <p:spPr bwMode="auto">
          <a:xfrm>
            <a:off x="3368279" y="1165622"/>
            <a:ext cx="638175" cy="319088"/>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2100" b="1" kern="1200">
                <a:solidFill>
                  <a:srgbClr val="008000"/>
                </a:solidFill>
                <a:latin typeface="Times New Roman" panose="02020603050405020304" pitchFamily="18" charset="0"/>
                <a:ea typeface="+mn-ea"/>
                <a:cs typeface="Times New Roman" panose="02020603050405020304" pitchFamily="18" charset="0"/>
              </a:rPr>
              <a:t>1497</a:t>
            </a:r>
          </a:p>
        </p:txBody>
      </p:sp>
      <p:sp>
        <p:nvSpPr>
          <p:cNvPr id="151564" name="Freeform 89">
            <a:extLst>
              <a:ext uri="{FF2B5EF4-FFF2-40B4-BE49-F238E27FC236}">
                <a16:creationId xmlns:a16="http://schemas.microsoft.com/office/drawing/2014/main" id="{3BED82E0-5389-123D-4DB9-4DF1DECF8E8D}"/>
              </a:ext>
            </a:extLst>
          </p:cNvPr>
          <p:cNvSpPr>
            <a:spLocks/>
          </p:cNvSpPr>
          <p:nvPr/>
        </p:nvSpPr>
        <p:spPr bwMode="auto">
          <a:xfrm>
            <a:off x="4015979" y="1471613"/>
            <a:ext cx="230981" cy="190500"/>
          </a:xfrm>
          <a:custGeom>
            <a:avLst/>
            <a:gdLst>
              <a:gd name="T0" fmla="*/ 2147483646 w 194"/>
              <a:gd name="T1" fmla="*/ 0 h 160"/>
              <a:gd name="T2" fmla="*/ 2147483646 w 194"/>
              <a:gd name="T3" fmla="*/ 2147483646 h 160"/>
              <a:gd name="T4" fmla="*/ 2147483646 w 194"/>
              <a:gd name="T5" fmla="*/ 2147483646 h 160"/>
              <a:gd name="T6" fmla="*/ 2147483646 w 194"/>
              <a:gd name="T7" fmla="*/ 2147483646 h 160"/>
              <a:gd name="T8" fmla="*/ 2147483646 w 194"/>
              <a:gd name="T9" fmla="*/ 0 h 160"/>
              <a:gd name="T10" fmla="*/ 0 60000 65536"/>
              <a:gd name="T11" fmla="*/ 0 60000 65536"/>
              <a:gd name="T12" fmla="*/ 0 60000 65536"/>
              <a:gd name="T13" fmla="*/ 0 60000 65536"/>
              <a:gd name="T14" fmla="*/ 0 60000 65536"/>
              <a:gd name="T15" fmla="*/ 0 w 194"/>
              <a:gd name="T16" fmla="*/ 0 h 160"/>
              <a:gd name="T17" fmla="*/ 194 w 194"/>
              <a:gd name="T18" fmla="*/ 160 h 160"/>
            </a:gdLst>
            <a:ahLst/>
            <a:cxnLst>
              <a:cxn ang="T10">
                <a:pos x="T0" y="T1"/>
              </a:cxn>
              <a:cxn ang="T11">
                <a:pos x="T2" y="T3"/>
              </a:cxn>
              <a:cxn ang="T12">
                <a:pos x="T4" y="T5"/>
              </a:cxn>
              <a:cxn ang="T13">
                <a:pos x="T6" y="T7"/>
              </a:cxn>
              <a:cxn ang="T14">
                <a:pos x="T8" y="T9"/>
              </a:cxn>
            </a:cxnLst>
            <a:rect l="T15" t="T16" r="T17" b="T18"/>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0254" name="Rectangle 14">
            <a:extLst>
              <a:ext uri="{FF2B5EF4-FFF2-40B4-BE49-F238E27FC236}">
                <a16:creationId xmlns:a16="http://schemas.microsoft.com/office/drawing/2014/main" id="{EEFD9E91-7750-B3B9-4548-2E230557B45B}"/>
              </a:ext>
            </a:extLst>
          </p:cNvPr>
          <p:cNvSpPr>
            <a:spLocks noChangeArrowheads="1"/>
          </p:cNvSpPr>
          <p:nvPr/>
        </p:nvSpPr>
        <p:spPr bwMode="auto">
          <a:xfrm>
            <a:off x="3000376" y="665560"/>
            <a:ext cx="1754981" cy="456009"/>
          </a:xfrm>
          <a:prstGeom prst="rect">
            <a:avLst/>
          </a:prstGeom>
          <a:solidFill>
            <a:schemeClr val="accent1">
              <a:lumMod val="40000"/>
              <a:lumOff val="60000"/>
            </a:schemeClr>
          </a:solidFill>
          <a:ln>
            <a:noFill/>
          </a:ln>
        </p:spPr>
        <p:txBody>
          <a:bodyPr wrap="none" anchor="ctr"/>
          <a:lstStyle/>
          <a:p>
            <a:pPr algn="ctr" defTabSz="685800">
              <a:buClrTx/>
              <a:defRPr/>
            </a:pPr>
            <a:r>
              <a:rPr lang="en-US" sz="2100" b="1" kern="1200" dirty="0">
                <a:solidFill>
                  <a:srgbClr val="0000FF"/>
                </a:solidFill>
                <a:latin typeface="Times New Roman" pitchFamily="18" charset="0"/>
                <a:ea typeface="+mn-ea"/>
                <a:cs typeface="+mn-cs"/>
              </a:rPr>
              <a:t>BỒ ĐÀO NHA</a:t>
            </a:r>
          </a:p>
        </p:txBody>
      </p:sp>
      <p:grpSp>
        <p:nvGrpSpPr>
          <p:cNvPr id="151566" name="Group 90">
            <a:extLst>
              <a:ext uri="{FF2B5EF4-FFF2-40B4-BE49-F238E27FC236}">
                <a16:creationId xmlns:a16="http://schemas.microsoft.com/office/drawing/2014/main" id="{A39397A4-5B62-1F08-14DD-C3D988BBC03E}"/>
              </a:ext>
            </a:extLst>
          </p:cNvPr>
          <p:cNvGrpSpPr>
            <a:grpSpLocks/>
          </p:cNvGrpSpPr>
          <p:nvPr/>
        </p:nvGrpSpPr>
        <p:grpSpPr bwMode="auto">
          <a:xfrm>
            <a:off x="33338" y="3414713"/>
            <a:ext cx="1543050" cy="1657350"/>
            <a:chOff x="96" y="2880"/>
            <a:chExt cx="1296" cy="1392"/>
          </a:xfrm>
        </p:grpSpPr>
        <p:sp>
          <p:nvSpPr>
            <p:cNvPr id="151578" name="Rectangle 91">
              <a:extLst>
                <a:ext uri="{FF2B5EF4-FFF2-40B4-BE49-F238E27FC236}">
                  <a16:creationId xmlns:a16="http://schemas.microsoft.com/office/drawing/2014/main" id="{43690CDA-1B4E-B40E-E342-DE1D81B62255}"/>
                </a:ext>
              </a:extLst>
            </p:cNvPr>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en-VN" altLang="en-VN" sz="1350" kern="1200">
                <a:solidFill>
                  <a:srgbClr val="000000"/>
                </a:solidFill>
                <a:latin typeface="Constantia" panose="02030602050306030303" pitchFamily="18" charset="0"/>
                <a:ea typeface="+mn-ea"/>
                <a:cs typeface="+mn-cs"/>
              </a:endParaRPr>
            </a:p>
          </p:txBody>
        </p:sp>
        <p:sp>
          <p:nvSpPr>
            <p:cNvPr id="151579" name="Rectangle 92">
              <a:extLst>
                <a:ext uri="{FF2B5EF4-FFF2-40B4-BE49-F238E27FC236}">
                  <a16:creationId xmlns:a16="http://schemas.microsoft.com/office/drawing/2014/main" id="{534F5EBF-4960-2309-CBF5-CE70291C5EBA}"/>
                </a:ext>
              </a:extLst>
            </p:cNvPr>
            <p:cNvSpPr>
              <a:spLocks noChangeArrowheads="1"/>
            </p:cNvSpPr>
            <p:nvPr/>
          </p:nvSpPr>
          <p:spPr bwMode="auto">
            <a:xfrm>
              <a:off x="407" y="2880"/>
              <a:ext cx="3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u="sng" kern="1200">
                  <a:solidFill>
                    <a:srgbClr val="000000"/>
                  </a:solidFill>
                  <a:latin typeface="Constantia" panose="02030602050306030303" pitchFamily="18" charset="0"/>
                  <a:ea typeface="+mn-ea"/>
                  <a:cs typeface="+mn-cs"/>
                </a:rPr>
                <a:t>Chú giải</a:t>
              </a:r>
            </a:p>
          </p:txBody>
        </p:sp>
        <p:sp>
          <p:nvSpPr>
            <p:cNvPr id="151580" name="Rectangle 93">
              <a:extLst>
                <a:ext uri="{FF2B5EF4-FFF2-40B4-BE49-F238E27FC236}">
                  <a16:creationId xmlns:a16="http://schemas.microsoft.com/office/drawing/2014/main" id="{952F9D37-ACE1-08F0-6F15-AE48149A8D86}"/>
                </a:ext>
              </a:extLst>
            </p:cNvPr>
            <p:cNvSpPr>
              <a:spLocks noChangeArrowheads="1"/>
            </p:cNvSpPr>
            <p:nvPr/>
          </p:nvSpPr>
          <p:spPr bwMode="auto">
            <a:xfrm>
              <a:off x="206" y="3024"/>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Bồ Đào Nha</a:t>
              </a:r>
            </a:p>
          </p:txBody>
        </p:sp>
        <p:sp>
          <p:nvSpPr>
            <p:cNvPr id="151581" name="Line 94">
              <a:extLst>
                <a:ext uri="{FF2B5EF4-FFF2-40B4-BE49-F238E27FC236}">
                  <a16:creationId xmlns:a16="http://schemas.microsoft.com/office/drawing/2014/main" id="{9B256B6C-CAC8-F74D-BA04-884784D8ED0D}"/>
                </a:ext>
              </a:extLst>
            </p:cNvPr>
            <p:cNvSpPr>
              <a:spLocks noChangeShapeType="1"/>
            </p:cNvSpPr>
            <p:nvPr/>
          </p:nvSpPr>
          <p:spPr bwMode="auto">
            <a:xfrm>
              <a:off x="96" y="3312"/>
              <a:ext cx="156" cy="0"/>
            </a:xfrm>
            <a:prstGeom prst="line">
              <a:avLst/>
            </a:prstGeom>
            <a:noFill/>
            <a:ln w="3810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1582" name="Line 95">
              <a:extLst>
                <a:ext uri="{FF2B5EF4-FFF2-40B4-BE49-F238E27FC236}">
                  <a16:creationId xmlns:a16="http://schemas.microsoft.com/office/drawing/2014/main" id="{BDA9D173-3171-43B2-A18F-55AF0EC631E6}"/>
                </a:ext>
              </a:extLst>
            </p:cNvPr>
            <p:cNvSpPr>
              <a:spLocks noChangeShapeType="1"/>
            </p:cNvSpPr>
            <p:nvPr/>
          </p:nvSpPr>
          <p:spPr bwMode="auto">
            <a:xfrm>
              <a:off x="96" y="3504"/>
              <a:ext cx="156"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1583" name="Rectangle 96">
              <a:extLst>
                <a:ext uri="{FF2B5EF4-FFF2-40B4-BE49-F238E27FC236}">
                  <a16:creationId xmlns:a16="http://schemas.microsoft.com/office/drawing/2014/main" id="{63A0EAF4-F9C3-7C5D-0495-7D98C34C8AFC}"/>
                </a:ext>
              </a:extLst>
            </p:cNvPr>
            <p:cNvSpPr>
              <a:spLocks noChangeArrowheads="1"/>
            </p:cNvSpPr>
            <p:nvPr/>
          </p:nvSpPr>
          <p:spPr bwMode="auto">
            <a:xfrm>
              <a:off x="264" y="3264"/>
              <a:ext cx="7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6600FF"/>
                  </a:solidFill>
                  <a:latin typeface="Constantia" panose="02030602050306030303" pitchFamily="18" charset="0"/>
                  <a:ea typeface="+mn-ea"/>
                  <a:cs typeface="+mn-cs"/>
                </a:rPr>
                <a:t>Hành trình của Đi a xơ</a:t>
              </a:r>
            </a:p>
          </p:txBody>
        </p:sp>
        <p:sp>
          <p:nvSpPr>
            <p:cNvPr id="151584" name="Rectangle 97">
              <a:extLst>
                <a:ext uri="{FF2B5EF4-FFF2-40B4-BE49-F238E27FC236}">
                  <a16:creationId xmlns:a16="http://schemas.microsoft.com/office/drawing/2014/main" id="{DC23D0CC-041F-D199-496D-4F2D4F14FA67}"/>
                </a:ext>
              </a:extLst>
            </p:cNvPr>
            <p:cNvSpPr>
              <a:spLocks noChangeArrowheads="1"/>
            </p:cNvSpPr>
            <p:nvPr/>
          </p:nvSpPr>
          <p:spPr bwMode="auto">
            <a:xfrm>
              <a:off x="303" y="3456"/>
              <a:ext cx="10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6600FF"/>
                  </a:solidFill>
                  <a:latin typeface="Constantia" panose="02030602050306030303" pitchFamily="18" charset="0"/>
                  <a:ea typeface="+mn-ea"/>
                  <a:cs typeface="+mn-cs"/>
                </a:rPr>
                <a:t>Hành trình của Vaxcô đơ Gama</a:t>
              </a:r>
            </a:p>
          </p:txBody>
        </p:sp>
        <p:sp>
          <p:nvSpPr>
            <p:cNvPr id="151585" name="Rectangle 98">
              <a:extLst>
                <a:ext uri="{FF2B5EF4-FFF2-40B4-BE49-F238E27FC236}">
                  <a16:creationId xmlns:a16="http://schemas.microsoft.com/office/drawing/2014/main" id="{FB41809C-F477-226E-3BC8-91F37811AA3B}"/>
                </a:ext>
              </a:extLst>
            </p:cNvPr>
            <p:cNvSpPr>
              <a:spLocks noChangeArrowheads="1"/>
            </p:cNvSpPr>
            <p:nvPr/>
          </p:nvSpPr>
          <p:spPr bwMode="auto">
            <a:xfrm>
              <a:off x="200" y="3648"/>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Tây Ban Nha</a:t>
              </a:r>
            </a:p>
          </p:txBody>
        </p:sp>
        <p:grpSp>
          <p:nvGrpSpPr>
            <p:cNvPr id="151586" name="Group 99">
              <a:extLst>
                <a:ext uri="{FF2B5EF4-FFF2-40B4-BE49-F238E27FC236}">
                  <a16:creationId xmlns:a16="http://schemas.microsoft.com/office/drawing/2014/main" id="{5E2FA47F-4BF6-66A2-B265-EF82C98923A2}"/>
                </a:ext>
              </a:extLst>
            </p:cNvPr>
            <p:cNvGrpSpPr>
              <a:grpSpLocks/>
            </p:cNvGrpSpPr>
            <p:nvPr/>
          </p:nvGrpSpPr>
          <p:grpSpPr bwMode="auto">
            <a:xfrm>
              <a:off x="96" y="4080"/>
              <a:ext cx="1140" cy="96"/>
              <a:chOff x="96" y="3792"/>
              <a:chExt cx="1056" cy="96"/>
            </a:xfrm>
          </p:grpSpPr>
          <p:sp>
            <p:nvSpPr>
              <p:cNvPr id="151589" name="Line 100">
                <a:extLst>
                  <a:ext uri="{FF2B5EF4-FFF2-40B4-BE49-F238E27FC236}">
                    <a16:creationId xmlns:a16="http://schemas.microsoft.com/office/drawing/2014/main" id="{9FA76448-CB15-8753-E1F1-A3AC4A9F29D2}"/>
                  </a:ext>
                </a:extLst>
              </p:cNvPr>
              <p:cNvSpPr>
                <a:spLocks noChangeShapeType="1"/>
              </p:cNvSpPr>
              <p:nvPr/>
            </p:nvSpPr>
            <p:spPr bwMode="auto">
              <a:xfrm>
                <a:off x="96" y="3840"/>
                <a:ext cx="1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1590" name="Rectangle 101">
                <a:extLst>
                  <a:ext uri="{FF2B5EF4-FFF2-40B4-BE49-F238E27FC236}">
                    <a16:creationId xmlns:a16="http://schemas.microsoft.com/office/drawing/2014/main" id="{B0DCDE23-BC95-31F3-7389-63506774A4C8}"/>
                  </a:ext>
                </a:extLst>
              </p:cNvPr>
              <p:cNvSpPr>
                <a:spLocks noChangeArrowheads="1"/>
              </p:cNvSpPr>
              <p:nvPr/>
            </p:nvSpPr>
            <p:spPr bwMode="auto">
              <a:xfrm>
                <a:off x="240" y="3792"/>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00"/>
                    </a:solidFill>
                    <a:latin typeface="Constantia" panose="02030602050306030303" pitchFamily="18" charset="0"/>
                    <a:ea typeface="+mn-ea"/>
                    <a:cs typeface="+mn-cs"/>
                  </a:rPr>
                  <a:t>Hành trình của F.Ma gien lan</a:t>
                </a:r>
              </a:p>
            </p:txBody>
          </p:sp>
        </p:grpSp>
        <p:sp>
          <p:nvSpPr>
            <p:cNvPr id="151587" name="Line 102">
              <a:extLst>
                <a:ext uri="{FF2B5EF4-FFF2-40B4-BE49-F238E27FC236}">
                  <a16:creationId xmlns:a16="http://schemas.microsoft.com/office/drawing/2014/main" id="{07272C60-D76C-091C-A765-AC581AC3BC37}"/>
                </a:ext>
              </a:extLst>
            </p:cNvPr>
            <p:cNvSpPr>
              <a:spLocks noChangeShapeType="1"/>
            </p:cNvSpPr>
            <p:nvPr/>
          </p:nvSpPr>
          <p:spPr bwMode="auto">
            <a:xfrm>
              <a:off x="96" y="3936"/>
              <a:ext cx="156" cy="0"/>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1588" name="Rectangle 103">
              <a:extLst>
                <a:ext uri="{FF2B5EF4-FFF2-40B4-BE49-F238E27FC236}">
                  <a16:creationId xmlns:a16="http://schemas.microsoft.com/office/drawing/2014/main" id="{E4965A86-8122-1E83-9CBA-845C046354D8}"/>
                </a:ext>
              </a:extLst>
            </p:cNvPr>
            <p:cNvSpPr>
              <a:spLocks noChangeArrowheads="1"/>
            </p:cNvSpPr>
            <p:nvPr/>
          </p:nvSpPr>
          <p:spPr bwMode="auto">
            <a:xfrm>
              <a:off x="252" y="3888"/>
              <a:ext cx="9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00"/>
                  </a:solidFill>
                  <a:latin typeface="Constantia" panose="02030602050306030303" pitchFamily="18" charset="0"/>
                  <a:ea typeface="+mn-ea"/>
                  <a:cs typeface="+mn-cs"/>
                </a:rPr>
                <a:t>Hành trình của C.Côlômbô</a:t>
              </a:r>
            </a:p>
          </p:txBody>
        </p:sp>
      </p:grpSp>
      <p:sp>
        <p:nvSpPr>
          <p:cNvPr id="151567" name="Rectangle 106">
            <a:extLst>
              <a:ext uri="{FF2B5EF4-FFF2-40B4-BE49-F238E27FC236}">
                <a16:creationId xmlns:a16="http://schemas.microsoft.com/office/drawing/2014/main" id="{462E3158-167C-C78F-FE69-B38C809A3283}"/>
              </a:ext>
            </a:extLst>
          </p:cNvPr>
          <p:cNvSpPr>
            <a:spLocks noChangeArrowheads="1"/>
          </p:cNvSpPr>
          <p:nvPr/>
        </p:nvSpPr>
        <p:spPr bwMode="auto">
          <a:xfrm>
            <a:off x="7829550" y="4986338"/>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99"/>
                </a:solidFill>
                <a:latin typeface="Constantia" panose="02030602050306030303" pitchFamily="18" charset="0"/>
                <a:ea typeface="+mn-ea"/>
                <a:cs typeface="+mn-cs"/>
              </a:rPr>
              <a:t>5</a:t>
            </a:r>
          </a:p>
        </p:txBody>
      </p:sp>
      <p:sp>
        <p:nvSpPr>
          <p:cNvPr id="44050" name="Rectangle 105">
            <a:extLst>
              <a:ext uri="{FF2B5EF4-FFF2-40B4-BE49-F238E27FC236}">
                <a16:creationId xmlns:a16="http://schemas.microsoft.com/office/drawing/2014/main" id="{6D7CA16A-4CA2-336E-88D1-B0483B101600}"/>
              </a:ext>
            </a:extLst>
          </p:cNvPr>
          <p:cNvSpPr>
            <a:spLocks noChangeArrowheads="1"/>
          </p:cNvSpPr>
          <p:nvPr/>
        </p:nvSpPr>
        <p:spPr bwMode="auto">
          <a:xfrm>
            <a:off x="7572375" y="2052638"/>
            <a:ext cx="1552575" cy="201216"/>
          </a:xfrm>
          <a:prstGeom prst="rect">
            <a:avLst/>
          </a:prstGeom>
          <a:solidFill>
            <a:schemeClr val="accent4">
              <a:lumMod val="20000"/>
              <a:lumOff val="80000"/>
            </a:schemeClr>
          </a:solidFill>
          <a:ln>
            <a:noFill/>
          </a:ln>
        </p:spPr>
        <p:txBody>
          <a:bodyPr wrap="none" anchor="ctr"/>
          <a:lstStyle/>
          <a:p>
            <a:pPr algn="ctr" defTabSz="685800">
              <a:buClrTx/>
              <a:defRPr/>
            </a:pPr>
            <a:r>
              <a:rPr lang="en-US" sz="1200" b="1" kern="1200" dirty="0" err="1">
                <a:solidFill>
                  <a:srgbClr val="C00000"/>
                </a:solidFill>
                <a:latin typeface="Constantia" pitchFamily="18" charset="0"/>
                <a:ea typeface="+mn-ea"/>
                <a:cs typeface="+mn-cs"/>
              </a:rPr>
              <a:t>Vaxcô</a:t>
            </a:r>
            <a:r>
              <a:rPr lang="en-US" sz="1200" b="1" kern="1200" dirty="0">
                <a:solidFill>
                  <a:srgbClr val="C00000"/>
                </a:solidFill>
                <a:latin typeface="Constantia" pitchFamily="18" charset="0"/>
                <a:ea typeface="+mn-ea"/>
                <a:cs typeface="+mn-cs"/>
              </a:rPr>
              <a:t> </a:t>
            </a:r>
            <a:r>
              <a:rPr lang="en-US" sz="1200" b="1" kern="1200" dirty="0" err="1">
                <a:solidFill>
                  <a:srgbClr val="C00000"/>
                </a:solidFill>
                <a:latin typeface="Constantia" pitchFamily="18" charset="0"/>
                <a:ea typeface="+mn-ea"/>
                <a:cs typeface="+mn-cs"/>
              </a:rPr>
              <a:t>Đơ</a:t>
            </a:r>
            <a:r>
              <a:rPr lang="en-US" sz="1200" b="1" kern="1200" dirty="0">
                <a:solidFill>
                  <a:srgbClr val="C00000"/>
                </a:solidFill>
                <a:latin typeface="Constantia" pitchFamily="18" charset="0"/>
                <a:ea typeface="+mn-ea"/>
                <a:cs typeface="+mn-cs"/>
              </a:rPr>
              <a:t> Gama</a:t>
            </a:r>
          </a:p>
        </p:txBody>
      </p:sp>
      <p:sp>
        <p:nvSpPr>
          <p:cNvPr id="36" name="Rectangle 35">
            <a:extLst>
              <a:ext uri="{FF2B5EF4-FFF2-40B4-BE49-F238E27FC236}">
                <a16:creationId xmlns:a16="http://schemas.microsoft.com/office/drawing/2014/main" id="{A886AA16-FEA9-E3CA-CADE-78909EDA063F}"/>
              </a:ext>
            </a:extLst>
          </p:cNvPr>
          <p:cNvSpPr/>
          <p:nvPr/>
        </p:nvSpPr>
        <p:spPr>
          <a:xfrm>
            <a:off x="6113860" y="2622947"/>
            <a:ext cx="1258490" cy="285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b="1" kern="1200" dirty="0">
                <a:solidFill>
                  <a:prstClr val="white"/>
                </a:solidFill>
                <a:latin typeface="Times New Roman" pitchFamily="18" charset="0"/>
                <a:cs typeface="Times New Roman" pitchFamily="18" charset="0"/>
              </a:rPr>
              <a:t>Ca-li-cut</a:t>
            </a:r>
          </a:p>
        </p:txBody>
      </p:sp>
      <p:sp>
        <p:nvSpPr>
          <p:cNvPr id="37" name="TextBox 36">
            <a:extLst>
              <a:ext uri="{FF2B5EF4-FFF2-40B4-BE49-F238E27FC236}">
                <a16:creationId xmlns:a16="http://schemas.microsoft.com/office/drawing/2014/main" id="{A7A3E86B-9EF9-BEF1-C1BC-011D4A23198E}"/>
              </a:ext>
            </a:extLst>
          </p:cNvPr>
          <p:cNvSpPr txBox="1">
            <a:spLocks noChangeArrowheads="1"/>
          </p:cNvSpPr>
          <p:nvPr/>
        </p:nvSpPr>
        <p:spPr bwMode="auto">
          <a:xfrm>
            <a:off x="6544866" y="2972991"/>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1800" b="1" kern="1200">
                <a:solidFill>
                  <a:srgbClr val="FF0000"/>
                </a:solidFill>
                <a:latin typeface="Times New Roman" panose="02020603050405020304" pitchFamily="18" charset="0"/>
                <a:ea typeface="+mn-ea"/>
                <a:cs typeface="Times New Roman" panose="02020603050405020304" pitchFamily="18" charset="0"/>
              </a:rPr>
              <a:t>1498</a:t>
            </a:r>
          </a:p>
        </p:txBody>
      </p:sp>
      <p:sp>
        <p:nvSpPr>
          <p:cNvPr id="151571" name="Freeform 88">
            <a:extLst>
              <a:ext uri="{FF2B5EF4-FFF2-40B4-BE49-F238E27FC236}">
                <a16:creationId xmlns:a16="http://schemas.microsoft.com/office/drawing/2014/main" id="{32A9D3A4-E94F-A333-4034-A47DBA1641BC}"/>
              </a:ext>
            </a:extLst>
          </p:cNvPr>
          <p:cNvSpPr>
            <a:spLocks/>
          </p:cNvSpPr>
          <p:nvPr/>
        </p:nvSpPr>
        <p:spPr bwMode="auto">
          <a:xfrm>
            <a:off x="4075510" y="1495425"/>
            <a:ext cx="180975" cy="166688"/>
          </a:xfrm>
          <a:custGeom>
            <a:avLst/>
            <a:gdLst>
              <a:gd name="T0" fmla="*/ 2147483646 w 243"/>
              <a:gd name="T1" fmla="*/ 2147483646 h 191"/>
              <a:gd name="T2" fmla="*/ 2147483646 w 243"/>
              <a:gd name="T3" fmla="*/ 2147483646 h 191"/>
              <a:gd name="T4" fmla="*/ 2147483646 w 243"/>
              <a:gd name="T5" fmla="*/ 0 h 191"/>
              <a:gd name="T6" fmla="*/ 2147483646 w 243"/>
              <a:gd name="T7" fmla="*/ 2147483646 h 191"/>
              <a:gd name="T8" fmla="*/ 2147483646 w 243"/>
              <a:gd name="T9" fmla="*/ 2147483646 h 191"/>
              <a:gd name="T10" fmla="*/ 2147483646 w 243"/>
              <a:gd name="T11" fmla="*/ 2147483646 h 191"/>
              <a:gd name="T12" fmla="*/ 2147483646 w 243"/>
              <a:gd name="T13" fmla="*/ 2147483646 h 191"/>
              <a:gd name="T14" fmla="*/ 2147483646 w 243"/>
              <a:gd name="T15" fmla="*/ 2147483646 h 191"/>
              <a:gd name="T16" fmla="*/ 2147483646 w 243"/>
              <a:gd name="T17" fmla="*/ 2147483646 h 191"/>
              <a:gd name="T18" fmla="*/ 2147483646 w 243"/>
              <a:gd name="T19" fmla="*/ 2147483646 h 191"/>
              <a:gd name="T20" fmla="*/ 2147483646 w 243"/>
              <a:gd name="T21" fmla="*/ 2147483646 h 191"/>
              <a:gd name="T22" fmla="*/ 2147483646 w 243"/>
              <a:gd name="T23" fmla="*/ 2147483646 h 191"/>
              <a:gd name="T24" fmla="*/ 2147483646 w 243"/>
              <a:gd name="T25" fmla="*/ 2147483646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191"/>
              <a:gd name="T41" fmla="*/ 243 w 243"/>
              <a:gd name="T42" fmla="*/ 191 h 1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grpSp>
        <p:nvGrpSpPr>
          <p:cNvPr id="5" name="Group 4">
            <a:extLst>
              <a:ext uri="{FF2B5EF4-FFF2-40B4-BE49-F238E27FC236}">
                <a16:creationId xmlns:a16="http://schemas.microsoft.com/office/drawing/2014/main" id="{ECEB7C79-59C5-374C-31BB-207BDC2B5B7F}"/>
              </a:ext>
            </a:extLst>
          </p:cNvPr>
          <p:cNvGrpSpPr>
            <a:grpSpLocks/>
          </p:cNvGrpSpPr>
          <p:nvPr/>
        </p:nvGrpSpPr>
        <p:grpSpPr bwMode="auto">
          <a:xfrm>
            <a:off x="0" y="-20241"/>
            <a:ext cx="9144000" cy="5162551"/>
            <a:chOff x="-44809" y="22254"/>
            <a:chExt cx="12192000" cy="6882581"/>
          </a:xfrm>
        </p:grpSpPr>
        <p:pic>
          <p:nvPicPr>
            <p:cNvPr id="151576" name="Picture 2">
              <a:extLst>
                <a:ext uri="{FF2B5EF4-FFF2-40B4-BE49-F238E27FC236}">
                  <a16:creationId xmlns:a16="http://schemas.microsoft.com/office/drawing/2014/main" id="{D43C758D-FBC5-19D0-0A9D-079D68B41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09" y="22254"/>
              <a:ext cx="12192000" cy="68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7" name="Rectangle 3">
              <a:extLst>
                <a:ext uri="{FF2B5EF4-FFF2-40B4-BE49-F238E27FC236}">
                  <a16:creationId xmlns:a16="http://schemas.microsoft.com/office/drawing/2014/main" id="{F1D7523C-91EB-CB54-4423-62AA110FDA62}"/>
                </a:ext>
              </a:extLst>
            </p:cNvPr>
            <p:cNvSpPr>
              <a:spLocks noChangeArrowheads="1"/>
            </p:cNvSpPr>
            <p:nvPr/>
          </p:nvSpPr>
          <p:spPr bwMode="auto">
            <a:xfrm>
              <a:off x="5879952" y="33367"/>
              <a:ext cx="6189131" cy="55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2100" b="1" kern="1200">
                  <a:solidFill>
                    <a:srgbClr val="FFFF00"/>
                  </a:solidFill>
                  <a:latin typeface="Times New Roman" panose="02020603050405020304" pitchFamily="18" charset="0"/>
                  <a:ea typeface="+mn-ea"/>
                  <a:cs typeface="Times New Roman" panose="02020603050405020304" pitchFamily="18" charset="0"/>
                </a:rPr>
                <a:t>20/05/1498: Vasco da Gama đến Ấn Độ</a:t>
              </a:r>
            </a:p>
          </p:txBody>
        </p:sp>
      </p:grpSp>
      <p:grpSp>
        <p:nvGrpSpPr>
          <p:cNvPr id="45" name="Group 44">
            <a:extLst>
              <a:ext uri="{FF2B5EF4-FFF2-40B4-BE49-F238E27FC236}">
                <a16:creationId xmlns:a16="http://schemas.microsoft.com/office/drawing/2014/main" id="{19F78C07-0709-60B3-8925-8E2B7B0D07E8}"/>
              </a:ext>
            </a:extLst>
          </p:cNvPr>
          <p:cNvGrpSpPr>
            <a:grpSpLocks/>
          </p:cNvGrpSpPr>
          <p:nvPr/>
        </p:nvGrpSpPr>
        <p:grpSpPr bwMode="auto">
          <a:xfrm>
            <a:off x="-4763" y="-34528"/>
            <a:ext cx="9144000" cy="5119688"/>
            <a:chOff x="0" y="-1"/>
            <a:chExt cx="12191999" cy="6825504"/>
          </a:xfrm>
        </p:grpSpPr>
        <p:pic>
          <p:nvPicPr>
            <p:cNvPr id="151574" name="Picture 45">
              <a:extLst>
                <a:ext uri="{FF2B5EF4-FFF2-40B4-BE49-F238E27FC236}">
                  <a16:creationId xmlns:a16="http://schemas.microsoft.com/office/drawing/2014/main" id="{D40C36FD-5CFD-917D-A7B0-31DA2AE650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929"/>
              <a:ext cx="4182622" cy="680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5" name="Picture 46">
              <a:extLst>
                <a:ext uri="{FF2B5EF4-FFF2-40B4-BE49-F238E27FC236}">
                  <a16:creationId xmlns:a16="http://schemas.microsoft.com/office/drawing/2014/main" id="{D9A893EB-A674-4403-B150-417D7FCB72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2622" y="-1"/>
              <a:ext cx="8009377" cy="68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ppt_x"/>
                                          </p:val>
                                        </p:tav>
                                        <p:tav tm="100000">
                                          <p:val>
                                            <p:strVal val="#ppt_x"/>
                                          </p:val>
                                        </p:tav>
                                      </p:tavLst>
                                    </p:anim>
                                    <p:anim calcmode="lin" valueType="num">
                                      <p:cBhvr additive="base">
                                        <p:cTn id="8" dur="500" fill="hold"/>
                                        <p:tgtEl>
                                          <p:spTgt spid="4403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44050"/>
                                        </p:tgtEl>
                                        <p:attrNameLst>
                                          <p:attrName>style.visibility</p:attrName>
                                        </p:attrNameLst>
                                      </p:cBhvr>
                                      <p:to>
                                        <p:strVal val="visible"/>
                                      </p:to>
                                    </p:set>
                                    <p:anim calcmode="lin" valueType="num">
                                      <p:cBhvr additive="base">
                                        <p:cTn id="11" dur="500" fill="hold"/>
                                        <p:tgtEl>
                                          <p:spTgt spid="44050"/>
                                        </p:tgtEl>
                                        <p:attrNameLst>
                                          <p:attrName>ppt_x</p:attrName>
                                        </p:attrNameLst>
                                      </p:cBhvr>
                                      <p:tavLst>
                                        <p:tav tm="0">
                                          <p:val>
                                            <p:strVal val="#ppt_x"/>
                                          </p:val>
                                        </p:tav>
                                        <p:tav tm="100000">
                                          <p:val>
                                            <p:strVal val="#ppt_x"/>
                                          </p:val>
                                        </p:tav>
                                      </p:tavLst>
                                    </p:anim>
                                    <p:anim calcmode="lin" valueType="num">
                                      <p:cBhvr additive="base">
                                        <p:cTn id="12" dur="500" fill="hold"/>
                                        <p:tgtEl>
                                          <p:spTgt spid="440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54"/>
                                        </p:tgtEl>
                                        <p:attrNameLst>
                                          <p:attrName>style.visibility</p:attrName>
                                        </p:attrNameLst>
                                      </p:cBhvr>
                                      <p:to>
                                        <p:strVal val="visible"/>
                                      </p:to>
                                    </p:set>
                                    <p:animEffect transition="in" filter="fade">
                                      <p:cBhvr>
                                        <p:cTn id="17" dur="1000"/>
                                        <p:tgtEl>
                                          <p:spTgt spid="10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8" presetID="10" presetClass="entr" presetSubtype="0" repeatCount="3000" fill="hold" grpId="0" nodeType="withEffect">
                                  <p:stCondLst>
                                    <p:cond delay="0"/>
                                  </p:stCondLst>
                                  <p:childTnLst>
                                    <p:set>
                                      <p:cBhvr>
                                        <p:cTn id="19" dur="1" fill="hold">
                                          <p:stCondLst>
                                            <p:cond delay="0"/>
                                          </p:stCondLst>
                                        </p:cTn>
                                        <p:tgtEl>
                                          <p:spTgt spid="10327"/>
                                        </p:tgtEl>
                                        <p:attrNameLst>
                                          <p:attrName>style.visibility</p:attrName>
                                        </p:attrNameLst>
                                      </p:cBhvr>
                                      <p:to>
                                        <p:strVal val="visible"/>
                                      </p:to>
                                    </p:set>
                                    <p:animEffect transition="in" filter="fade">
                                      <p:cBhvr>
                                        <p:cTn id="20" dur="500"/>
                                        <p:tgtEl>
                                          <p:spTgt spid="10327"/>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0248"/>
                                        </p:tgtEl>
                                        <p:attrNameLst>
                                          <p:attrName>style.visibility</p:attrName>
                                        </p:attrNameLst>
                                      </p:cBhvr>
                                      <p:to>
                                        <p:strVal val="visible"/>
                                      </p:to>
                                    </p:set>
                                    <p:animEffect transition="in" filter="wipe(up)">
                                      <p:cBhvr>
                                        <p:cTn id="25" dur="1000"/>
                                        <p:tgtEl>
                                          <p:spTgt spid="10248"/>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0249"/>
                                        </p:tgtEl>
                                        <p:attrNameLst>
                                          <p:attrName>style.visibility</p:attrName>
                                        </p:attrNameLst>
                                      </p:cBhvr>
                                      <p:to>
                                        <p:strVal val="visible"/>
                                      </p:to>
                                    </p:set>
                                    <p:animEffect transition="in" filter="wipe(up)">
                                      <p:cBhvr>
                                        <p:cTn id="30" dur="500"/>
                                        <p:tgtEl>
                                          <p:spTgt spid="10249"/>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10250"/>
                                        </p:tgtEl>
                                        <p:attrNameLst>
                                          <p:attrName>style.visibility</p:attrName>
                                        </p:attrNameLst>
                                      </p:cBhvr>
                                      <p:to>
                                        <p:strVal val="visible"/>
                                      </p:to>
                                    </p:set>
                                    <p:animEffect transition="in" filter="wipe(up)">
                                      <p:cBhvr>
                                        <p:cTn id="35" dur="1000"/>
                                        <p:tgtEl>
                                          <p:spTgt spid="1025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6" presetID="22" presetClass="entr" presetSubtype="8" fill="hold" nodeType="withEffect">
                                  <p:stCondLst>
                                    <p:cond delay="0"/>
                                  </p:stCondLst>
                                  <p:childTnLst>
                                    <p:set>
                                      <p:cBhvr>
                                        <p:cTn id="37" dur="1" fill="hold">
                                          <p:stCondLst>
                                            <p:cond delay="0"/>
                                          </p:stCondLst>
                                        </p:cTn>
                                        <p:tgtEl>
                                          <p:spTgt spid="10252"/>
                                        </p:tgtEl>
                                        <p:attrNameLst>
                                          <p:attrName>style.visibility</p:attrName>
                                        </p:attrNameLst>
                                      </p:cBhvr>
                                      <p:to>
                                        <p:strVal val="visible"/>
                                      </p:to>
                                    </p:set>
                                    <p:animEffect transition="in" filter="wipe(left)">
                                      <p:cBhvr>
                                        <p:cTn id="38" dur="1000"/>
                                        <p:tgtEl>
                                          <p:spTgt spid="10252"/>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251">
                                            <p:txEl>
                                              <p:pRg st="1" end="1"/>
                                            </p:txEl>
                                          </p:spTgt>
                                        </p:tgtEl>
                                        <p:attrNameLst>
                                          <p:attrName>style.visibility</p:attrName>
                                        </p:attrNameLst>
                                      </p:cBhvr>
                                      <p:to>
                                        <p:strVal val="visible"/>
                                      </p:to>
                                    </p:set>
                                    <p:animEffect transition="in" filter="fade">
                                      <p:cBhvr>
                                        <p:cTn id="42" dur="1000"/>
                                        <p:tgtEl>
                                          <p:spTgt spid="10251">
                                            <p:txEl>
                                              <p:pRg st="1" end="1"/>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0245"/>
                                        </p:tgtEl>
                                        <p:attrNameLst>
                                          <p:attrName>style.visibility</p:attrName>
                                        </p:attrNameLst>
                                      </p:cBhvr>
                                      <p:to>
                                        <p:strVal val="visible"/>
                                      </p:to>
                                    </p:set>
                                    <p:animEffect transition="in" filter="wipe(down)">
                                      <p:cBhvr>
                                        <p:cTn id="47" dur="1000"/>
                                        <p:tgtEl>
                                          <p:spTgt spid="10245"/>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nodeType="afterGroup">
                            <p:stCondLst>
                              <p:cond delay="1000"/>
                            </p:stCondLst>
                            <p:childTnLst>
                              <p:par>
                                <p:cTn id="49" presetID="22" presetClass="entr" presetSubtype="8" fill="hold" nodeType="afterEffect">
                                  <p:stCondLst>
                                    <p:cond delay="0"/>
                                  </p:stCondLst>
                                  <p:childTnLst>
                                    <p:set>
                                      <p:cBhvr>
                                        <p:cTn id="50" dur="1" fill="hold">
                                          <p:stCondLst>
                                            <p:cond delay="0"/>
                                          </p:stCondLst>
                                        </p:cTn>
                                        <p:tgtEl>
                                          <p:spTgt spid="10246"/>
                                        </p:tgtEl>
                                        <p:attrNameLst>
                                          <p:attrName>style.visibility</p:attrName>
                                        </p:attrNameLst>
                                      </p:cBhvr>
                                      <p:to>
                                        <p:strVal val="visible"/>
                                      </p:to>
                                    </p:set>
                                    <p:animEffect transition="in" filter="wipe(left)">
                                      <p:cBhvr>
                                        <p:cTn id="51" dur="1000"/>
                                        <p:tgtEl>
                                          <p:spTgt spid="1024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nodeType="afterGroup">
                            <p:stCondLst>
                              <p:cond delay="2000"/>
                            </p:stCondLst>
                            <p:childTnLst>
                              <p:par>
                                <p:cTn id="53" presetID="53" presetClass="entr" presetSubtype="0"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8" presetID="53"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3" fill="hold" nodeType="afterGroup">
                            <p:stCondLst>
                              <p:cond delay="2500"/>
                            </p:stCondLst>
                            <p:childTnLst>
                              <p:par>
                                <p:cTn id="64" presetID="22" presetClass="entr" presetSubtype="2" fill="hold" nodeType="afterEffect">
                                  <p:stCondLst>
                                    <p:cond delay="0"/>
                                  </p:stCondLst>
                                  <p:childTnLst>
                                    <p:set>
                                      <p:cBhvr>
                                        <p:cTn id="65" dur="1" fill="hold">
                                          <p:stCondLst>
                                            <p:cond delay="0"/>
                                          </p:stCondLst>
                                        </p:cTn>
                                        <p:tgtEl>
                                          <p:spTgt spid="10247"/>
                                        </p:tgtEl>
                                        <p:attrNameLst>
                                          <p:attrName>style.visibility</p:attrName>
                                        </p:attrNameLst>
                                      </p:cBhvr>
                                      <p:to>
                                        <p:strVal val="visible"/>
                                      </p:to>
                                    </p:set>
                                    <p:animEffect transition="in" filter="wipe(right)">
                                      <p:cBhvr>
                                        <p:cTn id="66" dur="1000"/>
                                        <p:tgtEl>
                                          <p:spTgt spid="10247"/>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childTnLst>
                    </p:cTn>
                  </p:par>
                  <p:par>
                    <p:cTn id="67" fill="hold" nodeType="clickPar">
                      <p:stCondLst>
                        <p:cond delay="indefinite"/>
                      </p:stCondLst>
                      <p:childTnLst>
                        <p:par>
                          <p:cTn id="68" fill="hold" nodeType="withGroup">
                            <p:stCondLst>
                              <p:cond delay="0"/>
                            </p:stCondLst>
                            <p:childTnLst>
                              <p:par>
                                <p:cTn id="69" presetID="16" presetClass="entr" presetSubtype="37"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barn(outVertical)">
                                      <p:cBhvr>
                                        <p:cTn id="71" dur="500"/>
                                        <p:tgtEl>
                                          <p:spTgt spid="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6" presetClass="entr" presetSubtype="21" fill="hold" nodeType="click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barn(inVertical)">
                                      <p:cBhvr>
                                        <p:cTn id="7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7" grpId="0" animBg="1"/>
      <p:bldP spid="10254" grpId="0" animBg="1"/>
      <p:bldP spid="44050" grpId="0" animBg="1"/>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1">
            <a:extLst>
              <a:ext uri="{FF2B5EF4-FFF2-40B4-BE49-F238E27FC236}">
                <a16:creationId xmlns:a16="http://schemas.microsoft.com/office/drawing/2014/main" id="{DE98929A-5B92-02F7-279D-286F67D06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47">
            <a:extLst>
              <a:ext uri="{FF2B5EF4-FFF2-40B4-BE49-F238E27FC236}">
                <a16:creationId xmlns:a16="http://schemas.microsoft.com/office/drawing/2014/main" id="{D7302D77-3F57-68A9-9427-1D4E64A682C2}"/>
              </a:ext>
            </a:extLst>
          </p:cNvPr>
          <p:cNvSpPr txBox="1">
            <a:spLocks noChangeArrowheads="1"/>
          </p:cNvSpPr>
          <p:nvPr/>
        </p:nvSpPr>
        <p:spPr bwMode="auto">
          <a:xfrm>
            <a:off x="2151460" y="1735932"/>
            <a:ext cx="2059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 Đi-a-xơ</a:t>
            </a:r>
          </a:p>
        </p:txBody>
      </p:sp>
      <p:sp>
        <p:nvSpPr>
          <p:cNvPr id="153603" name="Text Box 70">
            <a:extLst>
              <a:ext uri="{FF2B5EF4-FFF2-40B4-BE49-F238E27FC236}">
                <a16:creationId xmlns:a16="http://schemas.microsoft.com/office/drawing/2014/main" id="{F8CA5A41-9D3C-AE7A-8B9B-D3B67BD0E026}"/>
              </a:ext>
            </a:extLst>
          </p:cNvPr>
          <p:cNvSpPr txBox="1">
            <a:spLocks noChangeArrowheads="1"/>
          </p:cNvSpPr>
          <p:nvPr/>
        </p:nvSpPr>
        <p:spPr bwMode="auto">
          <a:xfrm>
            <a:off x="4672012" y="1732360"/>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Bồ Đào Nha</a:t>
            </a:r>
          </a:p>
        </p:txBody>
      </p:sp>
      <p:sp>
        <p:nvSpPr>
          <p:cNvPr id="153604" name="Text Box 71">
            <a:hlinkClick r:id="rId3" action="ppaction://hlinksldjump"/>
            <a:extLst>
              <a:ext uri="{FF2B5EF4-FFF2-40B4-BE49-F238E27FC236}">
                <a16:creationId xmlns:a16="http://schemas.microsoft.com/office/drawing/2014/main" id="{872FD93B-919C-145B-EC8E-C7196F9CAEB4}"/>
              </a:ext>
            </a:extLst>
          </p:cNvPr>
          <p:cNvSpPr txBox="1">
            <a:spLocks noChangeArrowheads="1"/>
          </p:cNvSpPr>
          <p:nvPr/>
        </p:nvSpPr>
        <p:spPr bwMode="auto">
          <a:xfrm>
            <a:off x="7422356" y="1553766"/>
            <a:ext cx="170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Cực Nam Châu Phi</a:t>
            </a:r>
          </a:p>
        </p:txBody>
      </p:sp>
      <p:sp>
        <p:nvSpPr>
          <p:cNvPr id="153605" name="Text Box 72">
            <a:extLst>
              <a:ext uri="{FF2B5EF4-FFF2-40B4-BE49-F238E27FC236}">
                <a16:creationId xmlns:a16="http://schemas.microsoft.com/office/drawing/2014/main" id="{C63EB143-F323-4780-3380-DB2A09F4F67B}"/>
              </a:ext>
            </a:extLst>
          </p:cNvPr>
          <p:cNvSpPr txBox="1">
            <a:spLocks noChangeArrowheads="1"/>
          </p:cNvSpPr>
          <p:nvPr/>
        </p:nvSpPr>
        <p:spPr bwMode="auto">
          <a:xfrm>
            <a:off x="182167" y="1726407"/>
            <a:ext cx="1078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1487</a:t>
            </a:r>
          </a:p>
        </p:txBody>
      </p:sp>
      <p:sp>
        <p:nvSpPr>
          <p:cNvPr id="153606" name="Text Box 50">
            <a:extLst>
              <a:ext uri="{FF2B5EF4-FFF2-40B4-BE49-F238E27FC236}">
                <a16:creationId xmlns:a16="http://schemas.microsoft.com/office/drawing/2014/main" id="{B2A1908B-3744-63C8-9E90-252DA777EDC1}"/>
              </a:ext>
            </a:extLst>
          </p:cNvPr>
          <p:cNvSpPr txBox="1">
            <a:spLocks noChangeArrowheads="1"/>
          </p:cNvSpPr>
          <p:nvPr/>
        </p:nvSpPr>
        <p:spPr bwMode="auto">
          <a:xfrm>
            <a:off x="2260998" y="2717007"/>
            <a:ext cx="2411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C. Cô-lôm-bô</a:t>
            </a:r>
          </a:p>
        </p:txBody>
      </p:sp>
      <p:sp>
        <p:nvSpPr>
          <p:cNvPr id="153607" name="Text Box 73">
            <a:extLst>
              <a:ext uri="{FF2B5EF4-FFF2-40B4-BE49-F238E27FC236}">
                <a16:creationId xmlns:a16="http://schemas.microsoft.com/office/drawing/2014/main" id="{DA9E05E7-DD82-D0CB-A942-F0DA2A124344}"/>
              </a:ext>
            </a:extLst>
          </p:cNvPr>
          <p:cNvSpPr txBox="1">
            <a:spLocks noChangeArrowheads="1"/>
          </p:cNvSpPr>
          <p:nvPr/>
        </p:nvSpPr>
        <p:spPr bwMode="auto">
          <a:xfrm>
            <a:off x="328613" y="2750344"/>
            <a:ext cx="93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1492</a:t>
            </a:r>
          </a:p>
        </p:txBody>
      </p:sp>
      <p:sp>
        <p:nvSpPr>
          <p:cNvPr id="153608" name="Text Box 74">
            <a:extLst>
              <a:ext uri="{FF2B5EF4-FFF2-40B4-BE49-F238E27FC236}">
                <a16:creationId xmlns:a16="http://schemas.microsoft.com/office/drawing/2014/main" id="{0FEB5EEE-1544-1DDF-CA2A-212A7E6026AF}"/>
              </a:ext>
            </a:extLst>
          </p:cNvPr>
          <p:cNvSpPr txBox="1">
            <a:spLocks noChangeArrowheads="1"/>
          </p:cNvSpPr>
          <p:nvPr/>
        </p:nvSpPr>
        <p:spPr bwMode="auto">
          <a:xfrm>
            <a:off x="5129212" y="2725341"/>
            <a:ext cx="217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Tây Ban Nha</a:t>
            </a:r>
          </a:p>
        </p:txBody>
      </p:sp>
      <p:sp>
        <p:nvSpPr>
          <p:cNvPr id="153609" name="Text Box 75">
            <a:hlinkClick r:id="rId4" action="ppaction://hlinksldjump"/>
            <a:extLst>
              <a:ext uri="{FF2B5EF4-FFF2-40B4-BE49-F238E27FC236}">
                <a16:creationId xmlns:a16="http://schemas.microsoft.com/office/drawing/2014/main" id="{105341EA-5B07-4F06-E1B2-87BA221A66D7}"/>
              </a:ext>
            </a:extLst>
          </p:cNvPr>
          <p:cNvSpPr txBox="1">
            <a:spLocks noChangeArrowheads="1"/>
          </p:cNvSpPr>
          <p:nvPr/>
        </p:nvSpPr>
        <p:spPr bwMode="auto">
          <a:xfrm>
            <a:off x="7458075" y="2477691"/>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kern="1200">
                <a:solidFill>
                  <a:prstClr val="black"/>
                </a:solidFill>
                <a:latin typeface="Times New Roman" panose="02020603050405020304" pitchFamily="18" charset="0"/>
                <a:ea typeface="+mn-ea"/>
                <a:cs typeface="Times New Roman" panose="02020603050405020304" pitchFamily="18" charset="0"/>
              </a:rPr>
              <a:t>Tìm ra Châu Mĩ</a:t>
            </a:r>
          </a:p>
        </p:txBody>
      </p:sp>
      <p:sp>
        <p:nvSpPr>
          <p:cNvPr id="153610" name="Text Box 51">
            <a:extLst>
              <a:ext uri="{FF2B5EF4-FFF2-40B4-BE49-F238E27FC236}">
                <a16:creationId xmlns:a16="http://schemas.microsoft.com/office/drawing/2014/main" id="{38E0783E-660C-AB8C-B2F9-C5BEB98E5369}"/>
              </a:ext>
            </a:extLst>
          </p:cNvPr>
          <p:cNvSpPr txBox="1">
            <a:spLocks noChangeArrowheads="1"/>
          </p:cNvSpPr>
          <p:nvPr/>
        </p:nvSpPr>
        <p:spPr bwMode="auto">
          <a:xfrm>
            <a:off x="2239566" y="3534966"/>
            <a:ext cx="28705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Va-xcô Đơ Ga-ma</a:t>
            </a:r>
          </a:p>
        </p:txBody>
      </p:sp>
      <p:sp>
        <p:nvSpPr>
          <p:cNvPr id="153611" name="Text Box 76">
            <a:extLst>
              <a:ext uri="{FF2B5EF4-FFF2-40B4-BE49-F238E27FC236}">
                <a16:creationId xmlns:a16="http://schemas.microsoft.com/office/drawing/2014/main" id="{3A5D9922-2704-DCFE-6863-CEB48BE70760}"/>
              </a:ext>
            </a:extLst>
          </p:cNvPr>
          <p:cNvSpPr txBox="1">
            <a:spLocks noChangeArrowheads="1"/>
          </p:cNvSpPr>
          <p:nvPr/>
        </p:nvSpPr>
        <p:spPr bwMode="auto">
          <a:xfrm>
            <a:off x="379130" y="3522721"/>
            <a:ext cx="1020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dirty="0">
                <a:solidFill>
                  <a:srgbClr val="7030A0"/>
                </a:solidFill>
                <a:latin typeface="Times New Roman" panose="02020603050405020304" pitchFamily="18" charset="0"/>
                <a:ea typeface="+mn-ea"/>
                <a:cs typeface="Times New Roman" panose="02020603050405020304" pitchFamily="18" charset="0"/>
              </a:rPr>
              <a:t>1497</a:t>
            </a:r>
          </a:p>
        </p:txBody>
      </p:sp>
      <p:sp>
        <p:nvSpPr>
          <p:cNvPr id="153612" name="Text Box 84">
            <a:extLst>
              <a:ext uri="{FF2B5EF4-FFF2-40B4-BE49-F238E27FC236}">
                <a16:creationId xmlns:a16="http://schemas.microsoft.com/office/drawing/2014/main" id="{B64844B2-ECF4-8B00-EF16-FB15DDA55624}"/>
              </a:ext>
            </a:extLst>
          </p:cNvPr>
          <p:cNvSpPr txBox="1">
            <a:spLocks noChangeArrowheads="1"/>
          </p:cNvSpPr>
          <p:nvPr/>
        </p:nvSpPr>
        <p:spPr bwMode="auto">
          <a:xfrm>
            <a:off x="5208985" y="3519488"/>
            <a:ext cx="194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Bồ Đào Nha</a:t>
            </a:r>
          </a:p>
        </p:txBody>
      </p:sp>
      <p:sp>
        <p:nvSpPr>
          <p:cNvPr id="153613" name="Text Box 85">
            <a:hlinkClick r:id="rId5" action="ppaction://hlinksldjump"/>
            <a:extLst>
              <a:ext uri="{FF2B5EF4-FFF2-40B4-BE49-F238E27FC236}">
                <a16:creationId xmlns:a16="http://schemas.microsoft.com/office/drawing/2014/main" id="{CCBB9E70-DFFA-ADA9-21D6-BD710ED834E0}"/>
              </a:ext>
            </a:extLst>
          </p:cNvPr>
          <p:cNvSpPr txBox="1">
            <a:spLocks noChangeArrowheads="1"/>
          </p:cNvSpPr>
          <p:nvPr/>
        </p:nvSpPr>
        <p:spPr bwMode="auto">
          <a:xfrm>
            <a:off x="7422357" y="3374232"/>
            <a:ext cx="1721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Bờ biển Tây Nam Ấn Độ</a:t>
            </a:r>
          </a:p>
        </p:txBody>
      </p:sp>
      <p:sp>
        <p:nvSpPr>
          <p:cNvPr id="18" name="Text Box 56">
            <a:extLst>
              <a:ext uri="{FF2B5EF4-FFF2-40B4-BE49-F238E27FC236}">
                <a16:creationId xmlns:a16="http://schemas.microsoft.com/office/drawing/2014/main" id="{0C1B4B49-F4A4-3D3E-97E0-39BC1975C2C0}"/>
              </a:ext>
            </a:extLst>
          </p:cNvPr>
          <p:cNvSpPr txBox="1">
            <a:spLocks noChangeArrowheads="1"/>
          </p:cNvSpPr>
          <p:nvPr/>
        </p:nvSpPr>
        <p:spPr bwMode="auto">
          <a:xfrm>
            <a:off x="2338388" y="4404123"/>
            <a:ext cx="30646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Ma-gien-lăng</a:t>
            </a:r>
          </a:p>
        </p:txBody>
      </p:sp>
      <p:sp>
        <p:nvSpPr>
          <p:cNvPr id="19" name="Text Box 88">
            <a:extLst>
              <a:ext uri="{FF2B5EF4-FFF2-40B4-BE49-F238E27FC236}">
                <a16:creationId xmlns:a16="http://schemas.microsoft.com/office/drawing/2014/main" id="{710E936C-558C-711D-63B6-EF2104C85289}"/>
              </a:ext>
            </a:extLst>
          </p:cNvPr>
          <p:cNvSpPr txBox="1">
            <a:spLocks noChangeArrowheads="1"/>
          </p:cNvSpPr>
          <p:nvPr/>
        </p:nvSpPr>
        <p:spPr bwMode="auto">
          <a:xfrm>
            <a:off x="379130" y="4333110"/>
            <a:ext cx="1020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b="1" kern="1200" dirty="0">
                <a:solidFill>
                  <a:srgbClr val="C00000"/>
                </a:solidFill>
                <a:latin typeface="Times New Roman" panose="02020603050405020304" pitchFamily="18" charset="0"/>
                <a:ea typeface="+mn-ea"/>
                <a:cs typeface="Times New Roman" panose="02020603050405020304" pitchFamily="18" charset="0"/>
              </a:rPr>
              <a:t>1519</a:t>
            </a:r>
          </a:p>
        </p:txBody>
      </p:sp>
      <p:sp>
        <p:nvSpPr>
          <p:cNvPr id="20" name="Text Box 91">
            <a:extLst>
              <a:ext uri="{FF2B5EF4-FFF2-40B4-BE49-F238E27FC236}">
                <a16:creationId xmlns:a16="http://schemas.microsoft.com/office/drawing/2014/main" id="{9FF7EF1E-9654-BBA2-DAD5-91518F211EF3}"/>
              </a:ext>
            </a:extLst>
          </p:cNvPr>
          <p:cNvSpPr txBox="1">
            <a:spLocks noChangeArrowheads="1"/>
          </p:cNvSpPr>
          <p:nvPr/>
        </p:nvSpPr>
        <p:spPr bwMode="auto">
          <a:xfrm>
            <a:off x="5105401" y="4388644"/>
            <a:ext cx="2461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Tây Ban Nha</a:t>
            </a:r>
          </a:p>
        </p:txBody>
      </p:sp>
      <p:sp>
        <p:nvSpPr>
          <p:cNvPr id="21" name="Text Box 92">
            <a:hlinkClick r:id="rId6" action="ppaction://hlinksldjump"/>
            <a:extLst>
              <a:ext uri="{FF2B5EF4-FFF2-40B4-BE49-F238E27FC236}">
                <a16:creationId xmlns:a16="http://schemas.microsoft.com/office/drawing/2014/main" id="{F50AA66F-E5C9-225E-A76E-275AD87B0C03}"/>
              </a:ext>
            </a:extLst>
          </p:cNvPr>
          <p:cNvSpPr txBox="1">
            <a:spLocks noChangeArrowheads="1"/>
          </p:cNvSpPr>
          <p:nvPr/>
        </p:nvSpPr>
        <p:spPr bwMode="auto">
          <a:xfrm>
            <a:off x="7306866" y="4292204"/>
            <a:ext cx="1837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Vòng quanh trái đất</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linds(horizontal)">
                                      <p:cBhvr>
                                        <p:cTn id="17" dur="500"/>
                                        <p:tgtEl>
                                          <p:spTgt spid="2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linds(horizontal)">
                                      <p:cBhvr>
                                        <p:cTn id="2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Ban do TG trong">
            <a:extLst>
              <a:ext uri="{FF2B5EF4-FFF2-40B4-BE49-F238E27FC236}">
                <a16:creationId xmlns:a16="http://schemas.microsoft.com/office/drawing/2014/main" id="{C5662248-5D25-B282-42F3-09A36FB88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5479"/>
            <a:ext cx="9144000" cy="515897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558" name="Freeform 6">
            <a:extLst>
              <a:ext uri="{FF2B5EF4-FFF2-40B4-BE49-F238E27FC236}">
                <a16:creationId xmlns:a16="http://schemas.microsoft.com/office/drawing/2014/main" id="{A285496B-8802-AF47-A9B5-C90865A2A1CF}"/>
              </a:ext>
            </a:extLst>
          </p:cNvPr>
          <p:cNvSpPr>
            <a:spLocks/>
          </p:cNvSpPr>
          <p:nvPr/>
        </p:nvSpPr>
        <p:spPr bwMode="auto">
          <a:xfrm>
            <a:off x="3615928" y="1564481"/>
            <a:ext cx="376238" cy="366713"/>
          </a:xfrm>
          <a:custGeom>
            <a:avLst/>
            <a:gdLst>
              <a:gd name="T0" fmla="*/ 2147483646 w 316"/>
              <a:gd name="T1" fmla="*/ 0 h 308"/>
              <a:gd name="T2" fmla="*/ 2147483646 w 316"/>
              <a:gd name="T3" fmla="*/ 2147483646 h 308"/>
              <a:gd name="T4" fmla="*/ 2147483646 w 316"/>
              <a:gd name="T5" fmla="*/ 2147483646 h 308"/>
              <a:gd name="T6" fmla="*/ 2147483646 w 316"/>
              <a:gd name="T7" fmla="*/ 2147483646 h 308"/>
              <a:gd name="T8" fmla="*/ 0 w 316"/>
              <a:gd name="T9" fmla="*/ 2147483646 h 308"/>
              <a:gd name="T10" fmla="*/ 0 60000 65536"/>
              <a:gd name="T11" fmla="*/ 0 60000 65536"/>
              <a:gd name="T12" fmla="*/ 0 60000 65536"/>
              <a:gd name="T13" fmla="*/ 0 60000 65536"/>
              <a:gd name="T14" fmla="*/ 0 60000 65536"/>
              <a:gd name="T15" fmla="*/ 0 w 316"/>
              <a:gd name="T16" fmla="*/ 0 h 308"/>
              <a:gd name="T17" fmla="*/ 316 w 316"/>
              <a:gd name="T18" fmla="*/ 308 h 308"/>
            </a:gdLst>
            <a:ahLst/>
            <a:cxnLst>
              <a:cxn ang="T10">
                <a:pos x="T0" y="T1"/>
              </a:cxn>
              <a:cxn ang="T11">
                <a:pos x="T2" y="T3"/>
              </a:cxn>
              <a:cxn ang="T12">
                <a:pos x="T4" y="T5"/>
              </a:cxn>
              <a:cxn ang="T13">
                <a:pos x="T6" y="T7"/>
              </a:cxn>
              <a:cxn ang="T14">
                <a:pos x="T8" y="T9"/>
              </a:cxn>
            </a:cxnLst>
            <a:rect l="T15" t="T16" r="T17" b="T18"/>
            <a:pathLst>
              <a:path w="316" h="308">
                <a:moveTo>
                  <a:pt x="316" y="0"/>
                </a:moveTo>
                <a:cubicBezTo>
                  <a:pt x="299" y="7"/>
                  <a:pt x="239" y="26"/>
                  <a:pt x="208" y="44"/>
                </a:cubicBezTo>
                <a:cubicBezTo>
                  <a:pt x="177" y="62"/>
                  <a:pt x="155" y="76"/>
                  <a:pt x="132" y="108"/>
                </a:cubicBezTo>
                <a:cubicBezTo>
                  <a:pt x="109" y="140"/>
                  <a:pt x="90" y="203"/>
                  <a:pt x="68" y="236"/>
                </a:cubicBezTo>
                <a:cubicBezTo>
                  <a:pt x="46" y="269"/>
                  <a:pt x="14" y="293"/>
                  <a:pt x="0" y="308"/>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59" name="Freeform 7">
            <a:extLst>
              <a:ext uri="{FF2B5EF4-FFF2-40B4-BE49-F238E27FC236}">
                <a16:creationId xmlns:a16="http://schemas.microsoft.com/office/drawing/2014/main" id="{80E06AC9-9642-539B-D3C5-78A50AFE68BF}"/>
              </a:ext>
            </a:extLst>
          </p:cNvPr>
          <p:cNvSpPr>
            <a:spLocks/>
          </p:cNvSpPr>
          <p:nvPr/>
        </p:nvSpPr>
        <p:spPr bwMode="auto">
          <a:xfrm>
            <a:off x="3321844" y="1969294"/>
            <a:ext cx="294085" cy="666750"/>
          </a:xfrm>
          <a:custGeom>
            <a:avLst/>
            <a:gdLst>
              <a:gd name="T0" fmla="*/ 2147483646 w 184"/>
              <a:gd name="T1" fmla="*/ 0 h 476"/>
              <a:gd name="T2" fmla="*/ 2147483646 w 184"/>
              <a:gd name="T3" fmla="*/ 2147483646 h 476"/>
              <a:gd name="T4" fmla="*/ 0 w 184"/>
              <a:gd name="T5" fmla="*/ 2147483646 h 476"/>
              <a:gd name="T6" fmla="*/ 0 60000 65536"/>
              <a:gd name="T7" fmla="*/ 0 60000 65536"/>
              <a:gd name="T8" fmla="*/ 0 60000 65536"/>
              <a:gd name="T9" fmla="*/ 0 w 184"/>
              <a:gd name="T10" fmla="*/ 0 h 476"/>
              <a:gd name="T11" fmla="*/ 184 w 184"/>
              <a:gd name="T12" fmla="*/ 476 h 476"/>
            </a:gdLst>
            <a:ahLst/>
            <a:cxnLst>
              <a:cxn ang="T6">
                <a:pos x="T0" y="T1"/>
              </a:cxn>
              <a:cxn ang="T7">
                <a:pos x="T2" y="T3"/>
              </a:cxn>
              <a:cxn ang="T8">
                <a:pos x="T4" y="T5"/>
              </a:cxn>
            </a:cxnLst>
            <a:rect l="T9" t="T10" r="T11" b="T12"/>
            <a:pathLst>
              <a:path w="184" h="476">
                <a:moveTo>
                  <a:pt x="184" y="0"/>
                </a:moveTo>
                <a:cubicBezTo>
                  <a:pt x="163" y="29"/>
                  <a:pt x="91" y="97"/>
                  <a:pt x="60" y="176"/>
                </a:cubicBezTo>
                <a:cubicBezTo>
                  <a:pt x="29" y="255"/>
                  <a:pt x="12" y="414"/>
                  <a:pt x="0" y="476"/>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60" name="Freeform 8">
            <a:extLst>
              <a:ext uri="{FF2B5EF4-FFF2-40B4-BE49-F238E27FC236}">
                <a16:creationId xmlns:a16="http://schemas.microsoft.com/office/drawing/2014/main" id="{1E4FE962-C337-F44E-F61E-DE7A9569FC3E}"/>
              </a:ext>
            </a:extLst>
          </p:cNvPr>
          <p:cNvSpPr>
            <a:spLocks/>
          </p:cNvSpPr>
          <p:nvPr/>
        </p:nvSpPr>
        <p:spPr bwMode="auto">
          <a:xfrm>
            <a:off x="2931319" y="3408760"/>
            <a:ext cx="357188" cy="1048940"/>
          </a:xfrm>
          <a:custGeom>
            <a:avLst/>
            <a:gdLst>
              <a:gd name="T0" fmla="*/ 2147483646 w 410"/>
              <a:gd name="T1" fmla="*/ 0 h 960"/>
              <a:gd name="T2" fmla="*/ 2147483646 w 410"/>
              <a:gd name="T3" fmla="*/ 2147483646 h 960"/>
              <a:gd name="T4" fmla="*/ 2147483646 w 410"/>
              <a:gd name="T5" fmla="*/ 2147483646 h 960"/>
              <a:gd name="T6" fmla="*/ 2147483646 w 410"/>
              <a:gd name="T7" fmla="*/ 2147483646 h 960"/>
              <a:gd name="T8" fmla="*/ 2147483646 w 410"/>
              <a:gd name="T9" fmla="*/ 2147483646 h 960"/>
              <a:gd name="T10" fmla="*/ 2147483646 w 410"/>
              <a:gd name="T11" fmla="*/ 2147483646 h 960"/>
              <a:gd name="T12" fmla="*/ 2147483646 w 410"/>
              <a:gd name="T13" fmla="*/ 2147483646 h 960"/>
              <a:gd name="T14" fmla="*/ 2147483646 w 410"/>
              <a:gd name="T15" fmla="*/ 2147483646 h 960"/>
              <a:gd name="T16" fmla="*/ 0 w 410"/>
              <a:gd name="T17" fmla="*/ 2147483646 h 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0"/>
              <a:gd name="T28" fmla="*/ 0 h 960"/>
              <a:gd name="T29" fmla="*/ 410 w 410"/>
              <a:gd name="T30" fmla="*/ 960 h 9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61" name="Freeform 9">
            <a:extLst>
              <a:ext uri="{FF2B5EF4-FFF2-40B4-BE49-F238E27FC236}">
                <a16:creationId xmlns:a16="http://schemas.microsoft.com/office/drawing/2014/main" id="{E44E50E4-8949-0B8D-DC8B-801BA12DB285}"/>
              </a:ext>
            </a:extLst>
          </p:cNvPr>
          <p:cNvSpPr>
            <a:spLocks/>
          </p:cNvSpPr>
          <p:nvPr/>
        </p:nvSpPr>
        <p:spPr bwMode="auto">
          <a:xfrm rot="21154080">
            <a:off x="2013347" y="3552825"/>
            <a:ext cx="803672" cy="952500"/>
          </a:xfrm>
          <a:custGeom>
            <a:avLst/>
            <a:gdLst>
              <a:gd name="T0" fmla="*/ 0 w 412"/>
              <a:gd name="T1" fmla="*/ 0 h 792"/>
              <a:gd name="T2" fmla="*/ 2147483646 w 412"/>
              <a:gd name="T3" fmla="*/ 2147483646 h 792"/>
              <a:gd name="T4" fmla="*/ 2147483646 w 412"/>
              <a:gd name="T5" fmla="*/ 2147483646 h 792"/>
              <a:gd name="T6" fmla="*/ 2147483646 w 412"/>
              <a:gd name="T7" fmla="*/ 2147483646 h 792"/>
              <a:gd name="T8" fmla="*/ 2147483646 w 412"/>
              <a:gd name="T9" fmla="*/ 2147483646 h 792"/>
              <a:gd name="T10" fmla="*/ 2147483646 w 412"/>
              <a:gd name="T11" fmla="*/ 2147483646 h 792"/>
              <a:gd name="T12" fmla="*/ 2147483646 w 412"/>
              <a:gd name="T13" fmla="*/ 2147483646 h 792"/>
              <a:gd name="T14" fmla="*/ 2147483646 w 412"/>
              <a:gd name="T15" fmla="*/ 2147483646 h 792"/>
              <a:gd name="T16" fmla="*/ 0 60000 65536"/>
              <a:gd name="T17" fmla="*/ 0 60000 65536"/>
              <a:gd name="T18" fmla="*/ 0 60000 65536"/>
              <a:gd name="T19" fmla="*/ 0 60000 65536"/>
              <a:gd name="T20" fmla="*/ 0 60000 65536"/>
              <a:gd name="T21" fmla="*/ 0 60000 65536"/>
              <a:gd name="T22" fmla="*/ 0 60000 65536"/>
              <a:gd name="T23" fmla="*/ 0 60000 65536"/>
              <a:gd name="T24" fmla="*/ 0 w 412"/>
              <a:gd name="T25" fmla="*/ 0 h 792"/>
              <a:gd name="T26" fmla="*/ 412 w 412"/>
              <a:gd name="T27" fmla="*/ 792 h 7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571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62" name="Freeform 10">
            <a:extLst>
              <a:ext uri="{FF2B5EF4-FFF2-40B4-BE49-F238E27FC236}">
                <a16:creationId xmlns:a16="http://schemas.microsoft.com/office/drawing/2014/main" id="{E2BBFABC-2E0F-79BE-20D2-8ECFA14F9444}"/>
              </a:ext>
            </a:extLst>
          </p:cNvPr>
          <p:cNvSpPr>
            <a:spLocks/>
          </p:cNvSpPr>
          <p:nvPr/>
        </p:nvSpPr>
        <p:spPr bwMode="auto">
          <a:xfrm>
            <a:off x="3321844" y="2657475"/>
            <a:ext cx="146447" cy="666750"/>
          </a:xfrm>
          <a:custGeom>
            <a:avLst/>
            <a:gdLst>
              <a:gd name="T0" fmla="*/ 2147483646 w 49"/>
              <a:gd name="T1" fmla="*/ 0 h 360"/>
              <a:gd name="T2" fmla="*/ 2147483646 w 49"/>
              <a:gd name="T3" fmla="*/ 2147483646 h 360"/>
              <a:gd name="T4" fmla="*/ 0 w 49"/>
              <a:gd name="T5" fmla="*/ 2147483646 h 360"/>
              <a:gd name="T6" fmla="*/ 0 60000 65536"/>
              <a:gd name="T7" fmla="*/ 0 60000 65536"/>
              <a:gd name="T8" fmla="*/ 0 60000 65536"/>
              <a:gd name="T9" fmla="*/ 0 w 49"/>
              <a:gd name="T10" fmla="*/ 0 h 360"/>
              <a:gd name="T11" fmla="*/ 49 w 49"/>
              <a:gd name="T12" fmla="*/ 360 h 360"/>
            </a:gdLst>
            <a:ahLst/>
            <a:cxnLst>
              <a:cxn ang="T6">
                <a:pos x="T0" y="T1"/>
              </a:cxn>
              <a:cxn ang="T7">
                <a:pos x="T2" y="T3"/>
              </a:cxn>
              <a:cxn ang="T8">
                <a:pos x="T4" y="T5"/>
              </a:cxn>
            </a:cxnLst>
            <a:rect l="T9" t="T10" r="T11" b="T12"/>
            <a:pathLst>
              <a:path w="49" h="360">
                <a:moveTo>
                  <a:pt x="8" y="0"/>
                </a:moveTo>
                <a:cubicBezTo>
                  <a:pt x="13" y="28"/>
                  <a:pt x="49" y="108"/>
                  <a:pt x="48" y="168"/>
                </a:cubicBezTo>
                <a:cubicBezTo>
                  <a:pt x="47" y="228"/>
                  <a:pt x="20" y="296"/>
                  <a:pt x="0" y="36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63" name="Rectangle 11">
            <a:extLst>
              <a:ext uri="{FF2B5EF4-FFF2-40B4-BE49-F238E27FC236}">
                <a16:creationId xmlns:a16="http://schemas.microsoft.com/office/drawing/2014/main" id="{07CCDE74-2DD0-A390-C911-282DF22CE6E5}"/>
              </a:ext>
            </a:extLst>
          </p:cNvPr>
          <p:cNvSpPr>
            <a:spLocks noChangeArrowheads="1"/>
          </p:cNvSpPr>
          <p:nvPr/>
        </p:nvSpPr>
        <p:spPr bwMode="auto">
          <a:xfrm>
            <a:off x="3200400" y="4286250"/>
            <a:ext cx="457200" cy="285750"/>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800" b="1" kern="1200">
                <a:solidFill>
                  <a:srgbClr val="000099"/>
                </a:solidFill>
                <a:latin typeface="Times New Roman" panose="02020603050405020304" pitchFamily="18" charset="0"/>
                <a:ea typeface="+mn-ea"/>
                <a:cs typeface="+mn-cs"/>
              </a:rPr>
              <a:t>11-1519</a:t>
            </a:r>
          </a:p>
        </p:txBody>
      </p:sp>
      <p:sp>
        <p:nvSpPr>
          <p:cNvPr id="23564" name="Freeform 12">
            <a:extLst>
              <a:ext uri="{FF2B5EF4-FFF2-40B4-BE49-F238E27FC236}">
                <a16:creationId xmlns:a16="http://schemas.microsoft.com/office/drawing/2014/main" id="{CD0ED331-F0A3-ED6E-022D-5C95E42B11A8}"/>
              </a:ext>
            </a:extLst>
          </p:cNvPr>
          <p:cNvSpPr>
            <a:spLocks/>
          </p:cNvSpPr>
          <p:nvPr/>
        </p:nvSpPr>
        <p:spPr bwMode="auto">
          <a:xfrm rot="20320243">
            <a:off x="7823597" y="2191941"/>
            <a:ext cx="1019175" cy="447675"/>
          </a:xfrm>
          <a:custGeom>
            <a:avLst/>
            <a:gdLst>
              <a:gd name="T0" fmla="*/ 2147483646 w 856"/>
              <a:gd name="T1" fmla="*/ 2147483646 h 376"/>
              <a:gd name="T2" fmla="*/ 2147483646 w 856"/>
              <a:gd name="T3" fmla="*/ 2147483646 h 376"/>
              <a:gd name="T4" fmla="*/ 2147483646 w 856"/>
              <a:gd name="T5" fmla="*/ 2147483646 h 376"/>
              <a:gd name="T6" fmla="*/ 2147483646 w 856"/>
              <a:gd name="T7" fmla="*/ 2147483646 h 376"/>
              <a:gd name="T8" fmla="*/ 2147483646 w 856"/>
              <a:gd name="T9" fmla="*/ 2147483646 h 376"/>
              <a:gd name="T10" fmla="*/ 0 w 856"/>
              <a:gd name="T11" fmla="*/ 0 h 376"/>
              <a:gd name="T12" fmla="*/ 0 60000 65536"/>
              <a:gd name="T13" fmla="*/ 0 60000 65536"/>
              <a:gd name="T14" fmla="*/ 0 60000 65536"/>
              <a:gd name="T15" fmla="*/ 0 60000 65536"/>
              <a:gd name="T16" fmla="*/ 0 60000 65536"/>
              <a:gd name="T17" fmla="*/ 0 60000 65536"/>
              <a:gd name="T18" fmla="*/ 0 w 856"/>
              <a:gd name="T19" fmla="*/ 0 h 376"/>
              <a:gd name="T20" fmla="*/ 856 w 856"/>
              <a:gd name="T21" fmla="*/ 376 h 376"/>
            </a:gdLst>
            <a:ahLst/>
            <a:cxnLst>
              <a:cxn ang="T12">
                <a:pos x="T0" y="T1"/>
              </a:cxn>
              <a:cxn ang="T13">
                <a:pos x="T2" y="T3"/>
              </a:cxn>
              <a:cxn ang="T14">
                <a:pos x="T4" y="T5"/>
              </a:cxn>
              <a:cxn ang="T15">
                <a:pos x="T6" y="T7"/>
              </a:cxn>
              <a:cxn ang="T16">
                <a:pos x="T8" y="T9"/>
              </a:cxn>
              <a:cxn ang="T17">
                <a:pos x="T10" y="T11"/>
              </a:cxn>
            </a:cxnLst>
            <a:rect l="T18" t="T19" r="T20" b="T21"/>
            <a:pathLst>
              <a:path w="856" h="376">
                <a:moveTo>
                  <a:pt x="856" y="376"/>
                </a:moveTo>
                <a:cubicBezTo>
                  <a:pt x="836" y="372"/>
                  <a:pt x="816" y="368"/>
                  <a:pt x="760" y="328"/>
                </a:cubicBezTo>
                <a:cubicBezTo>
                  <a:pt x="704" y="288"/>
                  <a:pt x="583" y="179"/>
                  <a:pt x="520" y="136"/>
                </a:cubicBezTo>
                <a:cubicBezTo>
                  <a:pt x="457" y="93"/>
                  <a:pt x="437" y="86"/>
                  <a:pt x="380" y="68"/>
                </a:cubicBezTo>
                <a:cubicBezTo>
                  <a:pt x="323" y="50"/>
                  <a:pt x="243" y="39"/>
                  <a:pt x="180" y="28"/>
                </a:cubicBezTo>
                <a:cubicBezTo>
                  <a:pt x="117" y="17"/>
                  <a:pt x="37" y="6"/>
                  <a:pt x="0" y="0"/>
                </a:cubicBez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68" name="Freeform 16">
            <a:extLst>
              <a:ext uri="{FF2B5EF4-FFF2-40B4-BE49-F238E27FC236}">
                <a16:creationId xmlns:a16="http://schemas.microsoft.com/office/drawing/2014/main" id="{F80D61E5-989B-709B-BB29-E0BDE3888F21}"/>
              </a:ext>
            </a:extLst>
          </p:cNvPr>
          <p:cNvSpPr>
            <a:spLocks/>
          </p:cNvSpPr>
          <p:nvPr/>
        </p:nvSpPr>
        <p:spPr bwMode="auto">
          <a:xfrm>
            <a:off x="4381500" y="2877742"/>
            <a:ext cx="476250" cy="964406"/>
          </a:xfrm>
          <a:custGeom>
            <a:avLst/>
            <a:gdLst>
              <a:gd name="T0" fmla="*/ 0 w 236"/>
              <a:gd name="T1" fmla="*/ 0 h 664"/>
              <a:gd name="T2" fmla="*/ 2147483646 w 236"/>
              <a:gd name="T3" fmla="*/ 2147483646 h 664"/>
              <a:gd name="T4" fmla="*/ 2147483646 w 236"/>
              <a:gd name="T5" fmla="*/ 2147483646 h 664"/>
              <a:gd name="T6" fmla="*/ 2147483646 w 236"/>
              <a:gd name="T7" fmla="*/ 2147483646 h 664"/>
              <a:gd name="T8" fmla="*/ 0 60000 65536"/>
              <a:gd name="T9" fmla="*/ 0 60000 65536"/>
              <a:gd name="T10" fmla="*/ 0 60000 65536"/>
              <a:gd name="T11" fmla="*/ 0 60000 65536"/>
              <a:gd name="T12" fmla="*/ 0 w 236"/>
              <a:gd name="T13" fmla="*/ 0 h 664"/>
              <a:gd name="T14" fmla="*/ 236 w 236"/>
              <a:gd name="T15" fmla="*/ 664 h 664"/>
            </a:gdLst>
            <a:ahLst/>
            <a:cxnLst>
              <a:cxn ang="T8">
                <a:pos x="T0" y="T1"/>
              </a:cxn>
              <a:cxn ang="T9">
                <a:pos x="T2" y="T3"/>
              </a:cxn>
              <a:cxn ang="T10">
                <a:pos x="T4" y="T5"/>
              </a:cxn>
              <a:cxn ang="T11">
                <a:pos x="T6" y="T7"/>
              </a:cxn>
            </a:cxnLst>
            <a:rect l="T12" t="T13" r="T14" b="T15"/>
            <a:pathLst>
              <a:path w="236" h="664">
                <a:moveTo>
                  <a:pt x="0" y="0"/>
                </a:moveTo>
                <a:cubicBezTo>
                  <a:pt x="5" y="13"/>
                  <a:pt x="24" y="21"/>
                  <a:pt x="32" y="76"/>
                </a:cubicBezTo>
                <a:cubicBezTo>
                  <a:pt x="40" y="131"/>
                  <a:pt x="14" y="230"/>
                  <a:pt x="48" y="328"/>
                </a:cubicBezTo>
                <a:cubicBezTo>
                  <a:pt x="82" y="426"/>
                  <a:pt x="197" y="594"/>
                  <a:pt x="236" y="664"/>
                </a:cubicBezTo>
              </a:path>
            </a:pathLst>
          </a:custGeom>
          <a:noFill/>
          <a:ln w="571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69" name="Freeform 17">
            <a:extLst>
              <a:ext uri="{FF2B5EF4-FFF2-40B4-BE49-F238E27FC236}">
                <a16:creationId xmlns:a16="http://schemas.microsoft.com/office/drawing/2014/main" id="{4E19C8A9-9473-AF16-7345-F6534C3A9934}"/>
              </a:ext>
            </a:extLst>
          </p:cNvPr>
          <p:cNvSpPr>
            <a:spLocks/>
          </p:cNvSpPr>
          <p:nvPr/>
        </p:nvSpPr>
        <p:spPr bwMode="auto">
          <a:xfrm>
            <a:off x="4887517" y="3842148"/>
            <a:ext cx="1658540" cy="273844"/>
          </a:xfrm>
          <a:custGeom>
            <a:avLst/>
            <a:gdLst>
              <a:gd name="T0" fmla="*/ 0 w 908"/>
              <a:gd name="T1" fmla="*/ 0 h 176"/>
              <a:gd name="T2" fmla="*/ 2147483646 w 908"/>
              <a:gd name="T3" fmla="*/ 2147483646 h 176"/>
              <a:gd name="T4" fmla="*/ 2147483646 w 908"/>
              <a:gd name="T5" fmla="*/ 2147483646 h 176"/>
              <a:gd name="T6" fmla="*/ 2147483646 w 908"/>
              <a:gd name="T7" fmla="*/ 2147483646 h 176"/>
              <a:gd name="T8" fmla="*/ 2147483646 w 908"/>
              <a:gd name="T9" fmla="*/ 2147483646 h 176"/>
              <a:gd name="T10" fmla="*/ 0 60000 65536"/>
              <a:gd name="T11" fmla="*/ 0 60000 65536"/>
              <a:gd name="T12" fmla="*/ 0 60000 65536"/>
              <a:gd name="T13" fmla="*/ 0 60000 65536"/>
              <a:gd name="T14" fmla="*/ 0 60000 65536"/>
              <a:gd name="T15" fmla="*/ 0 w 908"/>
              <a:gd name="T16" fmla="*/ 0 h 176"/>
              <a:gd name="T17" fmla="*/ 908 w 908"/>
              <a:gd name="T18" fmla="*/ 176 h 176"/>
            </a:gdLst>
            <a:ahLst/>
            <a:cxnLst>
              <a:cxn ang="T10">
                <a:pos x="T0" y="T1"/>
              </a:cxn>
              <a:cxn ang="T11">
                <a:pos x="T2" y="T3"/>
              </a:cxn>
              <a:cxn ang="T12">
                <a:pos x="T4" y="T5"/>
              </a:cxn>
              <a:cxn ang="T13">
                <a:pos x="T6" y="T7"/>
              </a:cxn>
              <a:cxn ang="T14">
                <a:pos x="T8" y="T9"/>
              </a:cxn>
            </a:cxnLst>
            <a:rect l="T15" t="T16" r="T17" b="T18"/>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571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70" name="Freeform 18">
            <a:extLst>
              <a:ext uri="{FF2B5EF4-FFF2-40B4-BE49-F238E27FC236}">
                <a16:creationId xmlns:a16="http://schemas.microsoft.com/office/drawing/2014/main" id="{9D47D599-2E1C-8233-ED39-C0C6AB0B938C}"/>
              </a:ext>
            </a:extLst>
          </p:cNvPr>
          <p:cNvSpPr>
            <a:spLocks/>
          </p:cNvSpPr>
          <p:nvPr/>
        </p:nvSpPr>
        <p:spPr bwMode="auto">
          <a:xfrm rot="236532">
            <a:off x="6599635" y="2334816"/>
            <a:ext cx="991790" cy="1604963"/>
          </a:xfrm>
          <a:custGeom>
            <a:avLst/>
            <a:gdLst>
              <a:gd name="T0" fmla="*/ 0 w 833"/>
              <a:gd name="T1" fmla="*/ 2147483646 h 1348"/>
              <a:gd name="T2" fmla="*/ 2147483646 w 833"/>
              <a:gd name="T3" fmla="*/ 2147483646 h 1348"/>
              <a:gd name="T4" fmla="*/ 2147483646 w 833"/>
              <a:gd name="T5" fmla="*/ 2147483646 h 1348"/>
              <a:gd name="T6" fmla="*/ 2147483646 w 833"/>
              <a:gd name="T7" fmla="*/ 2147483646 h 1348"/>
              <a:gd name="T8" fmla="*/ 2147483646 w 833"/>
              <a:gd name="T9" fmla="*/ 2147483646 h 1348"/>
              <a:gd name="T10" fmla="*/ 2147483646 w 833"/>
              <a:gd name="T11" fmla="*/ 2147483646 h 1348"/>
              <a:gd name="T12" fmla="*/ 0 60000 65536"/>
              <a:gd name="T13" fmla="*/ 0 60000 65536"/>
              <a:gd name="T14" fmla="*/ 0 60000 65536"/>
              <a:gd name="T15" fmla="*/ 0 60000 65536"/>
              <a:gd name="T16" fmla="*/ 0 60000 65536"/>
              <a:gd name="T17" fmla="*/ 0 60000 65536"/>
              <a:gd name="T18" fmla="*/ 0 w 833"/>
              <a:gd name="T19" fmla="*/ 0 h 1348"/>
              <a:gd name="T20" fmla="*/ 833 w 833"/>
              <a:gd name="T21" fmla="*/ 1348 h 1348"/>
            </a:gdLst>
            <a:ahLst/>
            <a:cxnLst>
              <a:cxn ang="T12">
                <a:pos x="T0" y="T1"/>
              </a:cxn>
              <a:cxn ang="T13">
                <a:pos x="T2" y="T3"/>
              </a:cxn>
              <a:cxn ang="T14">
                <a:pos x="T4" y="T5"/>
              </a:cxn>
              <a:cxn ang="T15">
                <a:pos x="T6" y="T7"/>
              </a:cxn>
              <a:cxn ang="T16">
                <a:pos x="T8" y="T9"/>
              </a:cxn>
              <a:cxn ang="T17">
                <a:pos x="T10" y="T11"/>
              </a:cxn>
            </a:cxnLst>
            <a:rect l="T18" t="T19" r="T20" b="T21"/>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71" name="Rectangle 19">
            <a:extLst>
              <a:ext uri="{FF2B5EF4-FFF2-40B4-BE49-F238E27FC236}">
                <a16:creationId xmlns:a16="http://schemas.microsoft.com/office/drawing/2014/main" id="{B930716F-3F9D-9F12-F0FA-E6539A4DF245}"/>
              </a:ext>
            </a:extLst>
          </p:cNvPr>
          <p:cNvSpPr>
            <a:spLocks noChangeArrowheads="1"/>
          </p:cNvSpPr>
          <p:nvPr/>
        </p:nvSpPr>
        <p:spPr bwMode="auto">
          <a:xfrm>
            <a:off x="7754541" y="2563416"/>
            <a:ext cx="1100138" cy="342900"/>
          </a:xfrm>
          <a:prstGeom prst="rect">
            <a:avLst/>
          </a:prstGeom>
          <a:solidFill>
            <a:schemeClr val="accent6">
              <a:lumMod val="40000"/>
              <a:lumOff val="60000"/>
            </a:schemeClr>
          </a:solidFill>
          <a:ln>
            <a:noFill/>
          </a:ln>
        </p:spPr>
        <p:txBody>
          <a:bodyPr wrap="none" anchor="ctr"/>
          <a:lstStyle/>
          <a:p>
            <a:pPr algn="ctr" defTabSz="685800">
              <a:buClrTx/>
              <a:defRPr/>
            </a:pPr>
            <a:r>
              <a:rPr lang="en-US" sz="1800" b="1" kern="1200" dirty="0">
                <a:solidFill>
                  <a:srgbClr val="0000FF"/>
                </a:solidFill>
                <a:latin typeface="Times New Roman" pitchFamily="18" charset="0"/>
                <a:ea typeface="+mn-ea"/>
                <a:cs typeface="+mn-cs"/>
              </a:rPr>
              <a:t>PHILIPPIN</a:t>
            </a:r>
          </a:p>
        </p:txBody>
      </p:sp>
      <p:sp>
        <p:nvSpPr>
          <p:cNvPr id="23575" name="Rectangle 23">
            <a:extLst>
              <a:ext uri="{FF2B5EF4-FFF2-40B4-BE49-F238E27FC236}">
                <a16:creationId xmlns:a16="http://schemas.microsoft.com/office/drawing/2014/main" id="{FCF16352-616E-472D-232D-B6700D597C6C}"/>
              </a:ext>
            </a:extLst>
          </p:cNvPr>
          <p:cNvSpPr>
            <a:spLocks noChangeArrowheads="1"/>
          </p:cNvSpPr>
          <p:nvPr/>
        </p:nvSpPr>
        <p:spPr bwMode="auto">
          <a:xfrm>
            <a:off x="3344466" y="3303985"/>
            <a:ext cx="400050" cy="114300"/>
          </a:xfrm>
          <a:prstGeom prst="rect">
            <a:avLst/>
          </a:prstGeom>
          <a:solidFill>
            <a:schemeClr val="accent1">
              <a:lumMod val="60000"/>
              <a:lumOff val="40000"/>
            </a:schemeClr>
          </a:solidFill>
          <a:ln>
            <a:noFill/>
          </a:ln>
        </p:spPr>
        <p:txBody>
          <a:bodyPr wrap="none" anchor="ctr"/>
          <a:lstStyle/>
          <a:p>
            <a:pPr algn="ctr" defTabSz="685800">
              <a:buClrTx/>
              <a:defRPr/>
            </a:pPr>
            <a:r>
              <a:rPr lang="en-US" sz="1800" b="1" kern="1200" dirty="0">
                <a:solidFill>
                  <a:srgbClr val="0000FF"/>
                </a:solidFill>
                <a:latin typeface="Times New Roman" pitchFamily="18" charset="0"/>
                <a:ea typeface="+mn-ea"/>
                <a:cs typeface="+mn-cs"/>
              </a:rPr>
              <a:t>BRAXIN</a:t>
            </a:r>
            <a:endParaRPr lang="en-US" sz="2100" b="1" kern="1200" dirty="0">
              <a:solidFill>
                <a:srgbClr val="0000FF"/>
              </a:solidFill>
              <a:latin typeface="Times New Roman" pitchFamily="18" charset="0"/>
              <a:ea typeface="+mn-ea"/>
              <a:cs typeface="+mn-cs"/>
            </a:endParaRPr>
          </a:p>
        </p:txBody>
      </p:sp>
      <p:sp>
        <p:nvSpPr>
          <p:cNvPr id="23576" name="Freeform 24">
            <a:extLst>
              <a:ext uri="{FF2B5EF4-FFF2-40B4-BE49-F238E27FC236}">
                <a16:creationId xmlns:a16="http://schemas.microsoft.com/office/drawing/2014/main" id="{2F76FBF7-3558-0E42-876F-43D095801A72}"/>
              </a:ext>
            </a:extLst>
          </p:cNvPr>
          <p:cNvSpPr>
            <a:spLocks/>
          </p:cNvSpPr>
          <p:nvPr/>
        </p:nvSpPr>
        <p:spPr bwMode="auto">
          <a:xfrm>
            <a:off x="154781" y="2943225"/>
            <a:ext cx="1825229" cy="571500"/>
          </a:xfrm>
          <a:custGeom>
            <a:avLst/>
            <a:gdLst>
              <a:gd name="T0" fmla="*/ 0 w 1236"/>
              <a:gd name="T1" fmla="*/ 0 h 372"/>
              <a:gd name="T2" fmla="*/ 2147483646 w 1236"/>
              <a:gd name="T3" fmla="*/ 2147483646 h 372"/>
              <a:gd name="T4" fmla="*/ 2147483646 w 1236"/>
              <a:gd name="T5" fmla="*/ 2147483646 h 372"/>
              <a:gd name="T6" fmla="*/ 2147483646 w 1236"/>
              <a:gd name="T7" fmla="*/ 2147483646 h 372"/>
              <a:gd name="T8" fmla="*/ 2147483646 w 1236"/>
              <a:gd name="T9" fmla="*/ 2147483646 h 372"/>
              <a:gd name="T10" fmla="*/ 2147483646 w 1236"/>
              <a:gd name="T11" fmla="*/ 2147483646 h 372"/>
              <a:gd name="T12" fmla="*/ 2147483646 w 1236"/>
              <a:gd name="T13" fmla="*/ 2147483646 h 372"/>
              <a:gd name="T14" fmla="*/ 0 60000 65536"/>
              <a:gd name="T15" fmla="*/ 0 60000 65536"/>
              <a:gd name="T16" fmla="*/ 0 60000 65536"/>
              <a:gd name="T17" fmla="*/ 0 60000 65536"/>
              <a:gd name="T18" fmla="*/ 0 60000 65536"/>
              <a:gd name="T19" fmla="*/ 0 60000 65536"/>
              <a:gd name="T20" fmla="*/ 0 60000 65536"/>
              <a:gd name="T21" fmla="*/ 0 w 1236"/>
              <a:gd name="T22" fmla="*/ 0 h 372"/>
              <a:gd name="T23" fmla="*/ 1236 w 1236"/>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571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77" name="Freeform 25">
            <a:extLst>
              <a:ext uri="{FF2B5EF4-FFF2-40B4-BE49-F238E27FC236}">
                <a16:creationId xmlns:a16="http://schemas.microsoft.com/office/drawing/2014/main" id="{ED241D1C-F00C-DED1-B367-3536024B6AA8}"/>
              </a:ext>
            </a:extLst>
          </p:cNvPr>
          <p:cNvSpPr>
            <a:spLocks/>
          </p:cNvSpPr>
          <p:nvPr/>
        </p:nvSpPr>
        <p:spPr bwMode="auto">
          <a:xfrm>
            <a:off x="3664744" y="1674019"/>
            <a:ext cx="686991" cy="1203722"/>
          </a:xfrm>
          <a:custGeom>
            <a:avLst/>
            <a:gdLst>
              <a:gd name="T0" fmla="*/ 2147483646 w 439"/>
              <a:gd name="T1" fmla="*/ 0 h 1020"/>
              <a:gd name="T2" fmla="*/ 2147483646 w 439"/>
              <a:gd name="T3" fmla="*/ 2147483646 h 1020"/>
              <a:gd name="T4" fmla="*/ 2147483646 w 439"/>
              <a:gd name="T5" fmla="*/ 2147483646 h 1020"/>
              <a:gd name="T6" fmla="*/ 2147483646 w 439"/>
              <a:gd name="T7" fmla="*/ 2147483646 h 1020"/>
              <a:gd name="T8" fmla="*/ 2147483646 w 439"/>
              <a:gd name="T9" fmla="*/ 2147483646 h 1020"/>
              <a:gd name="T10" fmla="*/ 0 60000 65536"/>
              <a:gd name="T11" fmla="*/ 0 60000 65536"/>
              <a:gd name="T12" fmla="*/ 0 60000 65536"/>
              <a:gd name="T13" fmla="*/ 0 60000 65536"/>
              <a:gd name="T14" fmla="*/ 0 60000 65536"/>
              <a:gd name="T15" fmla="*/ 0 w 439"/>
              <a:gd name="T16" fmla="*/ 0 h 1020"/>
              <a:gd name="T17" fmla="*/ 439 w 439"/>
              <a:gd name="T18" fmla="*/ 1020 h 1020"/>
            </a:gdLst>
            <a:ahLst/>
            <a:cxnLst>
              <a:cxn ang="T10">
                <a:pos x="T0" y="T1"/>
              </a:cxn>
              <a:cxn ang="T11">
                <a:pos x="T2" y="T3"/>
              </a:cxn>
              <a:cxn ang="T12">
                <a:pos x="T4" y="T5"/>
              </a:cxn>
              <a:cxn ang="T13">
                <a:pos x="T6" y="T7"/>
              </a:cxn>
              <a:cxn ang="T14">
                <a:pos x="T8" y="T9"/>
              </a:cxn>
            </a:cxnLst>
            <a:rect l="T15" t="T16" r="T17" b="T18"/>
            <a:pathLst>
              <a:path w="439" h="1020">
                <a:moveTo>
                  <a:pt x="279" y="0"/>
                </a:moveTo>
                <a:cubicBezTo>
                  <a:pt x="259" y="27"/>
                  <a:pt x="196" y="105"/>
                  <a:pt x="159" y="168"/>
                </a:cubicBezTo>
                <a:cubicBezTo>
                  <a:pt x="122" y="231"/>
                  <a:pt x="75" y="289"/>
                  <a:pt x="59" y="376"/>
                </a:cubicBezTo>
                <a:cubicBezTo>
                  <a:pt x="43" y="463"/>
                  <a:pt x="0" y="585"/>
                  <a:pt x="63" y="692"/>
                </a:cubicBezTo>
                <a:cubicBezTo>
                  <a:pt x="126" y="799"/>
                  <a:pt x="361" y="952"/>
                  <a:pt x="439" y="1020"/>
                </a:cubicBezTo>
              </a:path>
            </a:pathLst>
          </a:custGeom>
          <a:noFill/>
          <a:ln w="571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grpSp>
        <p:nvGrpSpPr>
          <p:cNvPr id="154640" name="Group 46">
            <a:extLst>
              <a:ext uri="{FF2B5EF4-FFF2-40B4-BE49-F238E27FC236}">
                <a16:creationId xmlns:a16="http://schemas.microsoft.com/office/drawing/2014/main" id="{6E9CF133-7348-ACD1-326B-9CC7F3820538}"/>
              </a:ext>
            </a:extLst>
          </p:cNvPr>
          <p:cNvGrpSpPr>
            <a:grpSpLocks/>
          </p:cNvGrpSpPr>
          <p:nvPr/>
        </p:nvGrpSpPr>
        <p:grpSpPr bwMode="auto">
          <a:xfrm>
            <a:off x="57150" y="3457575"/>
            <a:ext cx="1543050" cy="1657350"/>
            <a:chOff x="96" y="2880"/>
            <a:chExt cx="1296" cy="1392"/>
          </a:xfrm>
        </p:grpSpPr>
        <p:sp>
          <p:nvSpPr>
            <p:cNvPr id="154659" name="Rectangle 27">
              <a:extLst>
                <a:ext uri="{FF2B5EF4-FFF2-40B4-BE49-F238E27FC236}">
                  <a16:creationId xmlns:a16="http://schemas.microsoft.com/office/drawing/2014/main" id="{76DD734D-F071-B16F-D95D-3547504D4D6D}"/>
                </a:ext>
              </a:extLst>
            </p:cNvPr>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en-VN" altLang="en-VN" sz="1350" kern="1200">
                <a:solidFill>
                  <a:srgbClr val="000000"/>
                </a:solidFill>
                <a:latin typeface="Constantia" panose="02030602050306030303" pitchFamily="18" charset="0"/>
                <a:ea typeface="+mn-ea"/>
                <a:cs typeface="+mn-cs"/>
              </a:endParaRPr>
            </a:p>
          </p:txBody>
        </p:sp>
        <p:sp>
          <p:nvSpPr>
            <p:cNvPr id="154660" name="Rectangle 28">
              <a:extLst>
                <a:ext uri="{FF2B5EF4-FFF2-40B4-BE49-F238E27FC236}">
                  <a16:creationId xmlns:a16="http://schemas.microsoft.com/office/drawing/2014/main" id="{CA0992F6-ACFC-7564-36F6-0D0C38CF12A2}"/>
                </a:ext>
              </a:extLst>
            </p:cNvPr>
            <p:cNvSpPr>
              <a:spLocks noChangeArrowheads="1"/>
            </p:cNvSpPr>
            <p:nvPr/>
          </p:nvSpPr>
          <p:spPr bwMode="auto">
            <a:xfrm>
              <a:off x="407" y="2880"/>
              <a:ext cx="3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u="sng" kern="1200">
                  <a:solidFill>
                    <a:srgbClr val="000000"/>
                  </a:solidFill>
                  <a:latin typeface="Constantia" panose="02030602050306030303" pitchFamily="18" charset="0"/>
                  <a:ea typeface="+mn-ea"/>
                  <a:cs typeface="+mn-cs"/>
                </a:rPr>
                <a:t>Chú giải</a:t>
              </a:r>
            </a:p>
          </p:txBody>
        </p:sp>
        <p:sp>
          <p:nvSpPr>
            <p:cNvPr id="154661" name="Rectangle 29">
              <a:extLst>
                <a:ext uri="{FF2B5EF4-FFF2-40B4-BE49-F238E27FC236}">
                  <a16:creationId xmlns:a16="http://schemas.microsoft.com/office/drawing/2014/main" id="{6ED49F78-35FA-B610-51A3-30225C48AAE8}"/>
                </a:ext>
              </a:extLst>
            </p:cNvPr>
            <p:cNvSpPr>
              <a:spLocks noChangeArrowheads="1"/>
            </p:cNvSpPr>
            <p:nvPr/>
          </p:nvSpPr>
          <p:spPr bwMode="auto">
            <a:xfrm>
              <a:off x="206" y="3024"/>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Bồ Đào Nha</a:t>
              </a:r>
            </a:p>
          </p:txBody>
        </p:sp>
        <p:sp>
          <p:nvSpPr>
            <p:cNvPr id="154662" name="Line 30">
              <a:extLst>
                <a:ext uri="{FF2B5EF4-FFF2-40B4-BE49-F238E27FC236}">
                  <a16:creationId xmlns:a16="http://schemas.microsoft.com/office/drawing/2014/main" id="{F4502AF4-C143-3548-3CF6-6EED5D63DFE3}"/>
                </a:ext>
              </a:extLst>
            </p:cNvPr>
            <p:cNvSpPr>
              <a:spLocks noChangeShapeType="1"/>
            </p:cNvSpPr>
            <p:nvPr/>
          </p:nvSpPr>
          <p:spPr bwMode="auto">
            <a:xfrm>
              <a:off x="96" y="3312"/>
              <a:ext cx="156" cy="0"/>
            </a:xfrm>
            <a:prstGeom prst="line">
              <a:avLst/>
            </a:prstGeom>
            <a:noFill/>
            <a:ln w="38100">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4663" name="Line 31">
              <a:extLst>
                <a:ext uri="{FF2B5EF4-FFF2-40B4-BE49-F238E27FC236}">
                  <a16:creationId xmlns:a16="http://schemas.microsoft.com/office/drawing/2014/main" id="{2AC4B2F1-2282-11A9-915C-63C8B49DE607}"/>
                </a:ext>
              </a:extLst>
            </p:cNvPr>
            <p:cNvSpPr>
              <a:spLocks noChangeShapeType="1"/>
            </p:cNvSpPr>
            <p:nvPr/>
          </p:nvSpPr>
          <p:spPr bwMode="auto">
            <a:xfrm>
              <a:off x="96" y="3504"/>
              <a:ext cx="156"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4664" name="Rectangle 32">
              <a:extLst>
                <a:ext uri="{FF2B5EF4-FFF2-40B4-BE49-F238E27FC236}">
                  <a16:creationId xmlns:a16="http://schemas.microsoft.com/office/drawing/2014/main" id="{3C1508B9-82A5-42CA-386F-1F9DCE7A55A0}"/>
                </a:ext>
              </a:extLst>
            </p:cNvPr>
            <p:cNvSpPr>
              <a:spLocks noChangeArrowheads="1"/>
            </p:cNvSpPr>
            <p:nvPr/>
          </p:nvSpPr>
          <p:spPr bwMode="auto">
            <a:xfrm>
              <a:off x="264" y="3264"/>
              <a:ext cx="77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00"/>
                  </a:solidFill>
                  <a:latin typeface="Constantia" panose="02030602050306030303" pitchFamily="18" charset="0"/>
                  <a:ea typeface="+mn-ea"/>
                  <a:cs typeface="+mn-cs"/>
                </a:rPr>
                <a:t>Hành trình của Đi a xơ</a:t>
              </a:r>
            </a:p>
          </p:txBody>
        </p:sp>
        <p:sp>
          <p:nvSpPr>
            <p:cNvPr id="154665" name="Rectangle 33">
              <a:extLst>
                <a:ext uri="{FF2B5EF4-FFF2-40B4-BE49-F238E27FC236}">
                  <a16:creationId xmlns:a16="http://schemas.microsoft.com/office/drawing/2014/main" id="{D22A6E71-B151-483F-059B-4123901D644E}"/>
                </a:ext>
              </a:extLst>
            </p:cNvPr>
            <p:cNvSpPr>
              <a:spLocks noChangeArrowheads="1"/>
            </p:cNvSpPr>
            <p:nvPr/>
          </p:nvSpPr>
          <p:spPr bwMode="auto">
            <a:xfrm>
              <a:off x="303" y="3456"/>
              <a:ext cx="10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00"/>
                  </a:solidFill>
                  <a:latin typeface="Constantia" panose="02030602050306030303" pitchFamily="18" charset="0"/>
                  <a:ea typeface="+mn-ea"/>
                  <a:cs typeface="+mn-cs"/>
                </a:rPr>
                <a:t>Hành trình của Vaxcô đơ Gama</a:t>
              </a:r>
            </a:p>
          </p:txBody>
        </p:sp>
        <p:sp>
          <p:nvSpPr>
            <p:cNvPr id="154666" name="Rectangle 34">
              <a:extLst>
                <a:ext uri="{FF2B5EF4-FFF2-40B4-BE49-F238E27FC236}">
                  <a16:creationId xmlns:a16="http://schemas.microsoft.com/office/drawing/2014/main" id="{0D61BA14-0ECE-BCED-9EEA-3A15E68C5017}"/>
                </a:ext>
              </a:extLst>
            </p:cNvPr>
            <p:cNvSpPr>
              <a:spLocks noChangeArrowheads="1"/>
            </p:cNvSpPr>
            <p:nvPr/>
          </p:nvSpPr>
          <p:spPr bwMode="auto">
            <a:xfrm>
              <a:off x="200" y="3648"/>
              <a:ext cx="9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Những cuộc phát kiến </a:t>
              </a:r>
            </a:p>
            <a:p>
              <a:pPr algn="ctr" defTabSz="685800" fontAlgn="base">
                <a:lnSpc>
                  <a:spcPct val="100000"/>
                </a:lnSpc>
                <a:spcBef>
                  <a:spcPct val="0"/>
                </a:spcBef>
                <a:spcAft>
                  <a:spcPct val="0"/>
                </a:spcAft>
                <a:buClrTx/>
                <a:buNone/>
              </a:pPr>
              <a:r>
                <a:rPr lang="en-US" altLang="en-VN" sz="750" b="1" kern="1200">
                  <a:solidFill>
                    <a:srgbClr val="990000"/>
                  </a:solidFill>
                  <a:latin typeface="Constantia" panose="02030602050306030303" pitchFamily="18" charset="0"/>
                  <a:ea typeface="+mn-ea"/>
                  <a:cs typeface="+mn-cs"/>
                </a:rPr>
                <a:t>của  Tây Ban Nha</a:t>
              </a:r>
            </a:p>
          </p:txBody>
        </p:sp>
        <p:grpSp>
          <p:nvGrpSpPr>
            <p:cNvPr id="154667" name="Group 36">
              <a:extLst>
                <a:ext uri="{FF2B5EF4-FFF2-40B4-BE49-F238E27FC236}">
                  <a16:creationId xmlns:a16="http://schemas.microsoft.com/office/drawing/2014/main" id="{4DF44A00-4985-7B77-22F1-5731B28CE6DF}"/>
                </a:ext>
              </a:extLst>
            </p:cNvPr>
            <p:cNvGrpSpPr>
              <a:grpSpLocks/>
            </p:cNvGrpSpPr>
            <p:nvPr/>
          </p:nvGrpSpPr>
          <p:grpSpPr bwMode="auto">
            <a:xfrm>
              <a:off x="96" y="4080"/>
              <a:ext cx="1140" cy="96"/>
              <a:chOff x="96" y="3792"/>
              <a:chExt cx="1056" cy="96"/>
            </a:xfrm>
          </p:grpSpPr>
          <p:sp>
            <p:nvSpPr>
              <p:cNvPr id="154670" name="Line 37">
                <a:extLst>
                  <a:ext uri="{FF2B5EF4-FFF2-40B4-BE49-F238E27FC236}">
                    <a16:creationId xmlns:a16="http://schemas.microsoft.com/office/drawing/2014/main" id="{B6F226EF-D59F-69E8-4B5C-EE2EF5184AF1}"/>
                  </a:ext>
                </a:extLst>
              </p:cNvPr>
              <p:cNvSpPr>
                <a:spLocks noChangeShapeType="1"/>
              </p:cNvSpPr>
              <p:nvPr/>
            </p:nvSpPr>
            <p:spPr bwMode="auto">
              <a:xfrm>
                <a:off x="96" y="3840"/>
                <a:ext cx="14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4671" name="Rectangle 38">
                <a:extLst>
                  <a:ext uri="{FF2B5EF4-FFF2-40B4-BE49-F238E27FC236}">
                    <a16:creationId xmlns:a16="http://schemas.microsoft.com/office/drawing/2014/main" id="{0002195C-D781-FD98-75C1-9B57A3F0D24A}"/>
                  </a:ext>
                </a:extLst>
              </p:cNvPr>
              <p:cNvSpPr>
                <a:spLocks noChangeArrowheads="1"/>
              </p:cNvSpPr>
              <p:nvPr/>
            </p:nvSpPr>
            <p:spPr bwMode="auto">
              <a:xfrm>
                <a:off x="240" y="3792"/>
                <a:ext cx="9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00"/>
                    </a:solidFill>
                    <a:latin typeface="Constantia" panose="02030602050306030303" pitchFamily="18" charset="0"/>
                    <a:ea typeface="+mn-ea"/>
                    <a:cs typeface="+mn-cs"/>
                  </a:rPr>
                  <a:t>Hành trình của F.Ma gien lan</a:t>
                </a:r>
              </a:p>
            </p:txBody>
          </p:sp>
        </p:grpSp>
        <p:sp>
          <p:nvSpPr>
            <p:cNvPr id="154668" name="Line 39">
              <a:extLst>
                <a:ext uri="{FF2B5EF4-FFF2-40B4-BE49-F238E27FC236}">
                  <a16:creationId xmlns:a16="http://schemas.microsoft.com/office/drawing/2014/main" id="{ADBC9394-083A-98AC-E2F5-888FE5F48D8D}"/>
                </a:ext>
              </a:extLst>
            </p:cNvPr>
            <p:cNvSpPr>
              <a:spLocks noChangeShapeType="1"/>
            </p:cNvSpPr>
            <p:nvPr/>
          </p:nvSpPr>
          <p:spPr bwMode="auto">
            <a:xfrm>
              <a:off x="96" y="3936"/>
              <a:ext cx="156" cy="0"/>
            </a:xfrm>
            <a:prstGeom prst="line">
              <a:avLst/>
            </a:prstGeom>
            <a:noFill/>
            <a:ln w="381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154669" name="Rectangle 40">
              <a:extLst>
                <a:ext uri="{FF2B5EF4-FFF2-40B4-BE49-F238E27FC236}">
                  <a16:creationId xmlns:a16="http://schemas.microsoft.com/office/drawing/2014/main" id="{FB7659C2-FC58-75F5-8B1C-EEA9D1EC3313}"/>
                </a:ext>
              </a:extLst>
            </p:cNvPr>
            <p:cNvSpPr>
              <a:spLocks noChangeArrowheads="1"/>
            </p:cNvSpPr>
            <p:nvPr/>
          </p:nvSpPr>
          <p:spPr bwMode="auto">
            <a:xfrm>
              <a:off x="252" y="3888"/>
              <a:ext cx="9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675" b="1" kern="1200">
                  <a:solidFill>
                    <a:srgbClr val="000000"/>
                  </a:solidFill>
                  <a:latin typeface="Constantia" panose="02030602050306030303" pitchFamily="18" charset="0"/>
                  <a:ea typeface="+mn-ea"/>
                  <a:cs typeface="+mn-cs"/>
                </a:rPr>
                <a:t>Hành trình của C.Côlômbô</a:t>
              </a:r>
            </a:p>
          </p:txBody>
        </p:sp>
      </p:grpSp>
      <p:sp>
        <p:nvSpPr>
          <p:cNvPr id="23594" name="Rectangle 42">
            <a:extLst>
              <a:ext uri="{FF2B5EF4-FFF2-40B4-BE49-F238E27FC236}">
                <a16:creationId xmlns:a16="http://schemas.microsoft.com/office/drawing/2014/main" id="{195C4FE1-54B9-E158-D22D-BCA0C2D4FC99}"/>
              </a:ext>
            </a:extLst>
          </p:cNvPr>
          <p:cNvSpPr>
            <a:spLocks noChangeArrowheads="1"/>
          </p:cNvSpPr>
          <p:nvPr/>
        </p:nvSpPr>
        <p:spPr bwMode="auto">
          <a:xfrm>
            <a:off x="3468291" y="1278731"/>
            <a:ext cx="457200" cy="171450"/>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500" b="1" kern="1200">
                <a:solidFill>
                  <a:srgbClr val="FF0000"/>
                </a:solidFill>
                <a:latin typeface="Times New Roman" panose="02020603050405020304" pitchFamily="18" charset="0"/>
                <a:ea typeface="+mn-ea"/>
                <a:cs typeface="Times New Roman" panose="02020603050405020304" pitchFamily="18" charset="0"/>
              </a:rPr>
              <a:t>1519</a:t>
            </a:r>
          </a:p>
        </p:txBody>
      </p:sp>
      <p:sp>
        <p:nvSpPr>
          <p:cNvPr id="154642" name="Freeform 44">
            <a:extLst>
              <a:ext uri="{FF2B5EF4-FFF2-40B4-BE49-F238E27FC236}">
                <a16:creationId xmlns:a16="http://schemas.microsoft.com/office/drawing/2014/main" id="{8DF05FB3-4EE4-9568-5287-2FE4A8357C30}"/>
              </a:ext>
            </a:extLst>
          </p:cNvPr>
          <p:cNvSpPr>
            <a:spLocks/>
          </p:cNvSpPr>
          <p:nvPr/>
        </p:nvSpPr>
        <p:spPr bwMode="auto">
          <a:xfrm>
            <a:off x="4015979" y="1471613"/>
            <a:ext cx="230981" cy="190500"/>
          </a:xfrm>
          <a:custGeom>
            <a:avLst/>
            <a:gdLst>
              <a:gd name="T0" fmla="*/ 2147483646 w 194"/>
              <a:gd name="T1" fmla="*/ 0 h 160"/>
              <a:gd name="T2" fmla="*/ 2147483646 w 194"/>
              <a:gd name="T3" fmla="*/ 2147483646 h 160"/>
              <a:gd name="T4" fmla="*/ 2147483646 w 194"/>
              <a:gd name="T5" fmla="*/ 2147483646 h 160"/>
              <a:gd name="T6" fmla="*/ 2147483646 w 194"/>
              <a:gd name="T7" fmla="*/ 2147483646 h 160"/>
              <a:gd name="T8" fmla="*/ 2147483646 w 194"/>
              <a:gd name="T9" fmla="*/ 0 h 160"/>
              <a:gd name="T10" fmla="*/ 0 60000 65536"/>
              <a:gd name="T11" fmla="*/ 0 60000 65536"/>
              <a:gd name="T12" fmla="*/ 0 60000 65536"/>
              <a:gd name="T13" fmla="*/ 0 60000 65536"/>
              <a:gd name="T14" fmla="*/ 0 60000 65536"/>
              <a:gd name="T15" fmla="*/ 0 w 194"/>
              <a:gd name="T16" fmla="*/ 0 h 160"/>
              <a:gd name="T17" fmla="*/ 194 w 194"/>
              <a:gd name="T18" fmla="*/ 160 h 160"/>
            </a:gdLst>
            <a:ahLst/>
            <a:cxnLst>
              <a:cxn ang="T10">
                <a:pos x="T0" y="T1"/>
              </a:cxn>
              <a:cxn ang="T11">
                <a:pos x="T2" y="T3"/>
              </a:cxn>
              <a:cxn ang="T12">
                <a:pos x="T4" y="T5"/>
              </a:cxn>
              <a:cxn ang="T13">
                <a:pos x="T6" y="T7"/>
              </a:cxn>
              <a:cxn ang="T14">
                <a:pos x="T8" y="T9"/>
              </a:cxn>
            </a:cxnLst>
            <a:rect l="T15" t="T16" r="T17" b="T18"/>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sp>
        <p:nvSpPr>
          <p:cNvPr id="23597" name="Rectangle 45">
            <a:extLst>
              <a:ext uri="{FF2B5EF4-FFF2-40B4-BE49-F238E27FC236}">
                <a16:creationId xmlns:a16="http://schemas.microsoft.com/office/drawing/2014/main" id="{862D22AC-B64F-56F9-FABD-BE84B1088976}"/>
              </a:ext>
            </a:extLst>
          </p:cNvPr>
          <p:cNvSpPr>
            <a:spLocks noChangeArrowheads="1"/>
          </p:cNvSpPr>
          <p:nvPr/>
        </p:nvSpPr>
        <p:spPr bwMode="auto">
          <a:xfrm>
            <a:off x="3639741" y="707231"/>
            <a:ext cx="137040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2100" b="1" kern="1200">
                <a:solidFill>
                  <a:srgbClr val="0000FF"/>
                </a:solidFill>
                <a:latin typeface="Times New Roman" panose="02020603050405020304" pitchFamily="18" charset="0"/>
                <a:ea typeface="+mn-ea"/>
                <a:cs typeface="+mn-cs"/>
              </a:rPr>
              <a:t>TÂY BAN NHA</a:t>
            </a:r>
          </a:p>
        </p:txBody>
      </p:sp>
      <p:sp>
        <p:nvSpPr>
          <p:cNvPr id="23567" name="Rectangle 15">
            <a:extLst>
              <a:ext uri="{FF2B5EF4-FFF2-40B4-BE49-F238E27FC236}">
                <a16:creationId xmlns:a16="http://schemas.microsoft.com/office/drawing/2014/main" id="{F8B1A4FB-AF9C-F4EE-D325-0222F79BB5D0}"/>
              </a:ext>
            </a:extLst>
          </p:cNvPr>
          <p:cNvSpPr>
            <a:spLocks noChangeArrowheads="1"/>
          </p:cNvSpPr>
          <p:nvPr/>
        </p:nvSpPr>
        <p:spPr bwMode="auto">
          <a:xfrm>
            <a:off x="4514850" y="4711304"/>
            <a:ext cx="514350" cy="114300"/>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99"/>
                </a:solidFill>
                <a:latin typeface="Times New Roman" panose="02020603050405020304" pitchFamily="18" charset="0"/>
                <a:ea typeface="+mn-ea"/>
                <a:cs typeface="+mn-cs"/>
              </a:rPr>
              <a:t>13-2-1522</a:t>
            </a:r>
          </a:p>
        </p:txBody>
      </p:sp>
      <p:sp>
        <p:nvSpPr>
          <p:cNvPr id="23565" name="Rectangle 13">
            <a:extLst>
              <a:ext uri="{FF2B5EF4-FFF2-40B4-BE49-F238E27FC236}">
                <a16:creationId xmlns:a16="http://schemas.microsoft.com/office/drawing/2014/main" id="{3BAA4393-31E3-0201-40C9-69B3F22D1C2C}"/>
              </a:ext>
            </a:extLst>
          </p:cNvPr>
          <p:cNvSpPr>
            <a:spLocks noChangeArrowheads="1"/>
          </p:cNvSpPr>
          <p:nvPr/>
        </p:nvSpPr>
        <p:spPr bwMode="auto">
          <a:xfrm>
            <a:off x="7829550" y="2090738"/>
            <a:ext cx="571500" cy="171450"/>
          </a:xfrm>
          <a:prstGeom prst="rect">
            <a:avLst/>
          </a:prstGeom>
          <a:solidFill>
            <a:srgbClr val="D6ECE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99"/>
                </a:solidFill>
                <a:latin typeface="Times New Roman" panose="02020603050405020304" pitchFamily="18" charset="0"/>
                <a:ea typeface="+mn-ea"/>
                <a:cs typeface="+mn-cs"/>
              </a:rPr>
              <a:t>06-3-1521</a:t>
            </a:r>
          </a:p>
        </p:txBody>
      </p:sp>
      <p:sp>
        <p:nvSpPr>
          <p:cNvPr id="23566" name="Rectangle 14">
            <a:extLst>
              <a:ext uri="{FF2B5EF4-FFF2-40B4-BE49-F238E27FC236}">
                <a16:creationId xmlns:a16="http://schemas.microsoft.com/office/drawing/2014/main" id="{4880FD35-F40F-3136-EB78-4D10CD87D21C}"/>
              </a:ext>
            </a:extLst>
          </p:cNvPr>
          <p:cNvSpPr>
            <a:spLocks noChangeArrowheads="1"/>
          </p:cNvSpPr>
          <p:nvPr/>
        </p:nvSpPr>
        <p:spPr bwMode="auto">
          <a:xfrm>
            <a:off x="4324350" y="3987403"/>
            <a:ext cx="989410" cy="6429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nchor="ctr"/>
          <a:lstStyle/>
          <a:p>
            <a:pPr algn="ctr" defTabSz="685800">
              <a:buClrTx/>
              <a:defRPr/>
            </a:pPr>
            <a:r>
              <a:rPr lang="en-US" sz="1800" b="1" kern="1200" dirty="0" err="1">
                <a:solidFill>
                  <a:srgbClr val="0000FF"/>
                </a:solidFill>
                <a:latin typeface="Times New Roman" pitchFamily="18" charset="0"/>
              </a:rPr>
              <a:t>Mũi</a:t>
            </a:r>
            <a:r>
              <a:rPr lang="en-US" sz="1800" b="1" kern="1200" dirty="0">
                <a:solidFill>
                  <a:srgbClr val="0000FF"/>
                </a:solidFill>
                <a:latin typeface="Times New Roman" pitchFamily="18" charset="0"/>
              </a:rPr>
              <a:t> </a:t>
            </a:r>
          </a:p>
          <a:p>
            <a:pPr algn="ctr" defTabSz="685800">
              <a:buClrTx/>
              <a:defRPr/>
            </a:pPr>
            <a:r>
              <a:rPr lang="en-US" sz="1800" b="1" kern="1200" dirty="0" err="1">
                <a:solidFill>
                  <a:srgbClr val="0000FF"/>
                </a:solidFill>
                <a:latin typeface="Times New Roman" pitchFamily="18" charset="0"/>
              </a:rPr>
              <a:t>Hảo</a:t>
            </a:r>
            <a:r>
              <a:rPr lang="en-US" sz="1800" b="1" kern="1200" dirty="0">
                <a:solidFill>
                  <a:srgbClr val="0000FF"/>
                </a:solidFill>
                <a:latin typeface="Times New Roman" pitchFamily="18" charset="0"/>
              </a:rPr>
              <a:t> </a:t>
            </a:r>
            <a:r>
              <a:rPr lang="en-US" sz="1800" b="1" kern="1200" dirty="0" err="1">
                <a:solidFill>
                  <a:srgbClr val="0000FF"/>
                </a:solidFill>
                <a:latin typeface="Times New Roman" pitchFamily="18" charset="0"/>
              </a:rPr>
              <a:t>Vọng</a:t>
            </a:r>
            <a:endParaRPr lang="en-US" sz="1800" b="1" kern="1200" dirty="0">
              <a:solidFill>
                <a:srgbClr val="0000FF"/>
              </a:solidFill>
              <a:latin typeface="Times New Roman" pitchFamily="18" charset="0"/>
            </a:endParaRPr>
          </a:p>
        </p:txBody>
      </p:sp>
      <p:grpSp>
        <p:nvGrpSpPr>
          <p:cNvPr id="4" name="Group 50">
            <a:extLst>
              <a:ext uri="{FF2B5EF4-FFF2-40B4-BE49-F238E27FC236}">
                <a16:creationId xmlns:a16="http://schemas.microsoft.com/office/drawing/2014/main" id="{60ADCC95-400A-3831-BFBA-45354CEE9D55}"/>
              </a:ext>
            </a:extLst>
          </p:cNvPr>
          <p:cNvGrpSpPr>
            <a:grpSpLocks/>
          </p:cNvGrpSpPr>
          <p:nvPr/>
        </p:nvGrpSpPr>
        <p:grpSpPr bwMode="auto">
          <a:xfrm>
            <a:off x="7612856" y="10716"/>
            <a:ext cx="1509713" cy="1739503"/>
            <a:chOff x="4449" y="267"/>
            <a:chExt cx="1268" cy="1461"/>
          </a:xfrm>
        </p:grpSpPr>
        <p:pic>
          <p:nvPicPr>
            <p:cNvPr id="154657" name="Picture 47" descr="Magenlan">
              <a:extLst>
                <a:ext uri="{FF2B5EF4-FFF2-40B4-BE49-F238E27FC236}">
                  <a16:creationId xmlns:a16="http://schemas.microsoft.com/office/drawing/2014/main" id="{82126516-B620-9265-9467-093CBDFF9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 y="267"/>
              <a:ext cx="1266" cy="1440"/>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54658" name="Rectangle 48">
              <a:extLst>
                <a:ext uri="{FF2B5EF4-FFF2-40B4-BE49-F238E27FC236}">
                  <a16:creationId xmlns:a16="http://schemas.microsoft.com/office/drawing/2014/main" id="{B02362BF-5D35-8FC4-03C8-8CF08EAEDE51}"/>
                </a:ext>
              </a:extLst>
            </p:cNvPr>
            <p:cNvSpPr>
              <a:spLocks noChangeArrowheads="1"/>
            </p:cNvSpPr>
            <p:nvPr/>
          </p:nvSpPr>
          <p:spPr bwMode="auto">
            <a:xfrm>
              <a:off x="4560" y="1552"/>
              <a:ext cx="115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200" b="1" kern="1200">
                  <a:solidFill>
                    <a:srgbClr val="FFFFFF"/>
                  </a:solidFill>
                  <a:latin typeface="Constantia" panose="02030602050306030303" pitchFamily="18" charset="0"/>
                  <a:ea typeface="+mn-ea"/>
                  <a:cs typeface="+mn-cs"/>
                </a:rPr>
                <a:t>F. Ma gien lan</a:t>
              </a:r>
            </a:p>
          </p:txBody>
        </p:sp>
      </p:grpSp>
      <p:sp>
        <p:nvSpPr>
          <p:cNvPr id="154648" name="Rectangle 49">
            <a:extLst>
              <a:ext uri="{FF2B5EF4-FFF2-40B4-BE49-F238E27FC236}">
                <a16:creationId xmlns:a16="http://schemas.microsoft.com/office/drawing/2014/main" id="{A0EBC799-8C06-FA9C-3397-385EC67DAF9B}"/>
              </a:ext>
            </a:extLst>
          </p:cNvPr>
          <p:cNvSpPr>
            <a:spLocks noChangeArrowheads="1"/>
          </p:cNvSpPr>
          <p:nvPr/>
        </p:nvSpPr>
        <p:spPr bwMode="auto">
          <a:xfrm>
            <a:off x="7829550" y="4986338"/>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99"/>
                </a:solidFill>
                <a:latin typeface="Constantia" panose="02030602050306030303" pitchFamily="18" charset="0"/>
                <a:ea typeface="+mn-ea"/>
                <a:cs typeface="+mn-cs"/>
              </a:rPr>
              <a:t>6</a:t>
            </a:r>
          </a:p>
        </p:txBody>
      </p:sp>
      <p:sp>
        <p:nvSpPr>
          <p:cNvPr id="154649" name="Freeform 43">
            <a:extLst>
              <a:ext uri="{FF2B5EF4-FFF2-40B4-BE49-F238E27FC236}">
                <a16:creationId xmlns:a16="http://schemas.microsoft.com/office/drawing/2014/main" id="{355CFD14-89FB-C204-2DEF-AAFC9D1CAADC}"/>
              </a:ext>
            </a:extLst>
          </p:cNvPr>
          <p:cNvSpPr>
            <a:spLocks/>
          </p:cNvSpPr>
          <p:nvPr/>
        </p:nvSpPr>
        <p:spPr bwMode="auto">
          <a:xfrm>
            <a:off x="4039791" y="1451373"/>
            <a:ext cx="289322" cy="226219"/>
          </a:xfrm>
          <a:custGeom>
            <a:avLst/>
            <a:gdLst>
              <a:gd name="T0" fmla="*/ 2147483646 w 243"/>
              <a:gd name="T1" fmla="*/ 2147483646 h 191"/>
              <a:gd name="T2" fmla="*/ 2147483646 w 243"/>
              <a:gd name="T3" fmla="*/ 2147483646 h 191"/>
              <a:gd name="T4" fmla="*/ 2147483646 w 243"/>
              <a:gd name="T5" fmla="*/ 0 h 191"/>
              <a:gd name="T6" fmla="*/ 2147483646 w 243"/>
              <a:gd name="T7" fmla="*/ 2147483646 h 191"/>
              <a:gd name="T8" fmla="*/ 2147483646 w 243"/>
              <a:gd name="T9" fmla="*/ 2147483646 h 191"/>
              <a:gd name="T10" fmla="*/ 2147483646 w 243"/>
              <a:gd name="T11" fmla="*/ 2147483646 h 191"/>
              <a:gd name="T12" fmla="*/ 2147483646 w 243"/>
              <a:gd name="T13" fmla="*/ 2147483646 h 191"/>
              <a:gd name="T14" fmla="*/ 2147483646 w 243"/>
              <a:gd name="T15" fmla="*/ 2147483646 h 191"/>
              <a:gd name="T16" fmla="*/ 2147483646 w 243"/>
              <a:gd name="T17" fmla="*/ 2147483646 h 191"/>
              <a:gd name="T18" fmla="*/ 2147483646 w 243"/>
              <a:gd name="T19" fmla="*/ 2147483646 h 191"/>
              <a:gd name="T20" fmla="*/ 2147483646 w 243"/>
              <a:gd name="T21" fmla="*/ 2147483646 h 191"/>
              <a:gd name="T22" fmla="*/ 2147483646 w 243"/>
              <a:gd name="T23" fmla="*/ 2147483646 h 191"/>
              <a:gd name="T24" fmla="*/ 2147483646 w 243"/>
              <a:gd name="T25" fmla="*/ 2147483646 h 1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191"/>
              <a:gd name="T41" fmla="*/ 243 w 243"/>
              <a:gd name="T42" fmla="*/ 191 h 1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p:spPr>
        <p:txBody>
          <a:bodyPr/>
          <a:lstStyle/>
          <a:p>
            <a:pPr defTabSz="685800" eaLnBrk="0" fontAlgn="base" hangingPunct="0">
              <a:spcBef>
                <a:spcPct val="0"/>
              </a:spcBef>
              <a:spcAft>
                <a:spcPct val="0"/>
              </a:spcAft>
              <a:buClrTx/>
            </a:pPr>
            <a:endParaRPr lang="en-VN" sz="1350" kern="1200">
              <a:solidFill>
                <a:prstClr val="black"/>
              </a:solidFill>
              <a:latin typeface="Calibri" panose="020F0502020204030204" pitchFamily="34" charset="0"/>
              <a:ea typeface="+mn-ea"/>
              <a:cs typeface="+mn-cs"/>
            </a:endParaRPr>
          </a:p>
        </p:txBody>
      </p:sp>
      <p:grpSp>
        <p:nvGrpSpPr>
          <p:cNvPr id="6" name="Group 5">
            <a:extLst>
              <a:ext uri="{FF2B5EF4-FFF2-40B4-BE49-F238E27FC236}">
                <a16:creationId xmlns:a16="http://schemas.microsoft.com/office/drawing/2014/main" id="{FDAE2A0B-AACB-C256-7543-567963E32961}"/>
              </a:ext>
            </a:extLst>
          </p:cNvPr>
          <p:cNvGrpSpPr>
            <a:grpSpLocks/>
          </p:cNvGrpSpPr>
          <p:nvPr/>
        </p:nvGrpSpPr>
        <p:grpSpPr bwMode="auto">
          <a:xfrm>
            <a:off x="-59531" y="-8335"/>
            <a:ext cx="9179719" cy="5143501"/>
            <a:chOff x="0" y="0"/>
            <a:chExt cx="12239626" cy="6858000"/>
          </a:xfrm>
        </p:grpSpPr>
        <p:pic>
          <p:nvPicPr>
            <p:cNvPr id="154655" name="Picture 2">
              <a:extLst>
                <a:ext uri="{FF2B5EF4-FFF2-40B4-BE49-F238E27FC236}">
                  <a16:creationId xmlns:a16="http://schemas.microsoft.com/office/drawing/2014/main" id="{4F23B8C6-296C-B2BD-90ED-4F9D15D435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39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20BF827-82D1-BDF4-0B4D-796BDD2DC1FC}"/>
                </a:ext>
              </a:extLst>
            </p:cNvPr>
            <p:cNvSpPr/>
            <p:nvPr/>
          </p:nvSpPr>
          <p:spPr>
            <a:xfrm>
              <a:off x="385763" y="5181600"/>
              <a:ext cx="294957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grpSp>
      <p:grpSp>
        <p:nvGrpSpPr>
          <p:cNvPr id="53" name="Group 52">
            <a:extLst>
              <a:ext uri="{FF2B5EF4-FFF2-40B4-BE49-F238E27FC236}">
                <a16:creationId xmlns:a16="http://schemas.microsoft.com/office/drawing/2014/main" id="{09F58BC2-A990-D72F-18A7-11F20341C5A1}"/>
              </a:ext>
            </a:extLst>
          </p:cNvPr>
          <p:cNvGrpSpPr>
            <a:grpSpLocks/>
          </p:cNvGrpSpPr>
          <p:nvPr/>
        </p:nvGrpSpPr>
        <p:grpSpPr bwMode="auto">
          <a:xfrm>
            <a:off x="-71438" y="-25003"/>
            <a:ext cx="9202341" cy="5143501"/>
            <a:chOff x="0" y="-5138"/>
            <a:chExt cx="12233151" cy="6858000"/>
          </a:xfrm>
        </p:grpSpPr>
        <p:pic>
          <p:nvPicPr>
            <p:cNvPr id="154653" name="Picture 53">
              <a:extLst>
                <a:ext uri="{FF2B5EF4-FFF2-40B4-BE49-F238E27FC236}">
                  <a16:creationId xmlns:a16="http://schemas.microsoft.com/office/drawing/2014/main" id="{AA13B318-30F1-644A-42C1-1DB28729D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5465" y="0"/>
              <a:ext cx="7977686" cy="6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54" name="Picture 54">
              <a:extLst>
                <a:ext uri="{FF2B5EF4-FFF2-40B4-BE49-F238E27FC236}">
                  <a16:creationId xmlns:a16="http://schemas.microsoft.com/office/drawing/2014/main" id="{EEFB355F-9247-079C-A734-0D6D34E9AB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38"/>
              <a:ext cx="42554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52" name="TextBox 1">
            <a:extLst>
              <a:ext uri="{FF2B5EF4-FFF2-40B4-BE49-F238E27FC236}">
                <a16:creationId xmlns:a16="http://schemas.microsoft.com/office/drawing/2014/main" id="{E851B804-97D4-052A-9F49-053D82E1A4C6}"/>
              </a:ext>
            </a:extLst>
          </p:cNvPr>
          <p:cNvSpPr txBox="1">
            <a:spLocks noChangeArrowheads="1"/>
          </p:cNvSpPr>
          <p:nvPr/>
        </p:nvSpPr>
        <p:spPr bwMode="auto">
          <a:xfrm>
            <a:off x="8646319" y="64281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en-VN" altLang="en-VN" sz="1350" kern="1200">
              <a:solidFill>
                <a:prstClr val="black"/>
              </a:solidFil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3597"/>
                                        </p:tgtEl>
                                        <p:attrNameLst>
                                          <p:attrName>style.visibility</p:attrName>
                                        </p:attrNameLst>
                                      </p:cBhvr>
                                      <p:to>
                                        <p:strVal val="visible"/>
                                      </p:to>
                                    </p:set>
                                    <p:animEffect transition="in" filter="fade">
                                      <p:cBhvr>
                                        <p:cTn id="10" dur="1000"/>
                                        <p:tgtEl>
                                          <p:spTgt spid="23597"/>
                                        </p:tgtEl>
                                      </p:cBhvr>
                                    </p:animEffect>
                                  </p:childTnLst>
                                  <p:subTnLst>
                                    <p:audio>
                                      <p:cMediaNode>
                                        <p:cTn display="0" masterRel="sameClick">
                                          <p:stCondLst>
                                            <p:cond evt="begin" delay="0">
                                              <p:tn val="8"/>
                                            </p:cond>
                                          </p:stCondLst>
                                          <p:endCondLst>
                                            <p:cond evt="onStopAudio" delay="0">
                                              <p:tgtEl>
                                                <p:sldTgt/>
                                              </p:tgtEl>
                                            </p:cond>
                                          </p:endCondLst>
                                        </p:cTn>
                                        <p:tgtEl>
                                          <p:sndTgt r:embed="rId3" name="push.wav"/>
                                        </p:tgtEl>
                                      </p:cMediaNode>
                                    </p:audio>
                                  </p:subTnLst>
                                </p:cTn>
                              </p:par>
                              <p:par>
                                <p:cTn id="11" presetID="10" presetClass="entr" presetSubtype="0" repeatCount="3000" fill="hold" grpId="0" nodeType="withEffect">
                                  <p:stCondLst>
                                    <p:cond delay="0"/>
                                  </p:stCondLst>
                                  <p:childTnLst>
                                    <p:set>
                                      <p:cBhvr>
                                        <p:cTn id="12" dur="1" fill="hold">
                                          <p:stCondLst>
                                            <p:cond delay="0"/>
                                          </p:stCondLst>
                                        </p:cTn>
                                        <p:tgtEl>
                                          <p:spTgt spid="23594"/>
                                        </p:tgtEl>
                                        <p:attrNameLst>
                                          <p:attrName>style.visibility</p:attrName>
                                        </p:attrNameLst>
                                      </p:cBhvr>
                                      <p:to>
                                        <p:strVal val="visible"/>
                                      </p:to>
                                    </p:set>
                                    <p:animEffect transition="in" filter="fade">
                                      <p:cBhvr>
                                        <p:cTn id="13" dur="500"/>
                                        <p:tgtEl>
                                          <p:spTgt spid="23594"/>
                                        </p:tgtEl>
                                      </p:cBhvr>
                                    </p:animEffect>
                                  </p:childTnLst>
                                  <p:subTnLst>
                                    <p:audio>
                                      <p:cMediaNode>
                                        <p:cTn display="0" masterRel="sameClick">
                                          <p:stCondLst>
                                            <p:cond evt="begin" delay="0">
                                              <p:tn val="11"/>
                                            </p:cond>
                                          </p:stCondLst>
                                          <p:endCondLst>
                                            <p:cond evt="onStopAudio" delay="0">
                                              <p:tgtEl>
                                                <p:sldTgt/>
                                              </p:tgtEl>
                                            </p:cond>
                                          </p:endCondLst>
                                        </p:cTn>
                                        <p:tgtEl>
                                          <p:sndTgt r:embed="rId3" name="push.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repeatCount="0" fill="hold" nodeType="click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ipe(right)">
                                      <p:cBhvr>
                                        <p:cTn id="18" dur="1000"/>
                                        <p:tgtEl>
                                          <p:spTgt spid="23558"/>
                                        </p:tgtEl>
                                      </p:cBhvr>
                                    </p:animEffect>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par>
                                <p:cTn id="19" presetID="22" presetClass="entr" presetSubtype="1" fill="hold" nodeType="withEffect">
                                  <p:stCondLst>
                                    <p:cond delay="0"/>
                                  </p:stCondLst>
                                  <p:childTnLst>
                                    <p:set>
                                      <p:cBhvr>
                                        <p:cTn id="20" dur="1" fill="hold">
                                          <p:stCondLst>
                                            <p:cond delay="0"/>
                                          </p:stCondLst>
                                        </p:cTn>
                                        <p:tgtEl>
                                          <p:spTgt spid="23559"/>
                                        </p:tgtEl>
                                        <p:attrNameLst>
                                          <p:attrName>style.visibility</p:attrName>
                                        </p:attrNameLst>
                                      </p:cBhvr>
                                      <p:to>
                                        <p:strVal val="visible"/>
                                      </p:to>
                                    </p:set>
                                    <p:animEffect transition="in" filter="wipe(up)">
                                      <p:cBhvr>
                                        <p:cTn id="21" dur="1000"/>
                                        <p:tgtEl>
                                          <p:spTgt spid="23559"/>
                                        </p:tgtEl>
                                      </p:cBhvr>
                                    </p:animEffect>
                                  </p:childTnLst>
                                  <p:subTnLst>
                                    <p:audio>
                                      <p:cMediaNode>
                                        <p:cTn display="0" masterRel="sameClick">
                                          <p:stCondLst>
                                            <p:cond evt="begin" delay="0">
                                              <p:tn val="19"/>
                                            </p:cond>
                                          </p:stCondLst>
                                          <p:endCondLst>
                                            <p:cond evt="onStopAudio" delay="0">
                                              <p:tgtEl>
                                                <p:sldTgt/>
                                              </p:tgtEl>
                                            </p:cond>
                                          </p:endCondLst>
                                        </p:cTn>
                                        <p:tgtEl>
                                          <p:sndTgt r:embed="rId3" name="push.wav"/>
                                        </p:tgtEl>
                                      </p:cMediaNode>
                                    </p:audio>
                                  </p:sub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23562"/>
                                        </p:tgtEl>
                                        <p:attrNameLst>
                                          <p:attrName>style.visibility</p:attrName>
                                        </p:attrNameLst>
                                      </p:cBhvr>
                                      <p:to>
                                        <p:strVal val="visible"/>
                                      </p:to>
                                    </p:set>
                                    <p:animEffect transition="in" filter="wipe(up)">
                                      <p:cBhvr>
                                        <p:cTn id="25" dur="1000"/>
                                        <p:tgtEl>
                                          <p:spTgt spid="23562"/>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childTnLst>
                          </p:cTn>
                        </p:par>
                        <p:par>
                          <p:cTn id="26" fill="hold" nodeType="afterGroup">
                            <p:stCondLst>
                              <p:cond delay="2000"/>
                            </p:stCondLst>
                            <p:childTnLst>
                              <p:par>
                                <p:cTn id="27" presetID="10" presetClass="entr" presetSubtype="0" repeatCount="0" fill="hold" grpId="0" nodeType="afterEffect">
                                  <p:stCondLst>
                                    <p:cond delay="0"/>
                                  </p:stCondLst>
                                  <p:childTnLst>
                                    <p:set>
                                      <p:cBhvr>
                                        <p:cTn id="28" dur="1" fill="hold">
                                          <p:stCondLst>
                                            <p:cond delay="0"/>
                                          </p:stCondLst>
                                        </p:cTn>
                                        <p:tgtEl>
                                          <p:spTgt spid="23575"/>
                                        </p:tgtEl>
                                        <p:attrNameLst>
                                          <p:attrName>style.visibility</p:attrName>
                                        </p:attrNameLst>
                                      </p:cBhvr>
                                      <p:to>
                                        <p:strVal val="visible"/>
                                      </p:to>
                                    </p:set>
                                    <p:animEffect transition="in" filter="fade">
                                      <p:cBhvr>
                                        <p:cTn id="29" dur="1000"/>
                                        <p:tgtEl>
                                          <p:spTgt spid="23575"/>
                                        </p:tgtEl>
                                      </p:cBhvr>
                                    </p:animEffect>
                                  </p:childTnLst>
                                  <p:subTnLst>
                                    <p:audio>
                                      <p:cMediaNode>
                                        <p:cTn display="0" masterRel="sameClick">
                                          <p:stCondLst>
                                            <p:cond evt="begin" delay="0">
                                              <p:tn val="27"/>
                                            </p:cond>
                                          </p:stCondLst>
                                          <p:endCondLst>
                                            <p:cond evt="onStopAudio" delay="0">
                                              <p:tgtEl>
                                                <p:sldTgt/>
                                              </p:tgtEl>
                                            </p:cond>
                                          </p:endCondLst>
                                        </p:cTn>
                                        <p:tgtEl>
                                          <p:sndTgt r:embed="rId3" name="push.wav"/>
                                        </p:tgtEl>
                                      </p:cMediaNode>
                                    </p:audio>
                                  </p:subTnLst>
                                </p:cTn>
                              </p:par>
                            </p:childTnLst>
                          </p:cTn>
                        </p:par>
                        <p:par>
                          <p:cTn id="30" fill="hold" nodeType="afterGroup">
                            <p:stCondLst>
                              <p:cond delay="3000"/>
                            </p:stCondLst>
                            <p:childTnLst>
                              <p:par>
                                <p:cTn id="31" presetID="22" presetClass="entr" presetSubtype="1" fill="hold" nodeType="afterEffect">
                                  <p:stCondLst>
                                    <p:cond delay="0"/>
                                  </p:stCondLst>
                                  <p:childTnLst>
                                    <p:set>
                                      <p:cBhvr>
                                        <p:cTn id="32" dur="1" fill="hold">
                                          <p:stCondLst>
                                            <p:cond delay="0"/>
                                          </p:stCondLst>
                                        </p:cTn>
                                        <p:tgtEl>
                                          <p:spTgt spid="23560"/>
                                        </p:tgtEl>
                                        <p:attrNameLst>
                                          <p:attrName>style.visibility</p:attrName>
                                        </p:attrNameLst>
                                      </p:cBhvr>
                                      <p:to>
                                        <p:strVal val="visible"/>
                                      </p:to>
                                    </p:set>
                                    <p:animEffect transition="in" filter="wipe(up)">
                                      <p:cBhvr>
                                        <p:cTn id="33" dur="1000"/>
                                        <p:tgtEl>
                                          <p:spTgt spid="23560"/>
                                        </p:tgtEl>
                                      </p:cBhvr>
                                    </p:animEffect>
                                  </p:childTnLst>
                                  <p:subTnLst>
                                    <p:audio>
                                      <p:cMediaNode>
                                        <p:cTn display="0" masterRel="sameClick">
                                          <p:stCondLst>
                                            <p:cond evt="begin" delay="0">
                                              <p:tn val="31"/>
                                            </p:cond>
                                          </p:stCondLst>
                                          <p:endCondLst>
                                            <p:cond evt="onStopAudio" delay="0">
                                              <p:tgtEl>
                                                <p:sldTgt/>
                                              </p:tgtEl>
                                            </p:cond>
                                          </p:endCondLst>
                                        </p:cTn>
                                        <p:tgtEl>
                                          <p:sndTgt r:embed="rId3" name="push.wav"/>
                                        </p:tgtEl>
                                      </p:cMediaNode>
                                    </p:audio>
                                  </p:subTnLst>
                                </p:cTn>
                              </p:par>
                            </p:childTnLst>
                          </p:cTn>
                        </p:par>
                        <p:par>
                          <p:cTn id="34" fill="hold" nodeType="afterGroup">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3563"/>
                                        </p:tgtEl>
                                        <p:attrNameLst>
                                          <p:attrName>style.visibility</p:attrName>
                                        </p:attrNameLst>
                                      </p:cBhvr>
                                      <p:to>
                                        <p:strVal val="visible"/>
                                      </p:to>
                                    </p:set>
                                    <p:animEffect transition="in" filter="fade">
                                      <p:cBhvr>
                                        <p:cTn id="37" dur="1000"/>
                                        <p:tgtEl>
                                          <p:spTgt spid="23563"/>
                                        </p:tgtEl>
                                      </p:cBhvr>
                                    </p:animEffect>
                                  </p:childTnLst>
                                  <p:subTnLst>
                                    <p:audio>
                                      <p:cMediaNode>
                                        <p:cTn display="0" masterRel="sameClick">
                                          <p:stCondLst>
                                            <p:cond evt="begin" delay="0">
                                              <p:tn val="35"/>
                                            </p:cond>
                                          </p:stCondLst>
                                          <p:endCondLst>
                                            <p:cond evt="onStopAudio" delay="0">
                                              <p:tgtEl>
                                                <p:sldTgt/>
                                              </p:tgtEl>
                                            </p:cond>
                                          </p:endCondLst>
                                        </p:cTn>
                                        <p:tgtEl>
                                          <p:sndTgt r:embed="rId3" name="push.wav"/>
                                        </p:tgtEl>
                                      </p:cMediaNode>
                                    </p:audio>
                                  </p:subTnLst>
                                </p:cTn>
                              </p:par>
                            </p:childTnLst>
                          </p:cTn>
                        </p:par>
                        <p:par>
                          <p:cTn id="38" fill="hold" nodeType="afterGroup">
                            <p:stCondLst>
                              <p:cond delay="5000"/>
                            </p:stCondLst>
                            <p:childTnLst>
                              <p:par>
                                <p:cTn id="39" presetID="22" presetClass="entr" presetSubtype="4" fill="hold" nodeType="afterEffect">
                                  <p:stCondLst>
                                    <p:cond delay="0"/>
                                  </p:stCondLst>
                                  <p:childTnLst>
                                    <p:set>
                                      <p:cBhvr>
                                        <p:cTn id="40" dur="1" fill="hold">
                                          <p:stCondLst>
                                            <p:cond delay="0"/>
                                          </p:stCondLst>
                                        </p:cTn>
                                        <p:tgtEl>
                                          <p:spTgt spid="23561"/>
                                        </p:tgtEl>
                                        <p:attrNameLst>
                                          <p:attrName>style.visibility</p:attrName>
                                        </p:attrNameLst>
                                      </p:cBhvr>
                                      <p:to>
                                        <p:strVal val="visible"/>
                                      </p:to>
                                    </p:set>
                                    <p:animEffect transition="in" filter="wipe(down)">
                                      <p:cBhvr>
                                        <p:cTn id="41" dur="1000"/>
                                        <p:tgtEl>
                                          <p:spTgt spid="23561"/>
                                        </p:tgtEl>
                                      </p:cBhvr>
                                    </p:animEffect>
                                  </p:childTnLst>
                                  <p:subTnLst>
                                    <p:audio>
                                      <p:cMediaNode>
                                        <p:cTn display="0" masterRel="sameClick">
                                          <p:stCondLst>
                                            <p:cond evt="begin" delay="0">
                                              <p:tn val="39"/>
                                            </p:cond>
                                          </p:stCondLst>
                                          <p:endCondLst>
                                            <p:cond evt="onStopAudio" delay="0">
                                              <p:tgtEl>
                                                <p:sldTgt/>
                                              </p:tgtEl>
                                            </p:cond>
                                          </p:endCondLst>
                                        </p:cTn>
                                        <p:tgtEl>
                                          <p:sndTgt r:embed="rId3" name="push.wav"/>
                                        </p:tgtEl>
                                      </p:cMediaNode>
                                    </p:audio>
                                  </p:subTnLst>
                                </p:cTn>
                              </p:par>
                            </p:childTnLst>
                          </p:cTn>
                        </p:par>
                        <p:par>
                          <p:cTn id="42" fill="hold" nodeType="afterGroup">
                            <p:stCondLst>
                              <p:cond delay="6000"/>
                            </p:stCondLst>
                            <p:childTnLst>
                              <p:par>
                                <p:cTn id="43" presetID="22" presetClass="entr" presetSubtype="4" fill="hold" nodeType="afterEffect">
                                  <p:stCondLst>
                                    <p:cond delay="0"/>
                                  </p:stCondLst>
                                  <p:childTnLst>
                                    <p:set>
                                      <p:cBhvr>
                                        <p:cTn id="44" dur="1" fill="hold">
                                          <p:stCondLst>
                                            <p:cond delay="0"/>
                                          </p:stCondLst>
                                        </p:cTn>
                                        <p:tgtEl>
                                          <p:spTgt spid="23576"/>
                                        </p:tgtEl>
                                        <p:attrNameLst>
                                          <p:attrName>style.visibility</p:attrName>
                                        </p:attrNameLst>
                                      </p:cBhvr>
                                      <p:to>
                                        <p:strVal val="visible"/>
                                      </p:to>
                                    </p:set>
                                    <p:animEffect transition="in" filter="wipe(down)">
                                      <p:cBhvr>
                                        <p:cTn id="45" dur="1000"/>
                                        <p:tgtEl>
                                          <p:spTgt spid="23576"/>
                                        </p:tgtEl>
                                      </p:cBhvr>
                                    </p:animEffect>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childTnLst>
                          </p:cTn>
                        </p:par>
                        <p:par>
                          <p:cTn id="46" fill="hold" nodeType="afterGroup">
                            <p:stCondLst>
                              <p:cond delay="7000"/>
                            </p:stCondLst>
                            <p:childTnLst>
                              <p:par>
                                <p:cTn id="47" presetID="22" presetClass="entr" presetSubtype="2" fill="hold" nodeType="afterEffect">
                                  <p:stCondLst>
                                    <p:cond delay="0"/>
                                  </p:stCondLst>
                                  <p:childTnLst>
                                    <p:set>
                                      <p:cBhvr>
                                        <p:cTn id="48" dur="1" fill="hold">
                                          <p:stCondLst>
                                            <p:cond delay="0"/>
                                          </p:stCondLst>
                                        </p:cTn>
                                        <p:tgtEl>
                                          <p:spTgt spid="23564"/>
                                        </p:tgtEl>
                                        <p:attrNameLst>
                                          <p:attrName>style.visibility</p:attrName>
                                        </p:attrNameLst>
                                      </p:cBhvr>
                                      <p:to>
                                        <p:strVal val="visible"/>
                                      </p:to>
                                    </p:set>
                                    <p:animEffect transition="in" filter="wipe(right)">
                                      <p:cBhvr>
                                        <p:cTn id="49" dur="1000"/>
                                        <p:tgtEl>
                                          <p:spTgt spid="23564"/>
                                        </p:tgtEl>
                                      </p:cBhvr>
                                    </p:animEffect>
                                  </p:childTnLst>
                                  <p:subTnLst>
                                    <p:audio>
                                      <p:cMediaNode>
                                        <p:cTn display="0" masterRel="sameClick">
                                          <p:stCondLst>
                                            <p:cond evt="begin" delay="0">
                                              <p:tn val="47"/>
                                            </p:cond>
                                          </p:stCondLst>
                                          <p:endCondLst>
                                            <p:cond evt="onStopAudio" delay="0">
                                              <p:tgtEl>
                                                <p:sldTgt/>
                                              </p:tgtEl>
                                            </p:cond>
                                          </p:endCondLst>
                                        </p:cTn>
                                        <p:tgtEl>
                                          <p:sndTgt r:embed="rId3" name="push.wav"/>
                                        </p:tgtEl>
                                      </p:cMediaNode>
                                    </p:audio>
                                  </p:subTnLst>
                                </p:cTn>
                              </p:par>
                            </p:childTnLst>
                          </p:cTn>
                        </p:par>
                        <p:par>
                          <p:cTn id="50" fill="hold" nodeType="afterGroup">
                            <p:stCondLst>
                              <p:cond delay="8000"/>
                            </p:stCondLst>
                            <p:childTnLst>
                              <p:par>
                                <p:cTn id="51" presetID="10" presetClass="entr" presetSubtype="0" fill="hold" grpId="0" nodeType="afterEffect">
                                  <p:stCondLst>
                                    <p:cond delay="0"/>
                                  </p:stCondLst>
                                  <p:childTnLst>
                                    <p:set>
                                      <p:cBhvr>
                                        <p:cTn id="52" dur="1" fill="hold">
                                          <p:stCondLst>
                                            <p:cond delay="0"/>
                                          </p:stCondLst>
                                        </p:cTn>
                                        <p:tgtEl>
                                          <p:spTgt spid="23571"/>
                                        </p:tgtEl>
                                        <p:attrNameLst>
                                          <p:attrName>style.visibility</p:attrName>
                                        </p:attrNameLst>
                                      </p:cBhvr>
                                      <p:to>
                                        <p:strVal val="visible"/>
                                      </p:to>
                                    </p:set>
                                    <p:animEffect transition="in" filter="fade">
                                      <p:cBhvr>
                                        <p:cTn id="53" dur="1000"/>
                                        <p:tgtEl>
                                          <p:spTgt spid="23571"/>
                                        </p:tgtEl>
                                      </p:cBhvr>
                                    </p:animEffect>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par>
                                <p:cTn id="54" presetID="10" presetClass="entr" presetSubtype="0" fill="hold" grpId="0" nodeType="withEffect">
                                  <p:stCondLst>
                                    <p:cond delay="0"/>
                                  </p:stCondLst>
                                  <p:childTnLst>
                                    <p:set>
                                      <p:cBhvr>
                                        <p:cTn id="55" dur="1" fill="hold">
                                          <p:stCondLst>
                                            <p:cond delay="0"/>
                                          </p:stCondLst>
                                        </p:cTn>
                                        <p:tgtEl>
                                          <p:spTgt spid="23565"/>
                                        </p:tgtEl>
                                        <p:attrNameLst>
                                          <p:attrName>style.visibility</p:attrName>
                                        </p:attrNameLst>
                                      </p:cBhvr>
                                      <p:to>
                                        <p:strVal val="visible"/>
                                      </p:to>
                                    </p:set>
                                    <p:animEffect transition="in" filter="fade">
                                      <p:cBhvr>
                                        <p:cTn id="56" dur="1000"/>
                                        <p:tgtEl>
                                          <p:spTgt spid="23565"/>
                                        </p:tgtEl>
                                      </p:cBhvr>
                                    </p:animEffect>
                                  </p:childTnLst>
                                  <p:subTnLst>
                                    <p:audio>
                                      <p:cMediaNode>
                                        <p:cTn display="0" masterRel="sameClick">
                                          <p:stCondLst>
                                            <p:cond evt="begin" delay="0">
                                              <p:tn val="54"/>
                                            </p:cond>
                                          </p:stCondLst>
                                          <p:endCondLst>
                                            <p:cond evt="onStopAudio" delay="0">
                                              <p:tgtEl>
                                                <p:sldTgt/>
                                              </p:tgtEl>
                                            </p:cond>
                                          </p:endCondLst>
                                        </p:cTn>
                                        <p:tgtEl>
                                          <p:sndTgt r:embed="rId3" name="push.wav"/>
                                        </p:tgtEl>
                                      </p:cMediaNode>
                                    </p:audio>
                                  </p:subTnLst>
                                </p:cTn>
                              </p:par>
                            </p:childTnLst>
                          </p:cTn>
                        </p:par>
                        <p:par>
                          <p:cTn id="57" fill="hold" nodeType="afterGroup">
                            <p:stCondLst>
                              <p:cond delay="9000"/>
                            </p:stCondLst>
                            <p:childTnLst>
                              <p:par>
                                <p:cTn id="58" presetID="22" presetClass="entr" presetSubtype="1" fill="hold" nodeType="afterEffect">
                                  <p:stCondLst>
                                    <p:cond delay="0"/>
                                  </p:stCondLst>
                                  <p:childTnLst>
                                    <p:set>
                                      <p:cBhvr>
                                        <p:cTn id="59" dur="1" fill="hold">
                                          <p:stCondLst>
                                            <p:cond delay="0"/>
                                          </p:stCondLst>
                                        </p:cTn>
                                        <p:tgtEl>
                                          <p:spTgt spid="23570"/>
                                        </p:tgtEl>
                                        <p:attrNameLst>
                                          <p:attrName>style.visibility</p:attrName>
                                        </p:attrNameLst>
                                      </p:cBhvr>
                                      <p:to>
                                        <p:strVal val="visible"/>
                                      </p:to>
                                    </p:set>
                                    <p:animEffect transition="in" filter="wipe(up)">
                                      <p:cBhvr>
                                        <p:cTn id="60" dur="1000"/>
                                        <p:tgtEl>
                                          <p:spTgt spid="23570"/>
                                        </p:tgtEl>
                                      </p:cBhvr>
                                    </p:animEffect>
                                  </p:childTnLst>
                                  <p:subTnLst>
                                    <p:audio>
                                      <p:cMediaNode>
                                        <p:cTn display="0" masterRel="sameClick">
                                          <p:stCondLst>
                                            <p:cond evt="begin" delay="0">
                                              <p:tn val="58"/>
                                            </p:cond>
                                          </p:stCondLst>
                                          <p:endCondLst>
                                            <p:cond evt="onStopAudio" delay="0">
                                              <p:tgtEl>
                                                <p:sldTgt/>
                                              </p:tgtEl>
                                            </p:cond>
                                          </p:endCondLst>
                                        </p:cTn>
                                        <p:tgtEl>
                                          <p:sndTgt r:embed="rId3" name="push.wav"/>
                                        </p:tgtEl>
                                      </p:cMediaNode>
                                    </p:audio>
                                  </p:subTnLst>
                                </p:cTn>
                              </p:par>
                            </p:childTnLst>
                          </p:cTn>
                        </p:par>
                        <p:par>
                          <p:cTn id="61" fill="hold" nodeType="afterGroup">
                            <p:stCondLst>
                              <p:cond delay="10000"/>
                            </p:stCondLst>
                            <p:childTnLst>
                              <p:par>
                                <p:cTn id="62" presetID="22" presetClass="entr" presetSubtype="2" fill="hold" nodeType="afterEffect">
                                  <p:stCondLst>
                                    <p:cond delay="0"/>
                                  </p:stCondLst>
                                  <p:childTnLst>
                                    <p:set>
                                      <p:cBhvr>
                                        <p:cTn id="63" dur="1" fill="hold">
                                          <p:stCondLst>
                                            <p:cond delay="0"/>
                                          </p:stCondLst>
                                        </p:cTn>
                                        <p:tgtEl>
                                          <p:spTgt spid="23569"/>
                                        </p:tgtEl>
                                        <p:attrNameLst>
                                          <p:attrName>style.visibility</p:attrName>
                                        </p:attrNameLst>
                                      </p:cBhvr>
                                      <p:to>
                                        <p:strVal val="visible"/>
                                      </p:to>
                                    </p:set>
                                    <p:animEffect transition="in" filter="wipe(right)">
                                      <p:cBhvr>
                                        <p:cTn id="64" dur="1000"/>
                                        <p:tgtEl>
                                          <p:spTgt spid="23569"/>
                                        </p:tgtEl>
                                      </p:cBhvr>
                                    </p:animEffect>
                                  </p:childTnLst>
                                  <p:subTnLst>
                                    <p:audio>
                                      <p:cMediaNode>
                                        <p:cTn display="0" masterRel="sameClick">
                                          <p:stCondLst>
                                            <p:cond evt="begin" delay="0">
                                              <p:tn val="62"/>
                                            </p:cond>
                                          </p:stCondLst>
                                          <p:endCondLst>
                                            <p:cond evt="onStopAudio" delay="0">
                                              <p:tgtEl>
                                                <p:sldTgt/>
                                              </p:tgtEl>
                                            </p:cond>
                                          </p:endCondLst>
                                        </p:cTn>
                                        <p:tgtEl>
                                          <p:sndTgt r:embed="rId3" name="push.wav"/>
                                        </p:tgtEl>
                                      </p:cMediaNode>
                                    </p:audio>
                                  </p:subTnLst>
                                </p:cTn>
                              </p:par>
                            </p:childTnLst>
                          </p:cTn>
                        </p:par>
                        <p:par>
                          <p:cTn id="65" fill="hold" nodeType="afterGroup">
                            <p:stCondLst>
                              <p:cond delay="11000"/>
                            </p:stCondLst>
                            <p:childTnLst>
                              <p:par>
                                <p:cTn id="66" presetID="10" presetClass="entr" presetSubtype="0" fill="hold" nodeType="afterEffect">
                                  <p:stCondLst>
                                    <p:cond delay="0"/>
                                  </p:stCondLst>
                                  <p:childTnLst>
                                    <p:set>
                                      <p:cBhvr>
                                        <p:cTn id="67" dur="1" fill="hold">
                                          <p:stCondLst>
                                            <p:cond delay="0"/>
                                          </p:stCondLst>
                                        </p:cTn>
                                        <p:tgtEl>
                                          <p:spTgt spid="23566">
                                            <p:txEl>
                                              <p:pRg st="0" end="0"/>
                                            </p:txEl>
                                          </p:spTgt>
                                        </p:tgtEl>
                                        <p:attrNameLst>
                                          <p:attrName>style.visibility</p:attrName>
                                        </p:attrNameLst>
                                      </p:cBhvr>
                                      <p:to>
                                        <p:strVal val="visible"/>
                                      </p:to>
                                    </p:set>
                                    <p:animEffect transition="in" filter="fade">
                                      <p:cBhvr>
                                        <p:cTn id="68" dur="1000"/>
                                        <p:tgtEl>
                                          <p:spTgt spid="23566">
                                            <p:txEl>
                                              <p:pRg st="0" end="0"/>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3" name="push.wav"/>
                                        </p:tgtEl>
                                      </p:cMediaNode>
                                    </p:audio>
                                  </p:subTnLst>
                                </p:cTn>
                              </p:par>
                              <p:par>
                                <p:cTn id="69" presetID="10" presetClass="entr" presetSubtype="0" fill="hold" nodeType="withEffect">
                                  <p:stCondLst>
                                    <p:cond delay="0"/>
                                  </p:stCondLst>
                                  <p:childTnLst>
                                    <p:set>
                                      <p:cBhvr>
                                        <p:cTn id="70" dur="1" fill="hold">
                                          <p:stCondLst>
                                            <p:cond delay="0"/>
                                          </p:stCondLst>
                                        </p:cTn>
                                        <p:tgtEl>
                                          <p:spTgt spid="23566">
                                            <p:txEl>
                                              <p:pRg st="1" end="1"/>
                                            </p:txEl>
                                          </p:spTgt>
                                        </p:tgtEl>
                                        <p:attrNameLst>
                                          <p:attrName>style.visibility</p:attrName>
                                        </p:attrNameLst>
                                      </p:cBhvr>
                                      <p:to>
                                        <p:strVal val="visible"/>
                                      </p:to>
                                    </p:set>
                                    <p:animEffect transition="in" filter="fade">
                                      <p:cBhvr>
                                        <p:cTn id="71" dur="1000"/>
                                        <p:tgtEl>
                                          <p:spTgt spid="23566">
                                            <p:txEl>
                                              <p:pRg st="1" end="1"/>
                                            </p:txEl>
                                          </p:spTgt>
                                        </p:tgtEl>
                                      </p:cBhvr>
                                    </p:animEffect>
                                  </p:childTnLst>
                                  <p:subTnLst>
                                    <p:audio>
                                      <p:cMediaNode>
                                        <p:cTn display="0" masterRel="sameClick">
                                          <p:stCondLst>
                                            <p:cond evt="begin" delay="0">
                                              <p:tn val="69"/>
                                            </p:cond>
                                          </p:stCondLst>
                                          <p:endCondLst>
                                            <p:cond evt="onStopAudio" delay="0">
                                              <p:tgtEl>
                                                <p:sldTgt/>
                                              </p:tgtEl>
                                            </p:cond>
                                          </p:endCondLst>
                                        </p:cTn>
                                        <p:tgtEl>
                                          <p:sndTgt r:embed="rId3" name="push.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23567"/>
                                        </p:tgtEl>
                                        <p:attrNameLst>
                                          <p:attrName>style.visibility</p:attrName>
                                        </p:attrNameLst>
                                      </p:cBhvr>
                                      <p:to>
                                        <p:strVal val="visible"/>
                                      </p:to>
                                    </p:set>
                                    <p:animEffect transition="in" filter="fade">
                                      <p:cBhvr>
                                        <p:cTn id="74" dur="1000"/>
                                        <p:tgtEl>
                                          <p:spTgt spid="23567"/>
                                        </p:tgtEl>
                                      </p:cBhvr>
                                    </p:animEffect>
                                  </p:childTnLst>
                                  <p:subTnLst>
                                    <p:audio>
                                      <p:cMediaNode>
                                        <p:cTn display="0" masterRel="sameClick">
                                          <p:stCondLst>
                                            <p:cond evt="begin" delay="0">
                                              <p:tn val="72"/>
                                            </p:cond>
                                          </p:stCondLst>
                                          <p:endCondLst>
                                            <p:cond evt="onStopAudio" delay="0">
                                              <p:tgtEl>
                                                <p:sldTgt/>
                                              </p:tgtEl>
                                            </p:cond>
                                          </p:endCondLst>
                                        </p:cTn>
                                        <p:tgtEl>
                                          <p:sndTgt r:embed="rId3" name="push.wav"/>
                                        </p:tgtEl>
                                      </p:cMediaNode>
                                    </p:audio>
                                  </p:subTnLst>
                                </p:cTn>
                              </p:par>
                            </p:childTnLst>
                          </p:cTn>
                        </p:par>
                        <p:par>
                          <p:cTn id="75" fill="hold" nodeType="afterGroup">
                            <p:stCondLst>
                              <p:cond delay="12000"/>
                            </p:stCondLst>
                            <p:childTnLst>
                              <p:par>
                                <p:cTn id="76" presetID="22" presetClass="entr" presetSubtype="4" fill="hold" nodeType="afterEffect">
                                  <p:stCondLst>
                                    <p:cond delay="0"/>
                                  </p:stCondLst>
                                  <p:childTnLst>
                                    <p:set>
                                      <p:cBhvr>
                                        <p:cTn id="77" dur="1" fill="hold">
                                          <p:stCondLst>
                                            <p:cond delay="0"/>
                                          </p:stCondLst>
                                        </p:cTn>
                                        <p:tgtEl>
                                          <p:spTgt spid="23568"/>
                                        </p:tgtEl>
                                        <p:attrNameLst>
                                          <p:attrName>style.visibility</p:attrName>
                                        </p:attrNameLst>
                                      </p:cBhvr>
                                      <p:to>
                                        <p:strVal val="visible"/>
                                      </p:to>
                                    </p:set>
                                    <p:animEffect transition="in" filter="wipe(down)">
                                      <p:cBhvr>
                                        <p:cTn id="78" dur="1000"/>
                                        <p:tgtEl>
                                          <p:spTgt spid="23568"/>
                                        </p:tgtEl>
                                      </p:cBhvr>
                                    </p:animEffect>
                                  </p:childTnLst>
                                  <p:subTnLst>
                                    <p:audio>
                                      <p:cMediaNode>
                                        <p:cTn display="0" masterRel="sameClick">
                                          <p:stCondLst>
                                            <p:cond evt="begin" delay="0">
                                              <p:tn val="76"/>
                                            </p:cond>
                                          </p:stCondLst>
                                          <p:endCondLst>
                                            <p:cond evt="onStopAudio" delay="0">
                                              <p:tgtEl>
                                                <p:sldTgt/>
                                              </p:tgtEl>
                                            </p:cond>
                                          </p:endCondLst>
                                        </p:cTn>
                                        <p:tgtEl>
                                          <p:sndTgt r:embed="rId3" name="push.wav"/>
                                        </p:tgtEl>
                                      </p:cMediaNode>
                                    </p:audio>
                                  </p:subTnLst>
                                </p:cTn>
                              </p:par>
                            </p:childTnLst>
                          </p:cTn>
                        </p:par>
                        <p:par>
                          <p:cTn id="79" fill="hold" nodeType="afterGroup">
                            <p:stCondLst>
                              <p:cond delay="13000"/>
                            </p:stCondLst>
                            <p:childTnLst>
                              <p:par>
                                <p:cTn id="80" presetID="22" presetClass="entr" presetSubtype="4" fill="hold" nodeType="afterEffect">
                                  <p:stCondLst>
                                    <p:cond delay="0"/>
                                  </p:stCondLst>
                                  <p:childTnLst>
                                    <p:set>
                                      <p:cBhvr>
                                        <p:cTn id="81" dur="1" fill="hold">
                                          <p:stCondLst>
                                            <p:cond delay="0"/>
                                          </p:stCondLst>
                                        </p:cTn>
                                        <p:tgtEl>
                                          <p:spTgt spid="23577"/>
                                        </p:tgtEl>
                                        <p:attrNameLst>
                                          <p:attrName>style.visibility</p:attrName>
                                        </p:attrNameLst>
                                      </p:cBhvr>
                                      <p:to>
                                        <p:strVal val="visible"/>
                                      </p:to>
                                    </p:set>
                                    <p:animEffect transition="in" filter="wipe(down)">
                                      <p:cBhvr>
                                        <p:cTn id="82" dur="1000"/>
                                        <p:tgtEl>
                                          <p:spTgt spid="23577"/>
                                        </p:tgtEl>
                                      </p:cBhvr>
                                    </p:animEffect>
                                  </p:childTnLst>
                                  <p:subTnLst>
                                    <p:audio>
                                      <p:cMediaNode>
                                        <p:cTn display="0" masterRel="sameClick">
                                          <p:stCondLst>
                                            <p:cond evt="begin" delay="0">
                                              <p:tn val="80"/>
                                            </p:cond>
                                          </p:stCondLst>
                                          <p:endCondLst>
                                            <p:cond evt="onStopAudio" delay="0">
                                              <p:tgtEl>
                                                <p:sldTgt/>
                                              </p:tgtEl>
                                            </p:cond>
                                          </p:endCondLst>
                                        </p:cTn>
                                        <p:tgtEl>
                                          <p:sndTgt r:embed="rId3" name="push.wav"/>
                                        </p:tgtEl>
                                      </p:cMediaNode>
                                    </p:audio>
                                  </p:sub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37"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barn(outVertical)">
                                      <p:cBhvr>
                                        <p:cTn id="87" dur="500"/>
                                        <p:tgtEl>
                                          <p:spTgt spid="6"/>
                                        </p:tgtEl>
                                      </p:cBhvr>
                                    </p:animEffect>
                                  </p:childTnLst>
                                  <p:subTnLst>
                                    <p:audio>
                                      <p:cMediaNode>
                                        <p:cTn display="0" masterRel="sameClick">
                                          <p:stCondLst>
                                            <p:cond evt="begin" delay="0">
                                              <p:tn val="85"/>
                                            </p:cond>
                                          </p:stCondLst>
                                          <p:endCondLst>
                                            <p:cond evt="onStopAudio" delay="0">
                                              <p:tgtEl>
                                                <p:sldTgt/>
                                              </p:tgtEl>
                                            </p:cond>
                                          </p:endCondLst>
                                        </p:cTn>
                                        <p:tgtEl>
                                          <p:sndTgt r:embed="rId3" name="push.wav"/>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16" presetClass="entr" presetSubtype="21"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barn(inVertical)">
                                      <p:cBhvr>
                                        <p:cTn id="92" dur="500"/>
                                        <p:tgtEl>
                                          <p:spTgt spid="53"/>
                                        </p:tgtEl>
                                      </p:cBhvr>
                                    </p:animEffect>
                                  </p:childTnLst>
                                  <p:subTnLst>
                                    <p:audio>
                                      <p:cMediaNode>
                                        <p:cTn display="0" masterRel="sameClick">
                                          <p:stCondLst>
                                            <p:cond evt="begin" delay="0">
                                              <p:tn val="90"/>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animBg="1"/>
      <p:bldP spid="23571" grpId="0" animBg="1"/>
      <p:bldP spid="23575" grpId="0" animBg="1"/>
      <p:bldP spid="23594" grpId="0" animBg="1"/>
      <p:bldP spid="23597" grpId="0"/>
      <p:bldP spid="23567" grpId="0" animBg="1"/>
      <p:bldP spid="235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2">
            <a:extLst>
              <a:ext uri="{FF2B5EF4-FFF2-40B4-BE49-F238E27FC236}">
                <a16:creationId xmlns:a16="http://schemas.microsoft.com/office/drawing/2014/main" id="{9F3A1B86-E58C-38DD-4F64-CEA21BC44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 y="-1393031"/>
            <a:ext cx="9151144" cy="65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32">
            <a:extLst>
              <a:ext uri="{FF2B5EF4-FFF2-40B4-BE49-F238E27FC236}">
                <a16:creationId xmlns:a16="http://schemas.microsoft.com/office/drawing/2014/main" id="{BBF84375-66DA-6F61-8695-5B2C1FD147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88269"/>
            <a:ext cx="9144000" cy="653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a:extLst>
              <a:ext uri="{FF2B5EF4-FFF2-40B4-BE49-F238E27FC236}">
                <a16:creationId xmlns:a16="http://schemas.microsoft.com/office/drawing/2014/main" id="{ECC2FE27-A52F-9C78-63BD-795346D47D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4" y="-1394222"/>
            <a:ext cx="9151144" cy="653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B0BB266D-BBE1-2A77-33FD-D9B48671EE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006" y="3912394"/>
            <a:ext cx="1010841"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3DB90B8-3B4F-8347-0E66-51E66E76A6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5188" y="3912394"/>
            <a:ext cx="1010841" cy="7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AF1EDD8-0C47-AA45-BB2D-3C67ACB9F3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2006" y="2290763"/>
            <a:ext cx="1010841"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623D0F7-648C-122C-E7DB-BC87714060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5188" y="2290763"/>
            <a:ext cx="1010841"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A47A72D-6982-8E4E-05FA-A753CB3069FC}"/>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6745" name="Picture 7">
            <a:extLst>
              <a:ext uri="{FF2B5EF4-FFF2-40B4-BE49-F238E27FC236}">
                <a16:creationId xmlns:a16="http://schemas.microsoft.com/office/drawing/2014/main" id="{E1C25F2A-1388-C182-194B-4183D21208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6203" y="4430316"/>
            <a:ext cx="1603772" cy="22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37BB4DD-4593-76E0-203C-29668B073C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2814638"/>
            <a:ext cx="877491" cy="10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93B9C88E-5C85-2049-0785-42A7A57B3272}"/>
              </a:ext>
            </a:extLst>
          </p:cNvPr>
          <p:cNvGrpSpPr>
            <a:grpSpLocks/>
          </p:cNvGrpSpPr>
          <p:nvPr/>
        </p:nvGrpSpPr>
        <p:grpSpPr bwMode="auto">
          <a:xfrm>
            <a:off x="75010" y="1849041"/>
            <a:ext cx="3536156" cy="1397794"/>
            <a:chOff x="99326" y="2465040"/>
            <a:chExt cx="4715711" cy="1863941"/>
          </a:xfrm>
        </p:grpSpPr>
        <p:sp>
          <p:nvSpPr>
            <p:cNvPr id="26" name="Freeform: Shape 25">
              <a:extLst>
                <a:ext uri="{FF2B5EF4-FFF2-40B4-BE49-F238E27FC236}">
                  <a16:creationId xmlns:a16="http://schemas.microsoft.com/office/drawing/2014/main" id="{AA85ADB6-C90E-CD89-CB0B-DAA72AF0298A}"/>
                </a:ext>
              </a:extLst>
            </p:cNvPr>
            <p:cNvSpPr/>
            <p:nvPr/>
          </p:nvSpPr>
          <p:spPr>
            <a:xfrm flipH="1">
              <a:off x="418470" y="2465040"/>
              <a:ext cx="4396567" cy="1863941"/>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7900DA7-53DD-A5FE-4010-33C59647C932}"/>
                </a:ext>
              </a:extLst>
            </p:cNvPr>
            <p:cNvSpPr/>
            <p:nvPr/>
          </p:nvSpPr>
          <p:spPr>
            <a:xfrm>
              <a:off x="99326" y="2465040"/>
              <a:ext cx="4342582" cy="18448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Quan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lại</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quý</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thị</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quý</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tộc</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tăng</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lữ</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EB0AA640-FEE0-3D24-EFDD-5F3ADDB1EAA5}"/>
              </a:ext>
            </a:extLst>
          </p:cNvPr>
          <p:cNvGrpSpPr>
            <a:grpSpLocks/>
          </p:cNvGrpSpPr>
          <p:nvPr/>
        </p:nvGrpSpPr>
        <p:grpSpPr bwMode="auto">
          <a:xfrm>
            <a:off x="308372" y="3488532"/>
            <a:ext cx="3300413" cy="1397794"/>
            <a:chOff x="413731" y="4651605"/>
            <a:chExt cx="4401306" cy="1863939"/>
          </a:xfrm>
        </p:grpSpPr>
        <p:sp>
          <p:nvSpPr>
            <p:cNvPr id="30" name="Freeform: Shape 29">
              <a:extLst>
                <a:ext uri="{FF2B5EF4-FFF2-40B4-BE49-F238E27FC236}">
                  <a16:creationId xmlns:a16="http://schemas.microsoft.com/office/drawing/2014/main" id="{E6CE86B4-59AB-C22A-7C85-A7F03173935B}"/>
                </a:ext>
              </a:extLst>
            </p:cNvPr>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1E7C86AE-2860-9357-57C6-ABFF12ECB642}"/>
                </a:ext>
              </a:extLst>
            </p:cNvPr>
            <p:cNvSpPr/>
            <p:nvPr/>
          </p:nvSpPr>
          <p:spPr>
            <a:xfrm>
              <a:off x="413731" y="4651605"/>
              <a:ext cx="4034530"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Tăng</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lữ</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15226EF9-35B7-BE55-88F9-819548613802}"/>
              </a:ext>
            </a:extLst>
          </p:cNvPr>
          <p:cNvGrpSpPr>
            <a:grpSpLocks/>
          </p:cNvGrpSpPr>
          <p:nvPr/>
        </p:nvGrpSpPr>
        <p:grpSpPr bwMode="auto">
          <a:xfrm>
            <a:off x="5532835" y="1849041"/>
            <a:ext cx="3312319" cy="1397794"/>
            <a:chOff x="7376963" y="2465042"/>
            <a:chExt cx="4416325" cy="1863939"/>
          </a:xfrm>
        </p:grpSpPr>
        <p:sp>
          <p:nvSpPr>
            <p:cNvPr id="58" name="Freeform: Shape 57">
              <a:extLst>
                <a:ext uri="{FF2B5EF4-FFF2-40B4-BE49-F238E27FC236}">
                  <a16:creationId xmlns:a16="http://schemas.microsoft.com/office/drawing/2014/main" id="{87A61EB5-D77C-5DBB-E28C-4EDF1DE06AA1}"/>
                </a:ext>
              </a:extLst>
            </p:cNvPr>
            <p:cNvSpPr/>
            <p:nvPr/>
          </p:nvSpPr>
          <p:spPr>
            <a:xfrm>
              <a:off x="7376963" y="2465042"/>
              <a:ext cx="4397275"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48CBCF28-EE66-9A10-9EDA-A41DF80102C8}"/>
                </a:ext>
              </a:extLst>
            </p:cNvPr>
            <p:cNvSpPr/>
            <p:nvPr/>
          </p:nvSpPr>
          <p:spPr>
            <a:xfrm>
              <a:off x="7757954" y="2474568"/>
              <a:ext cx="4035334"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 người giàu có</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D3F3E79-0133-9FBD-3A75-1DF23F69F3ED}"/>
              </a:ext>
            </a:extLst>
          </p:cNvPr>
          <p:cNvGrpSpPr>
            <a:grpSpLocks/>
          </p:cNvGrpSpPr>
          <p:nvPr/>
        </p:nvGrpSpPr>
        <p:grpSpPr bwMode="auto">
          <a:xfrm>
            <a:off x="5537598" y="3488532"/>
            <a:ext cx="3302794" cy="1397794"/>
            <a:chOff x="7386970" y="4651605"/>
            <a:chExt cx="4403728" cy="1863939"/>
          </a:xfrm>
        </p:grpSpPr>
        <p:sp>
          <p:nvSpPr>
            <p:cNvPr id="59" name="Freeform: Shape 58">
              <a:extLst>
                <a:ext uri="{FF2B5EF4-FFF2-40B4-BE49-F238E27FC236}">
                  <a16:creationId xmlns:a16="http://schemas.microsoft.com/office/drawing/2014/main" id="{F642A353-6C61-0756-A868-923298B460BD}"/>
                </a:ext>
              </a:extLst>
            </p:cNvPr>
            <p:cNvSpPr/>
            <p:nvPr/>
          </p:nvSpPr>
          <p:spPr>
            <a:xfrm>
              <a:off x="7386970" y="4651605"/>
              <a:ext cx="4386265"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E4B4C24C-0A49-7FD4-5A13-9D5A68806823}"/>
                </a:ext>
              </a:extLst>
            </p:cNvPr>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chủ</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nô</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Rôma</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16751" name="Picture 24">
            <a:hlinkClick r:id="" action="ppaction://hlinkshowjump?jump=previousslide"/>
            <a:extLst>
              <a:ext uri="{FF2B5EF4-FFF2-40B4-BE49-F238E27FC236}">
                <a16:creationId xmlns:a16="http://schemas.microsoft.com/office/drawing/2014/main" id="{A39FDC90-8BAF-4EC4-518D-3479440C49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42735" y="973932"/>
            <a:ext cx="470297"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2" name="Picture 42">
            <a:hlinkClick r:id="" action="ppaction://hlinkshowjump?jump=nextslide"/>
            <a:extLst>
              <a:ext uri="{FF2B5EF4-FFF2-40B4-BE49-F238E27FC236}">
                <a16:creationId xmlns:a16="http://schemas.microsoft.com/office/drawing/2014/main" id="{88745E94-F195-300B-F2F7-5B93D557E87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542735" y="370285"/>
            <a:ext cx="47029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AB488AEF-A86E-E980-2121-E2BE541EA6C0}"/>
              </a:ext>
            </a:extLst>
          </p:cNvPr>
          <p:cNvGrpSpPr>
            <a:grpSpLocks/>
          </p:cNvGrpSpPr>
          <p:nvPr/>
        </p:nvGrpSpPr>
        <p:grpSpPr bwMode="auto">
          <a:xfrm>
            <a:off x="102394" y="120254"/>
            <a:ext cx="8345091" cy="1507331"/>
            <a:chOff x="150128" y="102542"/>
            <a:chExt cx="11127473" cy="2009400"/>
          </a:xfrm>
        </p:grpSpPr>
        <p:grpSp>
          <p:nvGrpSpPr>
            <p:cNvPr id="116760" name="Group 9">
              <a:extLst>
                <a:ext uri="{FF2B5EF4-FFF2-40B4-BE49-F238E27FC236}">
                  <a16:creationId xmlns:a16="http://schemas.microsoft.com/office/drawing/2014/main" id="{376E4AE7-F0E5-2155-D1CA-169CD571F09B}"/>
                </a:ext>
              </a:extLst>
            </p:cNvPr>
            <p:cNvGrpSpPr>
              <a:grpSpLocks/>
            </p:cNvGrpSpPr>
            <p:nvPr/>
          </p:nvGrpSpPr>
          <p:grpSpPr bwMode="auto">
            <a:xfrm>
              <a:off x="1107065" y="248000"/>
              <a:ext cx="10170536" cy="1863939"/>
              <a:chOff x="1107064" y="247999"/>
              <a:chExt cx="10404597" cy="1863939"/>
            </a:xfrm>
          </p:grpSpPr>
          <p:pic>
            <p:nvPicPr>
              <p:cNvPr id="116763" name="Picture 2">
                <a:extLst>
                  <a:ext uri="{FF2B5EF4-FFF2-40B4-BE49-F238E27FC236}">
                    <a16:creationId xmlns:a16="http://schemas.microsoft.com/office/drawing/2014/main" id="{63FE8362-6C28-CCDA-83AD-D0A3AE4258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F3AB75B-3D37-6B24-E5C3-5A39AAB189D3}"/>
                  </a:ext>
                </a:extLst>
              </p:cNvPr>
              <p:cNvSpPr/>
              <p:nvPr/>
            </p:nvSpPr>
            <p:spPr>
              <a:xfrm>
                <a:off x="1528108" y="359668"/>
                <a:ext cx="9697705" cy="162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700" kern="1200" dirty="0" err="1">
                    <a:solidFill>
                      <a:prstClr val="white"/>
                    </a:solidFill>
                    <a:latin typeface="Times New Roman" panose="02020603050405020304" pitchFamily="18" charset="0"/>
                    <a:cs typeface="Times New Roman" panose="02020603050405020304" pitchFamily="18" charset="0"/>
                  </a:rPr>
                  <a:t>Lãnh</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chúa</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phong</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kiến</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ở</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Tây</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Âu</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có</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nguồn</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gốc</a:t>
                </a:r>
                <a:r>
                  <a:rPr lang="en-US" sz="2700" kern="1200" dirty="0">
                    <a:solidFill>
                      <a:prstClr val="white"/>
                    </a:solidFill>
                    <a:latin typeface="Times New Roman" panose="02020603050405020304" pitchFamily="18" charset="0"/>
                    <a:cs typeface="Times New Roman" panose="02020603050405020304" pitchFamily="18" charset="0"/>
                  </a:rPr>
                  <a:t> </a:t>
                </a:r>
                <a:r>
                  <a:rPr lang="en-US" sz="2700" kern="1200" dirty="0" err="1">
                    <a:solidFill>
                      <a:prstClr val="white"/>
                    </a:solidFill>
                    <a:latin typeface="Times New Roman" panose="02020603050405020304" pitchFamily="18" charset="0"/>
                    <a:cs typeface="Times New Roman" panose="02020603050405020304" pitchFamily="18" charset="0"/>
                  </a:rPr>
                  <a:t>là</a:t>
                </a:r>
                <a:endParaRPr lang="en-US" sz="27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16761" name="Picture 8">
              <a:extLst>
                <a:ext uri="{FF2B5EF4-FFF2-40B4-BE49-F238E27FC236}">
                  <a16:creationId xmlns:a16="http://schemas.microsoft.com/office/drawing/2014/main" id="{7A27B55B-0FBD-3556-24A0-8C45BECA63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62" name="TextBox 28">
              <a:extLst>
                <a:ext uri="{FF2B5EF4-FFF2-40B4-BE49-F238E27FC236}">
                  <a16:creationId xmlns:a16="http://schemas.microsoft.com/office/drawing/2014/main" id="{DAF15316-001C-F891-99A3-31782602A7EC}"/>
                </a:ext>
              </a:extLst>
            </p:cNvPr>
            <p:cNvSpPr txBox="1">
              <a:spLocks noChangeArrowheads="1"/>
            </p:cNvSpPr>
            <p:nvPr/>
          </p:nvSpPr>
          <p:spPr bwMode="auto">
            <a:xfrm>
              <a:off x="506731" y="749056"/>
              <a:ext cx="909211" cy="67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2700" kern="1200">
                  <a:solidFill>
                    <a:srgbClr val="FF0000"/>
                  </a:solidFill>
                  <a:latin typeface="Times New Roman" panose="02020603050405020304" pitchFamily="18" charset="0"/>
                  <a:ea typeface="+mn-ea"/>
                  <a:cs typeface="Times New Roman" panose="02020603050405020304" pitchFamily="18" charset="0"/>
                </a:rPr>
                <a:t>01</a:t>
              </a:r>
            </a:p>
          </p:txBody>
        </p:sp>
      </p:grpSp>
      <p:pic>
        <p:nvPicPr>
          <p:cNvPr id="116754" name="Picture 67">
            <a:extLst>
              <a:ext uri="{FF2B5EF4-FFF2-40B4-BE49-F238E27FC236}">
                <a16:creationId xmlns:a16="http://schemas.microsoft.com/office/drawing/2014/main" id="{275AE492-9B62-3BAC-57F0-1AD1C63FFE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5869" y="317897"/>
            <a:ext cx="99655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13">
            <a:extLst>
              <a:ext uri="{FF2B5EF4-FFF2-40B4-BE49-F238E27FC236}">
                <a16:creationId xmlns:a16="http://schemas.microsoft.com/office/drawing/2014/main" id="{7E662FBB-C84A-7D7B-AD1C-68EE90C6BEE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5394" y="317898"/>
            <a:ext cx="996553" cy="99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mthanhThua">
            <a:hlinkClick r:id="" action="ppaction://media"/>
            <a:extLst>
              <a:ext uri="{FF2B5EF4-FFF2-40B4-BE49-F238E27FC236}">
                <a16:creationId xmlns:a16="http://schemas.microsoft.com/office/drawing/2014/main" id="{6400A5A8-C398-0212-CA4E-4B2A9C45EB1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8">
            <a:extLst>
              <a:ext uri="{28A0092B-C50C-407E-A947-70E740481C1C}">
                <a14:useLocalDpi xmlns:a14="http://schemas.microsoft.com/office/drawing/2010/main" val="0"/>
              </a:ext>
            </a:extLst>
          </a:blip>
          <a:srcRect/>
          <a:stretch>
            <a:fillRect/>
          </a:stretch>
        </p:blipFill>
        <p:spPr bwMode="auto">
          <a:xfrm>
            <a:off x="-933451" y="3306366"/>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nhacthang">
            <a:hlinkClick r:id="" action="ppaction://media"/>
            <a:extLst>
              <a:ext uri="{FF2B5EF4-FFF2-40B4-BE49-F238E27FC236}">
                <a16:creationId xmlns:a16="http://schemas.microsoft.com/office/drawing/2014/main" id="{C6D0D0A1-990B-4447-0115-C2C68398708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3926" y="2157413"/>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8" name="TextBox 35">
            <a:extLst>
              <a:ext uri="{FF2B5EF4-FFF2-40B4-BE49-F238E27FC236}">
                <a16:creationId xmlns:a16="http://schemas.microsoft.com/office/drawing/2014/main" id="{9D46F0E3-4ACF-7E37-2468-71B0B3A707EC}"/>
              </a:ext>
            </a:extLst>
          </p:cNvPr>
          <p:cNvSpPr txBox="1">
            <a:spLocks noChangeArrowheads="1"/>
          </p:cNvSpPr>
          <p:nvPr/>
        </p:nvSpPr>
        <p:spPr bwMode="auto">
          <a:xfrm>
            <a:off x="-1343481" y="1527573"/>
            <a:ext cx="12105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Âm thanh </a:t>
            </a:r>
          </a:p>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khi chọn Đúng</a:t>
            </a:r>
          </a:p>
        </p:txBody>
      </p:sp>
      <p:sp>
        <p:nvSpPr>
          <p:cNvPr id="116759" name="TextBox 39">
            <a:extLst>
              <a:ext uri="{FF2B5EF4-FFF2-40B4-BE49-F238E27FC236}">
                <a16:creationId xmlns:a16="http://schemas.microsoft.com/office/drawing/2014/main" id="{C385F309-7223-FEE0-8107-869265DAD253}"/>
              </a:ext>
            </a:extLst>
          </p:cNvPr>
          <p:cNvSpPr txBox="1">
            <a:spLocks noChangeArrowheads="1"/>
          </p:cNvSpPr>
          <p:nvPr/>
        </p:nvSpPr>
        <p:spPr bwMode="auto">
          <a:xfrm>
            <a:off x="-1257539" y="2719388"/>
            <a:ext cx="10422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Âm thanh </a:t>
            </a:r>
          </a:p>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khi chọn Sai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nodeType="afterEffect">
                                  <p:stCondLst>
                                    <p:cond delay="0"/>
                                  </p:stCondLst>
                                  <p:childTnLst>
                                    <p:set>
                                      <p:cBhvr>
                                        <p:cTn id="17" dur="1" fill="hold">
                                          <p:stCondLst>
                                            <p:cond delay="499"/>
                                          </p:stCondLst>
                                        </p:cTn>
                                        <p:tgtEl>
                                          <p:spTgt spid="16"/>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nodeType="afterEffect">
                                  <p:stCondLst>
                                    <p:cond delay="0"/>
                                  </p:stCondLst>
                                  <p:childTnLst>
                                    <p:set>
                                      <p:cBhvr>
                                        <p:cTn id="20" dur="1" fill="hold">
                                          <p:stCondLst>
                                            <p:cond delay="499"/>
                                          </p:stCondLst>
                                        </p:cTn>
                                        <p:tgtEl>
                                          <p:spTgt spid="15"/>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nodeType="afterEffect">
                                  <p:stCondLst>
                                    <p:cond delay="0"/>
                                  </p:stCondLst>
                                  <p:childTnLst>
                                    <p:set>
                                      <p:cBhvr>
                                        <p:cTn id="23" dur="1" fill="hold">
                                          <p:stCondLst>
                                            <p:cond delay="499"/>
                                          </p:stCondLst>
                                        </p:cTn>
                                        <p:tgtEl>
                                          <p:spTgt spid="18"/>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nodeType="afterEffect">
                                  <p:stCondLst>
                                    <p:cond delay="0"/>
                                  </p:stCondLst>
                                  <p:childTnLst>
                                    <p:set>
                                      <p:cBhvr>
                                        <p:cTn id="26" dur="1" fill="hold">
                                          <p:stCondLst>
                                            <p:cond delay="499"/>
                                          </p:stCondLst>
                                        </p:cTn>
                                        <p:tgtEl>
                                          <p:spTgt spid="20"/>
                                        </p:tgtEl>
                                        <p:attrNameLst>
                                          <p:attrName>style.visibility</p:attrName>
                                        </p:attrNameLst>
                                      </p:cBhvr>
                                      <p:to>
                                        <p:strVal val="visible"/>
                                      </p:to>
                                    </p:set>
                                  </p:childTnLst>
                                </p:cTn>
                              </p:par>
                            </p:childTnLst>
                          </p:cTn>
                        </p:par>
                        <p:par>
                          <p:cTn id="27" fill="hold" nodeType="afterGroup">
                            <p:stCondLst>
                              <p:cond delay="3500"/>
                            </p:stCondLst>
                            <p:childTnLst>
                              <p:par>
                                <p:cTn id="28" presetID="1" presetClass="entr" presetSubtype="0" fill="hold" nodeType="afterEffect">
                                  <p:stCondLst>
                                    <p:cond delay="0"/>
                                  </p:stCondLst>
                                  <p:childTnLst>
                                    <p:set>
                                      <p:cBhvr>
                                        <p:cTn id="29" dur="1" fill="hold">
                                          <p:stCondLst>
                                            <p:cond delay="499"/>
                                          </p:stCondLst>
                                        </p:cTn>
                                        <p:tgtEl>
                                          <p:spTgt spid="17"/>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nodeType="afterEffect">
                                  <p:stCondLst>
                                    <p:cond delay="0"/>
                                  </p:stCondLst>
                                  <p:childTnLst>
                                    <p:set>
                                      <p:cBhvr>
                                        <p:cTn id="35"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1" fill="hold"/>
                                        <p:tgtEl>
                                          <p:spTgt spid="7"/>
                                        </p:tgtEl>
                                      </p:cBhvr>
                                    </p:cmd>
                                  </p:childTnLst>
                                </p:cTn>
                              </p:par>
                            </p:childTnLst>
                          </p:cTn>
                        </p:par>
                      </p:childTnLst>
                    </p:cTn>
                  </p:par>
                </p:childTnLst>
              </p:cTn>
              <p:nextCondLst>
                <p:cond evt="onClick" delay="0">
                  <p:tgtEl>
                    <p:spTgt spid="7"/>
                  </p:tgtEl>
                </p:cond>
              </p:nextCondLst>
            </p:seq>
            <p:audio>
              <p:cMediaNode vol="80000">
                <p:cTn id="41"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1">
            <a:extLst>
              <a:ext uri="{FF2B5EF4-FFF2-40B4-BE49-F238E27FC236}">
                <a16:creationId xmlns:a16="http://schemas.microsoft.com/office/drawing/2014/main" id="{C9324FB8-D8D3-7553-9F23-09C9D5ED8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20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 Box 47">
            <a:extLst>
              <a:ext uri="{FF2B5EF4-FFF2-40B4-BE49-F238E27FC236}">
                <a16:creationId xmlns:a16="http://schemas.microsoft.com/office/drawing/2014/main" id="{5827A80F-4997-B4A3-D309-BF22E7E14E79}"/>
              </a:ext>
            </a:extLst>
          </p:cNvPr>
          <p:cNvSpPr txBox="1">
            <a:spLocks noChangeArrowheads="1"/>
          </p:cNvSpPr>
          <p:nvPr/>
        </p:nvSpPr>
        <p:spPr bwMode="auto">
          <a:xfrm>
            <a:off x="2151460" y="1735932"/>
            <a:ext cx="2059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 Đi-a-xơ</a:t>
            </a:r>
          </a:p>
        </p:txBody>
      </p:sp>
      <p:sp>
        <p:nvSpPr>
          <p:cNvPr id="156675" name="Text Box 70">
            <a:extLst>
              <a:ext uri="{FF2B5EF4-FFF2-40B4-BE49-F238E27FC236}">
                <a16:creationId xmlns:a16="http://schemas.microsoft.com/office/drawing/2014/main" id="{2A8BC62D-8D29-CC3C-53D3-D07390BCBB99}"/>
              </a:ext>
            </a:extLst>
          </p:cNvPr>
          <p:cNvSpPr txBox="1">
            <a:spLocks noChangeArrowheads="1"/>
          </p:cNvSpPr>
          <p:nvPr/>
        </p:nvSpPr>
        <p:spPr bwMode="auto">
          <a:xfrm>
            <a:off x="4672012" y="1732360"/>
            <a:ext cx="2452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Bồ Đào Nha</a:t>
            </a:r>
          </a:p>
        </p:txBody>
      </p:sp>
      <p:sp>
        <p:nvSpPr>
          <p:cNvPr id="156676" name="Text Box 71">
            <a:hlinkClick r:id="rId3" action="ppaction://hlinksldjump"/>
            <a:extLst>
              <a:ext uri="{FF2B5EF4-FFF2-40B4-BE49-F238E27FC236}">
                <a16:creationId xmlns:a16="http://schemas.microsoft.com/office/drawing/2014/main" id="{94556C6E-B407-8FB0-EFAD-70EFD072029D}"/>
              </a:ext>
            </a:extLst>
          </p:cNvPr>
          <p:cNvSpPr txBox="1">
            <a:spLocks noChangeArrowheads="1"/>
          </p:cNvSpPr>
          <p:nvPr/>
        </p:nvSpPr>
        <p:spPr bwMode="auto">
          <a:xfrm>
            <a:off x="7422356" y="1553766"/>
            <a:ext cx="17097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Cực Nam Châu Phi</a:t>
            </a:r>
          </a:p>
        </p:txBody>
      </p:sp>
      <p:sp>
        <p:nvSpPr>
          <p:cNvPr id="156677" name="Text Box 72">
            <a:extLst>
              <a:ext uri="{FF2B5EF4-FFF2-40B4-BE49-F238E27FC236}">
                <a16:creationId xmlns:a16="http://schemas.microsoft.com/office/drawing/2014/main" id="{062FD69F-A9C8-C275-2A7C-3DC661FEEAB7}"/>
              </a:ext>
            </a:extLst>
          </p:cNvPr>
          <p:cNvSpPr txBox="1">
            <a:spLocks noChangeArrowheads="1"/>
          </p:cNvSpPr>
          <p:nvPr/>
        </p:nvSpPr>
        <p:spPr bwMode="auto">
          <a:xfrm>
            <a:off x="182167" y="1726407"/>
            <a:ext cx="1078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1487</a:t>
            </a:r>
          </a:p>
        </p:txBody>
      </p:sp>
      <p:sp>
        <p:nvSpPr>
          <p:cNvPr id="156678" name="Text Box 50">
            <a:extLst>
              <a:ext uri="{FF2B5EF4-FFF2-40B4-BE49-F238E27FC236}">
                <a16:creationId xmlns:a16="http://schemas.microsoft.com/office/drawing/2014/main" id="{3CD649B7-98FF-7A8B-67D9-ADBCEE899188}"/>
              </a:ext>
            </a:extLst>
          </p:cNvPr>
          <p:cNvSpPr txBox="1">
            <a:spLocks noChangeArrowheads="1"/>
          </p:cNvSpPr>
          <p:nvPr/>
        </p:nvSpPr>
        <p:spPr bwMode="auto">
          <a:xfrm>
            <a:off x="2260998" y="2717007"/>
            <a:ext cx="2411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000000"/>
                </a:solidFill>
                <a:latin typeface="Times New Roman" panose="02020603050405020304" pitchFamily="18" charset="0"/>
                <a:ea typeface="+mn-ea"/>
                <a:cs typeface="Times New Roman" panose="02020603050405020304" pitchFamily="18" charset="0"/>
              </a:rPr>
              <a:t>C. Cô-lôm-bô</a:t>
            </a:r>
          </a:p>
        </p:txBody>
      </p:sp>
      <p:sp>
        <p:nvSpPr>
          <p:cNvPr id="156679" name="Text Box 73">
            <a:extLst>
              <a:ext uri="{FF2B5EF4-FFF2-40B4-BE49-F238E27FC236}">
                <a16:creationId xmlns:a16="http://schemas.microsoft.com/office/drawing/2014/main" id="{60D9560E-402D-39B7-A1D4-CE1B147E1C28}"/>
              </a:ext>
            </a:extLst>
          </p:cNvPr>
          <p:cNvSpPr txBox="1">
            <a:spLocks noChangeArrowheads="1"/>
          </p:cNvSpPr>
          <p:nvPr/>
        </p:nvSpPr>
        <p:spPr bwMode="auto">
          <a:xfrm>
            <a:off x="328613" y="2750344"/>
            <a:ext cx="93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000000"/>
                </a:solidFill>
                <a:latin typeface="Times New Roman" panose="02020603050405020304" pitchFamily="18" charset="0"/>
                <a:ea typeface="+mn-ea"/>
                <a:cs typeface="Times New Roman" panose="02020603050405020304" pitchFamily="18" charset="0"/>
              </a:rPr>
              <a:t>1492</a:t>
            </a:r>
          </a:p>
        </p:txBody>
      </p:sp>
      <p:sp>
        <p:nvSpPr>
          <p:cNvPr id="156680" name="Text Box 74">
            <a:extLst>
              <a:ext uri="{FF2B5EF4-FFF2-40B4-BE49-F238E27FC236}">
                <a16:creationId xmlns:a16="http://schemas.microsoft.com/office/drawing/2014/main" id="{6EC0A598-6A4B-1C94-99CC-F767380925AF}"/>
              </a:ext>
            </a:extLst>
          </p:cNvPr>
          <p:cNvSpPr txBox="1">
            <a:spLocks noChangeArrowheads="1"/>
          </p:cNvSpPr>
          <p:nvPr/>
        </p:nvSpPr>
        <p:spPr bwMode="auto">
          <a:xfrm>
            <a:off x="5129212" y="2725341"/>
            <a:ext cx="217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000000"/>
                </a:solidFill>
                <a:latin typeface="Times New Roman" panose="02020603050405020304" pitchFamily="18" charset="0"/>
                <a:ea typeface="+mn-ea"/>
                <a:cs typeface="Times New Roman" panose="02020603050405020304" pitchFamily="18" charset="0"/>
              </a:rPr>
              <a:t>Tây Ban Nha</a:t>
            </a:r>
          </a:p>
        </p:txBody>
      </p:sp>
      <p:sp>
        <p:nvSpPr>
          <p:cNvPr id="156681" name="Text Box 75">
            <a:hlinkClick r:id="rId4" action="ppaction://hlinksldjump"/>
            <a:extLst>
              <a:ext uri="{FF2B5EF4-FFF2-40B4-BE49-F238E27FC236}">
                <a16:creationId xmlns:a16="http://schemas.microsoft.com/office/drawing/2014/main" id="{8456C675-5504-8CD0-DA4D-0024240EA99B}"/>
              </a:ext>
            </a:extLst>
          </p:cNvPr>
          <p:cNvSpPr txBox="1">
            <a:spLocks noChangeArrowheads="1"/>
          </p:cNvSpPr>
          <p:nvPr/>
        </p:nvSpPr>
        <p:spPr bwMode="auto">
          <a:xfrm>
            <a:off x="7458075" y="2477691"/>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kern="1200">
                <a:solidFill>
                  <a:srgbClr val="000000"/>
                </a:solidFill>
                <a:latin typeface="Times New Roman" panose="02020603050405020304" pitchFamily="18" charset="0"/>
                <a:ea typeface="+mn-ea"/>
                <a:cs typeface="Times New Roman" panose="02020603050405020304" pitchFamily="18" charset="0"/>
              </a:rPr>
              <a:t>Tìm ra Châu Mĩ</a:t>
            </a:r>
          </a:p>
        </p:txBody>
      </p:sp>
      <p:sp>
        <p:nvSpPr>
          <p:cNvPr id="156682" name="Text Box 51">
            <a:extLst>
              <a:ext uri="{FF2B5EF4-FFF2-40B4-BE49-F238E27FC236}">
                <a16:creationId xmlns:a16="http://schemas.microsoft.com/office/drawing/2014/main" id="{723A5BC3-A248-2036-1C05-A615B9034176}"/>
              </a:ext>
            </a:extLst>
          </p:cNvPr>
          <p:cNvSpPr txBox="1">
            <a:spLocks noChangeArrowheads="1"/>
          </p:cNvSpPr>
          <p:nvPr/>
        </p:nvSpPr>
        <p:spPr bwMode="auto">
          <a:xfrm>
            <a:off x="2239566" y="3534966"/>
            <a:ext cx="28705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Va-xcô Đơ Ga-ma</a:t>
            </a:r>
          </a:p>
        </p:txBody>
      </p:sp>
      <p:sp>
        <p:nvSpPr>
          <p:cNvPr id="156683" name="Text Box 76">
            <a:extLst>
              <a:ext uri="{FF2B5EF4-FFF2-40B4-BE49-F238E27FC236}">
                <a16:creationId xmlns:a16="http://schemas.microsoft.com/office/drawing/2014/main" id="{E899C1BC-0B27-A675-BA7C-51606742798F}"/>
              </a:ext>
            </a:extLst>
          </p:cNvPr>
          <p:cNvSpPr txBox="1">
            <a:spLocks noChangeArrowheads="1"/>
          </p:cNvSpPr>
          <p:nvPr/>
        </p:nvSpPr>
        <p:spPr bwMode="auto">
          <a:xfrm>
            <a:off x="114300" y="3514725"/>
            <a:ext cx="1721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1497-1498</a:t>
            </a:r>
          </a:p>
        </p:txBody>
      </p:sp>
      <p:sp>
        <p:nvSpPr>
          <p:cNvPr id="156684" name="Text Box 84">
            <a:extLst>
              <a:ext uri="{FF2B5EF4-FFF2-40B4-BE49-F238E27FC236}">
                <a16:creationId xmlns:a16="http://schemas.microsoft.com/office/drawing/2014/main" id="{AD07CEB0-4167-2D4A-C550-4413608B4998}"/>
              </a:ext>
            </a:extLst>
          </p:cNvPr>
          <p:cNvSpPr txBox="1">
            <a:spLocks noChangeArrowheads="1"/>
          </p:cNvSpPr>
          <p:nvPr/>
        </p:nvSpPr>
        <p:spPr bwMode="auto">
          <a:xfrm>
            <a:off x="5208985" y="3519488"/>
            <a:ext cx="194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Bồ Đào Nha</a:t>
            </a:r>
          </a:p>
        </p:txBody>
      </p:sp>
      <p:sp>
        <p:nvSpPr>
          <p:cNvPr id="156685" name="Text Box 85">
            <a:hlinkClick r:id="rId5" action="ppaction://hlinksldjump"/>
            <a:extLst>
              <a:ext uri="{FF2B5EF4-FFF2-40B4-BE49-F238E27FC236}">
                <a16:creationId xmlns:a16="http://schemas.microsoft.com/office/drawing/2014/main" id="{EEC7CEFF-8E00-28A1-0FFA-45A20049133C}"/>
              </a:ext>
            </a:extLst>
          </p:cNvPr>
          <p:cNvSpPr txBox="1">
            <a:spLocks noChangeArrowheads="1"/>
          </p:cNvSpPr>
          <p:nvPr/>
        </p:nvSpPr>
        <p:spPr bwMode="auto">
          <a:xfrm>
            <a:off x="7422357" y="3374232"/>
            <a:ext cx="17216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kern="1200">
                <a:solidFill>
                  <a:srgbClr val="7030A0"/>
                </a:solidFill>
                <a:latin typeface="Times New Roman" panose="02020603050405020304" pitchFamily="18" charset="0"/>
                <a:ea typeface="+mn-ea"/>
                <a:cs typeface="Times New Roman" panose="02020603050405020304" pitchFamily="18" charset="0"/>
              </a:rPr>
              <a:t>Bờ biển Tây Nam Ấn Độ</a:t>
            </a:r>
          </a:p>
        </p:txBody>
      </p:sp>
      <p:sp>
        <p:nvSpPr>
          <p:cNvPr id="18" name="Text Box 56">
            <a:extLst>
              <a:ext uri="{FF2B5EF4-FFF2-40B4-BE49-F238E27FC236}">
                <a16:creationId xmlns:a16="http://schemas.microsoft.com/office/drawing/2014/main" id="{CA5C71AB-F800-ADC2-B160-1B1BCDA55F58}"/>
              </a:ext>
            </a:extLst>
          </p:cNvPr>
          <p:cNvSpPr txBox="1">
            <a:spLocks noChangeArrowheads="1"/>
          </p:cNvSpPr>
          <p:nvPr/>
        </p:nvSpPr>
        <p:spPr bwMode="auto">
          <a:xfrm>
            <a:off x="2338388" y="4404123"/>
            <a:ext cx="30646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Ma-gien-lăng</a:t>
            </a:r>
          </a:p>
        </p:txBody>
      </p:sp>
      <p:sp>
        <p:nvSpPr>
          <p:cNvPr id="19" name="Text Box 88">
            <a:extLst>
              <a:ext uri="{FF2B5EF4-FFF2-40B4-BE49-F238E27FC236}">
                <a16:creationId xmlns:a16="http://schemas.microsoft.com/office/drawing/2014/main" id="{D047C98A-D53F-9AC4-FA72-EDD7F8A21AC8}"/>
              </a:ext>
            </a:extLst>
          </p:cNvPr>
          <p:cNvSpPr txBox="1">
            <a:spLocks noChangeArrowheads="1"/>
          </p:cNvSpPr>
          <p:nvPr/>
        </p:nvSpPr>
        <p:spPr bwMode="auto">
          <a:xfrm>
            <a:off x="75010" y="4329113"/>
            <a:ext cx="1890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1519-1522</a:t>
            </a:r>
          </a:p>
        </p:txBody>
      </p:sp>
      <p:sp>
        <p:nvSpPr>
          <p:cNvPr id="20" name="Text Box 91">
            <a:extLst>
              <a:ext uri="{FF2B5EF4-FFF2-40B4-BE49-F238E27FC236}">
                <a16:creationId xmlns:a16="http://schemas.microsoft.com/office/drawing/2014/main" id="{1093595C-D64F-953D-AFB8-A4ACA27376DE}"/>
              </a:ext>
            </a:extLst>
          </p:cNvPr>
          <p:cNvSpPr txBox="1">
            <a:spLocks noChangeArrowheads="1"/>
          </p:cNvSpPr>
          <p:nvPr/>
        </p:nvSpPr>
        <p:spPr bwMode="auto">
          <a:xfrm>
            <a:off x="5105401" y="4388644"/>
            <a:ext cx="2461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Tây Ban Nha</a:t>
            </a:r>
          </a:p>
        </p:txBody>
      </p:sp>
      <p:sp>
        <p:nvSpPr>
          <p:cNvPr id="21" name="Text Box 92">
            <a:hlinkClick r:id="rId6" action="ppaction://hlinksldjump"/>
            <a:extLst>
              <a:ext uri="{FF2B5EF4-FFF2-40B4-BE49-F238E27FC236}">
                <a16:creationId xmlns:a16="http://schemas.microsoft.com/office/drawing/2014/main" id="{B2304D90-084F-0E4F-DB50-1E903EA4DDD0}"/>
              </a:ext>
            </a:extLst>
          </p:cNvPr>
          <p:cNvSpPr txBox="1">
            <a:spLocks noChangeArrowheads="1"/>
          </p:cNvSpPr>
          <p:nvPr/>
        </p:nvSpPr>
        <p:spPr bwMode="auto">
          <a:xfrm>
            <a:off x="7306866" y="4292204"/>
            <a:ext cx="18371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50000"/>
              </a:spcBef>
              <a:spcAft>
                <a:spcPct val="0"/>
              </a:spcAft>
              <a:buClrTx/>
              <a:buNone/>
            </a:pPr>
            <a:r>
              <a:rPr lang="en-US" altLang="en-VN" sz="2400" b="1" kern="1200">
                <a:solidFill>
                  <a:srgbClr val="C00000"/>
                </a:solidFill>
                <a:latin typeface="Times New Roman" panose="02020603050405020304" pitchFamily="18" charset="0"/>
                <a:ea typeface="+mn-ea"/>
                <a:cs typeface="Times New Roman" panose="02020603050405020304" pitchFamily="18" charset="0"/>
              </a:rPr>
              <a:t>Vòng quanh trái đất</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linds(horizontal)">
                                      <p:cBhvr>
                                        <p:cTn id="7" dur="500"/>
                                        <p:tgtEl>
                                          <p:spTgt spid="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linds(horizontal)">
                                      <p:cBhvr>
                                        <p:cTn id="17" dur="500"/>
                                        <p:tgtEl>
                                          <p:spTgt spid="2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linds(horizontal)">
                                      <p:cBhvr>
                                        <p:cTn id="2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7"/>
          <p:cNvSpPr/>
          <p:nvPr/>
        </p:nvSpPr>
        <p:spPr>
          <a:xfrm>
            <a:off x="0" y="2455135"/>
            <a:ext cx="4629610" cy="270313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12" name="Google Shape;612;p47"/>
          <p:cNvSpPr/>
          <p:nvPr/>
        </p:nvSpPr>
        <p:spPr>
          <a:xfrm>
            <a:off x="5279161" y="1080413"/>
            <a:ext cx="582000" cy="582000"/>
          </a:xfrm>
          <a:prstGeom prst="ellipse">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13" name="Google Shape;613;p47"/>
          <p:cNvSpPr/>
          <p:nvPr/>
        </p:nvSpPr>
        <p:spPr>
          <a:xfrm>
            <a:off x="233497" y="857994"/>
            <a:ext cx="3040844" cy="1521194"/>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4" name="Group 3">
            <a:extLst>
              <a:ext uri="{FF2B5EF4-FFF2-40B4-BE49-F238E27FC236}">
                <a16:creationId xmlns:a16="http://schemas.microsoft.com/office/drawing/2014/main" id="{5AF08877-FD7B-86E4-C7A5-B84D9F4D5A3F}"/>
              </a:ext>
            </a:extLst>
          </p:cNvPr>
          <p:cNvGrpSpPr/>
          <p:nvPr/>
        </p:nvGrpSpPr>
        <p:grpSpPr>
          <a:xfrm>
            <a:off x="4525890" y="2691224"/>
            <a:ext cx="4512432" cy="2339341"/>
            <a:chOff x="6114985" y="3413625"/>
            <a:chExt cx="6016576" cy="3119121"/>
          </a:xfrm>
        </p:grpSpPr>
        <p:sp>
          <p:nvSpPr>
            <p:cNvPr id="626" name="Google Shape;626;p47"/>
            <p:cNvSpPr/>
            <p:nvPr/>
          </p:nvSpPr>
          <p:spPr>
            <a:xfrm>
              <a:off x="6114985" y="3413625"/>
              <a:ext cx="6016576" cy="3119121"/>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27" name="Google Shape;627;p47"/>
            <p:cNvSpPr txBox="1"/>
            <p:nvPr/>
          </p:nvSpPr>
          <p:spPr>
            <a:xfrm>
              <a:off x="6404385" y="3788492"/>
              <a:ext cx="5578581" cy="2520643"/>
            </a:xfrm>
            <a:prstGeom prst="rect">
              <a:avLst/>
            </a:prstGeom>
            <a:noFill/>
            <a:ln>
              <a:noFill/>
            </a:ln>
          </p:spPr>
          <p:txBody>
            <a:bodyPr spcFirstLastPara="1" wrap="square" lIns="91425" tIns="91425" rIns="91425" bIns="91425" anchor="t" anchorCtr="0">
              <a:noAutofit/>
            </a:bodyPr>
            <a:lstStyle/>
            <a:p>
              <a:pPr algn="ctr" defTabSz="685800">
                <a:buClrTx/>
                <a:defRPr/>
              </a:pPr>
              <a:r>
                <a:rPr lang="vi-VN" sz="3200" i="1" kern="1200" dirty="0">
                  <a:solidFill>
                    <a:srgbClr val="0E1C30"/>
                  </a:solidFill>
                  <a:latin typeface="Times New Roman" panose="02020603050405020304" pitchFamily="18" charset="0"/>
                  <a:ea typeface="+mn-ea"/>
                  <a:cs typeface="Times New Roman" panose="02020603050405020304" pitchFamily="18" charset="0"/>
                </a:rPr>
                <a:t>Theo em, cuộc phát kiến địa lý nào là quan trọng nhất? Vì sao?</a:t>
              </a:r>
              <a:endParaRPr lang="en-US" sz="3200" i="1" dirty="0">
                <a:solidFill>
                  <a:srgbClr val="4F81BD">
                    <a:lumMod val="75000"/>
                  </a:srgbClr>
                </a:solidFill>
                <a:effectLst>
                  <a:reflection endPos="0" dist="50800" dir="5400000" sy="-100000" algn="bl" rotWithShape="0"/>
                </a:effectLst>
                <a:latin typeface="Times New Roman" pitchFamily="18" charset="0"/>
                <a:ea typeface="+mn-ea"/>
                <a:cs typeface="Times New Roman" pitchFamily="18" charset="0"/>
              </a:endParaRPr>
            </a:p>
          </p:txBody>
        </p:sp>
      </p:grpSp>
      <p:sp>
        <p:nvSpPr>
          <p:cNvPr id="628" name="Google Shape;628;p47"/>
          <p:cNvSpPr/>
          <p:nvPr/>
        </p:nvSpPr>
        <p:spPr>
          <a:xfrm rot="2277391">
            <a:off x="3813665" y="738033"/>
            <a:ext cx="1294241" cy="1208772"/>
          </a:xfrm>
          <a:custGeom>
            <a:avLst/>
            <a:gdLst/>
            <a:ahLst/>
            <a:cxnLst/>
            <a:rect l="l" t="t" r="r" b="b"/>
            <a:pathLst>
              <a:path w="9644" h="9007" extrusionOk="0">
                <a:moveTo>
                  <a:pt x="5336" y="1"/>
                </a:moveTo>
                <a:cubicBezTo>
                  <a:pt x="3792" y="1"/>
                  <a:pt x="2265" y="837"/>
                  <a:pt x="1475" y="2278"/>
                </a:cubicBezTo>
                <a:cubicBezTo>
                  <a:pt x="0" y="4930"/>
                  <a:pt x="912" y="8393"/>
                  <a:pt x="4176" y="8940"/>
                </a:cubicBezTo>
                <a:cubicBezTo>
                  <a:pt x="4455" y="8985"/>
                  <a:pt x="4726" y="9007"/>
                  <a:pt x="4991" y="9007"/>
                </a:cubicBezTo>
                <a:cubicBezTo>
                  <a:pt x="7729" y="9007"/>
                  <a:pt x="9643" y="6688"/>
                  <a:pt x="9628" y="4300"/>
                </a:cubicBezTo>
                <a:cubicBezTo>
                  <a:pt x="9611" y="2908"/>
                  <a:pt x="8932" y="1599"/>
                  <a:pt x="7789" y="804"/>
                </a:cubicBezTo>
                <a:cubicBezTo>
                  <a:pt x="7046" y="256"/>
                  <a:pt x="6188" y="1"/>
                  <a:pt x="5336"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629" name="Google Shape;629;p47"/>
          <p:cNvGrpSpPr/>
          <p:nvPr/>
        </p:nvGrpSpPr>
        <p:grpSpPr>
          <a:xfrm>
            <a:off x="4048206" y="741902"/>
            <a:ext cx="927460" cy="448814"/>
            <a:chOff x="4156010" y="2327488"/>
            <a:chExt cx="927460" cy="448814"/>
          </a:xfrm>
        </p:grpSpPr>
        <p:grpSp>
          <p:nvGrpSpPr>
            <p:cNvPr id="630" name="Google Shape;630;p47"/>
            <p:cNvGrpSpPr/>
            <p:nvPr/>
          </p:nvGrpSpPr>
          <p:grpSpPr>
            <a:xfrm>
              <a:off x="4156010" y="2627654"/>
              <a:ext cx="927460" cy="148648"/>
              <a:chOff x="1173250" y="3599475"/>
              <a:chExt cx="327875" cy="52550"/>
            </a:xfrm>
          </p:grpSpPr>
          <p:sp>
            <p:nvSpPr>
              <p:cNvPr id="631" name="Google Shape;631;p47"/>
              <p:cNvSpPr/>
              <p:nvPr/>
            </p:nvSpPr>
            <p:spPr>
              <a:xfrm>
                <a:off x="1187350" y="3599475"/>
                <a:ext cx="294550" cy="44825"/>
              </a:xfrm>
              <a:custGeom>
                <a:avLst/>
                <a:gdLst/>
                <a:ahLst/>
                <a:cxnLst/>
                <a:rect l="l" t="t" r="r" b="b"/>
                <a:pathLst>
                  <a:path w="11782" h="1793" extrusionOk="0">
                    <a:moveTo>
                      <a:pt x="3407" y="0"/>
                    </a:moveTo>
                    <a:cubicBezTo>
                      <a:pt x="2254" y="0"/>
                      <a:pt x="1613" y="1384"/>
                      <a:pt x="51" y="1384"/>
                    </a:cubicBezTo>
                    <a:lnTo>
                      <a:pt x="1" y="1691"/>
                    </a:lnTo>
                    <a:lnTo>
                      <a:pt x="5685" y="1793"/>
                    </a:lnTo>
                    <a:lnTo>
                      <a:pt x="11782" y="1588"/>
                    </a:lnTo>
                    <a:lnTo>
                      <a:pt x="11705" y="1230"/>
                    </a:lnTo>
                    <a:cubicBezTo>
                      <a:pt x="10680" y="1230"/>
                      <a:pt x="9119" y="155"/>
                      <a:pt x="7633" y="155"/>
                    </a:cubicBezTo>
                    <a:cubicBezTo>
                      <a:pt x="6147" y="155"/>
                      <a:pt x="5685" y="1256"/>
                      <a:pt x="5685" y="1256"/>
                    </a:cubicBezTo>
                    <a:cubicBezTo>
                      <a:pt x="5685" y="1256"/>
                      <a:pt x="4559" y="0"/>
                      <a:pt x="3407"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2" name="Google Shape;632;p47"/>
              <p:cNvSpPr/>
              <p:nvPr/>
            </p:nvSpPr>
            <p:spPr>
              <a:xfrm>
                <a:off x="1173250" y="3639175"/>
                <a:ext cx="327875" cy="12850"/>
              </a:xfrm>
              <a:custGeom>
                <a:avLst/>
                <a:gdLst/>
                <a:ahLst/>
                <a:cxnLst/>
                <a:rect l="l" t="t" r="r" b="b"/>
                <a:pathLst>
                  <a:path w="13115" h="514" extrusionOk="0">
                    <a:moveTo>
                      <a:pt x="12960" y="0"/>
                    </a:moveTo>
                    <a:lnTo>
                      <a:pt x="103" y="103"/>
                    </a:lnTo>
                    <a:lnTo>
                      <a:pt x="1" y="513"/>
                    </a:lnTo>
                    <a:lnTo>
                      <a:pt x="13114" y="513"/>
                    </a:lnTo>
                    <a:lnTo>
                      <a:pt x="12960" y="0"/>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633" name="Google Shape;633;p47"/>
            <p:cNvGrpSpPr/>
            <p:nvPr/>
          </p:nvGrpSpPr>
          <p:grpSpPr>
            <a:xfrm rot="394953">
              <a:off x="4412884" y="2336946"/>
              <a:ext cx="178038" cy="226677"/>
              <a:chOff x="1192475" y="2684000"/>
              <a:chExt cx="70450" cy="89700"/>
            </a:xfrm>
          </p:grpSpPr>
          <p:sp>
            <p:nvSpPr>
              <p:cNvPr id="634" name="Google Shape;634;p47"/>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5" name="Google Shape;635;p47"/>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636" name="Google Shape;636;p47"/>
            <p:cNvGrpSpPr/>
            <p:nvPr/>
          </p:nvGrpSpPr>
          <p:grpSpPr>
            <a:xfrm rot="2700136">
              <a:off x="4641646" y="2391304"/>
              <a:ext cx="126208" cy="160681"/>
              <a:chOff x="1192475" y="2684000"/>
              <a:chExt cx="70450" cy="89700"/>
            </a:xfrm>
          </p:grpSpPr>
          <p:sp>
            <p:nvSpPr>
              <p:cNvPr id="637" name="Google Shape;637;p47"/>
              <p:cNvSpPr/>
              <p:nvPr/>
            </p:nvSpPr>
            <p:spPr>
              <a:xfrm>
                <a:off x="1192475" y="2684000"/>
                <a:ext cx="62125" cy="76875"/>
              </a:xfrm>
              <a:custGeom>
                <a:avLst/>
                <a:gdLst/>
                <a:ahLst/>
                <a:cxnLst/>
                <a:rect l="l" t="t" r="r" b="b"/>
                <a:pathLst>
                  <a:path w="2485" h="3075" extrusionOk="0">
                    <a:moveTo>
                      <a:pt x="1357" y="0"/>
                    </a:moveTo>
                    <a:lnTo>
                      <a:pt x="0" y="975"/>
                    </a:lnTo>
                    <a:lnTo>
                      <a:pt x="333" y="2178"/>
                    </a:lnTo>
                    <a:lnTo>
                      <a:pt x="897" y="2025"/>
                    </a:lnTo>
                    <a:lnTo>
                      <a:pt x="743" y="1256"/>
                    </a:lnTo>
                    <a:lnTo>
                      <a:pt x="1152" y="897"/>
                    </a:lnTo>
                    <a:lnTo>
                      <a:pt x="1716" y="1410"/>
                    </a:lnTo>
                    <a:lnTo>
                      <a:pt x="1640" y="2640"/>
                    </a:lnTo>
                    <a:lnTo>
                      <a:pt x="1870" y="3074"/>
                    </a:lnTo>
                    <a:lnTo>
                      <a:pt x="2485" y="2691"/>
                    </a:lnTo>
                    <a:lnTo>
                      <a:pt x="2202" y="2331"/>
                    </a:lnTo>
                    <a:lnTo>
                      <a:pt x="2458" y="1052"/>
                    </a:lnTo>
                    <a:lnTo>
                      <a:pt x="1357"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38" name="Google Shape;638;p47"/>
              <p:cNvSpPr/>
              <p:nvPr/>
            </p:nvSpPr>
            <p:spPr>
              <a:xfrm>
                <a:off x="1242400" y="2755100"/>
                <a:ext cx="20525" cy="18600"/>
              </a:xfrm>
              <a:custGeom>
                <a:avLst/>
                <a:gdLst/>
                <a:ahLst/>
                <a:cxnLst/>
                <a:rect l="l" t="t" r="r" b="b"/>
                <a:pathLst>
                  <a:path w="821" h="744" extrusionOk="0">
                    <a:moveTo>
                      <a:pt x="590" y="0"/>
                    </a:moveTo>
                    <a:lnTo>
                      <a:pt x="0" y="409"/>
                    </a:lnTo>
                    <a:lnTo>
                      <a:pt x="181" y="743"/>
                    </a:lnTo>
                    <a:lnTo>
                      <a:pt x="820" y="281"/>
                    </a:lnTo>
                    <a:lnTo>
                      <a:pt x="590"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grpSp>
      </p:grpSp>
      <p:grpSp>
        <p:nvGrpSpPr>
          <p:cNvPr id="639" name="Google Shape;639;p47"/>
          <p:cNvGrpSpPr/>
          <p:nvPr/>
        </p:nvGrpSpPr>
        <p:grpSpPr>
          <a:xfrm>
            <a:off x="3962339" y="1190721"/>
            <a:ext cx="946788" cy="442465"/>
            <a:chOff x="9395188" y="2988476"/>
            <a:chExt cx="1505945" cy="703777"/>
          </a:xfrm>
        </p:grpSpPr>
        <p:sp>
          <p:nvSpPr>
            <p:cNvPr id="640" name="Google Shape;640;p47"/>
            <p:cNvSpPr/>
            <p:nvPr/>
          </p:nvSpPr>
          <p:spPr>
            <a:xfrm>
              <a:off x="9431934" y="2988476"/>
              <a:ext cx="1280996" cy="151619"/>
            </a:xfrm>
            <a:custGeom>
              <a:avLst/>
              <a:gdLst/>
              <a:ahLst/>
              <a:cxnLst/>
              <a:rect l="l" t="t" r="r" b="b"/>
              <a:pathLst>
                <a:path w="8018" h="949" extrusionOk="0">
                  <a:moveTo>
                    <a:pt x="52" y="0"/>
                  </a:moveTo>
                  <a:lnTo>
                    <a:pt x="1" y="949"/>
                  </a:lnTo>
                  <a:lnTo>
                    <a:pt x="8018" y="949"/>
                  </a:lnTo>
                  <a:lnTo>
                    <a:pt x="8018"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1" name="Google Shape;641;p47"/>
            <p:cNvSpPr/>
            <p:nvPr/>
          </p:nvSpPr>
          <p:spPr>
            <a:xfrm>
              <a:off x="9607835" y="3045673"/>
              <a:ext cx="920885" cy="57516"/>
            </a:xfrm>
            <a:custGeom>
              <a:avLst/>
              <a:gdLst/>
              <a:ahLst/>
              <a:cxnLst/>
              <a:rect l="l" t="t" r="r" b="b"/>
              <a:pathLst>
                <a:path w="5764" h="360" extrusionOk="0">
                  <a:moveTo>
                    <a:pt x="5764" y="0"/>
                  </a:moveTo>
                  <a:lnTo>
                    <a:pt x="52" y="26"/>
                  </a:lnTo>
                  <a:lnTo>
                    <a:pt x="1" y="283"/>
                  </a:lnTo>
                  <a:lnTo>
                    <a:pt x="5764" y="359"/>
                  </a:lnTo>
                  <a:lnTo>
                    <a:pt x="5764"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2" name="Google Shape;642;p47"/>
            <p:cNvSpPr/>
            <p:nvPr/>
          </p:nvSpPr>
          <p:spPr>
            <a:xfrm>
              <a:off x="9493284" y="3045673"/>
              <a:ext cx="86113" cy="45214"/>
            </a:xfrm>
            <a:custGeom>
              <a:avLst/>
              <a:gdLst/>
              <a:ahLst/>
              <a:cxnLst/>
              <a:rect l="l" t="t" r="r" b="b"/>
              <a:pathLst>
                <a:path w="539" h="283" extrusionOk="0">
                  <a:moveTo>
                    <a:pt x="52" y="0"/>
                  </a:moveTo>
                  <a:lnTo>
                    <a:pt x="0" y="283"/>
                  </a:lnTo>
                  <a:lnTo>
                    <a:pt x="462" y="283"/>
                  </a:lnTo>
                  <a:lnTo>
                    <a:pt x="539"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3" name="Google Shape;643;p47"/>
            <p:cNvSpPr/>
            <p:nvPr/>
          </p:nvSpPr>
          <p:spPr>
            <a:xfrm>
              <a:off x="10573775" y="3041519"/>
              <a:ext cx="81800" cy="57516"/>
            </a:xfrm>
            <a:custGeom>
              <a:avLst/>
              <a:gdLst/>
              <a:ahLst/>
              <a:cxnLst/>
              <a:rect l="l" t="t" r="r" b="b"/>
              <a:pathLst>
                <a:path w="512" h="360" extrusionOk="0">
                  <a:moveTo>
                    <a:pt x="460" y="0"/>
                  </a:moveTo>
                  <a:lnTo>
                    <a:pt x="0" y="26"/>
                  </a:lnTo>
                  <a:lnTo>
                    <a:pt x="26" y="360"/>
                  </a:lnTo>
                  <a:lnTo>
                    <a:pt x="512" y="360"/>
                  </a:lnTo>
                  <a:lnTo>
                    <a:pt x="460"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4" name="Google Shape;644;p47"/>
            <p:cNvSpPr/>
            <p:nvPr/>
          </p:nvSpPr>
          <p:spPr>
            <a:xfrm>
              <a:off x="9464686" y="3139937"/>
              <a:ext cx="1358642" cy="270007"/>
            </a:xfrm>
            <a:custGeom>
              <a:avLst/>
              <a:gdLst/>
              <a:ahLst/>
              <a:cxnLst/>
              <a:rect l="l" t="t" r="r" b="b"/>
              <a:pathLst>
                <a:path w="8504" h="1690" extrusionOk="0">
                  <a:moveTo>
                    <a:pt x="104" y="1"/>
                  </a:moveTo>
                  <a:lnTo>
                    <a:pt x="1" y="1690"/>
                  </a:lnTo>
                  <a:lnTo>
                    <a:pt x="1" y="1690"/>
                  </a:lnTo>
                  <a:lnTo>
                    <a:pt x="8503" y="1613"/>
                  </a:lnTo>
                  <a:lnTo>
                    <a:pt x="8428"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5" name="Google Shape;645;p47"/>
            <p:cNvSpPr/>
            <p:nvPr/>
          </p:nvSpPr>
          <p:spPr>
            <a:xfrm>
              <a:off x="10532715" y="3205122"/>
              <a:ext cx="180215" cy="98417"/>
            </a:xfrm>
            <a:custGeom>
              <a:avLst/>
              <a:gdLst/>
              <a:ahLst/>
              <a:cxnLst/>
              <a:rect l="l" t="t" r="r" b="b"/>
              <a:pathLst>
                <a:path w="1128" h="616" extrusionOk="0">
                  <a:moveTo>
                    <a:pt x="513" y="1"/>
                  </a:moveTo>
                  <a:cubicBezTo>
                    <a:pt x="202" y="1"/>
                    <a:pt x="0" y="138"/>
                    <a:pt x="0" y="309"/>
                  </a:cubicBezTo>
                  <a:cubicBezTo>
                    <a:pt x="0" y="478"/>
                    <a:pt x="154" y="616"/>
                    <a:pt x="564" y="616"/>
                  </a:cubicBezTo>
                  <a:cubicBezTo>
                    <a:pt x="875" y="616"/>
                    <a:pt x="1128" y="437"/>
                    <a:pt x="1128" y="309"/>
                  </a:cubicBezTo>
                  <a:cubicBezTo>
                    <a:pt x="1128" y="138"/>
                    <a:pt x="824" y="1"/>
                    <a:pt x="513"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6" name="Google Shape;646;p47"/>
            <p:cNvSpPr/>
            <p:nvPr/>
          </p:nvSpPr>
          <p:spPr>
            <a:xfrm>
              <a:off x="9567095" y="3270787"/>
              <a:ext cx="900276" cy="49049"/>
            </a:xfrm>
            <a:custGeom>
              <a:avLst/>
              <a:gdLst/>
              <a:ahLst/>
              <a:cxnLst/>
              <a:rect l="l" t="t" r="r" b="b"/>
              <a:pathLst>
                <a:path w="5635" h="307" extrusionOk="0">
                  <a:moveTo>
                    <a:pt x="5635" y="0"/>
                  </a:moveTo>
                  <a:lnTo>
                    <a:pt x="0" y="77"/>
                  </a:lnTo>
                  <a:lnTo>
                    <a:pt x="0" y="307"/>
                  </a:lnTo>
                  <a:lnTo>
                    <a:pt x="5635" y="179"/>
                  </a:lnTo>
                  <a:lnTo>
                    <a:pt x="5635" y="0"/>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7" name="Google Shape;647;p47"/>
            <p:cNvSpPr/>
            <p:nvPr/>
          </p:nvSpPr>
          <p:spPr>
            <a:xfrm>
              <a:off x="9567095" y="3188826"/>
              <a:ext cx="900276" cy="57516"/>
            </a:xfrm>
            <a:custGeom>
              <a:avLst/>
              <a:gdLst/>
              <a:ahLst/>
              <a:cxnLst/>
              <a:rect l="l" t="t" r="r" b="b"/>
              <a:pathLst>
                <a:path w="5635" h="360" extrusionOk="0">
                  <a:moveTo>
                    <a:pt x="51" y="0"/>
                  </a:moveTo>
                  <a:lnTo>
                    <a:pt x="0" y="360"/>
                  </a:lnTo>
                  <a:lnTo>
                    <a:pt x="5635" y="283"/>
                  </a:lnTo>
                  <a:lnTo>
                    <a:pt x="5635" y="0"/>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8" name="Google Shape;648;p47"/>
            <p:cNvSpPr/>
            <p:nvPr/>
          </p:nvSpPr>
          <p:spPr>
            <a:xfrm>
              <a:off x="9395188" y="3348274"/>
              <a:ext cx="1505945" cy="343979"/>
            </a:xfrm>
            <a:custGeom>
              <a:avLst/>
              <a:gdLst/>
              <a:ahLst/>
              <a:cxnLst/>
              <a:rect l="l" t="t" r="r" b="b"/>
              <a:pathLst>
                <a:path w="9426" h="2153" extrusionOk="0">
                  <a:moveTo>
                    <a:pt x="9298" y="1"/>
                  </a:moveTo>
                  <a:lnTo>
                    <a:pt x="153" y="258"/>
                  </a:lnTo>
                  <a:lnTo>
                    <a:pt x="1" y="2153"/>
                  </a:lnTo>
                  <a:lnTo>
                    <a:pt x="9425" y="2153"/>
                  </a:lnTo>
                  <a:lnTo>
                    <a:pt x="9298"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49" name="Google Shape;649;p47"/>
            <p:cNvSpPr/>
            <p:nvPr/>
          </p:nvSpPr>
          <p:spPr>
            <a:xfrm>
              <a:off x="9693949" y="3409785"/>
              <a:ext cx="883980" cy="241728"/>
            </a:xfrm>
            <a:custGeom>
              <a:avLst/>
              <a:gdLst/>
              <a:ahLst/>
              <a:cxnLst/>
              <a:rect l="l" t="t" r="r" b="b"/>
              <a:pathLst>
                <a:path w="5533" h="1513" extrusionOk="0">
                  <a:moveTo>
                    <a:pt x="4688" y="1"/>
                  </a:moveTo>
                  <a:lnTo>
                    <a:pt x="896" y="103"/>
                  </a:lnTo>
                  <a:cubicBezTo>
                    <a:pt x="896" y="103"/>
                    <a:pt x="743" y="616"/>
                    <a:pt x="0" y="616"/>
                  </a:cubicBezTo>
                  <a:lnTo>
                    <a:pt x="0" y="999"/>
                  </a:lnTo>
                  <a:cubicBezTo>
                    <a:pt x="0" y="999"/>
                    <a:pt x="105" y="984"/>
                    <a:pt x="247" y="984"/>
                  </a:cubicBezTo>
                  <a:cubicBezTo>
                    <a:pt x="558" y="984"/>
                    <a:pt x="1050" y="1056"/>
                    <a:pt x="1050" y="1512"/>
                  </a:cubicBezTo>
                  <a:lnTo>
                    <a:pt x="4867" y="1410"/>
                  </a:lnTo>
                  <a:cubicBezTo>
                    <a:pt x="4867" y="1410"/>
                    <a:pt x="4867" y="974"/>
                    <a:pt x="5533" y="974"/>
                  </a:cubicBezTo>
                  <a:lnTo>
                    <a:pt x="5456" y="410"/>
                  </a:lnTo>
                  <a:cubicBezTo>
                    <a:pt x="5456" y="410"/>
                    <a:pt x="5392" y="418"/>
                    <a:pt x="5302" y="418"/>
                  </a:cubicBezTo>
                  <a:cubicBezTo>
                    <a:pt x="5077" y="418"/>
                    <a:pt x="4688" y="366"/>
                    <a:pt x="4688" y="1"/>
                  </a:cubicBez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0" name="Google Shape;650;p47"/>
            <p:cNvSpPr/>
            <p:nvPr/>
          </p:nvSpPr>
          <p:spPr>
            <a:xfrm>
              <a:off x="9480982" y="3483438"/>
              <a:ext cx="168073" cy="102411"/>
            </a:xfrm>
            <a:custGeom>
              <a:avLst/>
              <a:gdLst/>
              <a:ahLst/>
              <a:cxnLst/>
              <a:rect l="l" t="t" r="r" b="b"/>
              <a:pathLst>
                <a:path w="1052" h="641" extrusionOk="0">
                  <a:moveTo>
                    <a:pt x="437" y="0"/>
                  </a:moveTo>
                  <a:lnTo>
                    <a:pt x="1" y="359"/>
                  </a:lnTo>
                  <a:lnTo>
                    <a:pt x="539" y="641"/>
                  </a:lnTo>
                  <a:lnTo>
                    <a:pt x="1052" y="359"/>
                  </a:lnTo>
                  <a:lnTo>
                    <a:pt x="437"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1" name="Google Shape;651;p47"/>
            <p:cNvSpPr/>
            <p:nvPr/>
          </p:nvSpPr>
          <p:spPr>
            <a:xfrm>
              <a:off x="10622823" y="3462988"/>
              <a:ext cx="175901" cy="110559"/>
            </a:xfrm>
            <a:custGeom>
              <a:avLst/>
              <a:gdLst/>
              <a:ahLst/>
              <a:cxnLst/>
              <a:rect l="l" t="t" r="r" b="b"/>
              <a:pathLst>
                <a:path w="1101" h="692" extrusionOk="0">
                  <a:moveTo>
                    <a:pt x="615" y="0"/>
                  </a:moveTo>
                  <a:lnTo>
                    <a:pt x="0" y="334"/>
                  </a:lnTo>
                  <a:lnTo>
                    <a:pt x="538" y="692"/>
                  </a:lnTo>
                  <a:lnTo>
                    <a:pt x="1101" y="360"/>
                  </a:lnTo>
                  <a:lnTo>
                    <a:pt x="615"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652" name="Google Shape;652;p47"/>
          <p:cNvSpPr/>
          <p:nvPr/>
        </p:nvSpPr>
        <p:spPr>
          <a:xfrm rot="1803810" flipH="1">
            <a:off x="3070459" y="-26151"/>
            <a:ext cx="2791239" cy="2794986"/>
          </a:xfrm>
          <a:prstGeom prst="blockArc">
            <a:avLst>
              <a:gd name="adj1" fmla="val 12622480"/>
              <a:gd name="adj2" fmla="val 18176457"/>
              <a:gd name="adj3" fmla="val 20786"/>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026" name="Picture 2" descr="GIF group groupe gruppe - animated GIF on GIFER">
            <a:extLst>
              <a:ext uri="{FF2B5EF4-FFF2-40B4-BE49-F238E27FC236}">
                <a16:creationId xmlns:a16="http://schemas.microsoft.com/office/drawing/2014/main" id="{26CB2158-6D30-C220-3A6F-9EE1C340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 y="2435904"/>
            <a:ext cx="4168604" cy="2719637"/>
          </a:xfrm>
          <a:prstGeom prst="ellipse">
            <a:avLst/>
          </a:prstGeom>
          <a:noFill/>
          <a:extLst>
            <a:ext uri="{909E8E84-426E-40DD-AFC4-6F175D3DCCD1}">
              <a14:hiddenFill xmlns:a14="http://schemas.microsoft.com/office/drawing/2010/main">
                <a:solidFill>
                  <a:srgbClr val="FFFFFF"/>
                </a:solidFill>
              </a14:hiddenFill>
            </a:ext>
          </a:extLst>
        </p:spPr>
      </p:pic>
      <p:grpSp>
        <p:nvGrpSpPr>
          <p:cNvPr id="653" name="Google Shape;653;p47"/>
          <p:cNvGrpSpPr/>
          <p:nvPr/>
        </p:nvGrpSpPr>
        <p:grpSpPr>
          <a:xfrm>
            <a:off x="3066286" y="-26068"/>
            <a:ext cx="2795410" cy="2795582"/>
            <a:chOff x="3170800" y="1358769"/>
            <a:chExt cx="2795410" cy="2795581"/>
          </a:xfrm>
        </p:grpSpPr>
        <p:sp>
          <p:nvSpPr>
            <p:cNvPr id="654" name="Google Shape;654;p47"/>
            <p:cNvSpPr/>
            <p:nvPr/>
          </p:nvSpPr>
          <p:spPr>
            <a:xfrm rot="-3604175" flipH="1">
              <a:off x="3169337" y="1360642"/>
              <a:ext cx="2794986" cy="2791239"/>
            </a:xfrm>
            <a:prstGeom prst="blockArc">
              <a:avLst>
                <a:gd name="adj1" fmla="val 12564381"/>
                <a:gd name="adj2" fmla="val 18346131"/>
                <a:gd name="adj3" fmla="val 20844"/>
              </a:avLst>
            </a:pr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5" name="Google Shape;655;p47"/>
            <p:cNvSpPr/>
            <p:nvPr/>
          </p:nvSpPr>
          <p:spPr>
            <a:xfrm rot="-8996190" flipH="1">
              <a:off x="3172333" y="1358815"/>
              <a:ext cx="2791239" cy="2794986"/>
            </a:xfrm>
            <a:prstGeom prst="blockArc">
              <a:avLst>
                <a:gd name="adj1" fmla="val 12622480"/>
                <a:gd name="adj2" fmla="val 18081133"/>
                <a:gd name="adj3" fmla="val 20809"/>
              </a:avLst>
            </a:pr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6" name="Google Shape;656;p47"/>
            <p:cNvSpPr/>
            <p:nvPr/>
          </p:nvSpPr>
          <p:spPr>
            <a:xfrm rot="7195825" flipH="1">
              <a:off x="3173098" y="1360688"/>
              <a:ext cx="2794986" cy="2791239"/>
            </a:xfrm>
            <a:prstGeom prst="blockArc">
              <a:avLst>
                <a:gd name="adj1" fmla="val 12622480"/>
                <a:gd name="adj2" fmla="val 18176457"/>
                <a:gd name="adj3" fmla="val 20786"/>
              </a:avLst>
            </a:pr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7" name="Google Shape;657;p47"/>
            <p:cNvSpPr/>
            <p:nvPr/>
          </p:nvSpPr>
          <p:spPr>
            <a:xfrm>
              <a:off x="3170800" y="2461750"/>
              <a:ext cx="582000" cy="582000"/>
            </a:xfrm>
            <a:prstGeom prst="ellipse">
              <a:avLst/>
            </a:pr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8" name="Google Shape;658;p47"/>
            <p:cNvSpPr/>
            <p:nvPr/>
          </p:nvSpPr>
          <p:spPr>
            <a:xfrm>
              <a:off x="4302575" y="1359650"/>
              <a:ext cx="582000" cy="582000"/>
            </a:xfrm>
            <a:prstGeom prst="ellipse">
              <a:avLst/>
            </a:prstGeom>
            <a:solidFill>
              <a:schemeClr val="accen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59" name="Google Shape;659;p47"/>
            <p:cNvSpPr/>
            <p:nvPr/>
          </p:nvSpPr>
          <p:spPr>
            <a:xfrm>
              <a:off x="4278400" y="3572350"/>
              <a:ext cx="582000" cy="582000"/>
            </a:xfrm>
            <a:prstGeom prst="ellipse">
              <a:avLst/>
            </a:pr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60" name="Google Shape;660;p47"/>
            <p:cNvSpPr/>
            <p:nvPr/>
          </p:nvSpPr>
          <p:spPr>
            <a:xfrm>
              <a:off x="5383675" y="2449100"/>
              <a:ext cx="582000" cy="582000"/>
            </a:xfrm>
            <a:prstGeom prst="ellipse">
              <a:avLst/>
            </a:pr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9" name="Rectangle 8">
            <a:extLst>
              <a:ext uri="{FF2B5EF4-FFF2-40B4-BE49-F238E27FC236}">
                <a16:creationId xmlns:a16="http://schemas.microsoft.com/office/drawing/2014/main" id="{AFDBCDA3-A088-E677-95DB-48F1283CF351}"/>
              </a:ext>
            </a:extLst>
          </p:cNvPr>
          <p:cNvSpPr/>
          <p:nvPr/>
        </p:nvSpPr>
        <p:spPr>
          <a:xfrm>
            <a:off x="394468" y="1260230"/>
            <a:ext cx="2736647" cy="600164"/>
          </a:xfrm>
          <a:prstGeom prst="rect">
            <a:avLst/>
          </a:prstGeom>
        </p:spPr>
        <p:txBody>
          <a:bodyPr wrap="none">
            <a:spAutoFit/>
          </a:bodyPr>
          <a:lstStyle/>
          <a:p>
            <a:pPr defTabSz="685800">
              <a:buClrTx/>
              <a:defRPr/>
            </a:pPr>
            <a:r>
              <a:rPr lang="en-US" sz="3300" b="1" kern="1200" dirty="0">
                <a:solidFill>
                  <a:srgbClr val="0070C0"/>
                </a:solidFill>
                <a:latin typeface="Times New Roman" panose="02020603050405020304" pitchFamily="18" charset="0"/>
                <a:ea typeface="+mn-ea"/>
                <a:cs typeface="Times New Roman" panose="02020603050405020304" pitchFamily="18" charset="0"/>
              </a:rPr>
              <a:t>THẢO LUẬN</a:t>
            </a:r>
            <a:endParaRPr lang="en-VN" sz="3300" b="1"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1EF2F60-946C-55F7-2E8B-767A04969A97}"/>
              </a:ext>
            </a:extLst>
          </p:cNvPr>
          <p:cNvSpPr/>
          <p:nvPr/>
        </p:nvSpPr>
        <p:spPr>
          <a:xfrm>
            <a:off x="5989575" y="542262"/>
            <a:ext cx="3004925" cy="900246"/>
          </a:xfrm>
          <a:prstGeom prst="rect">
            <a:avLst/>
          </a:prstGeom>
          <a:noFill/>
        </p:spPr>
        <p:txBody>
          <a:bodyPr wrap="none" lIns="68580" tIns="34290" rIns="68580" bIns="34290">
            <a:spAutoFit/>
          </a:bodyPr>
          <a:lstStyle/>
          <a:p>
            <a:pPr algn="ctr" defTabSz="685800">
              <a:buClrTx/>
            </a:pPr>
            <a:r>
              <a:rPr lang="en-US" sz="54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CẶP ĐÔI</a:t>
            </a:r>
          </a:p>
        </p:txBody>
      </p:sp>
    </p:spTree>
    <p:extLst>
      <p:ext uri="{BB962C8B-B14F-4D97-AF65-F5344CB8AC3E}">
        <p14:creationId xmlns:p14="http://schemas.microsoft.com/office/powerpoint/2010/main" val="250346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checkerboard(across)">
                                      <p:cBhvr>
                                        <p:cTn id="7" dur="500"/>
                                        <p:tgtEl>
                                          <p:spTgt spid="6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checkerboard(across)">
                                      <p:cBhvr>
                                        <p:cTn id="10" dur="500"/>
                                        <p:tgtEl>
                                          <p:spTgt spid="612"/>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28"/>
                                        </p:tgtEl>
                                        <p:attrNameLst>
                                          <p:attrName>style.visibility</p:attrName>
                                        </p:attrNameLst>
                                      </p:cBhvr>
                                      <p:to>
                                        <p:strVal val="visible"/>
                                      </p:to>
                                    </p:set>
                                    <p:animEffect transition="in" filter="checkerboard(across)">
                                      <p:cBhvr>
                                        <p:cTn id="16" dur="500"/>
                                        <p:tgtEl>
                                          <p:spTgt spid="628"/>
                                        </p:tgtEl>
                                      </p:cBhvr>
                                    </p:animEffect>
                                  </p:childTnLst>
                                </p:cTn>
                              </p:par>
                              <p:par>
                                <p:cTn id="17" presetID="5" presetClass="entr" presetSubtype="10" fill="hold" nodeType="withEffect">
                                  <p:stCondLst>
                                    <p:cond delay="0"/>
                                  </p:stCondLst>
                                  <p:childTnLst>
                                    <p:set>
                                      <p:cBhvr>
                                        <p:cTn id="18" dur="1" fill="hold">
                                          <p:stCondLst>
                                            <p:cond delay="0"/>
                                          </p:stCondLst>
                                        </p:cTn>
                                        <p:tgtEl>
                                          <p:spTgt spid="629"/>
                                        </p:tgtEl>
                                        <p:attrNameLst>
                                          <p:attrName>style.visibility</p:attrName>
                                        </p:attrNameLst>
                                      </p:cBhvr>
                                      <p:to>
                                        <p:strVal val="visible"/>
                                      </p:to>
                                    </p:set>
                                    <p:animEffect transition="in" filter="checkerboard(across)">
                                      <p:cBhvr>
                                        <p:cTn id="19" dur="500"/>
                                        <p:tgtEl>
                                          <p:spTgt spid="629"/>
                                        </p:tgtEl>
                                      </p:cBhvr>
                                    </p:animEffect>
                                  </p:childTnLst>
                                </p:cTn>
                              </p:par>
                              <p:par>
                                <p:cTn id="20" presetID="5" presetClass="entr" presetSubtype="10" fill="hold" nodeType="withEffect">
                                  <p:stCondLst>
                                    <p:cond delay="0"/>
                                  </p:stCondLst>
                                  <p:childTnLst>
                                    <p:set>
                                      <p:cBhvr>
                                        <p:cTn id="21" dur="1" fill="hold">
                                          <p:stCondLst>
                                            <p:cond delay="0"/>
                                          </p:stCondLst>
                                        </p:cTn>
                                        <p:tgtEl>
                                          <p:spTgt spid="639"/>
                                        </p:tgtEl>
                                        <p:attrNameLst>
                                          <p:attrName>style.visibility</p:attrName>
                                        </p:attrNameLst>
                                      </p:cBhvr>
                                      <p:to>
                                        <p:strVal val="visible"/>
                                      </p:to>
                                    </p:set>
                                    <p:animEffect transition="in" filter="checkerboard(across)">
                                      <p:cBhvr>
                                        <p:cTn id="22" dur="500"/>
                                        <p:tgtEl>
                                          <p:spTgt spid="639"/>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52"/>
                                        </p:tgtEl>
                                        <p:attrNameLst>
                                          <p:attrName>style.visibility</p:attrName>
                                        </p:attrNameLst>
                                      </p:cBhvr>
                                      <p:to>
                                        <p:strVal val="visible"/>
                                      </p:to>
                                    </p:set>
                                    <p:animEffect transition="in" filter="checkerboard(across)">
                                      <p:cBhvr>
                                        <p:cTn id="25" dur="500"/>
                                        <p:tgtEl>
                                          <p:spTgt spid="652"/>
                                        </p:tgtEl>
                                      </p:cBhvr>
                                    </p:animEffect>
                                  </p:childTnLst>
                                </p:cTn>
                              </p:par>
                              <p:par>
                                <p:cTn id="26" presetID="5" presetClass="entr" presetSubtype="1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checkerboard(across)">
                                      <p:cBhvr>
                                        <p:cTn id="28" dur="500"/>
                                        <p:tgtEl>
                                          <p:spTgt spid="1026"/>
                                        </p:tgtEl>
                                      </p:cBhvr>
                                    </p:animEffect>
                                  </p:childTnLst>
                                </p:cTn>
                              </p:par>
                              <p:par>
                                <p:cTn id="29" presetID="5" presetClass="entr" presetSubtype="10" fill="hold" nodeType="withEffect">
                                  <p:stCondLst>
                                    <p:cond delay="0"/>
                                  </p:stCondLst>
                                  <p:childTnLst>
                                    <p:set>
                                      <p:cBhvr>
                                        <p:cTn id="30" dur="1" fill="hold">
                                          <p:stCondLst>
                                            <p:cond delay="0"/>
                                          </p:stCondLst>
                                        </p:cTn>
                                        <p:tgtEl>
                                          <p:spTgt spid="653"/>
                                        </p:tgtEl>
                                        <p:attrNameLst>
                                          <p:attrName>style.visibility</p:attrName>
                                        </p:attrNameLst>
                                      </p:cBhvr>
                                      <p:to>
                                        <p:strVal val="visible"/>
                                      </p:to>
                                    </p:set>
                                    <p:animEffect transition="in" filter="checkerboard(across)">
                                      <p:cBhvr>
                                        <p:cTn id="31" dur="500"/>
                                        <p:tgtEl>
                                          <p:spTgt spid="65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0" animBg="1"/>
      <p:bldP spid="612" grpId="0" animBg="1"/>
      <p:bldP spid="628" grpId="0" animBg="1"/>
      <p:bldP spid="652"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5" name="Rectangle 64">
            <a:extLst>
              <a:ext uri="{FF2B5EF4-FFF2-40B4-BE49-F238E27FC236}">
                <a16:creationId xmlns:a16="http://schemas.microsoft.com/office/drawing/2014/main" id="{CA0662F1-DC75-6752-ECCC-54583DB24FFA}"/>
              </a:ext>
            </a:extLst>
          </p:cNvPr>
          <p:cNvSpPr/>
          <p:nvPr/>
        </p:nvSpPr>
        <p:spPr>
          <a:xfrm>
            <a:off x="0" y="0"/>
            <a:ext cx="9144000" cy="5143500"/>
          </a:xfrm>
          <a:prstGeom prst="rect">
            <a:avLst/>
          </a:prstGeom>
          <a:solidFill>
            <a:schemeClr val="bg1">
              <a:alpha val="74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26" name="Picture 2" descr="Columbus Day 2021: When &amp; How to Celebrate? - National Day Time">
            <a:extLst>
              <a:ext uri="{FF2B5EF4-FFF2-40B4-BE49-F238E27FC236}">
                <a16:creationId xmlns:a16="http://schemas.microsoft.com/office/drawing/2014/main" id="{4D274E57-CE80-FDC1-33B4-7D2E1B219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Controversy Over Columbus Day Celebrations">
            <a:extLst>
              <a:ext uri="{FF2B5EF4-FFF2-40B4-BE49-F238E27FC236}">
                <a16:creationId xmlns:a16="http://schemas.microsoft.com/office/drawing/2014/main" id="{F71CF1E5-D25D-109D-83A4-B555EB847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umbus Day: A controversial commemoration | Americas | North and South  American news impacting on Europe | DW | 12.10.2017">
            <a:extLst>
              <a:ext uri="{FF2B5EF4-FFF2-40B4-BE49-F238E27FC236}">
                <a16:creationId xmlns:a16="http://schemas.microsoft.com/office/drawing/2014/main" id="{8A88DB5C-A20B-BEAA-F28A-423481E4A9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 y="0"/>
            <a:ext cx="913923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checkerboard(across)">
                                      <p:cBhvr>
                                        <p:cTn id="7" dur="500"/>
                                        <p:tgtEl>
                                          <p:spTgt spid="65"/>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par>
                                <p:cTn id="11" presetID="5"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heckerboard(across)">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linds(horizontal)">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3" name="Google Shape;833;p55"/>
          <p:cNvGrpSpPr/>
          <p:nvPr/>
        </p:nvGrpSpPr>
        <p:grpSpPr>
          <a:xfrm>
            <a:off x="5829580" y="684515"/>
            <a:ext cx="3314420" cy="3774469"/>
            <a:chOff x="3466775" y="317325"/>
            <a:chExt cx="2210350" cy="2517151"/>
          </a:xfrm>
        </p:grpSpPr>
        <p:sp>
          <p:nvSpPr>
            <p:cNvPr id="834" name="Google Shape;834;p55"/>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55"/>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55"/>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55"/>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55"/>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55"/>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55"/>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55"/>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55"/>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55"/>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55"/>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55"/>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55"/>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55"/>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55"/>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55"/>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55"/>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55"/>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55"/>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55"/>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55"/>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55"/>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55"/>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55"/>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55"/>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55"/>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55"/>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55"/>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55"/>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55"/>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64" name="Google Shape;864;p55"/>
          <p:cNvPicPr preferRelativeResize="0"/>
          <p:nvPr/>
        </p:nvPicPr>
        <p:blipFill rotWithShape="1">
          <a:blip r:embed="rId3">
            <a:alphaModFix/>
          </a:blip>
          <a:srcRect l="60342" r="906" b="23797"/>
          <a:stretch/>
        </p:blipFill>
        <p:spPr>
          <a:xfrm>
            <a:off x="6573818" y="1346073"/>
            <a:ext cx="1858175" cy="2435224"/>
          </a:xfrm>
          <a:prstGeom prst="rect">
            <a:avLst/>
          </a:prstGeom>
          <a:noFill/>
          <a:ln>
            <a:noFill/>
          </a:ln>
        </p:spPr>
      </p:pic>
      <p:sp>
        <p:nvSpPr>
          <p:cNvPr id="6" name="Rectangle 5">
            <a:extLst>
              <a:ext uri="{FF2B5EF4-FFF2-40B4-BE49-F238E27FC236}">
                <a16:creationId xmlns:a16="http://schemas.microsoft.com/office/drawing/2014/main" id="{1C6E5FE8-E8C4-5DA5-3901-B86AF63289A2}"/>
              </a:ext>
            </a:extLst>
          </p:cNvPr>
          <p:cNvSpPr/>
          <p:nvPr/>
        </p:nvSpPr>
        <p:spPr>
          <a:xfrm>
            <a:off x="-85469" y="577854"/>
            <a:ext cx="595656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1. Các cuộc phát kiến địa lý lớn trên thế giới</a:t>
            </a:r>
          </a:p>
        </p:txBody>
      </p:sp>
      <p:sp>
        <p:nvSpPr>
          <p:cNvPr id="41" name="Rectangle 40">
            <a:extLst>
              <a:ext uri="{FF2B5EF4-FFF2-40B4-BE49-F238E27FC236}">
                <a16:creationId xmlns:a16="http://schemas.microsoft.com/office/drawing/2014/main" id="{A8A35908-8E65-BD96-8F1D-66C32CE71CE4}"/>
              </a:ext>
            </a:extLst>
          </p:cNvPr>
          <p:cNvSpPr/>
          <p:nvPr/>
        </p:nvSpPr>
        <p:spPr>
          <a:xfrm>
            <a:off x="25455" y="1841473"/>
            <a:ext cx="620976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a. Sơ lược về hành trình của một số cuộc phát kiến địa lý lớn.</a:t>
            </a:r>
          </a:p>
        </p:txBody>
      </p:sp>
      <p:sp>
        <p:nvSpPr>
          <p:cNvPr id="36" name="Rectangle 35">
            <a:extLst>
              <a:ext uri="{FF2B5EF4-FFF2-40B4-BE49-F238E27FC236}">
                <a16:creationId xmlns:a16="http://schemas.microsoft.com/office/drawing/2014/main" id="{6F343E09-0C1F-770E-8CD2-9E2F0B7FEAD6}"/>
              </a:ext>
            </a:extLst>
          </p:cNvPr>
          <p:cNvSpPr/>
          <p:nvPr/>
        </p:nvSpPr>
        <p:spPr>
          <a:xfrm>
            <a:off x="-10554" y="3013672"/>
            <a:ext cx="620976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b. Hệ quả của các cuộc phát kiến địa lí</a:t>
            </a:r>
          </a:p>
        </p:txBody>
      </p:sp>
    </p:spTree>
    <p:extLst>
      <p:ext uri="{BB962C8B-B14F-4D97-AF65-F5344CB8AC3E}">
        <p14:creationId xmlns:p14="http://schemas.microsoft.com/office/powerpoint/2010/main" val="400697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5" name="Rectangle 64">
            <a:extLst>
              <a:ext uri="{FF2B5EF4-FFF2-40B4-BE49-F238E27FC236}">
                <a16:creationId xmlns:a16="http://schemas.microsoft.com/office/drawing/2014/main" id="{CA0662F1-DC75-6752-ECCC-54583DB24FFA}"/>
              </a:ext>
            </a:extLst>
          </p:cNvPr>
          <p:cNvSpPr/>
          <p:nvPr/>
        </p:nvSpPr>
        <p:spPr>
          <a:xfrm>
            <a:off x="0" y="0"/>
            <a:ext cx="9144000" cy="5143500"/>
          </a:xfrm>
          <a:prstGeom prst="rect">
            <a:avLst/>
          </a:prstGeom>
          <a:solidFill>
            <a:schemeClr val="bg1">
              <a:alpha val="74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7FE5E729-3D79-63B9-172B-55704AAB7344}"/>
              </a:ext>
            </a:extLst>
          </p:cNvPr>
          <p:cNvSpPr/>
          <p:nvPr/>
        </p:nvSpPr>
        <p:spPr>
          <a:xfrm>
            <a:off x="0" y="1088702"/>
            <a:ext cx="4453201" cy="2123658"/>
          </a:xfrm>
          <a:prstGeom prst="rect">
            <a:avLst/>
          </a:prstGeom>
          <a:noFill/>
        </p:spPr>
        <p:txBody>
          <a:bodyPr wrap="square" lIns="91440" tIns="45720" rIns="91440" bIns="45720">
            <a:spAutoFit/>
          </a:bodyPr>
          <a:lstStyle/>
          <a:p>
            <a:pPr algn="ctr"/>
            <a:r>
              <a:rPr lang="en-US" sz="4400" b="0" cap="none" spc="0" dirty="0" err="1">
                <a:ln w="0"/>
                <a:solidFill>
                  <a:srgbClr val="C00000"/>
                </a:solidFill>
                <a:effectLst/>
                <a:latin typeface="Times New Roman" panose="02020603050405020304" pitchFamily="18" charset="0"/>
                <a:cs typeface="Times New Roman" panose="02020603050405020304" pitchFamily="18" charset="0"/>
              </a:rPr>
              <a:t>Trình</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bày</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hệ</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quả</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của</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các</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cuộc</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phát</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kiến</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địa</a:t>
            </a:r>
            <a:r>
              <a:rPr lang="en-US" sz="4400" b="0" cap="none" spc="0" dirty="0">
                <a:ln w="0"/>
                <a:solidFill>
                  <a:srgbClr val="C00000"/>
                </a:solidFill>
                <a:effectLst/>
                <a:latin typeface="Times New Roman" panose="02020603050405020304" pitchFamily="18" charset="0"/>
                <a:cs typeface="Times New Roman" panose="02020603050405020304" pitchFamily="18" charset="0"/>
              </a:rPr>
              <a:t> </a:t>
            </a:r>
            <a:r>
              <a:rPr lang="en-US" sz="4400" b="0" cap="none" spc="0" dirty="0" err="1">
                <a:ln w="0"/>
                <a:solidFill>
                  <a:srgbClr val="C00000"/>
                </a:solidFill>
                <a:effectLst/>
                <a:latin typeface="Times New Roman" panose="02020603050405020304" pitchFamily="18" charset="0"/>
                <a:cs typeface="Times New Roman" panose="02020603050405020304" pitchFamily="18" charset="0"/>
              </a:rPr>
              <a:t>lí</a:t>
            </a:r>
            <a:r>
              <a:rPr lang="en-US" sz="4400" b="0" cap="none" spc="0" dirty="0">
                <a:ln w="0"/>
                <a:solidFill>
                  <a:srgbClr val="C00000"/>
                </a:solidFill>
                <a:effectLst/>
                <a:latin typeface="Times New Roman" panose="02020603050405020304" pitchFamily="18" charset="0"/>
                <a:cs typeface="Times New Roman" panose="02020603050405020304" pitchFamily="18" charset="0"/>
              </a:rPr>
              <a:t>?</a:t>
            </a:r>
          </a:p>
        </p:txBody>
      </p:sp>
      <p:pic>
        <p:nvPicPr>
          <p:cNvPr id="2052" name="Picture 4">
            <a:extLst>
              <a:ext uri="{FF2B5EF4-FFF2-40B4-BE49-F238E27FC236}">
                <a16:creationId xmlns:a16="http://schemas.microsoft.com/office/drawing/2014/main" id="{1D1BEF5E-F459-2205-0677-D61F35D0FB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00" r="8095" b="19278"/>
          <a:stretch/>
        </p:blipFill>
        <p:spPr bwMode="auto">
          <a:xfrm>
            <a:off x="4101084" y="355600"/>
            <a:ext cx="4925544"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0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checkerboard(across)">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65" name="Rectangle 64">
            <a:extLst>
              <a:ext uri="{FF2B5EF4-FFF2-40B4-BE49-F238E27FC236}">
                <a16:creationId xmlns:a16="http://schemas.microsoft.com/office/drawing/2014/main" id="{CA0662F1-DC75-6752-ECCC-54583DB24FFA}"/>
              </a:ext>
            </a:extLst>
          </p:cNvPr>
          <p:cNvSpPr/>
          <p:nvPr/>
        </p:nvSpPr>
        <p:spPr>
          <a:xfrm>
            <a:off x="0" y="0"/>
            <a:ext cx="9144000" cy="5143500"/>
          </a:xfrm>
          <a:prstGeom prst="rect">
            <a:avLst/>
          </a:prstGeom>
          <a:solidFill>
            <a:schemeClr val="bg1">
              <a:alpha val="747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F5F0029E-C817-56F2-3108-0B0F03FF0258}"/>
              </a:ext>
            </a:extLst>
          </p:cNvPr>
          <p:cNvSpPr/>
          <p:nvPr/>
        </p:nvSpPr>
        <p:spPr>
          <a:xfrm>
            <a:off x="-187069" y="0"/>
            <a:ext cx="83997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1. Các cuộc phát kiến địa lý lớn trên thế giới</a:t>
            </a:r>
          </a:p>
        </p:txBody>
      </p:sp>
      <p:sp>
        <p:nvSpPr>
          <p:cNvPr id="6" name="Rectangle 5">
            <a:extLst>
              <a:ext uri="{FF2B5EF4-FFF2-40B4-BE49-F238E27FC236}">
                <a16:creationId xmlns:a16="http://schemas.microsoft.com/office/drawing/2014/main" id="{F9A9C7B4-0CA6-3985-9732-7636D88BD214}"/>
              </a:ext>
            </a:extLst>
          </p:cNvPr>
          <p:cNvSpPr/>
          <p:nvPr/>
        </p:nvSpPr>
        <p:spPr>
          <a:xfrm>
            <a:off x="-191097" y="575070"/>
            <a:ext cx="77554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 Hệ quả của các cuộc phát kiến địa lí</a:t>
            </a:r>
          </a:p>
        </p:txBody>
      </p:sp>
      <p:sp>
        <p:nvSpPr>
          <p:cNvPr id="9" name="Freeform 8">
            <a:extLst>
              <a:ext uri="{FF2B5EF4-FFF2-40B4-BE49-F238E27FC236}">
                <a16:creationId xmlns:a16="http://schemas.microsoft.com/office/drawing/2014/main" id="{053B745D-61F5-B10D-A1F8-93CEB6208326}"/>
              </a:ext>
            </a:extLst>
          </p:cNvPr>
          <p:cNvSpPr/>
          <p:nvPr/>
        </p:nvSpPr>
        <p:spPr>
          <a:xfrm>
            <a:off x="0" y="2092620"/>
            <a:ext cx="2654505" cy="2917687"/>
          </a:xfrm>
          <a:custGeom>
            <a:avLst/>
            <a:gdLst>
              <a:gd name="connsiteX0" fmla="*/ 0 w 1983602"/>
              <a:gd name="connsiteY0" fmla="*/ 198360 h 2917687"/>
              <a:gd name="connsiteX1" fmla="*/ 198360 w 1983602"/>
              <a:gd name="connsiteY1" fmla="*/ 0 h 2917687"/>
              <a:gd name="connsiteX2" fmla="*/ 1785242 w 1983602"/>
              <a:gd name="connsiteY2" fmla="*/ 0 h 2917687"/>
              <a:gd name="connsiteX3" fmla="*/ 1983602 w 1983602"/>
              <a:gd name="connsiteY3" fmla="*/ 198360 h 2917687"/>
              <a:gd name="connsiteX4" fmla="*/ 1983602 w 1983602"/>
              <a:gd name="connsiteY4" fmla="*/ 2719327 h 2917687"/>
              <a:gd name="connsiteX5" fmla="*/ 1785242 w 1983602"/>
              <a:gd name="connsiteY5" fmla="*/ 2917687 h 2917687"/>
              <a:gd name="connsiteX6" fmla="*/ 198360 w 1983602"/>
              <a:gd name="connsiteY6" fmla="*/ 2917687 h 2917687"/>
              <a:gd name="connsiteX7" fmla="*/ 0 w 1983602"/>
              <a:gd name="connsiteY7" fmla="*/ 2719327 h 2917687"/>
              <a:gd name="connsiteX8" fmla="*/ 0 w 1983602"/>
              <a:gd name="connsiteY8" fmla="*/ 198360 h 2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2917687">
                <a:moveTo>
                  <a:pt x="0" y="198360"/>
                </a:moveTo>
                <a:cubicBezTo>
                  <a:pt x="0" y="88809"/>
                  <a:pt x="88809" y="0"/>
                  <a:pt x="198360" y="0"/>
                </a:cubicBezTo>
                <a:lnTo>
                  <a:pt x="1785242" y="0"/>
                </a:lnTo>
                <a:cubicBezTo>
                  <a:pt x="1894793" y="0"/>
                  <a:pt x="1983602" y="88809"/>
                  <a:pt x="1983602" y="198360"/>
                </a:cubicBezTo>
                <a:lnTo>
                  <a:pt x="1983602" y="2719327"/>
                </a:lnTo>
                <a:cubicBezTo>
                  <a:pt x="1983602" y="2828878"/>
                  <a:pt x="1894793" y="2917687"/>
                  <a:pt x="1785242" y="2917687"/>
                </a:cubicBezTo>
                <a:lnTo>
                  <a:pt x="198360" y="2917687"/>
                </a:lnTo>
                <a:cubicBezTo>
                  <a:pt x="88809" y="2917687"/>
                  <a:pt x="0" y="2828878"/>
                  <a:pt x="0" y="2719327"/>
                </a:cubicBezTo>
                <a:lnTo>
                  <a:pt x="0" y="198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226" tIns="193226" rIns="193226" bIns="193226" numCol="1" spcCol="1270" anchor="t" anchorCtr="0">
            <a:noAutofit/>
          </a:bodyPr>
          <a:lstStyle/>
          <a:p>
            <a:pPr marL="171450" lvl="1" indent="-171450" algn="ctr" defTabSz="84455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Mở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con </a:t>
            </a:r>
            <a:r>
              <a:rPr lang="en-US" sz="2400" kern="1200" dirty="0" err="1">
                <a:latin typeface="Times New Roman" panose="02020603050405020304" pitchFamily="18" charset="0"/>
                <a:cs typeface="Times New Roman" panose="02020603050405020304" pitchFamily="18" charset="0"/>
              </a:rPr>
              <a:t>đường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đẩy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triển</a:t>
            </a:r>
            <a:r>
              <a:rPr lang="en-US" sz="2400" kern="1200" dirty="0">
                <a:latin typeface="Times New Roman" panose="02020603050405020304" pitchFamily="18" charset="0"/>
                <a:cs typeface="Times New Roman" panose="02020603050405020304" pitchFamily="18" charset="0"/>
              </a:rPr>
              <a:t>…</a:t>
            </a:r>
          </a:p>
        </p:txBody>
      </p:sp>
      <p:sp>
        <p:nvSpPr>
          <p:cNvPr id="10" name="Freeform 9">
            <a:extLst>
              <a:ext uri="{FF2B5EF4-FFF2-40B4-BE49-F238E27FC236}">
                <a16:creationId xmlns:a16="http://schemas.microsoft.com/office/drawing/2014/main" id="{8EA8092F-E570-3102-6076-0F5C86BBA703}"/>
              </a:ext>
            </a:extLst>
          </p:cNvPr>
          <p:cNvSpPr/>
          <p:nvPr/>
        </p:nvSpPr>
        <p:spPr>
          <a:xfrm>
            <a:off x="2458003" y="1465568"/>
            <a:ext cx="637498" cy="493859"/>
          </a:xfrm>
          <a:custGeom>
            <a:avLst/>
            <a:gdLst>
              <a:gd name="connsiteX0" fmla="*/ 0 w 637498"/>
              <a:gd name="connsiteY0" fmla="*/ 98772 h 493859"/>
              <a:gd name="connsiteX1" fmla="*/ 390569 w 637498"/>
              <a:gd name="connsiteY1" fmla="*/ 98772 h 493859"/>
              <a:gd name="connsiteX2" fmla="*/ 390569 w 637498"/>
              <a:gd name="connsiteY2" fmla="*/ 0 h 493859"/>
              <a:gd name="connsiteX3" fmla="*/ 637498 w 637498"/>
              <a:gd name="connsiteY3" fmla="*/ 246930 h 493859"/>
              <a:gd name="connsiteX4" fmla="*/ 390569 w 637498"/>
              <a:gd name="connsiteY4" fmla="*/ 493859 h 493859"/>
              <a:gd name="connsiteX5" fmla="*/ 390569 w 637498"/>
              <a:gd name="connsiteY5" fmla="*/ 395087 h 493859"/>
              <a:gd name="connsiteX6" fmla="*/ 0 w 637498"/>
              <a:gd name="connsiteY6" fmla="*/ 395087 h 493859"/>
              <a:gd name="connsiteX7" fmla="*/ 0 w 637498"/>
              <a:gd name="connsiteY7" fmla="*/ 98772 h 49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98" h="493859">
                <a:moveTo>
                  <a:pt x="0" y="98772"/>
                </a:moveTo>
                <a:lnTo>
                  <a:pt x="390569" y="98772"/>
                </a:lnTo>
                <a:lnTo>
                  <a:pt x="390569" y="0"/>
                </a:lnTo>
                <a:lnTo>
                  <a:pt x="637498" y="246930"/>
                </a:lnTo>
                <a:lnTo>
                  <a:pt x="390569" y="493859"/>
                </a:lnTo>
                <a:lnTo>
                  <a:pt x="390569" y="395087"/>
                </a:lnTo>
                <a:lnTo>
                  <a:pt x="0" y="395087"/>
                </a:lnTo>
                <a:lnTo>
                  <a:pt x="0" y="98772"/>
                </a:lnTo>
                <a:close/>
              </a:path>
            </a:pathLst>
          </a:custGeom>
          <a:ln>
            <a:solidFill>
              <a:srgbClr val="FF0000"/>
            </a:solid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772" rIns="148158" bIns="98772" numCol="1" spcCol="1270" anchor="ctr" anchorCtr="0">
            <a:noAutofit/>
          </a:bodyPr>
          <a:lstStyle/>
          <a:p>
            <a:pPr marL="0" lvl="0" indent="0" algn="ctr" defTabSz="66675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5A73DA04-26FF-4598-5573-B0BFB0F925A1}"/>
              </a:ext>
            </a:extLst>
          </p:cNvPr>
          <p:cNvSpPr/>
          <p:nvPr/>
        </p:nvSpPr>
        <p:spPr>
          <a:xfrm>
            <a:off x="3095501" y="1986098"/>
            <a:ext cx="2654505" cy="2917687"/>
          </a:xfrm>
          <a:custGeom>
            <a:avLst/>
            <a:gdLst>
              <a:gd name="connsiteX0" fmla="*/ 0 w 1983602"/>
              <a:gd name="connsiteY0" fmla="*/ 198360 h 2917687"/>
              <a:gd name="connsiteX1" fmla="*/ 198360 w 1983602"/>
              <a:gd name="connsiteY1" fmla="*/ 0 h 2917687"/>
              <a:gd name="connsiteX2" fmla="*/ 1785242 w 1983602"/>
              <a:gd name="connsiteY2" fmla="*/ 0 h 2917687"/>
              <a:gd name="connsiteX3" fmla="*/ 1983602 w 1983602"/>
              <a:gd name="connsiteY3" fmla="*/ 198360 h 2917687"/>
              <a:gd name="connsiteX4" fmla="*/ 1983602 w 1983602"/>
              <a:gd name="connsiteY4" fmla="*/ 2719327 h 2917687"/>
              <a:gd name="connsiteX5" fmla="*/ 1785242 w 1983602"/>
              <a:gd name="connsiteY5" fmla="*/ 2917687 h 2917687"/>
              <a:gd name="connsiteX6" fmla="*/ 198360 w 1983602"/>
              <a:gd name="connsiteY6" fmla="*/ 2917687 h 2917687"/>
              <a:gd name="connsiteX7" fmla="*/ 0 w 1983602"/>
              <a:gd name="connsiteY7" fmla="*/ 2719327 h 2917687"/>
              <a:gd name="connsiteX8" fmla="*/ 0 w 1983602"/>
              <a:gd name="connsiteY8" fmla="*/ 198360 h 2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2917687">
                <a:moveTo>
                  <a:pt x="0" y="198360"/>
                </a:moveTo>
                <a:cubicBezTo>
                  <a:pt x="0" y="88809"/>
                  <a:pt x="88809" y="0"/>
                  <a:pt x="198360" y="0"/>
                </a:cubicBezTo>
                <a:lnTo>
                  <a:pt x="1785242" y="0"/>
                </a:lnTo>
                <a:cubicBezTo>
                  <a:pt x="1894793" y="0"/>
                  <a:pt x="1983602" y="88809"/>
                  <a:pt x="1983602" y="198360"/>
                </a:cubicBezTo>
                <a:lnTo>
                  <a:pt x="1983602" y="2719327"/>
                </a:lnTo>
                <a:cubicBezTo>
                  <a:pt x="1983602" y="2828878"/>
                  <a:pt x="1894793" y="2917687"/>
                  <a:pt x="1785242" y="2917687"/>
                </a:cubicBezTo>
                <a:lnTo>
                  <a:pt x="198360" y="2917687"/>
                </a:lnTo>
                <a:cubicBezTo>
                  <a:pt x="88809" y="2917687"/>
                  <a:pt x="0" y="2828878"/>
                  <a:pt x="0" y="2719327"/>
                </a:cubicBezTo>
                <a:lnTo>
                  <a:pt x="0" y="198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226" tIns="193226" rIns="193226" bIns="193226" numCol="1" spcCol="1270" anchor="t" anchorCtr="0">
            <a:noAutofit/>
          </a:bodyPr>
          <a:lstStyle/>
          <a:p>
            <a:pPr marL="171450" lvl="1" indent="-171450" algn="ctr" defTabSz="84455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Đem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lớn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nguyên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đẩy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nền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nghiệp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đây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triển</a:t>
            </a:r>
            <a:endParaRPr lang="en-US" sz="2400" kern="12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66803919-3058-9083-0642-00586149CDC0}"/>
              </a:ext>
            </a:extLst>
          </p:cNvPr>
          <p:cNvSpPr/>
          <p:nvPr/>
        </p:nvSpPr>
        <p:spPr>
          <a:xfrm>
            <a:off x="5644433" y="1465568"/>
            <a:ext cx="637498" cy="493859"/>
          </a:xfrm>
          <a:custGeom>
            <a:avLst/>
            <a:gdLst>
              <a:gd name="connsiteX0" fmla="*/ 0 w 637498"/>
              <a:gd name="connsiteY0" fmla="*/ 98772 h 493859"/>
              <a:gd name="connsiteX1" fmla="*/ 390569 w 637498"/>
              <a:gd name="connsiteY1" fmla="*/ 98772 h 493859"/>
              <a:gd name="connsiteX2" fmla="*/ 390569 w 637498"/>
              <a:gd name="connsiteY2" fmla="*/ 0 h 493859"/>
              <a:gd name="connsiteX3" fmla="*/ 637498 w 637498"/>
              <a:gd name="connsiteY3" fmla="*/ 246930 h 493859"/>
              <a:gd name="connsiteX4" fmla="*/ 390569 w 637498"/>
              <a:gd name="connsiteY4" fmla="*/ 493859 h 493859"/>
              <a:gd name="connsiteX5" fmla="*/ 390569 w 637498"/>
              <a:gd name="connsiteY5" fmla="*/ 395087 h 493859"/>
              <a:gd name="connsiteX6" fmla="*/ 0 w 637498"/>
              <a:gd name="connsiteY6" fmla="*/ 395087 h 493859"/>
              <a:gd name="connsiteX7" fmla="*/ 0 w 637498"/>
              <a:gd name="connsiteY7" fmla="*/ 98772 h 49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98" h="493859">
                <a:moveTo>
                  <a:pt x="0" y="98772"/>
                </a:moveTo>
                <a:lnTo>
                  <a:pt x="390569" y="98772"/>
                </a:lnTo>
                <a:lnTo>
                  <a:pt x="390569" y="0"/>
                </a:lnTo>
                <a:lnTo>
                  <a:pt x="637498" y="246930"/>
                </a:lnTo>
                <a:lnTo>
                  <a:pt x="390569" y="493859"/>
                </a:lnTo>
                <a:lnTo>
                  <a:pt x="390569" y="395087"/>
                </a:lnTo>
                <a:lnTo>
                  <a:pt x="0" y="395087"/>
                </a:lnTo>
                <a:lnTo>
                  <a:pt x="0" y="98772"/>
                </a:lnTo>
                <a:close/>
              </a:path>
            </a:pathLst>
          </a:custGeom>
          <a:ln>
            <a:solidFill>
              <a:srgbClr val="FF0000"/>
            </a:solid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8772" rIns="148158" bIns="98772" numCol="1" spcCol="1270" anchor="ctr" anchorCtr="0">
            <a:noAutofit/>
          </a:bodyPr>
          <a:lstStyle/>
          <a:p>
            <a:pPr marL="0" lvl="0" indent="0" algn="ctr" defTabSz="6667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E50B2FA6-5855-E1C7-B826-6BECBA0A68BC}"/>
              </a:ext>
            </a:extLst>
          </p:cNvPr>
          <p:cNvSpPr/>
          <p:nvPr/>
        </p:nvSpPr>
        <p:spPr>
          <a:xfrm>
            <a:off x="6281931" y="1986098"/>
            <a:ext cx="2654505" cy="2917687"/>
          </a:xfrm>
          <a:custGeom>
            <a:avLst/>
            <a:gdLst>
              <a:gd name="connsiteX0" fmla="*/ 0 w 1983602"/>
              <a:gd name="connsiteY0" fmla="*/ 198360 h 2917687"/>
              <a:gd name="connsiteX1" fmla="*/ 198360 w 1983602"/>
              <a:gd name="connsiteY1" fmla="*/ 0 h 2917687"/>
              <a:gd name="connsiteX2" fmla="*/ 1785242 w 1983602"/>
              <a:gd name="connsiteY2" fmla="*/ 0 h 2917687"/>
              <a:gd name="connsiteX3" fmla="*/ 1983602 w 1983602"/>
              <a:gd name="connsiteY3" fmla="*/ 198360 h 2917687"/>
              <a:gd name="connsiteX4" fmla="*/ 1983602 w 1983602"/>
              <a:gd name="connsiteY4" fmla="*/ 2719327 h 2917687"/>
              <a:gd name="connsiteX5" fmla="*/ 1785242 w 1983602"/>
              <a:gd name="connsiteY5" fmla="*/ 2917687 h 2917687"/>
              <a:gd name="connsiteX6" fmla="*/ 198360 w 1983602"/>
              <a:gd name="connsiteY6" fmla="*/ 2917687 h 2917687"/>
              <a:gd name="connsiteX7" fmla="*/ 0 w 1983602"/>
              <a:gd name="connsiteY7" fmla="*/ 2719327 h 2917687"/>
              <a:gd name="connsiteX8" fmla="*/ 0 w 1983602"/>
              <a:gd name="connsiteY8" fmla="*/ 198360 h 29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2917687">
                <a:moveTo>
                  <a:pt x="0" y="198360"/>
                </a:moveTo>
                <a:cubicBezTo>
                  <a:pt x="0" y="88809"/>
                  <a:pt x="88809" y="0"/>
                  <a:pt x="198360" y="0"/>
                </a:cubicBezTo>
                <a:lnTo>
                  <a:pt x="1785242" y="0"/>
                </a:lnTo>
                <a:cubicBezTo>
                  <a:pt x="1894793" y="0"/>
                  <a:pt x="1983602" y="88809"/>
                  <a:pt x="1983602" y="198360"/>
                </a:cubicBezTo>
                <a:lnTo>
                  <a:pt x="1983602" y="2719327"/>
                </a:lnTo>
                <a:cubicBezTo>
                  <a:pt x="1983602" y="2828878"/>
                  <a:pt x="1894793" y="2917687"/>
                  <a:pt x="1785242" y="2917687"/>
                </a:cubicBezTo>
                <a:lnTo>
                  <a:pt x="198360" y="2917687"/>
                </a:lnTo>
                <a:cubicBezTo>
                  <a:pt x="88809" y="2917687"/>
                  <a:pt x="0" y="2828878"/>
                  <a:pt x="0" y="2719327"/>
                </a:cubicBezTo>
                <a:lnTo>
                  <a:pt x="0" y="1983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3226" tIns="193226" rIns="193226" bIns="193226" numCol="1" spcCol="1270" anchor="t" anchorCtr="0">
            <a:noAutofit/>
          </a:bodyPr>
          <a:lstStyle/>
          <a:p>
            <a:pPr marL="171450" lvl="1" indent="-171450" algn="ctr" defTabSz="84455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nảy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nam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buôn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nô</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lệ</a:t>
            </a:r>
            <a:r>
              <a:rPr lang="en-US" sz="2400" kern="1200" dirty="0">
                <a:latin typeface="Times New Roman" panose="02020603050405020304" pitchFamily="18" charset="0"/>
                <a:cs typeface="Times New Roman" panose="02020603050405020304" pitchFamily="18" charset="0"/>
              </a:rPr>
              <a:t> da </a:t>
            </a:r>
            <a:r>
              <a:rPr lang="en-US" sz="2400" kern="1200" dirty="0" err="1">
                <a:latin typeface="Times New Roman" panose="02020603050405020304" pitchFamily="18" charset="0"/>
                <a:cs typeface="Times New Roman" panose="02020603050405020304" pitchFamily="18" charset="0"/>
              </a:rPr>
              <a:t>đen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xâm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chiếm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bóc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địa</a:t>
            </a:r>
            <a:endParaRPr lang="en-US" sz="2400" kern="12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EA1030-EEF1-D1AA-55DD-4AFC4E7AC178}"/>
              </a:ext>
            </a:extLst>
          </p:cNvPr>
          <p:cNvGrpSpPr/>
          <p:nvPr/>
        </p:nvGrpSpPr>
        <p:grpSpPr>
          <a:xfrm>
            <a:off x="6546554" y="1146867"/>
            <a:ext cx="1983602" cy="1112831"/>
            <a:chOff x="6546554" y="1146867"/>
            <a:chExt cx="1983602" cy="1112831"/>
          </a:xfrm>
        </p:grpSpPr>
        <p:sp>
          <p:nvSpPr>
            <p:cNvPr id="14" name="Freeform 13">
              <a:extLst>
                <a:ext uri="{FF2B5EF4-FFF2-40B4-BE49-F238E27FC236}">
                  <a16:creationId xmlns:a16="http://schemas.microsoft.com/office/drawing/2014/main" id="{D86B6987-19BF-8438-C2FA-25B75FBEDF61}"/>
                </a:ext>
              </a:extLst>
            </p:cNvPr>
            <p:cNvSpPr/>
            <p:nvPr/>
          </p:nvSpPr>
          <p:spPr>
            <a:xfrm>
              <a:off x="6546554" y="1438898"/>
              <a:ext cx="1983602" cy="820800"/>
            </a:xfrm>
            <a:custGeom>
              <a:avLst/>
              <a:gdLst>
                <a:gd name="connsiteX0" fmla="*/ 0 w 1983602"/>
                <a:gd name="connsiteY0" fmla="*/ 82080 h 820800"/>
                <a:gd name="connsiteX1" fmla="*/ 82080 w 1983602"/>
                <a:gd name="connsiteY1" fmla="*/ 0 h 820800"/>
                <a:gd name="connsiteX2" fmla="*/ 1901522 w 1983602"/>
                <a:gd name="connsiteY2" fmla="*/ 0 h 820800"/>
                <a:gd name="connsiteX3" fmla="*/ 1983602 w 1983602"/>
                <a:gd name="connsiteY3" fmla="*/ 82080 h 820800"/>
                <a:gd name="connsiteX4" fmla="*/ 1983602 w 1983602"/>
                <a:gd name="connsiteY4" fmla="*/ 738720 h 820800"/>
                <a:gd name="connsiteX5" fmla="*/ 1901522 w 1983602"/>
                <a:gd name="connsiteY5" fmla="*/ 820800 h 820800"/>
                <a:gd name="connsiteX6" fmla="*/ 82080 w 1983602"/>
                <a:gd name="connsiteY6" fmla="*/ 820800 h 820800"/>
                <a:gd name="connsiteX7" fmla="*/ 0 w 1983602"/>
                <a:gd name="connsiteY7" fmla="*/ 738720 h 820800"/>
                <a:gd name="connsiteX8" fmla="*/ 0 w 1983602"/>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820800">
                  <a:moveTo>
                    <a:pt x="0" y="82080"/>
                  </a:moveTo>
                  <a:cubicBezTo>
                    <a:pt x="0" y="36748"/>
                    <a:pt x="36748" y="0"/>
                    <a:pt x="82080" y="0"/>
                  </a:cubicBezTo>
                  <a:lnTo>
                    <a:pt x="1901522" y="0"/>
                  </a:lnTo>
                  <a:cubicBezTo>
                    <a:pt x="1946854" y="0"/>
                    <a:pt x="1983602" y="36748"/>
                    <a:pt x="1983602" y="82080"/>
                  </a:cubicBezTo>
                  <a:lnTo>
                    <a:pt x="1983602" y="738720"/>
                  </a:lnTo>
                  <a:cubicBezTo>
                    <a:pt x="1983602" y="784052"/>
                    <a:pt x="1946854" y="820800"/>
                    <a:pt x="1901522" y="820800"/>
                  </a:cubicBezTo>
                  <a:lnTo>
                    <a:pt x="82080" y="820800"/>
                  </a:lnTo>
                  <a:cubicBezTo>
                    <a:pt x="36748" y="820800"/>
                    <a:pt x="0" y="784052"/>
                    <a:pt x="0" y="738720"/>
                  </a:cubicBezTo>
                  <a:lnTo>
                    <a:pt x="0" y="820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lvl="0" indent="0" algn="l" defTabSz="8445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pic>
          <p:nvPicPr>
            <p:cNvPr id="17" name="Graphic 16" descr="Tugboat">
              <a:extLst>
                <a:ext uri="{FF2B5EF4-FFF2-40B4-BE49-F238E27FC236}">
                  <a16:creationId xmlns:a16="http://schemas.microsoft.com/office/drawing/2014/main" id="{8EFEAB9A-173C-346C-062E-55EAAB87D44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361696" y="1146867"/>
              <a:ext cx="914400" cy="914400"/>
            </a:xfrm>
            <a:prstGeom prst="rect">
              <a:avLst/>
            </a:prstGeom>
          </p:spPr>
        </p:pic>
      </p:grpSp>
      <p:grpSp>
        <p:nvGrpSpPr>
          <p:cNvPr id="2" name="Group 1">
            <a:extLst>
              <a:ext uri="{FF2B5EF4-FFF2-40B4-BE49-F238E27FC236}">
                <a16:creationId xmlns:a16="http://schemas.microsoft.com/office/drawing/2014/main" id="{46ED2217-F82C-A9EE-53E8-646F6FFF27DF}"/>
              </a:ext>
            </a:extLst>
          </p:cNvPr>
          <p:cNvGrpSpPr/>
          <p:nvPr/>
        </p:nvGrpSpPr>
        <p:grpSpPr>
          <a:xfrm>
            <a:off x="173694" y="1221693"/>
            <a:ext cx="1983602" cy="1038005"/>
            <a:chOff x="173694" y="1221693"/>
            <a:chExt cx="1983602" cy="1038005"/>
          </a:xfrm>
        </p:grpSpPr>
        <p:sp>
          <p:nvSpPr>
            <p:cNvPr id="8" name="Freeform 7">
              <a:extLst>
                <a:ext uri="{FF2B5EF4-FFF2-40B4-BE49-F238E27FC236}">
                  <a16:creationId xmlns:a16="http://schemas.microsoft.com/office/drawing/2014/main" id="{DFDFC638-4F26-4FD3-51D7-971170486A7F}"/>
                </a:ext>
              </a:extLst>
            </p:cNvPr>
            <p:cNvSpPr/>
            <p:nvPr/>
          </p:nvSpPr>
          <p:spPr>
            <a:xfrm>
              <a:off x="173694" y="1438898"/>
              <a:ext cx="1983602" cy="820800"/>
            </a:xfrm>
            <a:custGeom>
              <a:avLst/>
              <a:gdLst>
                <a:gd name="connsiteX0" fmla="*/ 0 w 1983602"/>
                <a:gd name="connsiteY0" fmla="*/ 82080 h 820800"/>
                <a:gd name="connsiteX1" fmla="*/ 82080 w 1983602"/>
                <a:gd name="connsiteY1" fmla="*/ 0 h 820800"/>
                <a:gd name="connsiteX2" fmla="*/ 1901522 w 1983602"/>
                <a:gd name="connsiteY2" fmla="*/ 0 h 820800"/>
                <a:gd name="connsiteX3" fmla="*/ 1983602 w 1983602"/>
                <a:gd name="connsiteY3" fmla="*/ 82080 h 820800"/>
                <a:gd name="connsiteX4" fmla="*/ 1983602 w 1983602"/>
                <a:gd name="connsiteY4" fmla="*/ 738720 h 820800"/>
                <a:gd name="connsiteX5" fmla="*/ 1901522 w 1983602"/>
                <a:gd name="connsiteY5" fmla="*/ 820800 h 820800"/>
                <a:gd name="connsiteX6" fmla="*/ 82080 w 1983602"/>
                <a:gd name="connsiteY6" fmla="*/ 820800 h 820800"/>
                <a:gd name="connsiteX7" fmla="*/ 0 w 1983602"/>
                <a:gd name="connsiteY7" fmla="*/ 738720 h 820800"/>
                <a:gd name="connsiteX8" fmla="*/ 0 w 1983602"/>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820800">
                  <a:moveTo>
                    <a:pt x="0" y="82080"/>
                  </a:moveTo>
                  <a:cubicBezTo>
                    <a:pt x="0" y="36748"/>
                    <a:pt x="36748" y="0"/>
                    <a:pt x="82080" y="0"/>
                  </a:cubicBezTo>
                  <a:lnTo>
                    <a:pt x="1901522" y="0"/>
                  </a:lnTo>
                  <a:cubicBezTo>
                    <a:pt x="1946854" y="0"/>
                    <a:pt x="1983602" y="36748"/>
                    <a:pt x="1983602" y="82080"/>
                  </a:cubicBezTo>
                  <a:lnTo>
                    <a:pt x="1983602" y="738720"/>
                  </a:lnTo>
                  <a:cubicBezTo>
                    <a:pt x="1983602" y="784052"/>
                    <a:pt x="1946854" y="820800"/>
                    <a:pt x="1901522" y="820800"/>
                  </a:cubicBezTo>
                  <a:lnTo>
                    <a:pt x="82080" y="820800"/>
                  </a:lnTo>
                  <a:cubicBezTo>
                    <a:pt x="36748" y="820800"/>
                    <a:pt x="0" y="784052"/>
                    <a:pt x="0" y="738720"/>
                  </a:cubicBezTo>
                  <a:lnTo>
                    <a:pt x="0" y="820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lvl="0" indent="0" algn="l" defTabSz="8445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pic>
          <p:nvPicPr>
            <p:cNvPr id="21" name="Graphic 20" descr="Sailboat">
              <a:extLst>
                <a:ext uri="{FF2B5EF4-FFF2-40B4-BE49-F238E27FC236}">
                  <a16:creationId xmlns:a16="http://schemas.microsoft.com/office/drawing/2014/main" id="{E0E0100F-2C76-9951-0F30-E4446FAFA0E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7256" y="1221693"/>
              <a:ext cx="914400" cy="914400"/>
            </a:xfrm>
            <a:prstGeom prst="rect">
              <a:avLst/>
            </a:prstGeom>
          </p:spPr>
        </p:pic>
      </p:grpSp>
      <p:grpSp>
        <p:nvGrpSpPr>
          <p:cNvPr id="3" name="Group 2">
            <a:extLst>
              <a:ext uri="{FF2B5EF4-FFF2-40B4-BE49-F238E27FC236}">
                <a16:creationId xmlns:a16="http://schemas.microsoft.com/office/drawing/2014/main" id="{BB08F9D0-ADE8-9843-18BA-33A68CA377F8}"/>
              </a:ext>
            </a:extLst>
          </p:cNvPr>
          <p:cNvGrpSpPr/>
          <p:nvPr/>
        </p:nvGrpSpPr>
        <p:grpSpPr>
          <a:xfrm>
            <a:off x="3371972" y="1141056"/>
            <a:ext cx="1983602" cy="929153"/>
            <a:chOff x="3371972" y="1141056"/>
            <a:chExt cx="1983602" cy="929153"/>
          </a:xfrm>
        </p:grpSpPr>
        <p:sp>
          <p:nvSpPr>
            <p:cNvPr id="11" name="Freeform 10">
              <a:extLst>
                <a:ext uri="{FF2B5EF4-FFF2-40B4-BE49-F238E27FC236}">
                  <a16:creationId xmlns:a16="http://schemas.microsoft.com/office/drawing/2014/main" id="{D029E41C-5BD2-99FA-6B64-7C9FD1A10DC7}"/>
                </a:ext>
              </a:extLst>
            </p:cNvPr>
            <p:cNvSpPr/>
            <p:nvPr/>
          </p:nvSpPr>
          <p:spPr>
            <a:xfrm>
              <a:off x="3371972" y="1249409"/>
              <a:ext cx="1983602" cy="820800"/>
            </a:xfrm>
            <a:custGeom>
              <a:avLst/>
              <a:gdLst>
                <a:gd name="connsiteX0" fmla="*/ 0 w 1983602"/>
                <a:gd name="connsiteY0" fmla="*/ 82080 h 820800"/>
                <a:gd name="connsiteX1" fmla="*/ 82080 w 1983602"/>
                <a:gd name="connsiteY1" fmla="*/ 0 h 820800"/>
                <a:gd name="connsiteX2" fmla="*/ 1901522 w 1983602"/>
                <a:gd name="connsiteY2" fmla="*/ 0 h 820800"/>
                <a:gd name="connsiteX3" fmla="*/ 1983602 w 1983602"/>
                <a:gd name="connsiteY3" fmla="*/ 82080 h 820800"/>
                <a:gd name="connsiteX4" fmla="*/ 1983602 w 1983602"/>
                <a:gd name="connsiteY4" fmla="*/ 738720 h 820800"/>
                <a:gd name="connsiteX5" fmla="*/ 1901522 w 1983602"/>
                <a:gd name="connsiteY5" fmla="*/ 820800 h 820800"/>
                <a:gd name="connsiteX6" fmla="*/ 82080 w 1983602"/>
                <a:gd name="connsiteY6" fmla="*/ 820800 h 820800"/>
                <a:gd name="connsiteX7" fmla="*/ 0 w 1983602"/>
                <a:gd name="connsiteY7" fmla="*/ 738720 h 820800"/>
                <a:gd name="connsiteX8" fmla="*/ 0 w 1983602"/>
                <a:gd name="connsiteY8" fmla="*/ 82080 h 8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3602" h="820800">
                  <a:moveTo>
                    <a:pt x="0" y="82080"/>
                  </a:moveTo>
                  <a:cubicBezTo>
                    <a:pt x="0" y="36748"/>
                    <a:pt x="36748" y="0"/>
                    <a:pt x="82080" y="0"/>
                  </a:cubicBezTo>
                  <a:lnTo>
                    <a:pt x="1901522" y="0"/>
                  </a:lnTo>
                  <a:cubicBezTo>
                    <a:pt x="1946854" y="0"/>
                    <a:pt x="1983602" y="36748"/>
                    <a:pt x="1983602" y="82080"/>
                  </a:cubicBezTo>
                  <a:lnTo>
                    <a:pt x="1983602" y="738720"/>
                  </a:lnTo>
                  <a:cubicBezTo>
                    <a:pt x="1983602" y="784052"/>
                    <a:pt x="1946854" y="820800"/>
                    <a:pt x="1901522" y="820800"/>
                  </a:cubicBezTo>
                  <a:lnTo>
                    <a:pt x="82080" y="820800"/>
                  </a:lnTo>
                  <a:cubicBezTo>
                    <a:pt x="36748" y="820800"/>
                    <a:pt x="0" y="784052"/>
                    <a:pt x="0" y="738720"/>
                  </a:cubicBezTo>
                  <a:lnTo>
                    <a:pt x="0" y="820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135128" rIns="135128" bIns="345990" numCol="1" spcCol="1270" anchor="t" anchorCtr="0">
              <a:noAutofit/>
            </a:bodyPr>
            <a:lstStyle/>
            <a:p>
              <a:pPr marL="0" lvl="0" indent="0" algn="l" defTabSz="84455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p:txBody>
        </p:sp>
        <p:pic>
          <p:nvPicPr>
            <p:cNvPr id="25" name="Graphic 24" descr="Gold bars">
              <a:extLst>
                <a:ext uri="{FF2B5EF4-FFF2-40B4-BE49-F238E27FC236}">
                  <a16:creationId xmlns:a16="http://schemas.microsoft.com/office/drawing/2014/main" id="{85775B09-67F1-9F28-8551-10F9F2CEE9A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047974" y="1141056"/>
              <a:ext cx="914400" cy="914400"/>
            </a:xfrm>
            <a:prstGeom prst="rect">
              <a:avLst/>
            </a:prstGeom>
          </p:spPr>
        </p:pic>
      </p:grpSp>
    </p:spTree>
    <p:extLst>
      <p:ext uri="{BB962C8B-B14F-4D97-AF65-F5344CB8AC3E}">
        <p14:creationId xmlns:p14="http://schemas.microsoft.com/office/powerpoint/2010/main" val="124903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fill="hold"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2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accel="50000"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nodeType="click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20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8" dur="2000" fill="hold"/>
                                            <p:tgtEl>
                                              <p:spTgt spid="3"/>
                                            </p:tgtEl>
                                            <p:attrNameLst>
                                              <p:attrName>ppt_y</p:attrName>
                                            </p:attrNameLst>
                                          </p:cBhvr>
                                          <p:tavLst>
                                            <p:tav tm="0">
                                              <p:val>
                                                <p:strVal val="#ppt_y"/>
                                              </p:val>
                                            </p:tav>
                                            <p:tav tm="100000">
                                              <p:val>
                                                <p:strVal val="#ppt_y"/>
                                              </p:val>
                                            </p:tav>
                                          </p:tavLst>
                                        </p:anim>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fill="hold" nodeType="clickEffect" p14:presetBounceEnd="50000">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14:bounceEnd="50000">
                                          <p:cBhvr additive="base">
                                            <p:cTn id="29"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0" dur="2000" fill="hold"/>
                                            <p:tgtEl>
                                              <p:spTgt spid="4"/>
                                            </p:tgtEl>
                                            <p:attrNameLst>
                                              <p:attrName>ppt_y</p:attrName>
                                            </p:attrNameLst>
                                          </p:cBhvr>
                                          <p:tavLst>
                                            <p:tav tm="0">
                                              <p:val>
                                                <p:strVal val="#ppt_y"/>
                                              </p:val>
                                            </p:tav>
                                            <p:tav tm="100000">
                                              <p:val>
                                                <p:strVal val="#ppt_y"/>
                                              </p:val>
                                            </p:tav>
                                          </p:tavLst>
                                        </p:anim>
                                      </p:childTnLst>
                                    </p:cTn>
                                  </p:par>
                                  <p:par>
                                    <p:cTn id="31" presetID="5"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1" animBg="1"/>
          <p:bldP spid="13"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ac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2000" fill="hold"/>
                                            <p:tgtEl>
                                              <p:spTgt spid="3"/>
                                            </p:tgtEl>
                                            <p:attrNameLst>
                                              <p:attrName>ppt_x</p:attrName>
                                            </p:attrNameLst>
                                          </p:cBhvr>
                                          <p:tavLst>
                                            <p:tav tm="0">
                                              <p:val>
                                                <p:strVal val="0-#ppt_w/2"/>
                                              </p:val>
                                            </p:tav>
                                            <p:tav tm="100000">
                                              <p:val>
                                                <p:strVal val="#ppt_x"/>
                                              </p:val>
                                            </p:tav>
                                          </p:tavLst>
                                        </p:anim>
                                        <p:anim calcmode="lin" valueType="num">
                                          <p:cBhvr additive="base">
                                            <p:cTn id="18" dur="2000" fill="hold"/>
                                            <p:tgtEl>
                                              <p:spTgt spid="3"/>
                                            </p:tgtEl>
                                            <p:attrNameLst>
                                              <p:attrName>ppt_y</p:attrName>
                                            </p:attrNameLst>
                                          </p:cBhvr>
                                          <p:tavLst>
                                            <p:tav tm="0">
                                              <p:val>
                                                <p:strVal val="#ppt_y"/>
                                              </p:val>
                                            </p:tav>
                                            <p:tav tm="100000">
                                              <p:val>
                                                <p:strVal val="#ppt_y"/>
                                              </p:val>
                                            </p:tav>
                                          </p:tavLst>
                                        </p:anim>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accel="5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2000" fill="hold"/>
                                            <p:tgtEl>
                                              <p:spTgt spid="4"/>
                                            </p:tgtEl>
                                            <p:attrNameLst>
                                              <p:attrName>ppt_x</p:attrName>
                                            </p:attrNameLst>
                                          </p:cBhvr>
                                          <p:tavLst>
                                            <p:tav tm="0">
                                              <p:val>
                                                <p:strVal val="0-#ppt_w/2"/>
                                              </p:val>
                                            </p:tav>
                                            <p:tav tm="100000">
                                              <p:val>
                                                <p:strVal val="#ppt_x"/>
                                              </p:val>
                                            </p:tav>
                                          </p:tavLst>
                                        </p:anim>
                                        <p:anim calcmode="lin" valueType="num">
                                          <p:cBhvr additive="base">
                                            <p:cTn id="30" dur="2000" fill="hold"/>
                                            <p:tgtEl>
                                              <p:spTgt spid="4"/>
                                            </p:tgtEl>
                                            <p:attrNameLst>
                                              <p:attrName>ppt_y</p:attrName>
                                            </p:attrNameLst>
                                          </p:cBhvr>
                                          <p:tavLst>
                                            <p:tav tm="0">
                                              <p:val>
                                                <p:strVal val="#ppt_y"/>
                                              </p:val>
                                            </p:tav>
                                            <p:tav tm="100000">
                                              <p:val>
                                                <p:strVal val="#ppt_y"/>
                                              </p:val>
                                            </p:tav>
                                          </p:tavLst>
                                        </p:anim>
                                      </p:childTnLst>
                                    </p:cTn>
                                  </p:par>
                                  <p:par>
                                    <p:cTn id="31" presetID="5"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1" animBg="1"/>
          <p:bldP spid="13" grpId="0" animBg="1"/>
          <p:bldP spid="1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a42003r">
            <a:extLst>
              <a:ext uri="{FF2B5EF4-FFF2-40B4-BE49-F238E27FC236}">
                <a16:creationId xmlns:a16="http://schemas.microsoft.com/office/drawing/2014/main" id="{7F17ABE4-3966-985A-4BD0-69AE938E2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6979" y="0"/>
            <a:ext cx="472201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F1D24DE-E395-B00E-DB18-274B55B99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2204"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C04A74C-9F6F-1EF1-5364-47674705E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4" y="2362200"/>
            <a:ext cx="4267200" cy="243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B9915BA-08C0-E81D-81C1-E3F751C15953}"/>
              </a:ext>
            </a:extLst>
          </p:cNvPr>
          <p:cNvSpPr txBox="1">
            <a:spLocks noChangeArrowheads="1"/>
          </p:cNvSpPr>
          <p:nvPr/>
        </p:nvSpPr>
        <p:spPr bwMode="auto">
          <a:xfrm>
            <a:off x="410766" y="4806553"/>
            <a:ext cx="35413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2100" b="1" kern="1200">
                <a:solidFill>
                  <a:srgbClr val="FF0000"/>
                </a:solidFill>
                <a:latin typeface="Times New Roman" panose="02020603050405020304" pitchFamily="18" charset="0"/>
                <a:ea typeface="+mn-ea"/>
                <a:cs typeface="Times New Roman" panose="02020603050405020304" pitchFamily="18" charset="0"/>
              </a:rPr>
              <a:t>HÌNH ẢNH NÔ LỆ DA ĐEN</a:t>
            </a:r>
          </a:p>
        </p:txBody>
      </p:sp>
      <p:pic>
        <p:nvPicPr>
          <p:cNvPr id="6" name="Picture 2" descr="slavery%202">
            <a:extLst>
              <a:ext uri="{FF2B5EF4-FFF2-40B4-BE49-F238E27FC236}">
                <a16:creationId xmlns:a16="http://schemas.microsoft.com/office/drawing/2014/main" id="{86169703-0EA7-C9E5-85D8-BC9D48970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18" presetClass="entr" presetSubtype="1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125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4)">
                                      <p:cBhvr>
                                        <p:cTn id="2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A3AFA-D500-016F-1165-C7518A73A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910" y="2808685"/>
            <a:ext cx="5199459" cy="2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971F786-8ADF-BEA4-0136-BD8B564B9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910" y="20241"/>
            <a:ext cx="5199459" cy="271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73A8DFC-0F9A-3FFE-8FEB-B61AA4158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4" y="1"/>
            <a:ext cx="3801666" cy="473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326F440-A3CA-4376-C0F9-3C38D98C6B32}"/>
              </a:ext>
            </a:extLst>
          </p:cNvPr>
          <p:cNvSpPr txBox="1">
            <a:spLocks noChangeArrowheads="1"/>
          </p:cNvSpPr>
          <p:nvPr/>
        </p:nvSpPr>
        <p:spPr bwMode="auto">
          <a:xfrm>
            <a:off x="197644" y="4766072"/>
            <a:ext cx="35413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r>
              <a:rPr lang="en-US" altLang="en-VN" sz="2100" b="1" kern="1200">
                <a:solidFill>
                  <a:srgbClr val="FF0000"/>
                </a:solidFill>
                <a:latin typeface="Times New Roman" panose="02020603050405020304" pitchFamily="18" charset="0"/>
                <a:ea typeface="+mn-ea"/>
                <a:cs typeface="Times New Roman" panose="02020603050405020304" pitchFamily="18" charset="0"/>
              </a:rPr>
              <a:t>HÌNH ẢNH NÔ LỆ DA ĐEN</a:t>
            </a:r>
          </a:p>
        </p:txBody>
      </p:sp>
      <p:pic>
        <p:nvPicPr>
          <p:cNvPr id="1026" name="Picture 2" descr="New research finds persisting impact of slave trade on businesses in West  and Central Africa | GhHeadlines Total News Total Information">
            <a:extLst>
              <a:ext uri="{FF2B5EF4-FFF2-40B4-BE49-F238E27FC236}">
                <a16:creationId xmlns:a16="http://schemas.microsoft.com/office/drawing/2014/main" id="{AAB6821A-18EB-27A8-065C-C1505396D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25"/>
            <a:ext cx="9144000" cy="520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8"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heel(8)">
                                      <p:cBhvr>
                                        <p:cTn id="24"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a:extLst>
              <a:ext uri="{FF2B5EF4-FFF2-40B4-BE49-F238E27FC236}">
                <a16:creationId xmlns:a16="http://schemas.microsoft.com/office/drawing/2014/main" id="{90DB22D2-3013-A13B-1035-5E2531317AED}"/>
              </a:ext>
            </a:extLst>
          </p:cNvPr>
          <p:cNvGrpSpPr>
            <a:grpSpLocks/>
          </p:cNvGrpSpPr>
          <p:nvPr/>
        </p:nvGrpSpPr>
        <p:grpSpPr bwMode="auto">
          <a:xfrm>
            <a:off x="0" y="2083479"/>
            <a:ext cx="4600575" cy="3010015"/>
            <a:chOff x="144" y="1407"/>
            <a:chExt cx="2878" cy="2779"/>
          </a:xfrm>
        </p:grpSpPr>
        <p:pic>
          <p:nvPicPr>
            <p:cNvPr id="163858" name="Picture 7" descr="slave-ship_Picture1[1]">
              <a:extLst>
                <a:ext uri="{FF2B5EF4-FFF2-40B4-BE49-F238E27FC236}">
                  <a16:creationId xmlns:a16="http://schemas.microsoft.com/office/drawing/2014/main" id="{DCE01E7F-12A2-C3F6-3838-12F29D651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864"/>
              <a:ext cx="2841" cy="232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859" name="Rectangle 9">
              <a:extLst>
                <a:ext uri="{FF2B5EF4-FFF2-40B4-BE49-F238E27FC236}">
                  <a16:creationId xmlns:a16="http://schemas.microsoft.com/office/drawing/2014/main" id="{901B3885-7820-B4FE-407F-B792CD04071F}"/>
                </a:ext>
              </a:extLst>
            </p:cNvPr>
            <p:cNvSpPr>
              <a:spLocks noChangeArrowheads="1"/>
            </p:cNvSpPr>
            <p:nvPr/>
          </p:nvSpPr>
          <p:spPr bwMode="auto">
            <a:xfrm>
              <a:off x="144" y="1407"/>
              <a:ext cx="2878" cy="682"/>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333399"/>
                  </a:solidFill>
                  <a:latin typeface="Times New Roman" panose="02020603050405020304" pitchFamily="18" charset="0"/>
                  <a:ea typeface="+mn-ea"/>
                  <a:cs typeface="Times New Roman" panose="02020603050405020304" pitchFamily="18" charset="0"/>
                </a:rPr>
                <a:t>Buôn bán nô lệ da đen sang châu Mỹ</a:t>
              </a:r>
              <a:endParaRPr lang="en-US" altLang="en-VN" sz="2100" kern="1200">
                <a:solidFill>
                  <a:srgbClr val="333399"/>
                </a:solidFill>
                <a:latin typeface="Times New Roman" panose="02020603050405020304" pitchFamily="18" charset="0"/>
                <a:ea typeface="+mn-ea"/>
                <a:cs typeface="Times New Roman" panose="02020603050405020304" pitchFamily="18" charset="0"/>
              </a:endParaRPr>
            </a:p>
            <a:p>
              <a:pPr defTabSz="685800" fontAlgn="base">
                <a:spcBef>
                  <a:spcPct val="0"/>
                </a:spcBef>
                <a:spcAft>
                  <a:spcPct val="0"/>
                </a:spcAft>
                <a:buClrTx/>
                <a:buNone/>
              </a:pPr>
              <a:endParaRPr lang="en-US" altLang="en-VN" sz="2100" kern="1200">
                <a:solidFill>
                  <a:srgbClr val="333399"/>
                </a:solidFill>
                <a:latin typeface="Times New Roman" panose="02020603050405020304" pitchFamily="18" charset="0"/>
                <a:ea typeface="+mn-ea"/>
                <a:cs typeface="Times New Roman" panose="02020603050405020304" pitchFamily="18" charset="0"/>
              </a:endParaRPr>
            </a:p>
          </p:txBody>
        </p:sp>
      </p:grpSp>
      <p:grpSp>
        <p:nvGrpSpPr>
          <p:cNvPr id="3" name="Group 28">
            <a:extLst>
              <a:ext uri="{FF2B5EF4-FFF2-40B4-BE49-F238E27FC236}">
                <a16:creationId xmlns:a16="http://schemas.microsoft.com/office/drawing/2014/main" id="{A9125B3C-71E7-1E2C-A5CA-20AF8FA533E6}"/>
              </a:ext>
            </a:extLst>
          </p:cNvPr>
          <p:cNvGrpSpPr>
            <a:grpSpLocks/>
          </p:cNvGrpSpPr>
          <p:nvPr/>
        </p:nvGrpSpPr>
        <p:grpSpPr bwMode="auto">
          <a:xfrm>
            <a:off x="4600575" y="2206459"/>
            <a:ext cx="4757738" cy="2937041"/>
            <a:chOff x="2832" y="1738"/>
            <a:chExt cx="3066" cy="2264"/>
          </a:xfrm>
        </p:grpSpPr>
        <p:pic>
          <p:nvPicPr>
            <p:cNvPr id="163856" name="Picture 6">
              <a:extLst>
                <a:ext uri="{FF2B5EF4-FFF2-40B4-BE49-F238E27FC236}">
                  <a16:creationId xmlns:a16="http://schemas.microsoft.com/office/drawing/2014/main" id="{33A69980-B734-D85A-6C3A-9DC35A717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2064"/>
              <a:ext cx="2927" cy="1938"/>
            </a:xfrm>
            <a:prstGeom prst="rect">
              <a:avLst/>
            </a:prstGeom>
            <a:noFill/>
            <a:ln w="19050"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857" name="Rectangle 9">
              <a:extLst>
                <a:ext uri="{FF2B5EF4-FFF2-40B4-BE49-F238E27FC236}">
                  <a16:creationId xmlns:a16="http://schemas.microsoft.com/office/drawing/2014/main" id="{1B054FE1-436E-BB91-4D2B-81CE9422CED7}"/>
                </a:ext>
              </a:extLst>
            </p:cNvPr>
            <p:cNvSpPr>
              <a:spLocks noChangeArrowheads="1"/>
            </p:cNvSpPr>
            <p:nvPr/>
          </p:nvSpPr>
          <p:spPr bwMode="auto">
            <a:xfrm>
              <a:off x="2970" y="1738"/>
              <a:ext cx="2928" cy="32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333399"/>
                  </a:solidFill>
                  <a:latin typeface="Times New Roman" panose="02020603050405020304" pitchFamily="18" charset="0"/>
                  <a:ea typeface="+mn-ea"/>
                  <a:cs typeface="Times New Roman" panose="02020603050405020304" pitchFamily="18" charset="0"/>
                </a:rPr>
                <a:t>Lùa bắt các bộ tộc người da đen</a:t>
              </a:r>
              <a:endParaRPr lang="en-US" altLang="en-VN" sz="2100" kern="1200">
                <a:solidFill>
                  <a:srgbClr val="333399"/>
                </a:solidFill>
                <a:latin typeface="Times New Roman" panose="02020603050405020304" pitchFamily="18" charset="0"/>
                <a:ea typeface="+mn-ea"/>
                <a:cs typeface="Times New Roman" panose="02020603050405020304" pitchFamily="18" charset="0"/>
              </a:endParaRPr>
            </a:p>
          </p:txBody>
        </p:sp>
      </p:grpSp>
      <p:sp>
        <p:nvSpPr>
          <p:cNvPr id="8" name="Oval 7">
            <a:extLst>
              <a:ext uri="{FF2B5EF4-FFF2-40B4-BE49-F238E27FC236}">
                <a16:creationId xmlns:a16="http://schemas.microsoft.com/office/drawing/2014/main" id="{8136999E-B8FB-35E9-EFE9-99B7AAB9D9B5}"/>
              </a:ext>
            </a:extLst>
          </p:cNvPr>
          <p:cNvSpPr/>
          <p:nvPr/>
        </p:nvSpPr>
        <p:spPr>
          <a:xfrm>
            <a:off x="1714500" y="-32147"/>
            <a:ext cx="5543550" cy="2057401"/>
          </a:xfrm>
          <a:prstGeom prst="ellipse">
            <a:avLst/>
          </a:prstGeom>
          <a:solidFill>
            <a:srgbClr val="FFF8E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100" kern="1200" dirty="0">
              <a:solidFill>
                <a:prstClr val="white"/>
              </a:solidFill>
              <a:latin typeface="Times New Roman" panose="02020603050405020304" pitchFamily="18" charset="0"/>
              <a:cs typeface="Times New Roman" panose="02020603050405020304" pitchFamily="18" charset="0"/>
            </a:endParaRPr>
          </a:p>
        </p:txBody>
      </p:sp>
      <p:grpSp>
        <p:nvGrpSpPr>
          <p:cNvPr id="4" name="Group 24">
            <a:extLst>
              <a:ext uri="{FF2B5EF4-FFF2-40B4-BE49-F238E27FC236}">
                <a16:creationId xmlns:a16="http://schemas.microsoft.com/office/drawing/2014/main" id="{FBEA8B07-25F2-72E1-11E3-0F66D727D594}"/>
              </a:ext>
            </a:extLst>
          </p:cNvPr>
          <p:cNvGrpSpPr>
            <a:grpSpLocks/>
          </p:cNvGrpSpPr>
          <p:nvPr/>
        </p:nvGrpSpPr>
        <p:grpSpPr bwMode="auto">
          <a:xfrm>
            <a:off x="4743450" y="857250"/>
            <a:ext cx="2514600" cy="914400"/>
            <a:chOff x="3024" y="720"/>
            <a:chExt cx="1990" cy="768"/>
          </a:xfrm>
        </p:grpSpPr>
        <p:sp>
          <p:nvSpPr>
            <p:cNvPr id="163854" name="AutoShape 18">
              <a:extLst>
                <a:ext uri="{FF2B5EF4-FFF2-40B4-BE49-F238E27FC236}">
                  <a16:creationId xmlns:a16="http://schemas.microsoft.com/office/drawing/2014/main" id="{D2992117-B061-E983-D1F0-C8CBF9C2FABD}"/>
                </a:ext>
              </a:extLst>
            </p:cNvPr>
            <p:cNvSpPr>
              <a:spLocks noChangeArrowheads="1"/>
            </p:cNvSpPr>
            <p:nvPr/>
          </p:nvSpPr>
          <p:spPr bwMode="auto">
            <a:xfrm rot="2369420">
              <a:off x="3024" y="720"/>
              <a:ext cx="1039" cy="88"/>
            </a:xfrm>
            <a:prstGeom prst="rightArrow">
              <a:avLst>
                <a:gd name="adj1" fmla="val 50000"/>
                <a:gd name="adj2" fmla="val 29517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en-VN" altLang="en-VN" sz="2100" kern="1200">
                <a:solidFill>
                  <a:srgbClr val="000000"/>
                </a:solidFill>
                <a:latin typeface="Times New Roman" panose="02020603050405020304" pitchFamily="18" charset="0"/>
                <a:ea typeface="+mn-ea"/>
                <a:cs typeface="Times New Roman" panose="02020603050405020304" pitchFamily="18" charset="0"/>
              </a:endParaRPr>
            </a:p>
          </p:txBody>
        </p:sp>
        <p:sp>
          <p:nvSpPr>
            <p:cNvPr id="163855" name="Oval 20">
              <a:extLst>
                <a:ext uri="{FF2B5EF4-FFF2-40B4-BE49-F238E27FC236}">
                  <a16:creationId xmlns:a16="http://schemas.microsoft.com/office/drawing/2014/main" id="{7921491B-F47F-FA76-4F68-05D1FB1DE092}"/>
                </a:ext>
              </a:extLst>
            </p:cNvPr>
            <p:cNvSpPr>
              <a:spLocks noChangeArrowheads="1"/>
            </p:cNvSpPr>
            <p:nvPr/>
          </p:nvSpPr>
          <p:spPr bwMode="auto">
            <a:xfrm>
              <a:off x="3840" y="1056"/>
              <a:ext cx="1174" cy="432"/>
            </a:xfrm>
            <a:prstGeom prst="ellipse">
              <a:avLst/>
            </a:prstGeom>
            <a:solidFill>
              <a:srgbClr val="FFFF66"/>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333399"/>
                  </a:solidFill>
                  <a:latin typeface="Times New Roman" panose="02020603050405020304" pitchFamily="18" charset="0"/>
                  <a:ea typeface="+mn-ea"/>
                  <a:cs typeface="Times New Roman" panose="02020603050405020304" pitchFamily="18" charset="0"/>
                </a:rPr>
                <a:t>CHÂU PHI</a:t>
              </a:r>
            </a:p>
          </p:txBody>
        </p:sp>
      </p:grpSp>
      <p:grpSp>
        <p:nvGrpSpPr>
          <p:cNvPr id="5" name="Group 25">
            <a:extLst>
              <a:ext uri="{FF2B5EF4-FFF2-40B4-BE49-F238E27FC236}">
                <a16:creationId xmlns:a16="http://schemas.microsoft.com/office/drawing/2014/main" id="{A0D5B7F1-038D-15DF-604B-E626FCB0C8B8}"/>
              </a:ext>
            </a:extLst>
          </p:cNvPr>
          <p:cNvGrpSpPr>
            <a:grpSpLocks/>
          </p:cNvGrpSpPr>
          <p:nvPr/>
        </p:nvGrpSpPr>
        <p:grpSpPr bwMode="auto">
          <a:xfrm>
            <a:off x="1681162" y="1371600"/>
            <a:ext cx="4262438" cy="653654"/>
            <a:chOff x="452" y="1152"/>
            <a:chExt cx="3580" cy="549"/>
          </a:xfrm>
        </p:grpSpPr>
        <p:sp>
          <p:nvSpPr>
            <p:cNvPr id="17" name="Rectangle 16">
              <a:extLst>
                <a:ext uri="{FF2B5EF4-FFF2-40B4-BE49-F238E27FC236}">
                  <a16:creationId xmlns:a16="http://schemas.microsoft.com/office/drawing/2014/main" id="{A230524F-1905-10A5-F218-FF409CAB72E0}"/>
                </a:ext>
              </a:extLst>
            </p:cNvPr>
            <p:cNvSpPr/>
            <p:nvPr/>
          </p:nvSpPr>
          <p:spPr>
            <a:xfrm>
              <a:off x="1920" y="1440"/>
              <a:ext cx="1776" cy="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100" b="1" kern="1200" dirty="0" err="1">
                  <a:solidFill>
                    <a:srgbClr val="002060"/>
                  </a:solidFill>
                  <a:latin typeface="Times New Roman" panose="02020603050405020304" pitchFamily="18" charset="0"/>
                  <a:cs typeface="Times New Roman" panose="02020603050405020304" pitchFamily="18" charset="0"/>
                </a:rPr>
                <a:t>Bắt</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và</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bán</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nô</a:t>
              </a:r>
              <a:r>
                <a:rPr lang="en-US" sz="2100" b="1" kern="1200" dirty="0">
                  <a:solidFill>
                    <a:srgbClr val="002060"/>
                  </a:solidFill>
                  <a:latin typeface="Times New Roman" panose="02020603050405020304" pitchFamily="18" charset="0"/>
                  <a:cs typeface="Times New Roman" panose="02020603050405020304" pitchFamily="18" charset="0"/>
                </a:rPr>
                <a:t> </a:t>
              </a:r>
              <a:r>
                <a:rPr lang="en-US" sz="2100" b="1" kern="1200" dirty="0" err="1">
                  <a:solidFill>
                    <a:srgbClr val="002060"/>
                  </a:solidFill>
                  <a:latin typeface="Times New Roman" panose="02020603050405020304" pitchFamily="18" charset="0"/>
                  <a:cs typeface="Times New Roman" panose="02020603050405020304" pitchFamily="18" charset="0"/>
                </a:rPr>
                <a:t>lê</a:t>
              </a:r>
              <a:r>
                <a:rPr lang="en-US" sz="2100" b="1" kern="1200" dirty="0">
                  <a:solidFill>
                    <a:srgbClr val="002060"/>
                  </a:solidFill>
                  <a:latin typeface="Times New Roman" panose="02020603050405020304" pitchFamily="18" charset="0"/>
                  <a:cs typeface="Times New Roman" panose="02020603050405020304" pitchFamily="18" charset="0"/>
                </a:rPr>
                <a:t>̣</a:t>
              </a:r>
            </a:p>
          </p:txBody>
        </p:sp>
        <p:sp>
          <p:nvSpPr>
            <p:cNvPr id="163852" name="Oval 21">
              <a:extLst>
                <a:ext uri="{FF2B5EF4-FFF2-40B4-BE49-F238E27FC236}">
                  <a16:creationId xmlns:a16="http://schemas.microsoft.com/office/drawing/2014/main" id="{44378F7D-7247-1FBD-42C6-6A4228A41CFE}"/>
                </a:ext>
              </a:extLst>
            </p:cNvPr>
            <p:cNvSpPr>
              <a:spLocks noChangeArrowheads="1"/>
            </p:cNvSpPr>
            <p:nvPr/>
          </p:nvSpPr>
          <p:spPr bwMode="auto">
            <a:xfrm>
              <a:off x="452" y="1152"/>
              <a:ext cx="1418" cy="432"/>
            </a:xfrm>
            <a:prstGeom prst="ellipse">
              <a:avLst/>
            </a:prstGeom>
            <a:solidFill>
              <a:srgbClr val="FFFF66"/>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333399"/>
                  </a:solidFill>
                  <a:latin typeface="Times New Roman" panose="02020603050405020304" pitchFamily="18" charset="0"/>
                  <a:ea typeface="+mn-ea"/>
                  <a:cs typeface="Times New Roman" panose="02020603050405020304" pitchFamily="18" charset="0"/>
                </a:rPr>
                <a:t>CHÂU MỸ</a:t>
              </a:r>
            </a:p>
          </p:txBody>
        </p:sp>
        <p:sp>
          <p:nvSpPr>
            <p:cNvPr id="163853" name="AutoShape 22">
              <a:extLst>
                <a:ext uri="{FF2B5EF4-FFF2-40B4-BE49-F238E27FC236}">
                  <a16:creationId xmlns:a16="http://schemas.microsoft.com/office/drawing/2014/main" id="{93FF8822-C39B-2D9B-6D59-07FB6B821464}"/>
                </a:ext>
              </a:extLst>
            </p:cNvPr>
            <p:cNvSpPr>
              <a:spLocks noChangeArrowheads="1"/>
            </p:cNvSpPr>
            <p:nvPr/>
          </p:nvSpPr>
          <p:spPr bwMode="auto">
            <a:xfrm>
              <a:off x="1776" y="1375"/>
              <a:ext cx="2256" cy="96"/>
            </a:xfrm>
            <a:prstGeom prst="leftArrow">
              <a:avLst>
                <a:gd name="adj1" fmla="val 50000"/>
                <a:gd name="adj2" fmla="val 5875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en-VN" altLang="en-VN" sz="2100" kern="1200">
                <a:solidFill>
                  <a:srgbClr val="000000"/>
                </a:solidFill>
                <a:latin typeface="Times New Roman" panose="02020603050405020304" pitchFamily="18" charset="0"/>
                <a:ea typeface="+mn-ea"/>
                <a:cs typeface="Times New Roman" panose="02020603050405020304" pitchFamily="18" charset="0"/>
              </a:endParaRPr>
            </a:p>
          </p:txBody>
        </p:sp>
      </p:grpSp>
      <p:grpSp>
        <p:nvGrpSpPr>
          <p:cNvPr id="6" name="Group 26">
            <a:extLst>
              <a:ext uri="{FF2B5EF4-FFF2-40B4-BE49-F238E27FC236}">
                <a16:creationId xmlns:a16="http://schemas.microsoft.com/office/drawing/2014/main" id="{9A157B5C-3B7B-5DA9-962F-7B06D3E454DC}"/>
              </a:ext>
            </a:extLst>
          </p:cNvPr>
          <p:cNvGrpSpPr>
            <a:grpSpLocks/>
          </p:cNvGrpSpPr>
          <p:nvPr/>
        </p:nvGrpSpPr>
        <p:grpSpPr bwMode="auto">
          <a:xfrm rot="220000">
            <a:off x="2114550" y="629841"/>
            <a:ext cx="2177654" cy="375047"/>
            <a:chOff x="816" y="524"/>
            <a:chExt cx="1829" cy="315"/>
          </a:xfrm>
        </p:grpSpPr>
        <p:sp>
          <p:nvSpPr>
            <p:cNvPr id="163849" name="Rectangle 14">
              <a:extLst>
                <a:ext uri="{FF2B5EF4-FFF2-40B4-BE49-F238E27FC236}">
                  <a16:creationId xmlns:a16="http://schemas.microsoft.com/office/drawing/2014/main" id="{7ADDFBAE-B7BF-D864-8DE1-442E294E949F}"/>
                </a:ext>
              </a:extLst>
            </p:cNvPr>
            <p:cNvSpPr>
              <a:spLocks noChangeArrowheads="1"/>
            </p:cNvSpPr>
            <p:nvPr/>
          </p:nvSpPr>
          <p:spPr bwMode="auto">
            <a:xfrm rot="-2520348">
              <a:off x="816" y="524"/>
              <a:ext cx="168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002060"/>
                  </a:solidFill>
                  <a:latin typeface="Times New Roman" panose="02020603050405020304" pitchFamily="18" charset="0"/>
                  <a:ea typeface="+mn-ea"/>
                  <a:cs typeface="Times New Roman" panose="02020603050405020304" pitchFamily="18" charset="0"/>
                </a:rPr>
                <a:t>Mang vàng, </a:t>
              </a:r>
            </a:p>
            <a:p>
              <a:pPr algn="ctr" defTabSz="685800" fontAlgn="base">
                <a:spcBef>
                  <a:spcPct val="0"/>
                </a:spcBef>
                <a:spcAft>
                  <a:spcPct val="0"/>
                </a:spcAft>
                <a:buClrTx/>
                <a:buNone/>
              </a:pPr>
              <a:r>
                <a:rPr lang="en-US" altLang="en-VN" sz="2100" b="1" kern="1200">
                  <a:solidFill>
                    <a:srgbClr val="002060"/>
                  </a:solidFill>
                  <a:latin typeface="Times New Roman" panose="02020603050405020304" pitchFamily="18" charset="0"/>
                  <a:ea typeface="+mn-ea"/>
                  <a:cs typeface="Times New Roman" panose="02020603050405020304" pitchFamily="18" charset="0"/>
                </a:rPr>
                <a:t>bạc, của cải</a:t>
              </a:r>
            </a:p>
          </p:txBody>
        </p:sp>
        <p:sp>
          <p:nvSpPr>
            <p:cNvPr id="163850" name="AutoShape 23">
              <a:extLst>
                <a:ext uri="{FF2B5EF4-FFF2-40B4-BE49-F238E27FC236}">
                  <a16:creationId xmlns:a16="http://schemas.microsoft.com/office/drawing/2014/main" id="{28488B19-FE38-D7D0-E060-C71DA310A0A8}"/>
                </a:ext>
              </a:extLst>
            </p:cNvPr>
            <p:cNvSpPr>
              <a:spLocks noChangeArrowheads="1"/>
            </p:cNvSpPr>
            <p:nvPr/>
          </p:nvSpPr>
          <p:spPr bwMode="auto">
            <a:xfrm rot="-2285327" flipH="1" flipV="1">
              <a:off x="1499" y="729"/>
              <a:ext cx="1146" cy="110"/>
            </a:xfrm>
            <a:prstGeom prst="leftArrow">
              <a:avLst>
                <a:gd name="adj1" fmla="val 50000"/>
                <a:gd name="adj2" fmla="val 260455"/>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en-VN" altLang="en-VN" sz="2100" kern="1200">
                <a:solidFill>
                  <a:srgbClr val="000000"/>
                </a:solidFill>
                <a:latin typeface="Times New Roman" panose="02020603050405020304" pitchFamily="18" charset="0"/>
                <a:ea typeface="+mn-ea"/>
                <a:cs typeface="Times New Roman" panose="02020603050405020304" pitchFamily="18" charset="0"/>
              </a:endParaRPr>
            </a:p>
          </p:txBody>
        </p:sp>
      </p:grpSp>
      <p:sp>
        <p:nvSpPr>
          <p:cNvPr id="26651" name="Oval 27">
            <a:extLst>
              <a:ext uri="{FF2B5EF4-FFF2-40B4-BE49-F238E27FC236}">
                <a16:creationId xmlns:a16="http://schemas.microsoft.com/office/drawing/2014/main" id="{00C432D7-350B-946B-35D7-E1ECD8F75B52}"/>
              </a:ext>
            </a:extLst>
          </p:cNvPr>
          <p:cNvSpPr>
            <a:spLocks noChangeArrowheads="1"/>
          </p:cNvSpPr>
          <p:nvPr/>
        </p:nvSpPr>
        <p:spPr bwMode="auto">
          <a:xfrm>
            <a:off x="3714750" y="857250"/>
            <a:ext cx="1543050" cy="628650"/>
          </a:xfrm>
          <a:prstGeom prst="ellipse">
            <a:avLst/>
          </a:prstGeom>
          <a:solidFill>
            <a:srgbClr val="333399"/>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FFFFFF"/>
                </a:solidFill>
                <a:latin typeface="Times New Roman" panose="02020603050405020304" pitchFamily="18" charset="0"/>
                <a:ea typeface="+mn-ea"/>
                <a:cs typeface="Times New Roman" panose="02020603050405020304" pitchFamily="18" charset="0"/>
              </a:rPr>
              <a:t>CNTB ra đời</a:t>
            </a:r>
          </a:p>
        </p:txBody>
      </p:sp>
      <p:sp>
        <p:nvSpPr>
          <p:cNvPr id="26643" name="Oval 19">
            <a:extLst>
              <a:ext uri="{FF2B5EF4-FFF2-40B4-BE49-F238E27FC236}">
                <a16:creationId xmlns:a16="http://schemas.microsoft.com/office/drawing/2014/main" id="{1BE37452-00CA-C6C2-C6A1-452F7D458F9C}"/>
              </a:ext>
            </a:extLst>
          </p:cNvPr>
          <p:cNvSpPr>
            <a:spLocks noChangeArrowheads="1"/>
          </p:cNvSpPr>
          <p:nvPr/>
        </p:nvSpPr>
        <p:spPr bwMode="auto">
          <a:xfrm>
            <a:off x="3714750" y="51197"/>
            <a:ext cx="1464469" cy="514350"/>
          </a:xfrm>
          <a:prstGeom prst="ellipse">
            <a:avLst/>
          </a:prstGeom>
          <a:solidFill>
            <a:srgbClr val="FFFF66"/>
          </a:solidFill>
          <a:ln w="28575">
            <a:solidFill>
              <a:srgbClr val="FF0066"/>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pPr>
            <a:r>
              <a:rPr lang="en-US" altLang="en-VN" sz="2100" b="1" kern="1200">
                <a:solidFill>
                  <a:srgbClr val="333399"/>
                </a:solidFill>
                <a:latin typeface="Times New Roman" panose="02020603050405020304" pitchFamily="18" charset="0"/>
                <a:ea typeface="+mn-ea"/>
                <a:cs typeface="Times New Roman" panose="02020603050405020304" pitchFamily="18" charset="0"/>
              </a:rPr>
              <a:t>CHÂU ÂU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6643"/>
                                        </p:tgtEl>
                                        <p:attrNameLst>
                                          <p:attrName>style.visibility</p:attrName>
                                        </p:attrNameLst>
                                      </p:cBhvr>
                                      <p:to>
                                        <p:strVal val="visible"/>
                                      </p:to>
                                    </p:set>
                                    <p:animEffect transition="in" filter="box(out)">
                                      <p:cBhvr>
                                        <p:cTn id="7" dur="500"/>
                                        <p:tgtEl>
                                          <p:spTgt spid="26643"/>
                                        </p:tgtEl>
                                      </p:cBhvr>
                                    </p:animEffect>
                                  </p:childTnLst>
                                </p:cTn>
                              </p:par>
                            </p:childTnLst>
                          </p:cTn>
                        </p:par>
                        <p:par>
                          <p:cTn id="8" fill="hold" nodeType="afterGroup">
                            <p:stCondLst>
                              <p:cond delay="500"/>
                            </p:stCondLst>
                            <p:childTnLst>
                              <p:par>
                                <p:cTn id="9" presetID="22" presetClass="entr" presetSubtype="1" repeatCount="2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nodeType="afterGroup">
                            <p:stCondLst>
                              <p:cond delay="1500"/>
                            </p:stCondLst>
                            <p:childTnLst>
                              <p:par>
                                <p:cTn id="13" presetID="22" presetClass="entr" presetSubtype="2" repeatCount="2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nodeType="afterGroup">
                            <p:stCondLst>
                              <p:cond delay="2500"/>
                            </p:stCondLst>
                            <p:childTnLst>
                              <p:par>
                                <p:cTn id="17" presetID="22" presetClass="entr" presetSubtype="4" repeatCount="2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nodeType="afterGroup">
                            <p:stCondLst>
                              <p:cond delay="3500"/>
                            </p:stCondLst>
                            <p:childTnLst>
                              <p:par>
                                <p:cTn id="21" presetID="4" presetClass="entr" presetSubtype="32" repeatCount="5000" fill="hold" grpId="0" nodeType="afterEffect">
                                  <p:stCondLst>
                                    <p:cond delay="0"/>
                                  </p:stCondLst>
                                  <p:childTnLst>
                                    <p:set>
                                      <p:cBhvr>
                                        <p:cTn id="22" dur="1" fill="hold">
                                          <p:stCondLst>
                                            <p:cond delay="0"/>
                                          </p:stCondLst>
                                        </p:cTn>
                                        <p:tgtEl>
                                          <p:spTgt spid="26651"/>
                                        </p:tgtEl>
                                        <p:attrNameLst>
                                          <p:attrName>style.visibility</p:attrName>
                                        </p:attrNameLst>
                                      </p:cBhvr>
                                      <p:to>
                                        <p:strVal val="visible"/>
                                      </p:to>
                                    </p:set>
                                    <p:animEffect transition="in" filter="box(out)">
                                      <p:cBhvr>
                                        <p:cTn id="23" dur="500"/>
                                        <p:tgtEl>
                                          <p:spTgt spid="26651"/>
                                        </p:tgtEl>
                                      </p:cBhvr>
                                    </p:animEffect>
                                  </p:childTnLst>
                                </p:cTn>
                              </p:par>
                              <p:par>
                                <p:cTn id="24" presetID="2" presetClass="entr" presetSubtype="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1" grpId="0" animBg="1"/>
      <p:bldP spid="266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p:nvPr/>
        </p:nvSpPr>
        <p:spPr>
          <a:xfrm>
            <a:off x="2313442" y="569231"/>
            <a:ext cx="1326600" cy="1326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8"/>
          <p:cNvSpPr txBox="1">
            <a:spLocks noGrp="1"/>
          </p:cNvSpPr>
          <p:nvPr>
            <p:ph type="title"/>
          </p:nvPr>
        </p:nvSpPr>
        <p:spPr>
          <a:xfrm>
            <a:off x="336558" y="2138231"/>
            <a:ext cx="5842000" cy="1398900"/>
          </a:xfrm>
          <a:prstGeom prst="rect">
            <a:avLst/>
          </a:prstGeom>
        </p:spPr>
        <p:txBody>
          <a:bodyPr spcFirstLastPara="1" wrap="square" lIns="91425" tIns="91425" rIns="91425" bIns="91425" anchor="ctr" anchorCtr="0">
            <a:noAutofit/>
          </a:bodyPr>
          <a:lstStyle/>
          <a:p>
            <a:pPr lvl="0"/>
            <a:r>
              <a:rPr lang="vi-VN" sz="3200" dirty="0"/>
              <a:t> Sự nãy sinh chủ nghĩa tư bản và những biến đổi chính trong xã hội Tây Âu</a:t>
            </a:r>
          </a:p>
        </p:txBody>
      </p:sp>
      <p:grpSp>
        <p:nvGrpSpPr>
          <p:cNvPr id="309" name="Google Shape;309;p38"/>
          <p:cNvGrpSpPr/>
          <p:nvPr/>
        </p:nvGrpSpPr>
        <p:grpSpPr>
          <a:xfrm>
            <a:off x="5958425" y="990131"/>
            <a:ext cx="3009613" cy="3427353"/>
            <a:chOff x="3466775" y="317325"/>
            <a:chExt cx="2210350" cy="2517151"/>
          </a:xfrm>
        </p:grpSpPr>
        <p:sp>
          <p:nvSpPr>
            <p:cNvPr id="310" name="Google Shape;310;p38"/>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8"/>
            <p:cNvSpPr/>
            <p:nvPr/>
          </p:nvSpPr>
          <p:spPr>
            <a:xfrm>
              <a:off x="3841422" y="539751"/>
              <a:ext cx="1462240" cy="369005"/>
            </a:xfrm>
            <a:custGeom>
              <a:avLst/>
              <a:gdLst/>
              <a:ahLst/>
              <a:cxnLst/>
              <a:rect l="l" t="t" r="r" b="b"/>
              <a:pathLst>
                <a:path w="11143" h="2812" extrusionOk="0">
                  <a:moveTo>
                    <a:pt x="0" y="1"/>
                  </a:moveTo>
                  <a:cubicBezTo>
                    <a:pt x="36" y="706"/>
                    <a:pt x="63" y="1384"/>
                    <a:pt x="90" y="2035"/>
                  </a:cubicBezTo>
                  <a:cubicBezTo>
                    <a:pt x="806" y="2003"/>
                    <a:pt x="1504" y="1989"/>
                    <a:pt x="2177" y="1989"/>
                  </a:cubicBezTo>
                  <a:cubicBezTo>
                    <a:pt x="7303" y="1989"/>
                    <a:pt x="11018" y="2811"/>
                    <a:pt x="11018" y="2811"/>
                  </a:cubicBezTo>
                  <a:cubicBezTo>
                    <a:pt x="11054" y="1919"/>
                    <a:pt x="11089" y="982"/>
                    <a:pt x="11143"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8"/>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8"/>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8"/>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8"/>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8"/>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8"/>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8"/>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8"/>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8"/>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8"/>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8"/>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8"/>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8"/>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8"/>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8"/>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8"/>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8"/>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8"/>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8"/>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8"/>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8"/>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8"/>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8"/>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8"/>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8"/>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8"/>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8"/>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38"/>
          <p:cNvSpPr/>
          <p:nvPr/>
        </p:nvSpPr>
        <p:spPr>
          <a:xfrm>
            <a:off x="6643744" y="1939674"/>
            <a:ext cx="1639800" cy="1639800"/>
          </a:xfrm>
          <a:prstGeom prst="ellipse">
            <a:avLst/>
          </a:pr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38"/>
          <p:cNvGrpSpPr/>
          <p:nvPr/>
        </p:nvGrpSpPr>
        <p:grpSpPr>
          <a:xfrm>
            <a:off x="7003550" y="1765318"/>
            <a:ext cx="919700" cy="1988397"/>
            <a:chOff x="3375898" y="949582"/>
            <a:chExt cx="646993" cy="1398900"/>
          </a:xfrm>
        </p:grpSpPr>
        <p:sp>
          <p:nvSpPr>
            <p:cNvPr id="343" name="Google Shape;343;p38"/>
            <p:cNvSpPr/>
            <p:nvPr/>
          </p:nvSpPr>
          <p:spPr>
            <a:xfrm>
              <a:off x="3416498" y="1415905"/>
              <a:ext cx="173503" cy="186669"/>
            </a:xfrm>
            <a:custGeom>
              <a:avLst/>
              <a:gdLst/>
              <a:ahLst/>
              <a:cxnLst/>
              <a:rect l="l" t="t" r="r" b="b"/>
              <a:pathLst>
                <a:path w="2517" h="2708" extrusionOk="0">
                  <a:moveTo>
                    <a:pt x="1109" y="0"/>
                  </a:moveTo>
                  <a:cubicBezTo>
                    <a:pt x="895" y="0"/>
                    <a:pt x="723" y="71"/>
                    <a:pt x="661" y="156"/>
                  </a:cubicBezTo>
                  <a:cubicBezTo>
                    <a:pt x="349" y="593"/>
                    <a:pt x="1" y="2163"/>
                    <a:pt x="1" y="2163"/>
                  </a:cubicBezTo>
                  <a:lnTo>
                    <a:pt x="982" y="2708"/>
                  </a:lnTo>
                  <a:cubicBezTo>
                    <a:pt x="982" y="2708"/>
                    <a:pt x="2517" y="879"/>
                    <a:pt x="1812" y="272"/>
                  </a:cubicBezTo>
                  <a:cubicBezTo>
                    <a:pt x="1580" y="71"/>
                    <a:pt x="1323" y="0"/>
                    <a:pt x="1109"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8"/>
            <p:cNvSpPr/>
            <p:nvPr/>
          </p:nvSpPr>
          <p:spPr>
            <a:xfrm>
              <a:off x="3450964" y="1415698"/>
              <a:ext cx="139037" cy="186876"/>
            </a:xfrm>
            <a:custGeom>
              <a:avLst/>
              <a:gdLst/>
              <a:ahLst/>
              <a:cxnLst/>
              <a:rect l="l" t="t" r="r" b="b"/>
              <a:pathLst>
                <a:path w="2017" h="2711" extrusionOk="0">
                  <a:moveTo>
                    <a:pt x="602" y="1"/>
                  </a:moveTo>
                  <a:cubicBezTo>
                    <a:pt x="418" y="1"/>
                    <a:pt x="266" y="54"/>
                    <a:pt x="188" y="123"/>
                  </a:cubicBezTo>
                  <a:cubicBezTo>
                    <a:pt x="313" y="382"/>
                    <a:pt x="446" y="739"/>
                    <a:pt x="446" y="1132"/>
                  </a:cubicBezTo>
                  <a:cubicBezTo>
                    <a:pt x="446" y="1711"/>
                    <a:pt x="223" y="2220"/>
                    <a:pt x="0" y="2443"/>
                  </a:cubicBezTo>
                  <a:lnTo>
                    <a:pt x="482" y="2711"/>
                  </a:lnTo>
                  <a:cubicBezTo>
                    <a:pt x="482" y="2711"/>
                    <a:pt x="2017" y="882"/>
                    <a:pt x="1312" y="275"/>
                  </a:cubicBezTo>
                  <a:cubicBezTo>
                    <a:pt x="1076" y="73"/>
                    <a:pt x="817" y="1"/>
                    <a:pt x="60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8"/>
            <p:cNvSpPr/>
            <p:nvPr/>
          </p:nvSpPr>
          <p:spPr>
            <a:xfrm>
              <a:off x="3375898" y="1552734"/>
              <a:ext cx="134763" cy="121666"/>
            </a:xfrm>
            <a:custGeom>
              <a:avLst/>
              <a:gdLst/>
              <a:ahLst/>
              <a:cxnLst/>
              <a:rect l="l" t="t" r="r" b="b"/>
              <a:pathLst>
                <a:path w="1955" h="1765" extrusionOk="0">
                  <a:moveTo>
                    <a:pt x="908" y="1"/>
                  </a:moveTo>
                  <a:cubicBezTo>
                    <a:pt x="769" y="1"/>
                    <a:pt x="649" y="39"/>
                    <a:pt x="581" y="134"/>
                  </a:cubicBezTo>
                  <a:cubicBezTo>
                    <a:pt x="331" y="473"/>
                    <a:pt x="1" y="1329"/>
                    <a:pt x="322" y="1641"/>
                  </a:cubicBezTo>
                  <a:cubicBezTo>
                    <a:pt x="407" y="1726"/>
                    <a:pt x="614" y="1765"/>
                    <a:pt x="836" y="1765"/>
                  </a:cubicBezTo>
                  <a:cubicBezTo>
                    <a:pt x="1125" y="1765"/>
                    <a:pt x="1439" y="1699"/>
                    <a:pt x="1535" y="1588"/>
                  </a:cubicBezTo>
                  <a:cubicBezTo>
                    <a:pt x="1607" y="1508"/>
                    <a:pt x="1446" y="1249"/>
                    <a:pt x="1678" y="1106"/>
                  </a:cubicBezTo>
                  <a:cubicBezTo>
                    <a:pt x="1919" y="954"/>
                    <a:pt x="1955" y="678"/>
                    <a:pt x="1865" y="437"/>
                  </a:cubicBezTo>
                  <a:cubicBezTo>
                    <a:pt x="1794" y="268"/>
                    <a:pt x="1280" y="1"/>
                    <a:pt x="908"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8"/>
            <p:cNvSpPr/>
            <p:nvPr/>
          </p:nvSpPr>
          <p:spPr>
            <a:xfrm>
              <a:off x="3412845" y="1557421"/>
              <a:ext cx="102778" cy="96643"/>
            </a:xfrm>
            <a:custGeom>
              <a:avLst/>
              <a:gdLst/>
              <a:ahLst/>
              <a:cxnLst/>
              <a:rect l="l" t="t" r="r" b="b"/>
              <a:pathLst>
                <a:path w="1491" h="1402" extrusionOk="0">
                  <a:moveTo>
                    <a:pt x="801" y="0"/>
                  </a:moveTo>
                  <a:cubicBezTo>
                    <a:pt x="734" y="0"/>
                    <a:pt x="672" y="20"/>
                    <a:pt x="625" y="66"/>
                  </a:cubicBezTo>
                  <a:cubicBezTo>
                    <a:pt x="384" y="307"/>
                    <a:pt x="0" y="940"/>
                    <a:pt x="161" y="1217"/>
                  </a:cubicBezTo>
                  <a:cubicBezTo>
                    <a:pt x="230" y="1331"/>
                    <a:pt x="506" y="1402"/>
                    <a:pt x="734" y="1402"/>
                  </a:cubicBezTo>
                  <a:cubicBezTo>
                    <a:pt x="860" y="1402"/>
                    <a:pt x="972" y="1380"/>
                    <a:pt x="1026" y="1333"/>
                  </a:cubicBezTo>
                  <a:cubicBezTo>
                    <a:pt x="1089" y="1279"/>
                    <a:pt x="1026" y="1056"/>
                    <a:pt x="1222" y="967"/>
                  </a:cubicBezTo>
                  <a:cubicBezTo>
                    <a:pt x="1410" y="886"/>
                    <a:pt x="1490" y="663"/>
                    <a:pt x="1463" y="467"/>
                  </a:cubicBezTo>
                  <a:cubicBezTo>
                    <a:pt x="1449" y="317"/>
                    <a:pt x="1073" y="0"/>
                    <a:pt x="801"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8"/>
            <p:cNvSpPr/>
            <p:nvPr/>
          </p:nvSpPr>
          <p:spPr>
            <a:xfrm>
              <a:off x="3402367" y="1646137"/>
              <a:ext cx="68657" cy="37775"/>
            </a:xfrm>
            <a:custGeom>
              <a:avLst/>
              <a:gdLst/>
              <a:ahLst/>
              <a:cxnLst/>
              <a:rect l="l" t="t" r="r" b="b"/>
              <a:pathLst>
                <a:path w="996" h="548" extrusionOk="0">
                  <a:moveTo>
                    <a:pt x="384" y="1"/>
                  </a:moveTo>
                  <a:lnTo>
                    <a:pt x="1" y="242"/>
                  </a:lnTo>
                  <a:cubicBezTo>
                    <a:pt x="81" y="393"/>
                    <a:pt x="295" y="527"/>
                    <a:pt x="545" y="545"/>
                  </a:cubicBezTo>
                  <a:cubicBezTo>
                    <a:pt x="561" y="547"/>
                    <a:pt x="578" y="548"/>
                    <a:pt x="593" y="548"/>
                  </a:cubicBezTo>
                  <a:cubicBezTo>
                    <a:pt x="807" y="548"/>
                    <a:pt x="948" y="388"/>
                    <a:pt x="973" y="313"/>
                  </a:cubicBezTo>
                  <a:cubicBezTo>
                    <a:pt x="996" y="245"/>
                    <a:pt x="941" y="53"/>
                    <a:pt x="781" y="53"/>
                  </a:cubicBezTo>
                  <a:cubicBezTo>
                    <a:pt x="753" y="53"/>
                    <a:pt x="722" y="59"/>
                    <a:pt x="688" y="72"/>
                  </a:cubicBezTo>
                  <a:cubicBezTo>
                    <a:pt x="637" y="92"/>
                    <a:pt x="594" y="99"/>
                    <a:pt x="558" y="99"/>
                  </a:cubicBezTo>
                  <a:cubicBezTo>
                    <a:pt x="428" y="99"/>
                    <a:pt x="384" y="1"/>
                    <a:pt x="384"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8"/>
            <p:cNvSpPr/>
            <p:nvPr/>
          </p:nvSpPr>
          <p:spPr>
            <a:xfrm>
              <a:off x="3441727" y="1638968"/>
              <a:ext cx="64659" cy="40463"/>
            </a:xfrm>
            <a:custGeom>
              <a:avLst/>
              <a:gdLst/>
              <a:ahLst/>
              <a:cxnLst/>
              <a:rect l="l" t="t" r="r" b="b"/>
              <a:pathLst>
                <a:path w="938" h="587" extrusionOk="0">
                  <a:moveTo>
                    <a:pt x="715" y="1"/>
                  </a:moveTo>
                  <a:cubicBezTo>
                    <a:pt x="670" y="1"/>
                    <a:pt x="621" y="18"/>
                    <a:pt x="571" y="60"/>
                  </a:cubicBezTo>
                  <a:cubicBezTo>
                    <a:pt x="499" y="129"/>
                    <a:pt x="435" y="149"/>
                    <a:pt x="383" y="149"/>
                  </a:cubicBezTo>
                  <a:cubicBezTo>
                    <a:pt x="307" y="149"/>
                    <a:pt x="259" y="105"/>
                    <a:pt x="259" y="105"/>
                  </a:cubicBezTo>
                  <a:lnTo>
                    <a:pt x="1" y="453"/>
                  </a:lnTo>
                  <a:cubicBezTo>
                    <a:pt x="89" y="535"/>
                    <a:pt x="242" y="586"/>
                    <a:pt x="409" y="586"/>
                  </a:cubicBezTo>
                  <a:cubicBezTo>
                    <a:pt x="476" y="586"/>
                    <a:pt x="547" y="578"/>
                    <a:pt x="616" y="560"/>
                  </a:cubicBezTo>
                  <a:cubicBezTo>
                    <a:pt x="857" y="497"/>
                    <a:pt x="937" y="274"/>
                    <a:pt x="937" y="194"/>
                  </a:cubicBezTo>
                  <a:cubicBezTo>
                    <a:pt x="931" y="129"/>
                    <a:pt x="838" y="1"/>
                    <a:pt x="715"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8"/>
            <p:cNvSpPr/>
            <p:nvPr/>
          </p:nvSpPr>
          <p:spPr>
            <a:xfrm>
              <a:off x="3391890" y="1627387"/>
              <a:ext cx="64659" cy="40326"/>
            </a:xfrm>
            <a:custGeom>
              <a:avLst/>
              <a:gdLst/>
              <a:ahLst/>
              <a:cxnLst/>
              <a:rect l="l" t="t" r="r" b="b"/>
              <a:pathLst>
                <a:path w="938" h="585" extrusionOk="0">
                  <a:moveTo>
                    <a:pt x="712" y="1"/>
                  </a:moveTo>
                  <a:cubicBezTo>
                    <a:pt x="668" y="1"/>
                    <a:pt x="621" y="17"/>
                    <a:pt x="572" y="59"/>
                  </a:cubicBezTo>
                  <a:cubicBezTo>
                    <a:pt x="496" y="127"/>
                    <a:pt x="431" y="148"/>
                    <a:pt x="379" y="148"/>
                  </a:cubicBezTo>
                  <a:cubicBezTo>
                    <a:pt x="304" y="148"/>
                    <a:pt x="260" y="103"/>
                    <a:pt x="260" y="103"/>
                  </a:cubicBezTo>
                  <a:lnTo>
                    <a:pt x="1" y="451"/>
                  </a:lnTo>
                  <a:cubicBezTo>
                    <a:pt x="90" y="534"/>
                    <a:pt x="242" y="585"/>
                    <a:pt x="409" y="585"/>
                  </a:cubicBezTo>
                  <a:cubicBezTo>
                    <a:pt x="477" y="585"/>
                    <a:pt x="547" y="576"/>
                    <a:pt x="616" y="558"/>
                  </a:cubicBezTo>
                  <a:cubicBezTo>
                    <a:pt x="848" y="496"/>
                    <a:pt x="938" y="273"/>
                    <a:pt x="929" y="193"/>
                  </a:cubicBezTo>
                  <a:cubicBezTo>
                    <a:pt x="929" y="133"/>
                    <a:pt x="836" y="1"/>
                    <a:pt x="712"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8"/>
            <p:cNvSpPr/>
            <p:nvPr/>
          </p:nvSpPr>
          <p:spPr>
            <a:xfrm>
              <a:off x="3418359" y="1555147"/>
              <a:ext cx="51079" cy="72586"/>
            </a:xfrm>
            <a:custGeom>
              <a:avLst/>
              <a:gdLst/>
              <a:ahLst/>
              <a:cxnLst/>
              <a:rect l="l" t="t" r="r" b="b"/>
              <a:pathLst>
                <a:path w="741" h="1053" extrusionOk="0">
                  <a:moveTo>
                    <a:pt x="99" y="1"/>
                  </a:moveTo>
                  <a:cubicBezTo>
                    <a:pt x="1" y="206"/>
                    <a:pt x="27" y="447"/>
                    <a:pt x="125" y="723"/>
                  </a:cubicBezTo>
                  <a:cubicBezTo>
                    <a:pt x="202" y="959"/>
                    <a:pt x="375" y="1052"/>
                    <a:pt x="474" y="1052"/>
                  </a:cubicBezTo>
                  <a:cubicBezTo>
                    <a:pt x="491" y="1052"/>
                    <a:pt x="506" y="1050"/>
                    <a:pt x="518" y="1044"/>
                  </a:cubicBezTo>
                  <a:cubicBezTo>
                    <a:pt x="598" y="1018"/>
                    <a:pt x="741" y="768"/>
                    <a:pt x="563" y="589"/>
                  </a:cubicBezTo>
                  <a:cubicBezTo>
                    <a:pt x="375" y="411"/>
                    <a:pt x="536" y="63"/>
                    <a:pt x="536" y="63"/>
                  </a:cubicBezTo>
                  <a:lnTo>
                    <a:pt x="99" y="1"/>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8"/>
            <p:cNvSpPr/>
            <p:nvPr/>
          </p:nvSpPr>
          <p:spPr>
            <a:xfrm>
              <a:off x="3962572" y="1361449"/>
              <a:ext cx="55422" cy="72655"/>
            </a:xfrm>
            <a:custGeom>
              <a:avLst/>
              <a:gdLst/>
              <a:ahLst/>
              <a:cxnLst/>
              <a:rect l="l" t="t" r="r" b="b"/>
              <a:pathLst>
                <a:path w="804" h="1054" extrusionOk="0">
                  <a:moveTo>
                    <a:pt x="320" y="1"/>
                  </a:moveTo>
                  <a:cubicBezTo>
                    <a:pt x="299" y="1"/>
                    <a:pt x="279" y="3"/>
                    <a:pt x="259" y="9"/>
                  </a:cubicBezTo>
                  <a:cubicBezTo>
                    <a:pt x="81" y="54"/>
                    <a:pt x="1" y="322"/>
                    <a:pt x="81" y="616"/>
                  </a:cubicBezTo>
                  <a:cubicBezTo>
                    <a:pt x="152" y="870"/>
                    <a:pt x="322" y="1053"/>
                    <a:pt x="485" y="1053"/>
                  </a:cubicBezTo>
                  <a:cubicBezTo>
                    <a:pt x="505" y="1053"/>
                    <a:pt x="525" y="1050"/>
                    <a:pt x="545" y="1044"/>
                  </a:cubicBezTo>
                  <a:cubicBezTo>
                    <a:pt x="723" y="1000"/>
                    <a:pt x="804" y="723"/>
                    <a:pt x="723" y="438"/>
                  </a:cubicBezTo>
                  <a:cubicBezTo>
                    <a:pt x="660" y="184"/>
                    <a:pt x="484" y="1"/>
                    <a:pt x="320"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8"/>
            <p:cNvSpPr/>
            <p:nvPr/>
          </p:nvSpPr>
          <p:spPr>
            <a:xfrm>
              <a:off x="3448482" y="1302512"/>
              <a:ext cx="135797" cy="139726"/>
            </a:xfrm>
            <a:custGeom>
              <a:avLst/>
              <a:gdLst/>
              <a:ahLst/>
              <a:cxnLst/>
              <a:rect l="l" t="t" r="r" b="b"/>
              <a:pathLst>
                <a:path w="1970" h="2027" extrusionOk="0">
                  <a:moveTo>
                    <a:pt x="1087" y="0"/>
                  </a:moveTo>
                  <a:cubicBezTo>
                    <a:pt x="576" y="0"/>
                    <a:pt x="27" y="249"/>
                    <a:pt x="27" y="249"/>
                  </a:cubicBezTo>
                  <a:cubicBezTo>
                    <a:pt x="1" y="963"/>
                    <a:pt x="152" y="1685"/>
                    <a:pt x="233" y="1828"/>
                  </a:cubicBezTo>
                  <a:cubicBezTo>
                    <a:pt x="268" y="1890"/>
                    <a:pt x="605" y="2027"/>
                    <a:pt x="971" y="2027"/>
                  </a:cubicBezTo>
                  <a:cubicBezTo>
                    <a:pt x="1445" y="2027"/>
                    <a:pt x="1969" y="1798"/>
                    <a:pt x="1954" y="882"/>
                  </a:cubicBezTo>
                  <a:cubicBezTo>
                    <a:pt x="1946" y="187"/>
                    <a:pt x="1530" y="0"/>
                    <a:pt x="1087"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8"/>
            <p:cNvSpPr/>
            <p:nvPr/>
          </p:nvSpPr>
          <p:spPr>
            <a:xfrm>
              <a:off x="3420221" y="1159203"/>
              <a:ext cx="211002" cy="225134"/>
            </a:xfrm>
            <a:custGeom>
              <a:avLst/>
              <a:gdLst/>
              <a:ahLst/>
              <a:cxnLst/>
              <a:rect l="l" t="t" r="r" b="b"/>
              <a:pathLst>
                <a:path w="3061" h="3266" extrusionOk="0">
                  <a:moveTo>
                    <a:pt x="1704" y="0"/>
                  </a:moveTo>
                  <a:cubicBezTo>
                    <a:pt x="1683" y="0"/>
                    <a:pt x="1665" y="3"/>
                    <a:pt x="1651" y="8"/>
                  </a:cubicBezTo>
                  <a:cubicBezTo>
                    <a:pt x="1401" y="107"/>
                    <a:pt x="768" y="339"/>
                    <a:pt x="384" y="1150"/>
                  </a:cubicBezTo>
                  <a:cubicBezTo>
                    <a:pt x="0" y="1962"/>
                    <a:pt x="268" y="3033"/>
                    <a:pt x="268" y="3033"/>
                  </a:cubicBezTo>
                  <a:cubicBezTo>
                    <a:pt x="681" y="3208"/>
                    <a:pt x="994" y="3265"/>
                    <a:pt x="1477" y="3265"/>
                  </a:cubicBezTo>
                  <a:cubicBezTo>
                    <a:pt x="1755" y="3265"/>
                    <a:pt x="2090" y="3246"/>
                    <a:pt x="2534" y="3220"/>
                  </a:cubicBezTo>
                  <a:cubicBezTo>
                    <a:pt x="2721" y="2310"/>
                    <a:pt x="2891" y="2051"/>
                    <a:pt x="2926" y="1721"/>
                  </a:cubicBezTo>
                  <a:cubicBezTo>
                    <a:pt x="3061" y="648"/>
                    <a:pt x="2029" y="0"/>
                    <a:pt x="1704"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8"/>
            <p:cNvSpPr/>
            <p:nvPr/>
          </p:nvSpPr>
          <p:spPr>
            <a:xfrm>
              <a:off x="3458340" y="1159272"/>
              <a:ext cx="172952" cy="224996"/>
            </a:xfrm>
            <a:custGeom>
              <a:avLst/>
              <a:gdLst/>
              <a:ahLst/>
              <a:cxnLst/>
              <a:rect l="l" t="t" r="r" b="b"/>
              <a:pathLst>
                <a:path w="2509" h="3264" extrusionOk="0">
                  <a:moveTo>
                    <a:pt x="1146" y="1"/>
                  </a:moveTo>
                  <a:cubicBezTo>
                    <a:pt x="1127" y="1"/>
                    <a:pt x="1111" y="3"/>
                    <a:pt x="1098" y="7"/>
                  </a:cubicBezTo>
                  <a:cubicBezTo>
                    <a:pt x="545" y="204"/>
                    <a:pt x="0" y="1453"/>
                    <a:pt x="0" y="2229"/>
                  </a:cubicBezTo>
                  <a:cubicBezTo>
                    <a:pt x="0" y="2559"/>
                    <a:pt x="45" y="2880"/>
                    <a:pt x="116" y="3174"/>
                  </a:cubicBezTo>
                  <a:cubicBezTo>
                    <a:pt x="360" y="3240"/>
                    <a:pt x="601" y="3264"/>
                    <a:pt x="913" y="3264"/>
                  </a:cubicBezTo>
                  <a:cubicBezTo>
                    <a:pt x="1194" y="3264"/>
                    <a:pt x="1532" y="3244"/>
                    <a:pt x="1981" y="3219"/>
                  </a:cubicBezTo>
                  <a:cubicBezTo>
                    <a:pt x="2168" y="2309"/>
                    <a:pt x="2338" y="2050"/>
                    <a:pt x="2373" y="1720"/>
                  </a:cubicBezTo>
                  <a:cubicBezTo>
                    <a:pt x="2508" y="642"/>
                    <a:pt x="1465" y="1"/>
                    <a:pt x="1146" y="1"/>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8"/>
            <p:cNvSpPr/>
            <p:nvPr/>
          </p:nvSpPr>
          <p:spPr>
            <a:xfrm>
              <a:off x="3466336" y="1125564"/>
              <a:ext cx="359828" cy="393398"/>
            </a:xfrm>
            <a:custGeom>
              <a:avLst/>
              <a:gdLst/>
              <a:ahLst/>
              <a:cxnLst/>
              <a:rect l="l" t="t" r="r" b="b"/>
              <a:pathLst>
                <a:path w="5220" h="5707" extrusionOk="0">
                  <a:moveTo>
                    <a:pt x="3284" y="1"/>
                  </a:moveTo>
                  <a:cubicBezTo>
                    <a:pt x="2509" y="1"/>
                    <a:pt x="1684" y="90"/>
                    <a:pt x="1428" y="211"/>
                  </a:cubicBezTo>
                  <a:cubicBezTo>
                    <a:pt x="384" y="711"/>
                    <a:pt x="134" y="2040"/>
                    <a:pt x="27" y="2745"/>
                  </a:cubicBezTo>
                  <a:cubicBezTo>
                    <a:pt x="0" y="2968"/>
                    <a:pt x="107" y="3199"/>
                    <a:pt x="313" y="3333"/>
                  </a:cubicBezTo>
                  <a:lnTo>
                    <a:pt x="322" y="3333"/>
                  </a:lnTo>
                  <a:cubicBezTo>
                    <a:pt x="348" y="4234"/>
                    <a:pt x="384" y="5171"/>
                    <a:pt x="393" y="5260"/>
                  </a:cubicBezTo>
                  <a:cubicBezTo>
                    <a:pt x="420" y="5430"/>
                    <a:pt x="652" y="5706"/>
                    <a:pt x="652" y="5706"/>
                  </a:cubicBezTo>
                  <a:lnTo>
                    <a:pt x="3979" y="5697"/>
                  </a:lnTo>
                  <a:cubicBezTo>
                    <a:pt x="4018" y="5697"/>
                    <a:pt x="4063" y="5699"/>
                    <a:pt x="4110" y="5699"/>
                  </a:cubicBezTo>
                  <a:cubicBezTo>
                    <a:pt x="4281" y="5699"/>
                    <a:pt x="4479" y="5677"/>
                    <a:pt x="4479" y="5474"/>
                  </a:cubicBezTo>
                  <a:cubicBezTo>
                    <a:pt x="4497" y="4814"/>
                    <a:pt x="4381" y="3512"/>
                    <a:pt x="4568" y="3191"/>
                  </a:cubicBezTo>
                  <a:cubicBezTo>
                    <a:pt x="4827" y="2745"/>
                    <a:pt x="5219" y="595"/>
                    <a:pt x="4764" y="229"/>
                  </a:cubicBezTo>
                  <a:cubicBezTo>
                    <a:pt x="4560" y="65"/>
                    <a:pt x="3940" y="1"/>
                    <a:pt x="3284" y="1"/>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8"/>
            <p:cNvSpPr/>
            <p:nvPr/>
          </p:nvSpPr>
          <p:spPr>
            <a:xfrm>
              <a:off x="3467576" y="1125495"/>
              <a:ext cx="289103" cy="217344"/>
            </a:xfrm>
            <a:custGeom>
              <a:avLst/>
              <a:gdLst/>
              <a:ahLst/>
              <a:cxnLst/>
              <a:rect l="l" t="t" r="r" b="b"/>
              <a:pathLst>
                <a:path w="4194" h="3153" extrusionOk="0">
                  <a:moveTo>
                    <a:pt x="3235" y="0"/>
                  </a:moveTo>
                  <a:cubicBezTo>
                    <a:pt x="2470" y="0"/>
                    <a:pt x="1661" y="89"/>
                    <a:pt x="1410" y="212"/>
                  </a:cubicBezTo>
                  <a:cubicBezTo>
                    <a:pt x="366" y="712"/>
                    <a:pt x="116" y="2041"/>
                    <a:pt x="9" y="2746"/>
                  </a:cubicBezTo>
                  <a:cubicBezTo>
                    <a:pt x="0" y="2826"/>
                    <a:pt x="9" y="2906"/>
                    <a:pt x="36" y="2986"/>
                  </a:cubicBezTo>
                  <a:cubicBezTo>
                    <a:pt x="69" y="3106"/>
                    <a:pt x="387" y="3153"/>
                    <a:pt x="810" y="3153"/>
                  </a:cubicBezTo>
                  <a:cubicBezTo>
                    <a:pt x="1742" y="3153"/>
                    <a:pt x="3184" y="2926"/>
                    <a:pt x="3221" y="2754"/>
                  </a:cubicBezTo>
                  <a:cubicBezTo>
                    <a:pt x="3265" y="2522"/>
                    <a:pt x="3230" y="828"/>
                    <a:pt x="4193" y="60"/>
                  </a:cubicBezTo>
                  <a:cubicBezTo>
                    <a:pt x="3920" y="19"/>
                    <a:pt x="3582" y="0"/>
                    <a:pt x="3235" y="0"/>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8"/>
            <p:cNvSpPr/>
            <p:nvPr/>
          </p:nvSpPr>
          <p:spPr>
            <a:xfrm>
              <a:off x="3562839" y="1125495"/>
              <a:ext cx="193838" cy="38602"/>
            </a:xfrm>
            <a:custGeom>
              <a:avLst/>
              <a:gdLst/>
              <a:ahLst/>
              <a:cxnLst/>
              <a:rect l="l" t="t" r="r" b="b"/>
              <a:pathLst>
                <a:path w="2812" h="560" extrusionOk="0">
                  <a:moveTo>
                    <a:pt x="1853" y="0"/>
                  </a:moveTo>
                  <a:cubicBezTo>
                    <a:pt x="1088" y="0"/>
                    <a:pt x="279" y="89"/>
                    <a:pt x="28" y="212"/>
                  </a:cubicBezTo>
                  <a:cubicBezTo>
                    <a:pt x="19" y="221"/>
                    <a:pt x="10" y="221"/>
                    <a:pt x="1" y="230"/>
                  </a:cubicBezTo>
                  <a:cubicBezTo>
                    <a:pt x="322" y="426"/>
                    <a:pt x="902" y="560"/>
                    <a:pt x="1553" y="560"/>
                  </a:cubicBezTo>
                  <a:cubicBezTo>
                    <a:pt x="1874" y="560"/>
                    <a:pt x="2169" y="524"/>
                    <a:pt x="2436" y="471"/>
                  </a:cubicBezTo>
                  <a:cubicBezTo>
                    <a:pt x="2535" y="319"/>
                    <a:pt x="2659" y="176"/>
                    <a:pt x="2811" y="60"/>
                  </a:cubicBezTo>
                  <a:cubicBezTo>
                    <a:pt x="2538" y="19"/>
                    <a:pt x="2200" y="0"/>
                    <a:pt x="1853" y="0"/>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8"/>
            <p:cNvSpPr/>
            <p:nvPr/>
          </p:nvSpPr>
          <p:spPr>
            <a:xfrm>
              <a:off x="3488463" y="1364551"/>
              <a:ext cx="217137" cy="154409"/>
            </a:xfrm>
            <a:custGeom>
              <a:avLst/>
              <a:gdLst/>
              <a:ahLst/>
              <a:cxnLst/>
              <a:rect l="l" t="t" r="r" b="b"/>
              <a:pathLst>
                <a:path w="3150" h="2240" extrusionOk="0">
                  <a:moveTo>
                    <a:pt x="1357" y="0"/>
                  </a:moveTo>
                  <a:cubicBezTo>
                    <a:pt x="536" y="0"/>
                    <a:pt x="1" y="535"/>
                    <a:pt x="143" y="1543"/>
                  </a:cubicBezTo>
                  <a:cubicBezTo>
                    <a:pt x="179" y="1784"/>
                    <a:pt x="250" y="2025"/>
                    <a:pt x="357" y="2239"/>
                  </a:cubicBezTo>
                  <a:lnTo>
                    <a:pt x="3105" y="2230"/>
                  </a:lnTo>
                  <a:cubicBezTo>
                    <a:pt x="3150" y="2016"/>
                    <a:pt x="3150" y="1784"/>
                    <a:pt x="3123" y="1543"/>
                  </a:cubicBezTo>
                  <a:cubicBezTo>
                    <a:pt x="2980" y="535"/>
                    <a:pt x="2177" y="0"/>
                    <a:pt x="1357" y="0"/>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8"/>
            <p:cNvSpPr/>
            <p:nvPr/>
          </p:nvSpPr>
          <p:spPr>
            <a:xfrm>
              <a:off x="3449723" y="1743951"/>
              <a:ext cx="376440" cy="155581"/>
            </a:xfrm>
            <a:custGeom>
              <a:avLst/>
              <a:gdLst/>
              <a:ahLst/>
              <a:cxnLst/>
              <a:rect l="l" t="t" r="r" b="b"/>
              <a:pathLst>
                <a:path w="5461" h="2257" extrusionOk="0">
                  <a:moveTo>
                    <a:pt x="3658" y="0"/>
                  </a:moveTo>
                  <a:lnTo>
                    <a:pt x="670" y="527"/>
                  </a:lnTo>
                  <a:lnTo>
                    <a:pt x="1" y="1918"/>
                  </a:lnTo>
                  <a:cubicBezTo>
                    <a:pt x="784" y="2188"/>
                    <a:pt x="2133" y="2256"/>
                    <a:pt x="3294" y="2256"/>
                  </a:cubicBezTo>
                  <a:cubicBezTo>
                    <a:pt x="4474" y="2256"/>
                    <a:pt x="5460" y="2186"/>
                    <a:pt x="5460" y="2186"/>
                  </a:cubicBezTo>
                  <a:lnTo>
                    <a:pt x="3658" y="0"/>
                  </a:lnTo>
                  <a:close/>
                </a:path>
              </a:pathLst>
            </a:custGeom>
            <a:solidFill>
              <a:srgbClr val="992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8"/>
            <p:cNvSpPr/>
            <p:nvPr/>
          </p:nvSpPr>
          <p:spPr>
            <a:xfrm>
              <a:off x="3499561" y="1494763"/>
              <a:ext cx="266286" cy="56800"/>
            </a:xfrm>
            <a:custGeom>
              <a:avLst/>
              <a:gdLst/>
              <a:ahLst/>
              <a:cxnLst/>
              <a:rect l="l" t="t" r="r" b="b"/>
              <a:pathLst>
                <a:path w="3863" h="824" extrusionOk="0">
                  <a:moveTo>
                    <a:pt x="1584" y="1"/>
                  </a:moveTo>
                  <a:cubicBezTo>
                    <a:pt x="1048" y="1"/>
                    <a:pt x="520" y="54"/>
                    <a:pt x="0" y="163"/>
                  </a:cubicBezTo>
                  <a:lnTo>
                    <a:pt x="18" y="689"/>
                  </a:lnTo>
                  <a:lnTo>
                    <a:pt x="3863" y="823"/>
                  </a:lnTo>
                  <a:lnTo>
                    <a:pt x="3854" y="306"/>
                  </a:lnTo>
                  <a:cubicBezTo>
                    <a:pt x="3082" y="104"/>
                    <a:pt x="2325" y="1"/>
                    <a:pt x="1584"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8"/>
            <p:cNvSpPr/>
            <p:nvPr/>
          </p:nvSpPr>
          <p:spPr>
            <a:xfrm>
              <a:off x="3470609" y="1695354"/>
              <a:ext cx="170401" cy="610742"/>
            </a:xfrm>
            <a:custGeom>
              <a:avLst/>
              <a:gdLst/>
              <a:ahLst/>
              <a:cxnLst/>
              <a:rect l="l" t="t" r="r" b="b"/>
              <a:pathLst>
                <a:path w="2472" h="8860" extrusionOk="0">
                  <a:moveTo>
                    <a:pt x="10" y="1"/>
                  </a:moveTo>
                  <a:lnTo>
                    <a:pt x="10" y="1"/>
                  </a:lnTo>
                  <a:cubicBezTo>
                    <a:pt x="1" y="821"/>
                    <a:pt x="126" y="2588"/>
                    <a:pt x="670" y="3596"/>
                  </a:cubicBezTo>
                  <a:cubicBezTo>
                    <a:pt x="679" y="4764"/>
                    <a:pt x="1143" y="6754"/>
                    <a:pt x="1607" y="8734"/>
                  </a:cubicBezTo>
                  <a:lnTo>
                    <a:pt x="1767" y="8859"/>
                  </a:lnTo>
                  <a:cubicBezTo>
                    <a:pt x="1723" y="7262"/>
                    <a:pt x="2472" y="5291"/>
                    <a:pt x="2383" y="4657"/>
                  </a:cubicBezTo>
                  <a:cubicBezTo>
                    <a:pt x="2285" y="4015"/>
                    <a:pt x="1990" y="3444"/>
                    <a:pt x="1990" y="3444"/>
                  </a:cubicBezTo>
                  <a:lnTo>
                    <a:pt x="2249" y="643"/>
                  </a:lnTo>
                  <a:lnTo>
                    <a:pt x="10" y="1"/>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8"/>
            <p:cNvSpPr/>
            <p:nvPr/>
          </p:nvSpPr>
          <p:spPr>
            <a:xfrm>
              <a:off x="3470609" y="1695354"/>
              <a:ext cx="166748" cy="423797"/>
            </a:xfrm>
            <a:custGeom>
              <a:avLst/>
              <a:gdLst/>
              <a:ahLst/>
              <a:cxnLst/>
              <a:rect l="l" t="t" r="r" b="b"/>
              <a:pathLst>
                <a:path w="2419" h="6148" extrusionOk="0">
                  <a:moveTo>
                    <a:pt x="10" y="1"/>
                  </a:moveTo>
                  <a:lnTo>
                    <a:pt x="10" y="1"/>
                  </a:lnTo>
                  <a:cubicBezTo>
                    <a:pt x="1" y="821"/>
                    <a:pt x="126" y="2588"/>
                    <a:pt x="670" y="3596"/>
                  </a:cubicBezTo>
                  <a:cubicBezTo>
                    <a:pt x="670" y="3640"/>
                    <a:pt x="670" y="3694"/>
                    <a:pt x="679" y="3747"/>
                  </a:cubicBezTo>
                  <a:cubicBezTo>
                    <a:pt x="1214" y="3854"/>
                    <a:pt x="1785" y="4809"/>
                    <a:pt x="2151" y="6147"/>
                  </a:cubicBezTo>
                  <a:cubicBezTo>
                    <a:pt x="2294" y="5487"/>
                    <a:pt x="2418" y="4934"/>
                    <a:pt x="2383" y="4657"/>
                  </a:cubicBezTo>
                  <a:cubicBezTo>
                    <a:pt x="2285" y="4015"/>
                    <a:pt x="1990" y="3444"/>
                    <a:pt x="1990" y="3444"/>
                  </a:cubicBezTo>
                  <a:lnTo>
                    <a:pt x="2249" y="643"/>
                  </a:lnTo>
                  <a:lnTo>
                    <a:pt x="10" y="1"/>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8"/>
            <p:cNvSpPr/>
            <p:nvPr/>
          </p:nvSpPr>
          <p:spPr>
            <a:xfrm>
              <a:off x="3420221" y="2251908"/>
              <a:ext cx="191908" cy="89199"/>
            </a:xfrm>
            <a:custGeom>
              <a:avLst/>
              <a:gdLst/>
              <a:ahLst/>
              <a:cxnLst/>
              <a:rect l="l" t="t" r="r" b="b"/>
              <a:pathLst>
                <a:path w="2784" h="1294" extrusionOk="0">
                  <a:moveTo>
                    <a:pt x="2291" y="0"/>
                  </a:moveTo>
                  <a:cubicBezTo>
                    <a:pt x="2160" y="0"/>
                    <a:pt x="1472" y="741"/>
                    <a:pt x="1472" y="741"/>
                  </a:cubicBezTo>
                  <a:cubicBezTo>
                    <a:pt x="1472" y="741"/>
                    <a:pt x="0" y="1142"/>
                    <a:pt x="90" y="1294"/>
                  </a:cubicBezTo>
                  <a:lnTo>
                    <a:pt x="2784" y="1294"/>
                  </a:lnTo>
                  <a:cubicBezTo>
                    <a:pt x="2784" y="1294"/>
                    <a:pt x="2659" y="18"/>
                    <a:pt x="2293" y="0"/>
                  </a:cubicBezTo>
                  <a:cubicBezTo>
                    <a:pt x="2292" y="0"/>
                    <a:pt x="2292" y="0"/>
                    <a:pt x="229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8"/>
            <p:cNvSpPr/>
            <p:nvPr/>
          </p:nvSpPr>
          <p:spPr>
            <a:xfrm>
              <a:off x="3422633" y="2325045"/>
              <a:ext cx="199973" cy="23437"/>
            </a:xfrm>
            <a:custGeom>
              <a:avLst/>
              <a:gdLst/>
              <a:ahLst/>
              <a:cxnLst/>
              <a:rect l="l" t="t" r="r" b="b"/>
              <a:pathLst>
                <a:path w="2901" h="340" extrusionOk="0">
                  <a:moveTo>
                    <a:pt x="1" y="1"/>
                  </a:moveTo>
                  <a:lnTo>
                    <a:pt x="28" y="340"/>
                  </a:lnTo>
                  <a:lnTo>
                    <a:pt x="2900" y="340"/>
                  </a:lnTo>
                  <a:lnTo>
                    <a:pt x="2874"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8"/>
            <p:cNvSpPr/>
            <p:nvPr/>
          </p:nvSpPr>
          <p:spPr>
            <a:xfrm>
              <a:off x="3492736" y="2292440"/>
              <a:ext cx="42531" cy="46185"/>
            </a:xfrm>
            <a:custGeom>
              <a:avLst/>
              <a:gdLst/>
              <a:ahLst/>
              <a:cxnLst/>
              <a:rect l="l" t="t" r="r" b="b"/>
              <a:pathLst>
                <a:path w="617" h="670" extrusionOk="0">
                  <a:moveTo>
                    <a:pt x="465" y="1"/>
                  </a:moveTo>
                  <a:lnTo>
                    <a:pt x="1" y="170"/>
                  </a:lnTo>
                  <a:lnTo>
                    <a:pt x="251" y="670"/>
                  </a:lnTo>
                  <a:lnTo>
                    <a:pt x="617" y="670"/>
                  </a:lnTo>
                  <a:lnTo>
                    <a:pt x="465"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8"/>
            <p:cNvSpPr/>
            <p:nvPr/>
          </p:nvSpPr>
          <p:spPr>
            <a:xfrm>
              <a:off x="3452205" y="2306020"/>
              <a:ext cx="26470" cy="30813"/>
            </a:xfrm>
            <a:custGeom>
              <a:avLst/>
              <a:gdLst/>
              <a:ahLst/>
              <a:cxnLst/>
              <a:rect l="l" t="t" r="r" b="b"/>
              <a:pathLst>
                <a:path w="384" h="447" extrusionOk="0">
                  <a:moveTo>
                    <a:pt x="339" y="0"/>
                  </a:moveTo>
                  <a:lnTo>
                    <a:pt x="0" y="63"/>
                  </a:lnTo>
                  <a:lnTo>
                    <a:pt x="125" y="411"/>
                  </a:lnTo>
                  <a:lnTo>
                    <a:pt x="384" y="446"/>
                  </a:lnTo>
                  <a:lnTo>
                    <a:pt x="339"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8"/>
            <p:cNvSpPr/>
            <p:nvPr/>
          </p:nvSpPr>
          <p:spPr>
            <a:xfrm>
              <a:off x="3538920" y="2260525"/>
              <a:ext cx="49838" cy="74447"/>
            </a:xfrm>
            <a:custGeom>
              <a:avLst/>
              <a:gdLst/>
              <a:ahLst/>
              <a:cxnLst/>
              <a:rect l="l" t="t" r="r" b="b"/>
              <a:pathLst>
                <a:path w="723" h="1080" extrusionOk="0">
                  <a:moveTo>
                    <a:pt x="250" y="0"/>
                  </a:moveTo>
                  <a:lnTo>
                    <a:pt x="0" y="223"/>
                  </a:lnTo>
                  <a:lnTo>
                    <a:pt x="366" y="1079"/>
                  </a:lnTo>
                  <a:lnTo>
                    <a:pt x="723" y="1026"/>
                  </a:lnTo>
                  <a:lnTo>
                    <a:pt x="250"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a:off x="3644661" y="1675088"/>
              <a:ext cx="150135" cy="634662"/>
            </a:xfrm>
            <a:custGeom>
              <a:avLst/>
              <a:gdLst/>
              <a:ahLst/>
              <a:cxnLst/>
              <a:rect l="l" t="t" r="r" b="b"/>
              <a:pathLst>
                <a:path w="2178" h="9207" extrusionOk="0">
                  <a:moveTo>
                    <a:pt x="2115" y="0"/>
                  </a:moveTo>
                  <a:lnTo>
                    <a:pt x="45" y="232"/>
                  </a:lnTo>
                  <a:cubicBezTo>
                    <a:pt x="0" y="1062"/>
                    <a:pt x="54" y="2846"/>
                    <a:pt x="536" y="3872"/>
                  </a:cubicBezTo>
                  <a:cubicBezTo>
                    <a:pt x="125" y="4791"/>
                    <a:pt x="794" y="6923"/>
                    <a:pt x="1223" y="9082"/>
                  </a:cubicBezTo>
                  <a:lnTo>
                    <a:pt x="1374" y="9207"/>
                  </a:lnTo>
                  <a:cubicBezTo>
                    <a:pt x="1401" y="7592"/>
                    <a:pt x="2079" y="5638"/>
                    <a:pt x="2017" y="4987"/>
                  </a:cubicBezTo>
                  <a:cubicBezTo>
                    <a:pt x="1954" y="4345"/>
                    <a:pt x="1820" y="3720"/>
                    <a:pt x="1820" y="3720"/>
                  </a:cubicBezTo>
                  <a:cubicBezTo>
                    <a:pt x="2177" y="3230"/>
                    <a:pt x="2124" y="1294"/>
                    <a:pt x="2115"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8"/>
            <p:cNvSpPr/>
            <p:nvPr/>
          </p:nvSpPr>
          <p:spPr>
            <a:xfrm>
              <a:off x="3644661" y="1675088"/>
              <a:ext cx="150135" cy="377612"/>
            </a:xfrm>
            <a:custGeom>
              <a:avLst/>
              <a:gdLst/>
              <a:ahLst/>
              <a:cxnLst/>
              <a:rect l="l" t="t" r="r" b="b"/>
              <a:pathLst>
                <a:path w="2178" h="5478" extrusionOk="0">
                  <a:moveTo>
                    <a:pt x="2115" y="0"/>
                  </a:moveTo>
                  <a:lnTo>
                    <a:pt x="45" y="232"/>
                  </a:lnTo>
                  <a:cubicBezTo>
                    <a:pt x="0" y="1062"/>
                    <a:pt x="54" y="2846"/>
                    <a:pt x="536" y="3872"/>
                  </a:cubicBezTo>
                  <a:cubicBezTo>
                    <a:pt x="375" y="4238"/>
                    <a:pt x="384" y="4800"/>
                    <a:pt x="473" y="5478"/>
                  </a:cubicBezTo>
                  <a:cubicBezTo>
                    <a:pt x="794" y="4755"/>
                    <a:pt x="1249" y="4300"/>
                    <a:pt x="1722" y="4300"/>
                  </a:cubicBezTo>
                  <a:cubicBezTo>
                    <a:pt x="1794" y="4300"/>
                    <a:pt x="1865" y="4309"/>
                    <a:pt x="1936" y="4327"/>
                  </a:cubicBezTo>
                  <a:cubicBezTo>
                    <a:pt x="1874" y="3979"/>
                    <a:pt x="1820" y="3720"/>
                    <a:pt x="1820" y="3720"/>
                  </a:cubicBezTo>
                  <a:cubicBezTo>
                    <a:pt x="2177" y="3230"/>
                    <a:pt x="2124" y="1294"/>
                    <a:pt x="2115"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8"/>
            <p:cNvSpPr/>
            <p:nvPr/>
          </p:nvSpPr>
          <p:spPr>
            <a:xfrm>
              <a:off x="3688294" y="2266039"/>
              <a:ext cx="108913" cy="76308"/>
            </a:xfrm>
            <a:custGeom>
              <a:avLst/>
              <a:gdLst/>
              <a:ahLst/>
              <a:cxnLst/>
              <a:rect l="l" t="t" r="r" b="b"/>
              <a:pathLst>
                <a:path w="1580" h="1107" extrusionOk="0">
                  <a:moveTo>
                    <a:pt x="652" y="0"/>
                  </a:moveTo>
                  <a:cubicBezTo>
                    <a:pt x="634" y="0"/>
                    <a:pt x="616" y="18"/>
                    <a:pt x="599" y="45"/>
                  </a:cubicBezTo>
                  <a:cubicBezTo>
                    <a:pt x="483" y="152"/>
                    <a:pt x="411" y="420"/>
                    <a:pt x="358" y="660"/>
                  </a:cubicBezTo>
                  <a:cubicBezTo>
                    <a:pt x="295" y="714"/>
                    <a:pt x="1" y="982"/>
                    <a:pt x="72" y="1107"/>
                  </a:cubicBezTo>
                  <a:lnTo>
                    <a:pt x="1509" y="1107"/>
                  </a:lnTo>
                  <a:cubicBezTo>
                    <a:pt x="1580" y="973"/>
                    <a:pt x="1107" y="652"/>
                    <a:pt x="1107" y="652"/>
                  </a:cubicBezTo>
                  <a:cubicBezTo>
                    <a:pt x="1107" y="652"/>
                    <a:pt x="795" y="0"/>
                    <a:pt x="688"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p:cNvSpPr/>
            <p:nvPr/>
          </p:nvSpPr>
          <p:spPr>
            <a:xfrm>
              <a:off x="3680298" y="2327526"/>
              <a:ext cx="120632" cy="20335"/>
            </a:xfrm>
            <a:custGeom>
              <a:avLst/>
              <a:gdLst/>
              <a:ahLst/>
              <a:cxnLst/>
              <a:rect l="l" t="t" r="r" b="b"/>
              <a:pathLst>
                <a:path w="1750" h="295" extrusionOk="0">
                  <a:moveTo>
                    <a:pt x="19" y="0"/>
                  </a:moveTo>
                  <a:lnTo>
                    <a:pt x="1" y="295"/>
                  </a:lnTo>
                  <a:lnTo>
                    <a:pt x="1723" y="295"/>
                  </a:lnTo>
                  <a:lnTo>
                    <a:pt x="1749"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p:nvPr/>
          </p:nvSpPr>
          <p:spPr>
            <a:xfrm>
              <a:off x="3694498" y="2290028"/>
              <a:ext cx="97195" cy="43083"/>
            </a:xfrm>
            <a:custGeom>
              <a:avLst/>
              <a:gdLst/>
              <a:ahLst/>
              <a:cxnLst/>
              <a:rect l="l" t="t" r="r" b="b"/>
              <a:pathLst>
                <a:path w="1410" h="625" extrusionOk="0">
                  <a:moveTo>
                    <a:pt x="741" y="0"/>
                  </a:moveTo>
                  <a:cubicBezTo>
                    <a:pt x="357" y="0"/>
                    <a:pt x="27" y="277"/>
                    <a:pt x="0" y="616"/>
                  </a:cubicBezTo>
                  <a:cubicBezTo>
                    <a:pt x="0" y="625"/>
                    <a:pt x="0" y="625"/>
                    <a:pt x="0" y="625"/>
                  </a:cubicBezTo>
                  <a:lnTo>
                    <a:pt x="214" y="625"/>
                  </a:lnTo>
                  <a:cubicBezTo>
                    <a:pt x="250" y="393"/>
                    <a:pt x="473" y="214"/>
                    <a:pt x="723" y="214"/>
                  </a:cubicBezTo>
                  <a:cubicBezTo>
                    <a:pt x="981" y="214"/>
                    <a:pt x="1178" y="393"/>
                    <a:pt x="1169" y="625"/>
                  </a:cubicBezTo>
                  <a:lnTo>
                    <a:pt x="1383" y="625"/>
                  </a:lnTo>
                  <a:cubicBezTo>
                    <a:pt x="1383" y="625"/>
                    <a:pt x="1383" y="625"/>
                    <a:pt x="1383" y="616"/>
                  </a:cubicBezTo>
                  <a:cubicBezTo>
                    <a:pt x="1410" y="277"/>
                    <a:pt x="1124" y="0"/>
                    <a:pt x="741" y="0"/>
                  </a:cubicBez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3706768" y="1930893"/>
              <a:ext cx="48046" cy="22817"/>
            </a:xfrm>
            <a:custGeom>
              <a:avLst/>
              <a:gdLst/>
              <a:ahLst/>
              <a:cxnLst/>
              <a:rect l="l" t="t" r="r" b="b"/>
              <a:pathLst>
                <a:path w="697" h="331" extrusionOk="0">
                  <a:moveTo>
                    <a:pt x="1" y="0"/>
                  </a:moveTo>
                  <a:lnTo>
                    <a:pt x="1" y="0"/>
                  </a:lnTo>
                  <a:cubicBezTo>
                    <a:pt x="36" y="197"/>
                    <a:pt x="170" y="330"/>
                    <a:pt x="331" y="330"/>
                  </a:cubicBezTo>
                  <a:cubicBezTo>
                    <a:pt x="491" y="330"/>
                    <a:pt x="643" y="197"/>
                    <a:pt x="696" y="0"/>
                  </a:cubicBezTo>
                  <a:lnTo>
                    <a:pt x="696" y="0"/>
                  </a:lnTo>
                  <a:cubicBezTo>
                    <a:pt x="598" y="54"/>
                    <a:pt x="473" y="90"/>
                    <a:pt x="340" y="90"/>
                  </a:cubicBezTo>
                  <a:cubicBezTo>
                    <a:pt x="215" y="90"/>
                    <a:pt x="99" y="54"/>
                    <a:pt x="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3449723" y="1511099"/>
              <a:ext cx="376440" cy="383609"/>
            </a:xfrm>
            <a:custGeom>
              <a:avLst/>
              <a:gdLst/>
              <a:ahLst/>
              <a:cxnLst/>
              <a:rect l="l" t="t" r="r" b="b"/>
              <a:pathLst>
                <a:path w="5461" h="5565" extrusionOk="0">
                  <a:moveTo>
                    <a:pt x="2300" y="0"/>
                  </a:moveTo>
                  <a:cubicBezTo>
                    <a:pt x="1296" y="0"/>
                    <a:pt x="563" y="194"/>
                    <a:pt x="563" y="194"/>
                  </a:cubicBezTo>
                  <a:cubicBezTo>
                    <a:pt x="143" y="1648"/>
                    <a:pt x="1" y="5296"/>
                    <a:pt x="1" y="5296"/>
                  </a:cubicBezTo>
                  <a:cubicBezTo>
                    <a:pt x="1" y="5296"/>
                    <a:pt x="2449" y="4959"/>
                    <a:pt x="3633" y="4959"/>
                  </a:cubicBezTo>
                  <a:cubicBezTo>
                    <a:pt x="3811" y="4959"/>
                    <a:pt x="3960" y="4967"/>
                    <a:pt x="4069" y="4984"/>
                  </a:cubicBezTo>
                  <a:cubicBezTo>
                    <a:pt x="4898" y="5118"/>
                    <a:pt x="5460" y="5564"/>
                    <a:pt x="5460" y="5564"/>
                  </a:cubicBezTo>
                  <a:cubicBezTo>
                    <a:pt x="5460" y="5564"/>
                    <a:pt x="5077" y="1228"/>
                    <a:pt x="4711" y="443"/>
                  </a:cubicBezTo>
                  <a:cubicBezTo>
                    <a:pt x="3883" y="100"/>
                    <a:pt x="3022" y="0"/>
                    <a:pt x="2300"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8"/>
            <p:cNvSpPr/>
            <p:nvPr/>
          </p:nvSpPr>
          <p:spPr>
            <a:xfrm>
              <a:off x="3449723" y="1521922"/>
              <a:ext cx="50528" cy="354313"/>
            </a:xfrm>
            <a:custGeom>
              <a:avLst/>
              <a:gdLst/>
              <a:ahLst/>
              <a:cxnLst/>
              <a:rect l="l" t="t" r="r" b="b"/>
              <a:pathLst>
                <a:path w="733" h="5140" extrusionOk="0">
                  <a:moveTo>
                    <a:pt x="732" y="1"/>
                  </a:moveTo>
                  <a:lnTo>
                    <a:pt x="732" y="1"/>
                  </a:lnTo>
                  <a:cubicBezTo>
                    <a:pt x="625" y="19"/>
                    <a:pt x="563" y="37"/>
                    <a:pt x="563" y="37"/>
                  </a:cubicBezTo>
                  <a:cubicBezTo>
                    <a:pt x="143" y="1491"/>
                    <a:pt x="1" y="5139"/>
                    <a:pt x="1" y="5139"/>
                  </a:cubicBezTo>
                  <a:cubicBezTo>
                    <a:pt x="1" y="5139"/>
                    <a:pt x="286" y="5104"/>
                    <a:pt x="411" y="5086"/>
                  </a:cubicBezTo>
                  <a:cubicBezTo>
                    <a:pt x="250" y="4417"/>
                    <a:pt x="348" y="3605"/>
                    <a:pt x="348" y="2749"/>
                  </a:cubicBezTo>
                  <a:cubicBezTo>
                    <a:pt x="348" y="1705"/>
                    <a:pt x="491" y="741"/>
                    <a:pt x="732" y="1"/>
                  </a:cubicBezTo>
                  <a:close/>
                </a:path>
              </a:pathLst>
            </a:custGeom>
            <a:solidFill>
              <a:srgbClr val="CA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3670510" y="1515166"/>
              <a:ext cx="155650" cy="379542"/>
            </a:xfrm>
            <a:custGeom>
              <a:avLst/>
              <a:gdLst/>
              <a:ahLst/>
              <a:cxnLst/>
              <a:rect l="l" t="t" r="r" b="b"/>
              <a:pathLst>
                <a:path w="2258" h="5506" extrusionOk="0">
                  <a:moveTo>
                    <a:pt x="0" y="1"/>
                  </a:moveTo>
                  <a:lnTo>
                    <a:pt x="0" y="1"/>
                  </a:lnTo>
                  <a:cubicBezTo>
                    <a:pt x="250" y="750"/>
                    <a:pt x="696" y="4283"/>
                    <a:pt x="866" y="4925"/>
                  </a:cubicBezTo>
                  <a:cubicBezTo>
                    <a:pt x="1695" y="5059"/>
                    <a:pt x="2257" y="5505"/>
                    <a:pt x="2257" y="5505"/>
                  </a:cubicBezTo>
                  <a:cubicBezTo>
                    <a:pt x="2257" y="5505"/>
                    <a:pt x="1874" y="1169"/>
                    <a:pt x="1508" y="384"/>
                  </a:cubicBezTo>
                  <a:cubicBezTo>
                    <a:pt x="999" y="179"/>
                    <a:pt x="482" y="54"/>
                    <a:pt x="0" y="1"/>
                  </a:cubicBezTo>
                  <a:close/>
                </a:path>
              </a:pathLst>
            </a:custGeom>
            <a:solidFill>
              <a:srgbClr val="CA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3497699" y="1509928"/>
              <a:ext cx="212864" cy="331910"/>
            </a:xfrm>
            <a:custGeom>
              <a:avLst/>
              <a:gdLst/>
              <a:ahLst/>
              <a:cxnLst/>
              <a:rect l="l" t="t" r="r" b="b"/>
              <a:pathLst>
                <a:path w="3088" h="4815" extrusionOk="0">
                  <a:moveTo>
                    <a:pt x="1559" y="1"/>
                  </a:moveTo>
                  <a:cubicBezTo>
                    <a:pt x="1124" y="1"/>
                    <a:pt x="714" y="60"/>
                    <a:pt x="330" y="193"/>
                  </a:cubicBezTo>
                  <a:cubicBezTo>
                    <a:pt x="0" y="1031"/>
                    <a:pt x="36" y="4814"/>
                    <a:pt x="36" y="4814"/>
                  </a:cubicBezTo>
                  <a:cubicBezTo>
                    <a:pt x="56" y="4814"/>
                    <a:pt x="78" y="4815"/>
                    <a:pt x="103" y="4815"/>
                  </a:cubicBezTo>
                  <a:cubicBezTo>
                    <a:pt x="783" y="4815"/>
                    <a:pt x="3087" y="4582"/>
                    <a:pt x="3087" y="4582"/>
                  </a:cubicBezTo>
                  <a:cubicBezTo>
                    <a:pt x="3087" y="4582"/>
                    <a:pt x="2677" y="416"/>
                    <a:pt x="2677" y="112"/>
                  </a:cubicBezTo>
                  <a:cubicBezTo>
                    <a:pt x="2288" y="40"/>
                    <a:pt x="1915" y="1"/>
                    <a:pt x="1559" y="1"/>
                  </a:cubicBezTo>
                  <a:close/>
                </a:path>
              </a:pathLst>
            </a:custGeom>
            <a:solidFill>
              <a:srgbClr val="CA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3483568" y="1875955"/>
              <a:ext cx="57214" cy="70518"/>
            </a:xfrm>
            <a:custGeom>
              <a:avLst/>
              <a:gdLst/>
              <a:ahLst/>
              <a:cxnLst/>
              <a:rect l="l" t="t" r="r" b="b"/>
              <a:pathLst>
                <a:path w="830" h="1023" extrusionOk="0">
                  <a:moveTo>
                    <a:pt x="292" y="1"/>
                  </a:moveTo>
                  <a:cubicBezTo>
                    <a:pt x="281" y="1"/>
                    <a:pt x="270" y="2"/>
                    <a:pt x="259" y="3"/>
                  </a:cubicBezTo>
                  <a:cubicBezTo>
                    <a:pt x="80" y="39"/>
                    <a:pt x="0" y="289"/>
                    <a:pt x="89" y="574"/>
                  </a:cubicBezTo>
                  <a:cubicBezTo>
                    <a:pt x="173" y="834"/>
                    <a:pt x="367" y="1023"/>
                    <a:pt x="538" y="1023"/>
                  </a:cubicBezTo>
                  <a:cubicBezTo>
                    <a:pt x="549" y="1023"/>
                    <a:pt x="560" y="1022"/>
                    <a:pt x="571" y="1020"/>
                  </a:cubicBezTo>
                  <a:cubicBezTo>
                    <a:pt x="750" y="985"/>
                    <a:pt x="830" y="735"/>
                    <a:pt x="741" y="449"/>
                  </a:cubicBezTo>
                  <a:cubicBezTo>
                    <a:pt x="657" y="190"/>
                    <a:pt x="463" y="1"/>
                    <a:pt x="29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8"/>
            <p:cNvSpPr/>
            <p:nvPr/>
          </p:nvSpPr>
          <p:spPr>
            <a:xfrm>
              <a:off x="3697531" y="1148105"/>
              <a:ext cx="113256" cy="196044"/>
            </a:xfrm>
            <a:custGeom>
              <a:avLst/>
              <a:gdLst/>
              <a:ahLst/>
              <a:cxnLst/>
              <a:rect l="l" t="t" r="r" b="b"/>
              <a:pathLst>
                <a:path w="1643" h="2844" extrusionOk="0">
                  <a:moveTo>
                    <a:pt x="1187" y="0"/>
                  </a:moveTo>
                  <a:cubicBezTo>
                    <a:pt x="902" y="0"/>
                    <a:pt x="443" y="448"/>
                    <a:pt x="250" y="1097"/>
                  </a:cubicBezTo>
                  <a:cubicBezTo>
                    <a:pt x="1" y="1936"/>
                    <a:pt x="242" y="2748"/>
                    <a:pt x="607" y="2837"/>
                  </a:cubicBezTo>
                  <a:cubicBezTo>
                    <a:pt x="626" y="2841"/>
                    <a:pt x="645" y="2843"/>
                    <a:pt x="664" y="2843"/>
                  </a:cubicBezTo>
                  <a:cubicBezTo>
                    <a:pt x="998" y="2843"/>
                    <a:pt x="1373" y="2187"/>
                    <a:pt x="1508" y="1418"/>
                  </a:cubicBezTo>
                  <a:cubicBezTo>
                    <a:pt x="1642" y="714"/>
                    <a:pt x="1526" y="125"/>
                    <a:pt x="1276" y="18"/>
                  </a:cubicBezTo>
                  <a:cubicBezTo>
                    <a:pt x="1249" y="6"/>
                    <a:pt x="1219" y="0"/>
                    <a:pt x="1187" y="0"/>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a:off x="3736271" y="1273492"/>
              <a:ext cx="256360" cy="169850"/>
            </a:xfrm>
            <a:custGeom>
              <a:avLst/>
              <a:gdLst/>
              <a:ahLst/>
              <a:cxnLst/>
              <a:rect l="l" t="t" r="r" b="b"/>
              <a:pathLst>
                <a:path w="3719" h="2464" extrusionOk="0">
                  <a:moveTo>
                    <a:pt x="2615" y="1"/>
                  </a:moveTo>
                  <a:cubicBezTo>
                    <a:pt x="2615" y="1"/>
                    <a:pt x="1" y="161"/>
                    <a:pt x="1160" y="1392"/>
                  </a:cubicBezTo>
                  <a:cubicBezTo>
                    <a:pt x="1455" y="1705"/>
                    <a:pt x="1999" y="2320"/>
                    <a:pt x="2302" y="2418"/>
                  </a:cubicBezTo>
                  <a:cubicBezTo>
                    <a:pt x="2408" y="2450"/>
                    <a:pt x="2508" y="2463"/>
                    <a:pt x="2603" y="2463"/>
                  </a:cubicBezTo>
                  <a:cubicBezTo>
                    <a:pt x="3300" y="2463"/>
                    <a:pt x="3719" y="1726"/>
                    <a:pt x="3703" y="1624"/>
                  </a:cubicBezTo>
                  <a:cubicBezTo>
                    <a:pt x="3694" y="1464"/>
                    <a:pt x="3284" y="706"/>
                    <a:pt x="2615"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3731377" y="1518889"/>
              <a:ext cx="58455" cy="150135"/>
            </a:xfrm>
            <a:custGeom>
              <a:avLst/>
              <a:gdLst/>
              <a:ahLst/>
              <a:cxnLst/>
              <a:rect l="l" t="t" r="r" b="b"/>
              <a:pathLst>
                <a:path w="848" h="2178" extrusionOk="0">
                  <a:moveTo>
                    <a:pt x="571" y="0"/>
                  </a:moveTo>
                  <a:lnTo>
                    <a:pt x="518" y="27"/>
                  </a:lnTo>
                  <a:cubicBezTo>
                    <a:pt x="776" y="544"/>
                    <a:pt x="785" y="1196"/>
                    <a:pt x="589" y="1633"/>
                  </a:cubicBezTo>
                  <a:cubicBezTo>
                    <a:pt x="464" y="1918"/>
                    <a:pt x="250" y="2088"/>
                    <a:pt x="0" y="2141"/>
                  </a:cubicBezTo>
                  <a:lnTo>
                    <a:pt x="18" y="2177"/>
                  </a:lnTo>
                  <a:cubicBezTo>
                    <a:pt x="72" y="2168"/>
                    <a:pt x="125" y="2159"/>
                    <a:pt x="170" y="2141"/>
                  </a:cubicBezTo>
                  <a:cubicBezTo>
                    <a:pt x="366" y="2061"/>
                    <a:pt x="536" y="1892"/>
                    <a:pt x="643" y="1660"/>
                  </a:cubicBezTo>
                  <a:cubicBezTo>
                    <a:pt x="848" y="1205"/>
                    <a:pt x="839" y="536"/>
                    <a:pt x="571" y="0"/>
                  </a:cubicBez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3807615" y="1370617"/>
              <a:ext cx="215276" cy="178466"/>
            </a:xfrm>
            <a:custGeom>
              <a:avLst/>
              <a:gdLst/>
              <a:ahLst/>
              <a:cxnLst/>
              <a:rect l="l" t="t" r="r" b="b"/>
              <a:pathLst>
                <a:path w="3123" h="2589" extrusionOk="0">
                  <a:moveTo>
                    <a:pt x="2281" y="0"/>
                  </a:moveTo>
                  <a:cubicBezTo>
                    <a:pt x="1813" y="0"/>
                    <a:pt x="1211" y="430"/>
                    <a:pt x="991" y="563"/>
                  </a:cubicBezTo>
                  <a:cubicBezTo>
                    <a:pt x="536" y="831"/>
                    <a:pt x="1" y="1794"/>
                    <a:pt x="1" y="1794"/>
                  </a:cubicBezTo>
                  <a:lnTo>
                    <a:pt x="911" y="2588"/>
                  </a:lnTo>
                  <a:cubicBezTo>
                    <a:pt x="911" y="2588"/>
                    <a:pt x="2213" y="2125"/>
                    <a:pt x="2543" y="1696"/>
                  </a:cubicBezTo>
                  <a:cubicBezTo>
                    <a:pt x="2668" y="1536"/>
                    <a:pt x="3123" y="653"/>
                    <a:pt x="2686" y="171"/>
                  </a:cubicBezTo>
                  <a:cubicBezTo>
                    <a:pt x="2579" y="48"/>
                    <a:pt x="2437" y="0"/>
                    <a:pt x="228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8"/>
            <p:cNvSpPr/>
            <p:nvPr/>
          </p:nvSpPr>
          <p:spPr>
            <a:xfrm>
              <a:off x="3807615" y="1370410"/>
              <a:ext cx="215276" cy="178673"/>
            </a:xfrm>
            <a:custGeom>
              <a:avLst/>
              <a:gdLst/>
              <a:ahLst/>
              <a:cxnLst/>
              <a:rect l="l" t="t" r="r" b="b"/>
              <a:pathLst>
                <a:path w="3123" h="2592" extrusionOk="0">
                  <a:moveTo>
                    <a:pt x="2283" y="0"/>
                  </a:moveTo>
                  <a:cubicBezTo>
                    <a:pt x="2255" y="0"/>
                    <a:pt x="2225" y="2"/>
                    <a:pt x="2195" y="4"/>
                  </a:cubicBezTo>
                  <a:cubicBezTo>
                    <a:pt x="2374" y="94"/>
                    <a:pt x="2490" y="236"/>
                    <a:pt x="2490" y="379"/>
                  </a:cubicBezTo>
                  <a:cubicBezTo>
                    <a:pt x="2490" y="664"/>
                    <a:pt x="2106" y="888"/>
                    <a:pt x="1624" y="888"/>
                  </a:cubicBezTo>
                  <a:cubicBezTo>
                    <a:pt x="1303" y="888"/>
                    <a:pt x="1026" y="789"/>
                    <a:pt x="875" y="638"/>
                  </a:cubicBezTo>
                  <a:cubicBezTo>
                    <a:pt x="456" y="986"/>
                    <a:pt x="1" y="1797"/>
                    <a:pt x="1" y="1797"/>
                  </a:cubicBezTo>
                  <a:lnTo>
                    <a:pt x="911" y="2591"/>
                  </a:lnTo>
                  <a:cubicBezTo>
                    <a:pt x="911" y="2591"/>
                    <a:pt x="2213" y="2128"/>
                    <a:pt x="2543" y="1699"/>
                  </a:cubicBezTo>
                  <a:cubicBezTo>
                    <a:pt x="2668" y="1539"/>
                    <a:pt x="3123" y="656"/>
                    <a:pt x="2686" y="174"/>
                  </a:cubicBezTo>
                  <a:cubicBezTo>
                    <a:pt x="2580" y="45"/>
                    <a:pt x="2442" y="0"/>
                    <a:pt x="2283"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3690638" y="1143142"/>
              <a:ext cx="286139" cy="260841"/>
            </a:xfrm>
            <a:custGeom>
              <a:avLst/>
              <a:gdLst/>
              <a:ahLst/>
              <a:cxnLst/>
              <a:rect l="l" t="t" r="r" b="b"/>
              <a:pathLst>
                <a:path w="4151" h="3784" extrusionOk="0">
                  <a:moveTo>
                    <a:pt x="1241" y="0"/>
                  </a:moveTo>
                  <a:cubicBezTo>
                    <a:pt x="934" y="0"/>
                    <a:pt x="1" y="1086"/>
                    <a:pt x="582" y="2275"/>
                  </a:cubicBezTo>
                  <a:cubicBezTo>
                    <a:pt x="752" y="2623"/>
                    <a:pt x="1020" y="2846"/>
                    <a:pt x="1582" y="3783"/>
                  </a:cubicBezTo>
                  <a:cubicBezTo>
                    <a:pt x="2866" y="3489"/>
                    <a:pt x="3580" y="3016"/>
                    <a:pt x="4151" y="2507"/>
                  </a:cubicBezTo>
                  <a:cubicBezTo>
                    <a:pt x="4151" y="2507"/>
                    <a:pt x="3651" y="1785"/>
                    <a:pt x="2938" y="1018"/>
                  </a:cubicBezTo>
                  <a:cubicBezTo>
                    <a:pt x="2224" y="250"/>
                    <a:pt x="1537" y="27"/>
                    <a:pt x="1252" y="1"/>
                  </a:cubicBezTo>
                  <a:cubicBezTo>
                    <a:pt x="1248" y="0"/>
                    <a:pt x="1244" y="0"/>
                    <a:pt x="1241"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3726413" y="1142935"/>
              <a:ext cx="250363" cy="261047"/>
            </a:xfrm>
            <a:custGeom>
              <a:avLst/>
              <a:gdLst/>
              <a:ahLst/>
              <a:cxnLst/>
              <a:rect l="l" t="t" r="r" b="b"/>
              <a:pathLst>
                <a:path w="3632" h="3787" extrusionOk="0">
                  <a:moveTo>
                    <a:pt x="711" y="0"/>
                  </a:moveTo>
                  <a:cubicBezTo>
                    <a:pt x="691" y="0"/>
                    <a:pt x="669" y="8"/>
                    <a:pt x="643" y="21"/>
                  </a:cubicBezTo>
                  <a:cubicBezTo>
                    <a:pt x="1018" y="164"/>
                    <a:pt x="1411" y="485"/>
                    <a:pt x="1723" y="949"/>
                  </a:cubicBezTo>
                  <a:cubicBezTo>
                    <a:pt x="2267" y="1761"/>
                    <a:pt x="2312" y="2689"/>
                    <a:pt x="1830" y="3010"/>
                  </a:cubicBezTo>
                  <a:cubicBezTo>
                    <a:pt x="1718" y="3084"/>
                    <a:pt x="1588" y="3118"/>
                    <a:pt x="1447" y="3118"/>
                  </a:cubicBezTo>
                  <a:cubicBezTo>
                    <a:pt x="989" y="3118"/>
                    <a:pt x="417" y="2751"/>
                    <a:pt x="1" y="2145"/>
                  </a:cubicBezTo>
                  <a:lnTo>
                    <a:pt x="1" y="2145"/>
                  </a:lnTo>
                  <a:cubicBezTo>
                    <a:pt x="19" y="2189"/>
                    <a:pt x="37" y="2234"/>
                    <a:pt x="63" y="2278"/>
                  </a:cubicBezTo>
                  <a:cubicBezTo>
                    <a:pt x="233" y="2626"/>
                    <a:pt x="501" y="2849"/>
                    <a:pt x="1063" y="3786"/>
                  </a:cubicBezTo>
                  <a:cubicBezTo>
                    <a:pt x="2347" y="3492"/>
                    <a:pt x="3061" y="3019"/>
                    <a:pt x="3632" y="2510"/>
                  </a:cubicBezTo>
                  <a:cubicBezTo>
                    <a:pt x="3632" y="2510"/>
                    <a:pt x="3132" y="1788"/>
                    <a:pt x="2419" y="1021"/>
                  </a:cubicBezTo>
                  <a:cubicBezTo>
                    <a:pt x="1705" y="253"/>
                    <a:pt x="1018" y="30"/>
                    <a:pt x="733" y="4"/>
                  </a:cubicBezTo>
                  <a:cubicBezTo>
                    <a:pt x="725" y="1"/>
                    <a:pt x="718" y="0"/>
                    <a:pt x="711" y="0"/>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8"/>
            <p:cNvSpPr/>
            <p:nvPr/>
          </p:nvSpPr>
          <p:spPr>
            <a:xfrm>
              <a:off x="3476813" y="1507308"/>
              <a:ext cx="210933" cy="322259"/>
            </a:xfrm>
            <a:custGeom>
              <a:avLst/>
              <a:gdLst/>
              <a:ahLst/>
              <a:cxnLst/>
              <a:rect l="l" t="t" r="r" b="b"/>
              <a:pathLst>
                <a:path w="3060" h="4675" extrusionOk="0">
                  <a:moveTo>
                    <a:pt x="1693" y="1"/>
                  </a:moveTo>
                  <a:cubicBezTo>
                    <a:pt x="1254" y="1"/>
                    <a:pt x="840" y="58"/>
                    <a:pt x="455" y="186"/>
                  </a:cubicBezTo>
                  <a:cubicBezTo>
                    <a:pt x="89" y="998"/>
                    <a:pt x="0" y="4673"/>
                    <a:pt x="0" y="4673"/>
                  </a:cubicBezTo>
                  <a:cubicBezTo>
                    <a:pt x="21" y="4674"/>
                    <a:pt x="45" y="4674"/>
                    <a:pt x="70" y="4674"/>
                  </a:cubicBezTo>
                  <a:cubicBezTo>
                    <a:pt x="762" y="4674"/>
                    <a:pt x="3060" y="4450"/>
                    <a:pt x="3060" y="4450"/>
                  </a:cubicBezTo>
                  <a:cubicBezTo>
                    <a:pt x="3060" y="4450"/>
                    <a:pt x="2792" y="409"/>
                    <a:pt x="2801" y="106"/>
                  </a:cubicBezTo>
                  <a:cubicBezTo>
                    <a:pt x="2418" y="38"/>
                    <a:pt x="2048" y="1"/>
                    <a:pt x="1693" y="1"/>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8"/>
            <p:cNvSpPr/>
            <p:nvPr/>
          </p:nvSpPr>
          <p:spPr>
            <a:xfrm>
              <a:off x="3553672" y="1125289"/>
              <a:ext cx="148894" cy="67416"/>
            </a:xfrm>
            <a:custGeom>
              <a:avLst/>
              <a:gdLst/>
              <a:ahLst/>
              <a:cxnLst/>
              <a:rect l="l" t="t" r="r" b="b"/>
              <a:pathLst>
                <a:path w="2160" h="978" extrusionOk="0">
                  <a:moveTo>
                    <a:pt x="2047" y="0"/>
                  </a:moveTo>
                  <a:cubicBezTo>
                    <a:pt x="1274" y="0"/>
                    <a:pt x="442" y="87"/>
                    <a:pt x="170" y="206"/>
                  </a:cubicBezTo>
                  <a:cubicBezTo>
                    <a:pt x="1" y="624"/>
                    <a:pt x="86" y="977"/>
                    <a:pt x="542" y="977"/>
                  </a:cubicBezTo>
                  <a:cubicBezTo>
                    <a:pt x="592" y="977"/>
                    <a:pt x="646" y="973"/>
                    <a:pt x="705" y="964"/>
                  </a:cubicBezTo>
                  <a:cubicBezTo>
                    <a:pt x="1240" y="875"/>
                    <a:pt x="1820" y="447"/>
                    <a:pt x="2159" y="1"/>
                  </a:cubicBezTo>
                  <a:cubicBezTo>
                    <a:pt x="2122" y="0"/>
                    <a:pt x="2085" y="0"/>
                    <a:pt x="2047" y="0"/>
                  </a:cubicBezTo>
                  <a:close/>
                </a:path>
              </a:pathLst>
            </a:custGeom>
            <a:solidFill>
              <a:srgbClr val="DE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8"/>
            <p:cNvSpPr/>
            <p:nvPr/>
          </p:nvSpPr>
          <p:spPr>
            <a:xfrm>
              <a:off x="3567803" y="1125289"/>
              <a:ext cx="134763" cy="35776"/>
            </a:xfrm>
            <a:custGeom>
              <a:avLst/>
              <a:gdLst/>
              <a:ahLst/>
              <a:cxnLst/>
              <a:rect l="l" t="t" r="r" b="b"/>
              <a:pathLst>
                <a:path w="1955" h="519" extrusionOk="0">
                  <a:moveTo>
                    <a:pt x="1837" y="0"/>
                  </a:moveTo>
                  <a:cubicBezTo>
                    <a:pt x="1101" y="0"/>
                    <a:pt x="305" y="79"/>
                    <a:pt x="0" y="197"/>
                  </a:cubicBezTo>
                  <a:cubicBezTo>
                    <a:pt x="232" y="384"/>
                    <a:pt x="705" y="518"/>
                    <a:pt x="1249" y="518"/>
                  </a:cubicBezTo>
                  <a:lnTo>
                    <a:pt x="1437" y="518"/>
                  </a:lnTo>
                  <a:cubicBezTo>
                    <a:pt x="1642" y="367"/>
                    <a:pt x="1820" y="188"/>
                    <a:pt x="1954" y="1"/>
                  </a:cubicBezTo>
                  <a:cubicBezTo>
                    <a:pt x="1915" y="0"/>
                    <a:pt x="1876" y="0"/>
                    <a:pt x="1837" y="0"/>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8"/>
            <p:cNvSpPr/>
            <p:nvPr/>
          </p:nvSpPr>
          <p:spPr>
            <a:xfrm>
              <a:off x="3553672" y="1126529"/>
              <a:ext cx="99056" cy="66175"/>
            </a:xfrm>
            <a:custGeom>
              <a:avLst/>
              <a:gdLst/>
              <a:ahLst/>
              <a:cxnLst/>
              <a:rect l="l" t="t" r="r" b="b"/>
              <a:pathLst>
                <a:path w="1437" h="960" extrusionOk="0">
                  <a:moveTo>
                    <a:pt x="1436" y="1"/>
                  </a:moveTo>
                  <a:lnTo>
                    <a:pt x="1436" y="1"/>
                  </a:lnTo>
                  <a:cubicBezTo>
                    <a:pt x="874" y="27"/>
                    <a:pt x="411" y="19"/>
                    <a:pt x="170" y="188"/>
                  </a:cubicBezTo>
                  <a:cubicBezTo>
                    <a:pt x="1" y="606"/>
                    <a:pt x="86" y="959"/>
                    <a:pt x="536" y="959"/>
                  </a:cubicBezTo>
                  <a:cubicBezTo>
                    <a:pt x="585" y="959"/>
                    <a:pt x="638" y="955"/>
                    <a:pt x="696" y="946"/>
                  </a:cubicBezTo>
                  <a:cubicBezTo>
                    <a:pt x="277" y="928"/>
                    <a:pt x="205" y="581"/>
                    <a:pt x="366" y="179"/>
                  </a:cubicBezTo>
                  <a:cubicBezTo>
                    <a:pt x="544" y="99"/>
                    <a:pt x="955" y="36"/>
                    <a:pt x="1436"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8"/>
            <p:cNvSpPr/>
            <p:nvPr/>
          </p:nvSpPr>
          <p:spPr>
            <a:xfrm>
              <a:off x="3602199" y="1502276"/>
              <a:ext cx="155098" cy="132281"/>
            </a:xfrm>
            <a:custGeom>
              <a:avLst/>
              <a:gdLst/>
              <a:ahLst/>
              <a:cxnLst/>
              <a:rect l="l" t="t" r="r" b="b"/>
              <a:pathLst>
                <a:path w="2250" h="1919" extrusionOk="0">
                  <a:moveTo>
                    <a:pt x="72" y="0"/>
                  </a:moveTo>
                  <a:lnTo>
                    <a:pt x="1" y="9"/>
                  </a:lnTo>
                  <a:cubicBezTo>
                    <a:pt x="72" y="562"/>
                    <a:pt x="501" y="1196"/>
                    <a:pt x="1063" y="1579"/>
                  </a:cubicBezTo>
                  <a:cubicBezTo>
                    <a:pt x="1384" y="1802"/>
                    <a:pt x="1723" y="1918"/>
                    <a:pt x="2035" y="1918"/>
                  </a:cubicBezTo>
                  <a:cubicBezTo>
                    <a:pt x="2106" y="1918"/>
                    <a:pt x="2178" y="1918"/>
                    <a:pt x="2249" y="1901"/>
                  </a:cubicBezTo>
                  <a:lnTo>
                    <a:pt x="2231" y="1838"/>
                  </a:lnTo>
                  <a:cubicBezTo>
                    <a:pt x="2163" y="1852"/>
                    <a:pt x="2093" y="1859"/>
                    <a:pt x="2022" y="1859"/>
                  </a:cubicBezTo>
                  <a:cubicBezTo>
                    <a:pt x="1727" y="1859"/>
                    <a:pt x="1407" y="1743"/>
                    <a:pt x="1098" y="1535"/>
                  </a:cubicBezTo>
                  <a:cubicBezTo>
                    <a:pt x="554" y="1151"/>
                    <a:pt x="144" y="536"/>
                    <a:pt x="72" y="0"/>
                  </a:cubicBez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8"/>
            <p:cNvSpPr/>
            <p:nvPr/>
          </p:nvSpPr>
          <p:spPr>
            <a:xfrm>
              <a:off x="3670510" y="1557008"/>
              <a:ext cx="52940" cy="54250"/>
            </a:xfrm>
            <a:custGeom>
              <a:avLst/>
              <a:gdLst/>
              <a:ahLst/>
              <a:cxnLst/>
              <a:rect l="l" t="t" r="r" b="b"/>
              <a:pathLst>
                <a:path w="768" h="787" extrusionOk="0">
                  <a:moveTo>
                    <a:pt x="89" y="0"/>
                  </a:moveTo>
                  <a:lnTo>
                    <a:pt x="89" y="0"/>
                  </a:lnTo>
                  <a:cubicBezTo>
                    <a:pt x="0" y="125"/>
                    <a:pt x="0" y="348"/>
                    <a:pt x="107" y="553"/>
                  </a:cubicBezTo>
                  <a:cubicBezTo>
                    <a:pt x="206" y="734"/>
                    <a:pt x="411" y="787"/>
                    <a:pt x="498" y="787"/>
                  </a:cubicBezTo>
                  <a:cubicBezTo>
                    <a:pt x="506" y="787"/>
                    <a:pt x="512" y="786"/>
                    <a:pt x="518" y="785"/>
                  </a:cubicBezTo>
                  <a:cubicBezTo>
                    <a:pt x="598" y="777"/>
                    <a:pt x="767" y="607"/>
                    <a:pt x="571" y="464"/>
                  </a:cubicBezTo>
                  <a:cubicBezTo>
                    <a:pt x="384" y="313"/>
                    <a:pt x="473" y="197"/>
                    <a:pt x="473" y="197"/>
                  </a:cubicBezTo>
                  <a:lnTo>
                    <a:pt x="89"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8"/>
            <p:cNvSpPr/>
            <p:nvPr/>
          </p:nvSpPr>
          <p:spPr>
            <a:xfrm>
              <a:off x="3688294" y="1590853"/>
              <a:ext cx="59764" cy="44599"/>
            </a:xfrm>
            <a:custGeom>
              <a:avLst/>
              <a:gdLst/>
              <a:ahLst/>
              <a:cxnLst/>
              <a:rect l="l" t="t" r="r" b="b"/>
              <a:pathLst>
                <a:path w="867" h="647" extrusionOk="0">
                  <a:moveTo>
                    <a:pt x="28" y="0"/>
                  </a:moveTo>
                  <a:lnTo>
                    <a:pt x="28" y="0"/>
                  </a:lnTo>
                  <a:cubicBezTo>
                    <a:pt x="1" y="152"/>
                    <a:pt x="81" y="366"/>
                    <a:pt x="251" y="526"/>
                  </a:cubicBezTo>
                  <a:cubicBezTo>
                    <a:pt x="353" y="618"/>
                    <a:pt x="470" y="646"/>
                    <a:pt x="563" y="646"/>
                  </a:cubicBezTo>
                  <a:cubicBezTo>
                    <a:pt x="632" y="646"/>
                    <a:pt x="688" y="631"/>
                    <a:pt x="715" y="616"/>
                  </a:cubicBezTo>
                  <a:cubicBezTo>
                    <a:pt x="777" y="580"/>
                    <a:pt x="866" y="357"/>
                    <a:pt x="634" y="286"/>
                  </a:cubicBezTo>
                  <a:cubicBezTo>
                    <a:pt x="411" y="205"/>
                    <a:pt x="447" y="54"/>
                    <a:pt x="447" y="54"/>
                  </a:cubicBezTo>
                  <a:lnTo>
                    <a:pt x="28"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8"/>
            <p:cNvSpPr/>
            <p:nvPr/>
          </p:nvSpPr>
          <p:spPr>
            <a:xfrm>
              <a:off x="3744267" y="1638140"/>
              <a:ext cx="220860" cy="316193"/>
            </a:xfrm>
            <a:custGeom>
              <a:avLst/>
              <a:gdLst/>
              <a:ahLst/>
              <a:cxnLst/>
              <a:rect l="l" t="t" r="r" b="b"/>
              <a:pathLst>
                <a:path w="3204" h="4587" extrusionOk="0">
                  <a:moveTo>
                    <a:pt x="821" y="1"/>
                  </a:moveTo>
                  <a:lnTo>
                    <a:pt x="1" y="625"/>
                  </a:lnTo>
                  <a:lnTo>
                    <a:pt x="2222" y="4328"/>
                  </a:lnTo>
                  <a:lnTo>
                    <a:pt x="3150" y="4586"/>
                  </a:lnTo>
                  <a:lnTo>
                    <a:pt x="3203" y="3801"/>
                  </a:lnTo>
                  <a:lnTo>
                    <a:pt x="821" y="1"/>
                  </a:ln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3740613" y="1634487"/>
              <a:ext cx="82443" cy="80651"/>
            </a:xfrm>
            <a:custGeom>
              <a:avLst/>
              <a:gdLst/>
              <a:ahLst/>
              <a:cxnLst/>
              <a:rect l="l" t="t" r="r" b="b"/>
              <a:pathLst>
                <a:path w="1196" h="1170" extrusionOk="0">
                  <a:moveTo>
                    <a:pt x="901" y="0"/>
                  </a:moveTo>
                  <a:lnTo>
                    <a:pt x="0" y="687"/>
                  </a:lnTo>
                  <a:lnTo>
                    <a:pt x="286" y="1169"/>
                  </a:lnTo>
                  <a:lnTo>
                    <a:pt x="1196" y="473"/>
                  </a:lnTo>
                  <a:lnTo>
                    <a:pt x="901" y="0"/>
                  </a:ln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8"/>
            <p:cNvSpPr/>
            <p:nvPr/>
          </p:nvSpPr>
          <p:spPr>
            <a:xfrm>
              <a:off x="3737511" y="1630765"/>
              <a:ext cx="232509" cy="330325"/>
            </a:xfrm>
            <a:custGeom>
              <a:avLst/>
              <a:gdLst/>
              <a:ahLst/>
              <a:cxnLst/>
              <a:rect l="l" t="t" r="r" b="b"/>
              <a:pathLst>
                <a:path w="3373" h="4792" extrusionOk="0">
                  <a:moveTo>
                    <a:pt x="902" y="215"/>
                  </a:moveTo>
                  <a:lnTo>
                    <a:pt x="3221" y="3926"/>
                  </a:lnTo>
                  <a:lnTo>
                    <a:pt x="3176" y="4604"/>
                  </a:lnTo>
                  <a:lnTo>
                    <a:pt x="2365" y="4372"/>
                  </a:lnTo>
                  <a:lnTo>
                    <a:pt x="197" y="750"/>
                  </a:lnTo>
                  <a:lnTo>
                    <a:pt x="902" y="215"/>
                  </a:lnTo>
                  <a:close/>
                  <a:moveTo>
                    <a:pt x="937" y="1"/>
                  </a:moveTo>
                  <a:lnTo>
                    <a:pt x="1" y="715"/>
                  </a:lnTo>
                  <a:lnTo>
                    <a:pt x="2267" y="4497"/>
                  </a:lnTo>
                  <a:lnTo>
                    <a:pt x="3319" y="4791"/>
                  </a:lnTo>
                  <a:lnTo>
                    <a:pt x="3373" y="3882"/>
                  </a:lnTo>
                  <a:lnTo>
                    <a:pt x="937" y="1"/>
                  </a:ln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8"/>
            <p:cNvSpPr/>
            <p:nvPr/>
          </p:nvSpPr>
          <p:spPr>
            <a:xfrm>
              <a:off x="3679127" y="1533640"/>
              <a:ext cx="72586" cy="93541"/>
            </a:xfrm>
            <a:custGeom>
              <a:avLst/>
              <a:gdLst/>
              <a:ahLst/>
              <a:cxnLst/>
              <a:rect l="l" t="t" r="r" b="b"/>
              <a:pathLst>
                <a:path w="1053" h="1357" extrusionOk="0">
                  <a:moveTo>
                    <a:pt x="321" y="0"/>
                  </a:moveTo>
                  <a:lnTo>
                    <a:pt x="0" y="170"/>
                  </a:lnTo>
                  <a:lnTo>
                    <a:pt x="714" y="1356"/>
                  </a:lnTo>
                  <a:lnTo>
                    <a:pt x="1053" y="1205"/>
                  </a:lnTo>
                  <a:lnTo>
                    <a:pt x="321" y="0"/>
                  </a:ln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p:nvPr/>
          </p:nvSpPr>
          <p:spPr>
            <a:xfrm>
              <a:off x="3666167" y="1532330"/>
              <a:ext cx="57283" cy="49011"/>
            </a:xfrm>
            <a:custGeom>
              <a:avLst/>
              <a:gdLst/>
              <a:ahLst/>
              <a:cxnLst/>
              <a:rect l="l" t="t" r="r" b="b"/>
              <a:pathLst>
                <a:path w="831" h="711" extrusionOk="0">
                  <a:moveTo>
                    <a:pt x="460" y="0"/>
                  </a:moveTo>
                  <a:cubicBezTo>
                    <a:pt x="416" y="0"/>
                    <a:pt x="367" y="12"/>
                    <a:pt x="313" y="37"/>
                  </a:cubicBezTo>
                  <a:cubicBezTo>
                    <a:pt x="1" y="189"/>
                    <a:pt x="206" y="465"/>
                    <a:pt x="366" y="635"/>
                  </a:cubicBezTo>
                  <a:cubicBezTo>
                    <a:pt x="416" y="684"/>
                    <a:pt x="486" y="710"/>
                    <a:pt x="557" y="710"/>
                  </a:cubicBezTo>
                  <a:cubicBezTo>
                    <a:pt x="601" y="710"/>
                    <a:pt x="647" y="700"/>
                    <a:pt x="688" y="680"/>
                  </a:cubicBezTo>
                  <a:cubicBezTo>
                    <a:pt x="786" y="626"/>
                    <a:pt x="830" y="519"/>
                    <a:pt x="804" y="412"/>
                  </a:cubicBezTo>
                  <a:cubicBezTo>
                    <a:pt x="760" y="236"/>
                    <a:pt x="662" y="0"/>
                    <a:pt x="460" y="0"/>
                  </a:cubicBezTo>
                  <a:close/>
                </a:path>
              </a:pathLst>
            </a:custGeom>
            <a:solidFill>
              <a:srgbClr val="FFB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8"/>
            <p:cNvSpPr/>
            <p:nvPr/>
          </p:nvSpPr>
          <p:spPr>
            <a:xfrm>
              <a:off x="3685261" y="1541981"/>
              <a:ext cx="29572" cy="24747"/>
            </a:xfrm>
            <a:custGeom>
              <a:avLst/>
              <a:gdLst/>
              <a:ahLst/>
              <a:cxnLst/>
              <a:rect l="l" t="t" r="r" b="b"/>
              <a:pathLst>
                <a:path w="429" h="359" extrusionOk="0">
                  <a:moveTo>
                    <a:pt x="242" y="0"/>
                  </a:moveTo>
                  <a:cubicBezTo>
                    <a:pt x="218" y="0"/>
                    <a:pt x="191" y="7"/>
                    <a:pt x="161" y="22"/>
                  </a:cubicBezTo>
                  <a:cubicBezTo>
                    <a:pt x="0" y="94"/>
                    <a:pt x="107" y="236"/>
                    <a:pt x="188" y="317"/>
                  </a:cubicBezTo>
                  <a:cubicBezTo>
                    <a:pt x="216" y="344"/>
                    <a:pt x="250" y="358"/>
                    <a:pt x="286" y="358"/>
                  </a:cubicBezTo>
                  <a:cubicBezTo>
                    <a:pt x="307" y="358"/>
                    <a:pt x="328" y="353"/>
                    <a:pt x="348" y="343"/>
                  </a:cubicBezTo>
                  <a:cubicBezTo>
                    <a:pt x="402" y="317"/>
                    <a:pt x="428" y="263"/>
                    <a:pt x="411" y="209"/>
                  </a:cubicBezTo>
                  <a:cubicBezTo>
                    <a:pt x="389" y="123"/>
                    <a:pt x="344" y="0"/>
                    <a:pt x="242" y="0"/>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p:nvPr/>
          </p:nvSpPr>
          <p:spPr>
            <a:xfrm>
              <a:off x="3699530" y="1608707"/>
              <a:ext cx="103881" cy="84925"/>
            </a:xfrm>
            <a:custGeom>
              <a:avLst/>
              <a:gdLst/>
              <a:ahLst/>
              <a:cxnLst/>
              <a:rect l="l" t="t" r="r" b="b"/>
              <a:pathLst>
                <a:path w="1507" h="1232" extrusionOk="0">
                  <a:moveTo>
                    <a:pt x="906" y="1"/>
                  </a:moveTo>
                  <a:cubicBezTo>
                    <a:pt x="771" y="1"/>
                    <a:pt x="625" y="33"/>
                    <a:pt x="480" y="107"/>
                  </a:cubicBezTo>
                  <a:cubicBezTo>
                    <a:pt x="0" y="351"/>
                    <a:pt x="101" y="1231"/>
                    <a:pt x="436" y="1231"/>
                  </a:cubicBezTo>
                  <a:cubicBezTo>
                    <a:pt x="456" y="1231"/>
                    <a:pt x="477" y="1228"/>
                    <a:pt x="498" y="1222"/>
                  </a:cubicBezTo>
                  <a:lnTo>
                    <a:pt x="1462" y="481"/>
                  </a:lnTo>
                  <a:cubicBezTo>
                    <a:pt x="1506" y="207"/>
                    <a:pt x="1245" y="1"/>
                    <a:pt x="906" y="1"/>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8"/>
            <p:cNvSpPr/>
            <p:nvPr/>
          </p:nvSpPr>
          <p:spPr>
            <a:xfrm>
              <a:off x="3713041" y="1599814"/>
              <a:ext cx="103881" cy="84580"/>
            </a:xfrm>
            <a:custGeom>
              <a:avLst/>
              <a:gdLst/>
              <a:ahLst/>
              <a:cxnLst/>
              <a:rect l="l" t="t" r="r" b="b"/>
              <a:pathLst>
                <a:path w="1507" h="1227" extrusionOk="0">
                  <a:moveTo>
                    <a:pt x="903" y="0"/>
                  </a:moveTo>
                  <a:cubicBezTo>
                    <a:pt x="769" y="0"/>
                    <a:pt x="624" y="32"/>
                    <a:pt x="480" y="102"/>
                  </a:cubicBezTo>
                  <a:cubicBezTo>
                    <a:pt x="0" y="346"/>
                    <a:pt x="101" y="1227"/>
                    <a:pt x="436" y="1227"/>
                  </a:cubicBezTo>
                  <a:cubicBezTo>
                    <a:pt x="456" y="1227"/>
                    <a:pt x="477" y="1224"/>
                    <a:pt x="498" y="1217"/>
                  </a:cubicBezTo>
                  <a:lnTo>
                    <a:pt x="1462" y="486"/>
                  </a:lnTo>
                  <a:cubicBezTo>
                    <a:pt x="1507" y="204"/>
                    <a:pt x="1243" y="0"/>
                    <a:pt x="903" y="0"/>
                  </a:cubicBezTo>
                  <a:close/>
                </a:path>
              </a:pathLst>
            </a:custGeom>
            <a:solidFill>
              <a:srgbClr val="FFB4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a:off x="3733238" y="1642897"/>
              <a:ext cx="22196" cy="27504"/>
            </a:xfrm>
            <a:custGeom>
              <a:avLst/>
              <a:gdLst/>
              <a:ahLst/>
              <a:cxnLst/>
              <a:rect l="l" t="t" r="r" b="b"/>
              <a:pathLst>
                <a:path w="322" h="399" extrusionOk="0">
                  <a:moveTo>
                    <a:pt x="132" y="1"/>
                  </a:moveTo>
                  <a:cubicBezTo>
                    <a:pt x="124" y="1"/>
                    <a:pt x="115" y="1"/>
                    <a:pt x="107" y="3"/>
                  </a:cubicBezTo>
                  <a:cubicBezTo>
                    <a:pt x="36" y="21"/>
                    <a:pt x="0" y="128"/>
                    <a:pt x="27" y="235"/>
                  </a:cubicBezTo>
                  <a:cubicBezTo>
                    <a:pt x="51" y="331"/>
                    <a:pt x="125" y="399"/>
                    <a:pt x="192" y="399"/>
                  </a:cubicBezTo>
                  <a:cubicBezTo>
                    <a:pt x="199" y="399"/>
                    <a:pt x="207" y="398"/>
                    <a:pt x="214" y="396"/>
                  </a:cubicBezTo>
                  <a:cubicBezTo>
                    <a:pt x="286" y="378"/>
                    <a:pt x="321" y="271"/>
                    <a:pt x="295" y="164"/>
                  </a:cubicBezTo>
                  <a:cubicBezTo>
                    <a:pt x="271" y="68"/>
                    <a:pt x="203" y="1"/>
                    <a:pt x="132" y="1"/>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a:off x="3779353" y="1607190"/>
              <a:ext cx="24057" cy="22748"/>
            </a:xfrm>
            <a:custGeom>
              <a:avLst/>
              <a:gdLst/>
              <a:ahLst/>
              <a:cxnLst/>
              <a:rect l="l" t="t" r="r" b="b"/>
              <a:pathLst>
                <a:path w="349" h="330" extrusionOk="0">
                  <a:moveTo>
                    <a:pt x="131" y="0"/>
                  </a:moveTo>
                  <a:cubicBezTo>
                    <a:pt x="101" y="0"/>
                    <a:pt x="74" y="10"/>
                    <a:pt x="54" y="31"/>
                  </a:cubicBezTo>
                  <a:cubicBezTo>
                    <a:pt x="0" y="84"/>
                    <a:pt x="9" y="182"/>
                    <a:pt x="72" y="263"/>
                  </a:cubicBezTo>
                  <a:cubicBezTo>
                    <a:pt x="109" y="306"/>
                    <a:pt x="164" y="329"/>
                    <a:pt x="212" y="329"/>
                  </a:cubicBezTo>
                  <a:cubicBezTo>
                    <a:pt x="244" y="329"/>
                    <a:pt x="273" y="319"/>
                    <a:pt x="295" y="298"/>
                  </a:cubicBezTo>
                  <a:cubicBezTo>
                    <a:pt x="348" y="245"/>
                    <a:pt x="339" y="147"/>
                    <a:pt x="277" y="75"/>
                  </a:cubicBezTo>
                  <a:cubicBezTo>
                    <a:pt x="233" y="26"/>
                    <a:pt x="179" y="0"/>
                    <a:pt x="131" y="0"/>
                  </a:cubicBezTo>
                  <a:close/>
                </a:path>
              </a:pathLst>
            </a:custGeom>
            <a:solidFill>
              <a:srgbClr val="FF8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a:off x="3584415" y="1009070"/>
              <a:ext cx="103950" cy="140967"/>
            </a:xfrm>
            <a:custGeom>
              <a:avLst/>
              <a:gdLst/>
              <a:ahLst/>
              <a:cxnLst/>
              <a:rect l="l" t="t" r="r" b="b"/>
              <a:pathLst>
                <a:path w="1508" h="2045" extrusionOk="0">
                  <a:moveTo>
                    <a:pt x="1062" y="1"/>
                  </a:moveTo>
                  <a:lnTo>
                    <a:pt x="250" y="277"/>
                  </a:lnTo>
                  <a:lnTo>
                    <a:pt x="0" y="1892"/>
                  </a:lnTo>
                  <a:cubicBezTo>
                    <a:pt x="0" y="1892"/>
                    <a:pt x="87" y="2045"/>
                    <a:pt x="403" y="2045"/>
                  </a:cubicBezTo>
                  <a:cubicBezTo>
                    <a:pt x="633" y="2045"/>
                    <a:pt x="983" y="1964"/>
                    <a:pt x="1508" y="1687"/>
                  </a:cubicBezTo>
                  <a:lnTo>
                    <a:pt x="1062" y="1"/>
                  </a:ln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a:off x="3553051" y="949582"/>
              <a:ext cx="132281" cy="120425"/>
            </a:xfrm>
            <a:custGeom>
              <a:avLst/>
              <a:gdLst/>
              <a:ahLst/>
              <a:cxnLst/>
              <a:rect l="l" t="t" r="r" b="b"/>
              <a:pathLst>
                <a:path w="1919" h="1747" extrusionOk="0">
                  <a:moveTo>
                    <a:pt x="1198" y="0"/>
                  </a:moveTo>
                  <a:cubicBezTo>
                    <a:pt x="1120" y="0"/>
                    <a:pt x="1040" y="24"/>
                    <a:pt x="973" y="61"/>
                  </a:cubicBezTo>
                  <a:cubicBezTo>
                    <a:pt x="964" y="61"/>
                    <a:pt x="946" y="70"/>
                    <a:pt x="928" y="70"/>
                  </a:cubicBezTo>
                  <a:cubicBezTo>
                    <a:pt x="919" y="70"/>
                    <a:pt x="901" y="70"/>
                    <a:pt x="892" y="61"/>
                  </a:cubicBezTo>
                  <a:cubicBezTo>
                    <a:pt x="816" y="26"/>
                    <a:pt x="740" y="13"/>
                    <a:pt x="660" y="13"/>
                  </a:cubicBezTo>
                  <a:cubicBezTo>
                    <a:pt x="637" y="13"/>
                    <a:pt x="613" y="14"/>
                    <a:pt x="589" y="16"/>
                  </a:cubicBezTo>
                  <a:cubicBezTo>
                    <a:pt x="553" y="25"/>
                    <a:pt x="509" y="34"/>
                    <a:pt x="482" y="61"/>
                  </a:cubicBezTo>
                  <a:cubicBezTo>
                    <a:pt x="446" y="79"/>
                    <a:pt x="428" y="123"/>
                    <a:pt x="446" y="168"/>
                  </a:cubicBezTo>
                  <a:cubicBezTo>
                    <a:pt x="420" y="166"/>
                    <a:pt x="394" y="164"/>
                    <a:pt x="369" y="164"/>
                  </a:cubicBezTo>
                  <a:cubicBezTo>
                    <a:pt x="300" y="164"/>
                    <a:pt x="235" y="173"/>
                    <a:pt x="170" y="186"/>
                  </a:cubicBezTo>
                  <a:cubicBezTo>
                    <a:pt x="134" y="195"/>
                    <a:pt x="98" y="204"/>
                    <a:pt x="81" y="221"/>
                  </a:cubicBezTo>
                  <a:cubicBezTo>
                    <a:pt x="54" y="248"/>
                    <a:pt x="45" y="275"/>
                    <a:pt x="36" y="302"/>
                  </a:cubicBezTo>
                  <a:cubicBezTo>
                    <a:pt x="9" y="400"/>
                    <a:pt x="0" y="525"/>
                    <a:pt x="54" y="614"/>
                  </a:cubicBezTo>
                  <a:cubicBezTo>
                    <a:pt x="143" y="757"/>
                    <a:pt x="330" y="792"/>
                    <a:pt x="500" y="810"/>
                  </a:cubicBezTo>
                  <a:lnTo>
                    <a:pt x="1597" y="1747"/>
                  </a:lnTo>
                  <a:cubicBezTo>
                    <a:pt x="1597" y="1693"/>
                    <a:pt x="1615" y="1631"/>
                    <a:pt x="1651" y="1577"/>
                  </a:cubicBezTo>
                  <a:cubicBezTo>
                    <a:pt x="1686" y="1542"/>
                    <a:pt x="1722" y="1515"/>
                    <a:pt x="1749" y="1479"/>
                  </a:cubicBezTo>
                  <a:cubicBezTo>
                    <a:pt x="1793" y="1426"/>
                    <a:pt x="1829" y="1372"/>
                    <a:pt x="1856" y="1310"/>
                  </a:cubicBezTo>
                  <a:cubicBezTo>
                    <a:pt x="1883" y="1238"/>
                    <a:pt x="1909" y="1167"/>
                    <a:pt x="1909" y="1096"/>
                  </a:cubicBezTo>
                  <a:cubicBezTo>
                    <a:pt x="1918" y="1015"/>
                    <a:pt x="1892" y="935"/>
                    <a:pt x="1829" y="891"/>
                  </a:cubicBezTo>
                  <a:cubicBezTo>
                    <a:pt x="1865" y="801"/>
                    <a:pt x="1883" y="712"/>
                    <a:pt x="1900" y="623"/>
                  </a:cubicBezTo>
                  <a:cubicBezTo>
                    <a:pt x="1900" y="596"/>
                    <a:pt x="1909" y="569"/>
                    <a:pt x="1900" y="552"/>
                  </a:cubicBezTo>
                  <a:cubicBezTo>
                    <a:pt x="1883" y="525"/>
                    <a:pt x="1865" y="516"/>
                    <a:pt x="1847" y="498"/>
                  </a:cubicBezTo>
                  <a:cubicBezTo>
                    <a:pt x="1776" y="453"/>
                    <a:pt x="1695" y="418"/>
                    <a:pt x="1624" y="391"/>
                  </a:cubicBezTo>
                  <a:cubicBezTo>
                    <a:pt x="1631" y="333"/>
                    <a:pt x="1567" y="274"/>
                    <a:pt x="1509" y="274"/>
                  </a:cubicBezTo>
                  <a:cubicBezTo>
                    <a:pt x="1496" y="274"/>
                    <a:pt x="1484" y="277"/>
                    <a:pt x="1472" y="284"/>
                  </a:cubicBezTo>
                  <a:cubicBezTo>
                    <a:pt x="1490" y="177"/>
                    <a:pt x="1410" y="61"/>
                    <a:pt x="1303" y="16"/>
                  </a:cubicBezTo>
                  <a:cubicBezTo>
                    <a:pt x="1269" y="5"/>
                    <a:pt x="1234" y="0"/>
                    <a:pt x="1198" y="0"/>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a:off x="3564080" y="982462"/>
              <a:ext cx="97264" cy="143173"/>
            </a:xfrm>
            <a:custGeom>
              <a:avLst/>
              <a:gdLst/>
              <a:ahLst/>
              <a:cxnLst/>
              <a:rect l="l" t="t" r="r" b="b"/>
              <a:pathLst>
                <a:path w="1411" h="2077" extrusionOk="0">
                  <a:moveTo>
                    <a:pt x="910" y="1"/>
                  </a:moveTo>
                  <a:cubicBezTo>
                    <a:pt x="692" y="1"/>
                    <a:pt x="449" y="62"/>
                    <a:pt x="304" y="137"/>
                  </a:cubicBezTo>
                  <a:cubicBezTo>
                    <a:pt x="1" y="289"/>
                    <a:pt x="45" y="1573"/>
                    <a:pt x="117" y="2046"/>
                  </a:cubicBezTo>
                  <a:cubicBezTo>
                    <a:pt x="179" y="2067"/>
                    <a:pt x="265" y="2076"/>
                    <a:pt x="363" y="2076"/>
                  </a:cubicBezTo>
                  <a:cubicBezTo>
                    <a:pt x="726" y="2076"/>
                    <a:pt x="1251" y="1943"/>
                    <a:pt x="1321" y="1761"/>
                  </a:cubicBezTo>
                  <a:cubicBezTo>
                    <a:pt x="1410" y="1529"/>
                    <a:pt x="1410" y="494"/>
                    <a:pt x="1366" y="253"/>
                  </a:cubicBezTo>
                  <a:cubicBezTo>
                    <a:pt x="1334" y="67"/>
                    <a:pt x="1136" y="1"/>
                    <a:pt x="910"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a:off x="3646522" y="986322"/>
              <a:ext cx="18474" cy="72655"/>
            </a:xfrm>
            <a:custGeom>
              <a:avLst/>
              <a:gdLst/>
              <a:ahLst/>
              <a:cxnLst/>
              <a:rect l="l" t="t" r="r" b="b"/>
              <a:pathLst>
                <a:path w="268" h="1054" extrusionOk="0">
                  <a:moveTo>
                    <a:pt x="54" y="1"/>
                  </a:moveTo>
                  <a:lnTo>
                    <a:pt x="0" y="1053"/>
                  </a:lnTo>
                  <a:lnTo>
                    <a:pt x="170" y="1036"/>
                  </a:lnTo>
                  <a:lnTo>
                    <a:pt x="268" y="777"/>
                  </a:lnTo>
                  <a:lnTo>
                    <a:pt x="250" y="54"/>
                  </a:lnTo>
                  <a:lnTo>
                    <a:pt x="54" y="1"/>
                  </a:ln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p:nvPr/>
          </p:nvSpPr>
          <p:spPr>
            <a:xfrm>
              <a:off x="3652450" y="1034919"/>
              <a:ext cx="31020" cy="36258"/>
            </a:xfrm>
            <a:custGeom>
              <a:avLst/>
              <a:gdLst/>
              <a:ahLst/>
              <a:cxnLst/>
              <a:rect l="l" t="t" r="r" b="b"/>
              <a:pathLst>
                <a:path w="450" h="526" extrusionOk="0">
                  <a:moveTo>
                    <a:pt x="250" y="1"/>
                  </a:moveTo>
                  <a:cubicBezTo>
                    <a:pt x="138" y="1"/>
                    <a:pt x="51" y="230"/>
                    <a:pt x="21" y="357"/>
                  </a:cubicBezTo>
                  <a:cubicBezTo>
                    <a:pt x="1" y="450"/>
                    <a:pt x="19" y="525"/>
                    <a:pt x="83" y="525"/>
                  </a:cubicBezTo>
                  <a:cubicBezTo>
                    <a:pt x="129" y="525"/>
                    <a:pt x="200" y="486"/>
                    <a:pt x="298" y="384"/>
                  </a:cubicBezTo>
                  <a:cubicBezTo>
                    <a:pt x="396" y="286"/>
                    <a:pt x="450" y="134"/>
                    <a:pt x="316" y="27"/>
                  </a:cubicBezTo>
                  <a:cubicBezTo>
                    <a:pt x="293" y="9"/>
                    <a:pt x="271" y="1"/>
                    <a:pt x="250"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3558566" y="1517027"/>
              <a:ext cx="39429" cy="254016"/>
            </a:xfrm>
            <a:custGeom>
              <a:avLst/>
              <a:gdLst/>
              <a:ahLst/>
              <a:cxnLst/>
              <a:rect l="l" t="t" r="r" b="b"/>
              <a:pathLst>
                <a:path w="572" h="3685" extrusionOk="0">
                  <a:moveTo>
                    <a:pt x="63" y="1"/>
                  </a:moveTo>
                  <a:cubicBezTo>
                    <a:pt x="1" y="955"/>
                    <a:pt x="1" y="3498"/>
                    <a:pt x="1" y="3498"/>
                  </a:cubicBezTo>
                  <a:lnTo>
                    <a:pt x="268" y="3685"/>
                  </a:lnTo>
                  <a:lnTo>
                    <a:pt x="571" y="3355"/>
                  </a:lnTo>
                  <a:cubicBezTo>
                    <a:pt x="571" y="3355"/>
                    <a:pt x="331" y="348"/>
                    <a:pt x="384" y="125"/>
                  </a:cubicBezTo>
                  <a:lnTo>
                    <a:pt x="63" y="1"/>
                  </a:ln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3585656" y="1510893"/>
              <a:ext cx="54801" cy="249742"/>
            </a:xfrm>
            <a:custGeom>
              <a:avLst/>
              <a:gdLst/>
              <a:ahLst/>
              <a:cxnLst/>
              <a:rect l="l" t="t" r="r" b="b"/>
              <a:pathLst>
                <a:path w="795" h="3623" extrusionOk="0">
                  <a:moveTo>
                    <a:pt x="0" y="0"/>
                  </a:moveTo>
                  <a:lnTo>
                    <a:pt x="0" y="0"/>
                  </a:lnTo>
                  <a:cubicBezTo>
                    <a:pt x="54" y="1107"/>
                    <a:pt x="330" y="3533"/>
                    <a:pt x="330" y="3533"/>
                  </a:cubicBezTo>
                  <a:lnTo>
                    <a:pt x="571" y="3622"/>
                  </a:lnTo>
                  <a:lnTo>
                    <a:pt x="794" y="3283"/>
                  </a:lnTo>
                  <a:cubicBezTo>
                    <a:pt x="794" y="3283"/>
                    <a:pt x="312" y="402"/>
                    <a:pt x="339" y="152"/>
                  </a:cubicBezTo>
                  <a:lnTo>
                    <a:pt x="0" y="0"/>
                  </a:ln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3512451" y="1509652"/>
              <a:ext cx="45564" cy="264494"/>
            </a:xfrm>
            <a:custGeom>
              <a:avLst/>
              <a:gdLst/>
              <a:ahLst/>
              <a:cxnLst/>
              <a:rect l="l" t="t" r="r" b="b"/>
              <a:pathLst>
                <a:path w="661" h="3837" extrusionOk="0">
                  <a:moveTo>
                    <a:pt x="384" y="0"/>
                  </a:moveTo>
                  <a:cubicBezTo>
                    <a:pt x="241" y="910"/>
                    <a:pt x="0" y="3560"/>
                    <a:pt x="0" y="3560"/>
                  </a:cubicBezTo>
                  <a:lnTo>
                    <a:pt x="241" y="3837"/>
                  </a:lnTo>
                  <a:lnTo>
                    <a:pt x="562" y="3551"/>
                  </a:lnTo>
                  <a:cubicBezTo>
                    <a:pt x="562" y="3551"/>
                    <a:pt x="598" y="366"/>
                    <a:pt x="661" y="161"/>
                  </a:cubicBezTo>
                  <a:lnTo>
                    <a:pt x="384" y="0"/>
                  </a:ln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3526582" y="1479942"/>
              <a:ext cx="90508" cy="99470"/>
            </a:xfrm>
            <a:custGeom>
              <a:avLst/>
              <a:gdLst/>
              <a:ahLst/>
              <a:cxnLst/>
              <a:rect l="l" t="t" r="r" b="b"/>
              <a:pathLst>
                <a:path w="1313" h="1443" extrusionOk="0">
                  <a:moveTo>
                    <a:pt x="701" y="0"/>
                  </a:moveTo>
                  <a:cubicBezTo>
                    <a:pt x="682" y="0"/>
                    <a:pt x="663" y="1"/>
                    <a:pt x="643" y="3"/>
                  </a:cubicBezTo>
                  <a:cubicBezTo>
                    <a:pt x="286" y="39"/>
                    <a:pt x="1" y="387"/>
                    <a:pt x="10" y="788"/>
                  </a:cubicBezTo>
                  <a:cubicBezTo>
                    <a:pt x="18" y="1159"/>
                    <a:pt x="281" y="1442"/>
                    <a:pt x="611" y="1442"/>
                  </a:cubicBezTo>
                  <a:cubicBezTo>
                    <a:pt x="631" y="1442"/>
                    <a:pt x="650" y="1442"/>
                    <a:pt x="670" y="1440"/>
                  </a:cubicBezTo>
                  <a:cubicBezTo>
                    <a:pt x="1035" y="1404"/>
                    <a:pt x="1312" y="1056"/>
                    <a:pt x="1303" y="663"/>
                  </a:cubicBezTo>
                  <a:cubicBezTo>
                    <a:pt x="1295" y="284"/>
                    <a:pt x="1031" y="0"/>
                    <a:pt x="701" y="0"/>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3808235" y="1229858"/>
              <a:ext cx="89819" cy="134763"/>
            </a:xfrm>
            <a:custGeom>
              <a:avLst/>
              <a:gdLst/>
              <a:ahLst/>
              <a:cxnLst/>
              <a:rect l="l" t="t" r="r" b="b"/>
              <a:pathLst>
                <a:path w="1303" h="1955" extrusionOk="0">
                  <a:moveTo>
                    <a:pt x="0" y="0"/>
                  </a:moveTo>
                  <a:cubicBezTo>
                    <a:pt x="1" y="1"/>
                    <a:pt x="634" y="857"/>
                    <a:pt x="893" y="1954"/>
                  </a:cubicBezTo>
                  <a:lnTo>
                    <a:pt x="1303" y="1562"/>
                  </a:lnTo>
                  <a:cubicBezTo>
                    <a:pt x="1044" y="1062"/>
                    <a:pt x="1" y="1"/>
                    <a:pt x="0" y="0"/>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3738752" y="1281488"/>
              <a:ext cx="106432" cy="94782"/>
            </a:xfrm>
            <a:custGeom>
              <a:avLst/>
              <a:gdLst/>
              <a:ahLst/>
              <a:cxnLst/>
              <a:rect l="l" t="t" r="r" b="b"/>
              <a:pathLst>
                <a:path w="1544" h="1375" extrusionOk="0">
                  <a:moveTo>
                    <a:pt x="0" y="1"/>
                  </a:moveTo>
                  <a:lnTo>
                    <a:pt x="0" y="1"/>
                  </a:lnTo>
                  <a:cubicBezTo>
                    <a:pt x="1" y="1"/>
                    <a:pt x="696" y="1027"/>
                    <a:pt x="1080" y="1375"/>
                  </a:cubicBezTo>
                  <a:lnTo>
                    <a:pt x="1544" y="1321"/>
                  </a:lnTo>
                  <a:cubicBezTo>
                    <a:pt x="607" y="715"/>
                    <a:pt x="1" y="1"/>
                    <a:pt x="0" y="1"/>
                  </a:cubicBezTo>
                  <a:close/>
                </a:path>
              </a:pathLst>
            </a:custGeom>
            <a:solidFill>
              <a:srgbClr val="C32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8"/>
            <p:cNvSpPr/>
            <p:nvPr/>
          </p:nvSpPr>
          <p:spPr>
            <a:xfrm>
              <a:off x="3525961" y="1314506"/>
              <a:ext cx="57283" cy="39016"/>
            </a:xfrm>
            <a:custGeom>
              <a:avLst/>
              <a:gdLst/>
              <a:ahLst/>
              <a:cxnLst/>
              <a:rect l="l" t="t" r="r" b="b"/>
              <a:pathLst>
                <a:path w="831" h="566" extrusionOk="0">
                  <a:moveTo>
                    <a:pt x="431" y="0"/>
                  </a:moveTo>
                  <a:cubicBezTo>
                    <a:pt x="425" y="0"/>
                    <a:pt x="418" y="1"/>
                    <a:pt x="411" y="4"/>
                  </a:cubicBezTo>
                  <a:cubicBezTo>
                    <a:pt x="277" y="48"/>
                    <a:pt x="358" y="432"/>
                    <a:pt x="1" y="467"/>
                  </a:cubicBezTo>
                  <a:lnTo>
                    <a:pt x="438" y="566"/>
                  </a:lnTo>
                  <a:lnTo>
                    <a:pt x="830" y="396"/>
                  </a:lnTo>
                  <a:cubicBezTo>
                    <a:pt x="560" y="371"/>
                    <a:pt x="546" y="0"/>
                    <a:pt x="431" y="0"/>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8"/>
            <p:cNvSpPr/>
            <p:nvPr/>
          </p:nvSpPr>
          <p:spPr>
            <a:xfrm>
              <a:off x="3530924" y="1483665"/>
              <a:ext cx="75688" cy="83408"/>
            </a:xfrm>
            <a:custGeom>
              <a:avLst/>
              <a:gdLst/>
              <a:ahLst/>
              <a:cxnLst/>
              <a:rect l="l" t="t" r="r" b="b"/>
              <a:pathLst>
                <a:path w="1098" h="1210" extrusionOk="0">
                  <a:moveTo>
                    <a:pt x="581" y="1"/>
                  </a:moveTo>
                  <a:cubicBezTo>
                    <a:pt x="566" y="1"/>
                    <a:pt x="551" y="1"/>
                    <a:pt x="535" y="3"/>
                  </a:cubicBezTo>
                  <a:cubicBezTo>
                    <a:pt x="241" y="30"/>
                    <a:pt x="0" y="324"/>
                    <a:pt x="9" y="654"/>
                  </a:cubicBezTo>
                  <a:cubicBezTo>
                    <a:pt x="18" y="968"/>
                    <a:pt x="236" y="1209"/>
                    <a:pt x="518" y="1209"/>
                  </a:cubicBezTo>
                  <a:cubicBezTo>
                    <a:pt x="532" y="1209"/>
                    <a:pt x="547" y="1208"/>
                    <a:pt x="562" y="1207"/>
                  </a:cubicBezTo>
                  <a:cubicBezTo>
                    <a:pt x="857" y="1171"/>
                    <a:pt x="1097" y="886"/>
                    <a:pt x="1088" y="547"/>
                  </a:cubicBezTo>
                  <a:cubicBezTo>
                    <a:pt x="1080" y="234"/>
                    <a:pt x="863" y="1"/>
                    <a:pt x="581" y="1"/>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8"/>
            <p:cNvSpPr/>
            <p:nvPr/>
          </p:nvSpPr>
          <p:spPr>
            <a:xfrm>
              <a:off x="3492185" y="1916762"/>
              <a:ext cx="44324" cy="29641"/>
            </a:xfrm>
            <a:custGeom>
              <a:avLst/>
              <a:gdLst/>
              <a:ahLst/>
              <a:cxnLst/>
              <a:rect l="l" t="t" r="r" b="b"/>
              <a:pathLst>
                <a:path w="643" h="430" extrusionOk="0">
                  <a:moveTo>
                    <a:pt x="616" y="0"/>
                  </a:moveTo>
                  <a:cubicBezTo>
                    <a:pt x="544" y="80"/>
                    <a:pt x="455" y="134"/>
                    <a:pt x="339" y="152"/>
                  </a:cubicBezTo>
                  <a:cubicBezTo>
                    <a:pt x="309" y="156"/>
                    <a:pt x="279" y="159"/>
                    <a:pt x="249" y="159"/>
                  </a:cubicBezTo>
                  <a:cubicBezTo>
                    <a:pt x="164" y="159"/>
                    <a:pt x="79" y="140"/>
                    <a:pt x="0" y="107"/>
                  </a:cubicBezTo>
                  <a:lnTo>
                    <a:pt x="0" y="107"/>
                  </a:lnTo>
                  <a:cubicBezTo>
                    <a:pt x="109" y="300"/>
                    <a:pt x="265" y="430"/>
                    <a:pt x="402" y="430"/>
                  </a:cubicBezTo>
                  <a:cubicBezTo>
                    <a:pt x="411" y="430"/>
                    <a:pt x="420" y="429"/>
                    <a:pt x="428" y="428"/>
                  </a:cubicBezTo>
                  <a:cubicBezTo>
                    <a:pt x="571" y="402"/>
                    <a:pt x="642" y="223"/>
                    <a:pt x="616"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3791002" y="1699697"/>
              <a:ext cx="29572" cy="27642"/>
            </a:xfrm>
            <a:custGeom>
              <a:avLst/>
              <a:gdLst/>
              <a:ahLst/>
              <a:cxnLst/>
              <a:rect l="l" t="t" r="r" b="b"/>
              <a:pathLst>
                <a:path w="429" h="401" extrusionOk="0">
                  <a:moveTo>
                    <a:pt x="200" y="1"/>
                  </a:moveTo>
                  <a:cubicBezTo>
                    <a:pt x="175" y="1"/>
                    <a:pt x="149" y="6"/>
                    <a:pt x="126" y="18"/>
                  </a:cubicBezTo>
                  <a:cubicBezTo>
                    <a:pt x="36" y="63"/>
                    <a:pt x="1" y="178"/>
                    <a:pt x="54" y="286"/>
                  </a:cubicBezTo>
                  <a:cubicBezTo>
                    <a:pt x="94" y="358"/>
                    <a:pt x="162" y="401"/>
                    <a:pt x="235" y="401"/>
                  </a:cubicBezTo>
                  <a:cubicBezTo>
                    <a:pt x="261" y="401"/>
                    <a:pt x="287" y="395"/>
                    <a:pt x="313" y="384"/>
                  </a:cubicBezTo>
                  <a:cubicBezTo>
                    <a:pt x="402" y="339"/>
                    <a:pt x="429" y="214"/>
                    <a:pt x="384" y="116"/>
                  </a:cubicBezTo>
                  <a:cubicBezTo>
                    <a:pt x="345" y="44"/>
                    <a:pt x="272" y="1"/>
                    <a:pt x="200" y="1"/>
                  </a:cubicBezTo>
                  <a:close/>
                </a:path>
              </a:pathLst>
            </a:custGeom>
            <a:solidFill>
              <a:srgbClr val="68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658999" y="1043191"/>
              <a:ext cx="17095" cy="19921"/>
            </a:xfrm>
            <a:custGeom>
              <a:avLst/>
              <a:gdLst/>
              <a:ahLst/>
              <a:cxnLst/>
              <a:rect l="l" t="t" r="r" b="b"/>
              <a:pathLst>
                <a:path w="248" h="289" extrusionOk="0">
                  <a:moveTo>
                    <a:pt x="140" y="0"/>
                  </a:moveTo>
                  <a:cubicBezTo>
                    <a:pt x="77" y="0"/>
                    <a:pt x="31" y="126"/>
                    <a:pt x="16" y="202"/>
                  </a:cubicBezTo>
                  <a:cubicBezTo>
                    <a:pt x="0" y="248"/>
                    <a:pt x="8" y="289"/>
                    <a:pt x="44" y="289"/>
                  </a:cubicBezTo>
                  <a:cubicBezTo>
                    <a:pt x="70" y="289"/>
                    <a:pt x="111" y="267"/>
                    <a:pt x="167" y="211"/>
                  </a:cubicBezTo>
                  <a:cubicBezTo>
                    <a:pt x="221" y="157"/>
                    <a:pt x="247" y="77"/>
                    <a:pt x="176" y="14"/>
                  </a:cubicBezTo>
                  <a:cubicBezTo>
                    <a:pt x="164" y="5"/>
                    <a:pt x="151" y="0"/>
                    <a:pt x="140"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3657482" y="1049671"/>
              <a:ext cx="13097" cy="15648"/>
            </a:xfrm>
            <a:custGeom>
              <a:avLst/>
              <a:gdLst/>
              <a:ahLst/>
              <a:cxnLst/>
              <a:rect l="l" t="t" r="r" b="b"/>
              <a:pathLst>
                <a:path w="190" h="227" extrusionOk="0">
                  <a:moveTo>
                    <a:pt x="109" y="0"/>
                  </a:moveTo>
                  <a:cubicBezTo>
                    <a:pt x="61" y="0"/>
                    <a:pt x="26" y="99"/>
                    <a:pt x="11" y="152"/>
                  </a:cubicBezTo>
                  <a:cubicBezTo>
                    <a:pt x="0" y="194"/>
                    <a:pt x="8" y="227"/>
                    <a:pt x="36" y="227"/>
                  </a:cubicBezTo>
                  <a:cubicBezTo>
                    <a:pt x="56" y="227"/>
                    <a:pt x="86" y="211"/>
                    <a:pt x="127" y="170"/>
                  </a:cubicBezTo>
                  <a:cubicBezTo>
                    <a:pt x="171" y="125"/>
                    <a:pt x="189" y="63"/>
                    <a:pt x="136" y="9"/>
                  </a:cubicBezTo>
                  <a:cubicBezTo>
                    <a:pt x="127" y="3"/>
                    <a:pt x="118" y="0"/>
                    <a:pt x="109"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476193" y="1155412"/>
              <a:ext cx="74447" cy="157511"/>
            </a:xfrm>
            <a:custGeom>
              <a:avLst/>
              <a:gdLst/>
              <a:ahLst/>
              <a:cxnLst/>
              <a:rect l="l" t="t" r="r" b="b"/>
              <a:pathLst>
                <a:path w="1080" h="2285" extrusionOk="0">
                  <a:moveTo>
                    <a:pt x="1080" y="1"/>
                  </a:moveTo>
                  <a:lnTo>
                    <a:pt x="1080" y="1"/>
                  </a:lnTo>
                  <a:cubicBezTo>
                    <a:pt x="776" y="108"/>
                    <a:pt x="0" y="1223"/>
                    <a:pt x="27" y="2285"/>
                  </a:cubicBezTo>
                  <a:cubicBezTo>
                    <a:pt x="259" y="1464"/>
                    <a:pt x="625" y="715"/>
                    <a:pt x="1080" y="1"/>
                  </a:cubicBez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3551190" y="1353453"/>
              <a:ext cx="20335" cy="64038"/>
            </a:xfrm>
            <a:custGeom>
              <a:avLst/>
              <a:gdLst/>
              <a:ahLst/>
              <a:cxnLst/>
              <a:rect l="l" t="t" r="r" b="b"/>
              <a:pathLst>
                <a:path w="295" h="929" extrusionOk="0">
                  <a:moveTo>
                    <a:pt x="268" y="1"/>
                  </a:moveTo>
                  <a:lnTo>
                    <a:pt x="0" y="63"/>
                  </a:lnTo>
                  <a:cubicBezTo>
                    <a:pt x="0" y="63"/>
                    <a:pt x="168" y="928"/>
                    <a:pt x="231" y="928"/>
                  </a:cubicBezTo>
                  <a:cubicBezTo>
                    <a:pt x="232" y="928"/>
                    <a:pt x="232" y="928"/>
                    <a:pt x="232" y="928"/>
                  </a:cubicBezTo>
                  <a:cubicBezTo>
                    <a:pt x="295" y="919"/>
                    <a:pt x="268" y="1"/>
                    <a:pt x="268" y="1"/>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3754744" y="1382955"/>
              <a:ext cx="12959" cy="103399"/>
            </a:xfrm>
            <a:custGeom>
              <a:avLst/>
              <a:gdLst/>
              <a:ahLst/>
              <a:cxnLst/>
              <a:rect l="l" t="t" r="r" b="b"/>
              <a:pathLst>
                <a:path w="188" h="1500" extrusionOk="0">
                  <a:moveTo>
                    <a:pt x="125" y="1"/>
                  </a:moveTo>
                  <a:cubicBezTo>
                    <a:pt x="54" y="1"/>
                    <a:pt x="0" y="340"/>
                    <a:pt x="0" y="750"/>
                  </a:cubicBezTo>
                  <a:cubicBezTo>
                    <a:pt x="0" y="1169"/>
                    <a:pt x="54" y="1499"/>
                    <a:pt x="125" y="1499"/>
                  </a:cubicBezTo>
                  <a:cubicBezTo>
                    <a:pt x="188" y="1499"/>
                    <a:pt x="170" y="1143"/>
                    <a:pt x="170" y="732"/>
                  </a:cubicBezTo>
                  <a:cubicBezTo>
                    <a:pt x="170" y="313"/>
                    <a:pt x="188" y="1"/>
                    <a:pt x="125" y="1"/>
                  </a:cubicBezTo>
                  <a:close/>
                </a:path>
              </a:pathLst>
            </a:custGeom>
            <a:solidFill>
              <a:srgbClr val="CD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3552431" y="1535501"/>
              <a:ext cx="28952" cy="17233"/>
            </a:xfrm>
            <a:custGeom>
              <a:avLst/>
              <a:gdLst/>
              <a:ahLst/>
              <a:cxnLst/>
              <a:rect l="l" t="t" r="r" b="b"/>
              <a:pathLst>
                <a:path w="420" h="250" extrusionOk="0">
                  <a:moveTo>
                    <a:pt x="313" y="0"/>
                  </a:moveTo>
                  <a:lnTo>
                    <a:pt x="81" y="27"/>
                  </a:lnTo>
                  <a:lnTo>
                    <a:pt x="0" y="250"/>
                  </a:lnTo>
                  <a:lnTo>
                    <a:pt x="420" y="250"/>
                  </a:lnTo>
                  <a:lnTo>
                    <a:pt x="313" y="0"/>
                  </a:ln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3559807" y="1507170"/>
              <a:ext cx="9926" cy="17302"/>
            </a:xfrm>
            <a:custGeom>
              <a:avLst/>
              <a:gdLst/>
              <a:ahLst/>
              <a:cxnLst/>
              <a:rect l="l" t="t" r="r" b="b"/>
              <a:pathLst>
                <a:path w="144" h="251" extrusionOk="0">
                  <a:moveTo>
                    <a:pt x="45" y="1"/>
                  </a:moveTo>
                  <a:lnTo>
                    <a:pt x="0" y="161"/>
                  </a:lnTo>
                  <a:lnTo>
                    <a:pt x="143" y="251"/>
                  </a:lnTo>
                  <a:lnTo>
                    <a:pt x="143" y="1"/>
                  </a:ln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3568423" y="1509031"/>
              <a:ext cx="4343" cy="4343"/>
            </a:xfrm>
            <a:custGeom>
              <a:avLst/>
              <a:gdLst/>
              <a:ahLst/>
              <a:cxnLst/>
              <a:rect l="l" t="t" r="r" b="b"/>
              <a:pathLst>
                <a:path w="63" h="63" extrusionOk="0">
                  <a:moveTo>
                    <a:pt x="0" y="1"/>
                  </a:moveTo>
                  <a:lnTo>
                    <a:pt x="0" y="63"/>
                  </a:lnTo>
                  <a:lnTo>
                    <a:pt x="63" y="27"/>
                  </a:lnTo>
                  <a:lnTo>
                    <a:pt x="0" y="1"/>
                  </a:ln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a:off x="3531545" y="1505378"/>
              <a:ext cx="74447" cy="34466"/>
            </a:xfrm>
            <a:custGeom>
              <a:avLst/>
              <a:gdLst/>
              <a:ahLst/>
              <a:cxnLst/>
              <a:rect l="l" t="t" r="r" b="b"/>
              <a:pathLst>
                <a:path w="1080" h="500" extrusionOk="0">
                  <a:moveTo>
                    <a:pt x="696" y="0"/>
                  </a:moveTo>
                  <a:lnTo>
                    <a:pt x="580" y="161"/>
                  </a:lnTo>
                  <a:lnTo>
                    <a:pt x="410" y="161"/>
                  </a:lnTo>
                  <a:lnTo>
                    <a:pt x="268" y="18"/>
                  </a:lnTo>
                  <a:lnTo>
                    <a:pt x="71" y="18"/>
                  </a:lnTo>
                  <a:cubicBezTo>
                    <a:pt x="27" y="116"/>
                    <a:pt x="0" y="223"/>
                    <a:pt x="0" y="339"/>
                  </a:cubicBezTo>
                  <a:cubicBezTo>
                    <a:pt x="0" y="401"/>
                    <a:pt x="9" y="455"/>
                    <a:pt x="27" y="500"/>
                  </a:cubicBezTo>
                  <a:lnTo>
                    <a:pt x="1035" y="500"/>
                  </a:lnTo>
                  <a:cubicBezTo>
                    <a:pt x="1062" y="419"/>
                    <a:pt x="1079" y="330"/>
                    <a:pt x="1079" y="232"/>
                  </a:cubicBezTo>
                  <a:cubicBezTo>
                    <a:pt x="1079" y="152"/>
                    <a:pt x="1062" y="71"/>
                    <a:pt x="1026" y="0"/>
                  </a:cubicBezTo>
                  <a:close/>
                </a:path>
              </a:pathLst>
            </a:custGeom>
            <a:solidFill>
              <a:srgbClr val="C3B6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8"/>
            <p:cNvSpPr/>
            <p:nvPr/>
          </p:nvSpPr>
          <p:spPr>
            <a:xfrm>
              <a:off x="3559807" y="1299341"/>
              <a:ext cx="59696" cy="30399"/>
            </a:xfrm>
            <a:custGeom>
              <a:avLst/>
              <a:gdLst/>
              <a:ahLst/>
              <a:cxnLst/>
              <a:rect l="l" t="t" r="r" b="b"/>
              <a:pathLst>
                <a:path w="866" h="441" extrusionOk="0">
                  <a:moveTo>
                    <a:pt x="0" y="0"/>
                  </a:moveTo>
                  <a:cubicBezTo>
                    <a:pt x="0" y="1"/>
                    <a:pt x="63" y="313"/>
                    <a:pt x="384" y="429"/>
                  </a:cubicBezTo>
                  <a:cubicBezTo>
                    <a:pt x="407" y="437"/>
                    <a:pt x="438" y="440"/>
                    <a:pt x="474" y="440"/>
                  </a:cubicBezTo>
                  <a:cubicBezTo>
                    <a:pt x="629" y="440"/>
                    <a:pt x="866" y="375"/>
                    <a:pt x="866" y="375"/>
                  </a:cubicBezTo>
                  <a:lnTo>
                    <a:pt x="0" y="0"/>
                  </a:ln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3740613" y="1358967"/>
              <a:ext cx="9857" cy="35776"/>
            </a:xfrm>
            <a:custGeom>
              <a:avLst/>
              <a:gdLst/>
              <a:ahLst/>
              <a:cxnLst/>
              <a:rect l="l" t="t" r="r" b="b"/>
              <a:pathLst>
                <a:path w="143" h="519" extrusionOk="0">
                  <a:moveTo>
                    <a:pt x="72" y="1"/>
                  </a:moveTo>
                  <a:cubicBezTo>
                    <a:pt x="36" y="1"/>
                    <a:pt x="0" y="117"/>
                    <a:pt x="0" y="260"/>
                  </a:cubicBezTo>
                  <a:cubicBezTo>
                    <a:pt x="0" y="402"/>
                    <a:pt x="36" y="518"/>
                    <a:pt x="72" y="518"/>
                  </a:cubicBezTo>
                  <a:cubicBezTo>
                    <a:pt x="116" y="518"/>
                    <a:pt x="143" y="402"/>
                    <a:pt x="143" y="260"/>
                  </a:cubicBezTo>
                  <a:cubicBezTo>
                    <a:pt x="143" y="117"/>
                    <a:pt x="116" y="1"/>
                    <a:pt x="72"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8"/>
            <p:cNvSpPr/>
            <p:nvPr/>
          </p:nvSpPr>
          <p:spPr>
            <a:xfrm>
              <a:off x="3742406" y="1462296"/>
              <a:ext cx="9926" cy="35707"/>
            </a:xfrm>
            <a:custGeom>
              <a:avLst/>
              <a:gdLst/>
              <a:ahLst/>
              <a:cxnLst/>
              <a:rect l="l" t="t" r="r" b="b"/>
              <a:pathLst>
                <a:path w="144" h="518" extrusionOk="0">
                  <a:moveTo>
                    <a:pt x="72" y="1"/>
                  </a:moveTo>
                  <a:cubicBezTo>
                    <a:pt x="28" y="1"/>
                    <a:pt x="1" y="117"/>
                    <a:pt x="1" y="259"/>
                  </a:cubicBezTo>
                  <a:cubicBezTo>
                    <a:pt x="1" y="402"/>
                    <a:pt x="28" y="518"/>
                    <a:pt x="72" y="518"/>
                  </a:cubicBezTo>
                  <a:cubicBezTo>
                    <a:pt x="108" y="518"/>
                    <a:pt x="144" y="402"/>
                    <a:pt x="144" y="259"/>
                  </a:cubicBezTo>
                  <a:cubicBezTo>
                    <a:pt x="144" y="117"/>
                    <a:pt x="108" y="1"/>
                    <a:pt x="72"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a:off x="3741854" y="1412458"/>
              <a:ext cx="9237" cy="35156"/>
            </a:xfrm>
            <a:custGeom>
              <a:avLst/>
              <a:gdLst/>
              <a:ahLst/>
              <a:cxnLst/>
              <a:rect l="l" t="t" r="r" b="b"/>
              <a:pathLst>
                <a:path w="134" h="510" extrusionOk="0">
                  <a:moveTo>
                    <a:pt x="62" y="1"/>
                  </a:moveTo>
                  <a:cubicBezTo>
                    <a:pt x="27" y="1"/>
                    <a:pt x="0" y="108"/>
                    <a:pt x="0" y="251"/>
                  </a:cubicBezTo>
                  <a:cubicBezTo>
                    <a:pt x="0" y="393"/>
                    <a:pt x="27" y="509"/>
                    <a:pt x="62" y="509"/>
                  </a:cubicBezTo>
                  <a:cubicBezTo>
                    <a:pt x="107" y="509"/>
                    <a:pt x="134" y="393"/>
                    <a:pt x="134" y="251"/>
                  </a:cubicBezTo>
                  <a:cubicBezTo>
                    <a:pt x="134" y="108"/>
                    <a:pt x="107" y="1"/>
                    <a:pt x="62"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8"/>
            <p:cNvSpPr/>
            <p:nvPr/>
          </p:nvSpPr>
          <p:spPr>
            <a:xfrm>
              <a:off x="3672371" y="1506481"/>
              <a:ext cx="133315" cy="112705"/>
            </a:xfrm>
            <a:custGeom>
              <a:avLst/>
              <a:gdLst/>
              <a:ahLst/>
              <a:cxnLst/>
              <a:rect l="l" t="t" r="r" b="b"/>
              <a:pathLst>
                <a:path w="1934" h="1635" extrusionOk="0">
                  <a:moveTo>
                    <a:pt x="1342" y="1"/>
                  </a:moveTo>
                  <a:cubicBezTo>
                    <a:pt x="1335" y="1"/>
                    <a:pt x="1328" y="1"/>
                    <a:pt x="1320" y="2"/>
                  </a:cubicBezTo>
                  <a:cubicBezTo>
                    <a:pt x="928" y="46"/>
                    <a:pt x="89" y="368"/>
                    <a:pt x="36" y="796"/>
                  </a:cubicBezTo>
                  <a:cubicBezTo>
                    <a:pt x="0" y="1061"/>
                    <a:pt x="510" y="1635"/>
                    <a:pt x="753" y="1635"/>
                  </a:cubicBezTo>
                  <a:cubicBezTo>
                    <a:pt x="755" y="1635"/>
                    <a:pt x="756" y="1634"/>
                    <a:pt x="758" y="1634"/>
                  </a:cubicBezTo>
                  <a:cubicBezTo>
                    <a:pt x="855" y="1634"/>
                    <a:pt x="951" y="1384"/>
                    <a:pt x="1192" y="1384"/>
                  </a:cubicBezTo>
                  <a:cubicBezTo>
                    <a:pt x="1196" y="1384"/>
                    <a:pt x="1200" y="1384"/>
                    <a:pt x="1204" y="1385"/>
                  </a:cubicBezTo>
                  <a:cubicBezTo>
                    <a:pt x="1245" y="1387"/>
                    <a:pt x="1282" y="1388"/>
                    <a:pt x="1317" y="1388"/>
                  </a:cubicBezTo>
                  <a:cubicBezTo>
                    <a:pt x="1583" y="1388"/>
                    <a:pt x="1700" y="1323"/>
                    <a:pt x="1811" y="1126"/>
                  </a:cubicBezTo>
                  <a:cubicBezTo>
                    <a:pt x="1933" y="916"/>
                    <a:pt x="1729" y="1"/>
                    <a:pt x="1342"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8"/>
            <p:cNvSpPr/>
            <p:nvPr/>
          </p:nvSpPr>
          <p:spPr>
            <a:xfrm>
              <a:off x="3702494" y="1506481"/>
              <a:ext cx="103192" cy="112774"/>
            </a:xfrm>
            <a:custGeom>
              <a:avLst/>
              <a:gdLst/>
              <a:ahLst/>
              <a:cxnLst/>
              <a:rect l="l" t="t" r="r" b="b"/>
              <a:pathLst>
                <a:path w="1497" h="1636" extrusionOk="0">
                  <a:moveTo>
                    <a:pt x="905" y="1"/>
                  </a:moveTo>
                  <a:cubicBezTo>
                    <a:pt x="898" y="1"/>
                    <a:pt x="891" y="1"/>
                    <a:pt x="883" y="2"/>
                  </a:cubicBezTo>
                  <a:cubicBezTo>
                    <a:pt x="741" y="20"/>
                    <a:pt x="535" y="73"/>
                    <a:pt x="330" y="154"/>
                  </a:cubicBezTo>
                  <a:cubicBezTo>
                    <a:pt x="633" y="270"/>
                    <a:pt x="839" y="501"/>
                    <a:pt x="839" y="769"/>
                  </a:cubicBezTo>
                  <a:cubicBezTo>
                    <a:pt x="839" y="1135"/>
                    <a:pt x="473" y="1429"/>
                    <a:pt x="0" y="1465"/>
                  </a:cubicBezTo>
                  <a:cubicBezTo>
                    <a:pt x="109" y="1566"/>
                    <a:pt x="219" y="1635"/>
                    <a:pt x="306" y="1635"/>
                  </a:cubicBezTo>
                  <a:cubicBezTo>
                    <a:pt x="311" y="1635"/>
                    <a:pt x="316" y="1635"/>
                    <a:pt x="321" y="1634"/>
                  </a:cubicBezTo>
                  <a:cubicBezTo>
                    <a:pt x="418" y="1634"/>
                    <a:pt x="514" y="1384"/>
                    <a:pt x="755" y="1384"/>
                  </a:cubicBezTo>
                  <a:cubicBezTo>
                    <a:pt x="759" y="1384"/>
                    <a:pt x="763" y="1384"/>
                    <a:pt x="767" y="1385"/>
                  </a:cubicBezTo>
                  <a:cubicBezTo>
                    <a:pt x="808" y="1387"/>
                    <a:pt x="845" y="1388"/>
                    <a:pt x="880" y="1388"/>
                  </a:cubicBezTo>
                  <a:cubicBezTo>
                    <a:pt x="1146" y="1388"/>
                    <a:pt x="1263" y="1323"/>
                    <a:pt x="1374" y="1126"/>
                  </a:cubicBezTo>
                  <a:cubicBezTo>
                    <a:pt x="1496" y="916"/>
                    <a:pt x="1292" y="1"/>
                    <a:pt x="905"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3752263" y="1410390"/>
              <a:ext cx="206935" cy="170677"/>
            </a:xfrm>
            <a:custGeom>
              <a:avLst/>
              <a:gdLst/>
              <a:ahLst/>
              <a:cxnLst/>
              <a:rect l="l" t="t" r="r" b="b"/>
              <a:pathLst>
                <a:path w="3002" h="2476" extrusionOk="0">
                  <a:moveTo>
                    <a:pt x="1446" y="0"/>
                  </a:moveTo>
                  <a:cubicBezTo>
                    <a:pt x="1431" y="0"/>
                    <a:pt x="1419" y="2"/>
                    <a:pt x="1410" y="4"/>
                  </a:cubicBezTo>
                  <a:cubicBezTo>
                    <a:pt x="1267" y="58"/>
                    <a:pt x="161" y="1146"/>
                    <a:pt x="1" y="1387"/>
                  </a:cubicBezTo>
                  <a:lnTo>
                    <a:pt x="768" y="2475"/>
                  </a:lnTo>
                  <a:cubicBezTo>
                    <a:pt x="768" y="2475"/>
                    <a:pt x="2891" y="1851"/>
                    <a:pt x="2909" y="1592"/>
                  </a:cubicBezTo>
                  <a:cubicBezTo>
                    <a:pt x="3002" y="378"/>
                    <a:pt x="1715" y="0"/>
                    <a:pt x="1446" y="0"/>
                  </a:cubicBezTo>
                  <a:close/>
                </a:path>
              </a:pathLst>
            </a:custGeom>
            <a:solidFill>
              <a:srgbClr val="C5B0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3755365" y="1416594"/>
              <a:ext cx="168540" cy="124285"/>
            </a:xfrm>
            <a:custGeom>
              <a:avLst/>
              <a:gdLst/>
              <a:ahLst/>
              <a:cxnLst/>
              <a:rect l="l" t="t" r="r" b="b"/>
              <a:pathLst>
                <a:path w="2445" h="1803" extrusionOk="0">
                  <a:moveTo>
                    <a:pt x="1324" y="0"/>
                  </a:moveTo>
                  <a:cubicBezTo>
                    <a:pt x="1311" y="0"/>
                    <a:pt x="1301" y="1"/>
                    <a:pt x="1294" y="3"/>
                  </a:cubicBezTo>
                  <a:cubicBezTo>
                    <a:pt x="1160" y="57"/>
                    <a:pt x="143" y="1056"/>
                    <a:pt x="0" y="1279"/>
                  </a:cubicBezTo>
                  <a:lnTo>
                    <a:pt x="366" y="1797"/>
                  </a:lnTo>
                  <a:cubicBezTo>
                    <a:pt x="406" y="1801"/>
                    <a:pt x="447" y="1803"/>
                    <a:pt x="490" y="1803"/>
                  </a:cubicBezTo>
                  <a:cubicBezTo>
                    <a:pt x="825" y="1803"/>
                    <a:pt x="1227" y="1678"/>
                    <a:pt x="1615" y="1449"/>
                  </a:cubicBezTo>
                  <a:cubicBezTo>
                    <a:pt x="1999" y="1217"/>
                    <a:pt x="2293" y="922"/>
                    <a:pt x="2445" y="628"/>
                  </a:cubicBezTo>
                  <a:cubicBezTo>
                    <a:pt x="2105" y="165"/>
                    <a:pt x="1490" y="0"/>
                    <a:pt x="1324" y="0"/>
                  </a:cubicBezTo>
                  <a:close/>
                </a:path>
              </a:pathLst>
            </a:custGeom>
            <a:solidFill>
              <a:srgbClr val="D5C8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3770736" y="1437411"/>
              <a:ext cx="73827" cy="66451"/>
            </a:xfrm>
            <a:custGeom>
              <a:avLst/>
              <a:gdLst/>
              <a:ahLst/>
              <a:cxnLst/>
              <a:rect l="l" t="t" r="r" b="b"/>
              <a:pathLst>
                <a:path w="1071" h="964" extrusionOk="0">
                  <a:moveTo>
                    <a:pt x="1019" y="0"/>
                  </a:moveTo>
                  <a:cubicBezTo>
                    <a:pt x="948" y="0"/>
                    <a:pt x="717" y="170"/>
                    <a:pt x="464" y="406"/>
                  </a:cubicBezTo>
                  <a:cubicBezTo>
                    <a:pt x="197" y="674"/>
                    <a:pt x="0" y="915"/>
                    <a:pt x="45" y="959"/>
                  </a:cubicBezTo>
                  <a:cubicBezTo>
                    <a:pt x="48" y="962"/>
                    <a:pt x="53" y="964"/>
                    <a:pt x="59" y="964"/>
                  </a:cubicBezTo>
                  <a:cubicBezTo>
                    <a:pt x="125" y="964"/>
                    <a:pt x="362" y="794"/>
                    <a:pt x="607" y="558"/>
                  </a:cubicBezTo>
                  <a:cubicBezTo>
                    <a:pt x="883" y="299"/>
                    <a:pt x="1071" y="49"/>
                    <a:pt x="1035" y="5"/>
                  </a:cubicBezTo>
                  <a:cubicBezTo>
                    <a:pt x="1031" y="2"/>
                    <a:pt x="1026" y="0"/>
                    <a:pt x="1019" y="0"/>
                  </a:cubicBezTo>
                  <a:close/>
                </a:path>
              </a:pathLst>
            </a:custGeom>
            <a:solidFill>
              <a:srgbClr val="E8D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8"/>
            <p:cNvSpPr/>
            <p:nvPr/>
          </p:nvSpPr>
          <p:spPr>
            <a:xfrm>
              <a:off x="3866620" y="1516545"/>
              <a:ext cx="76998" cy="32329"/>
            </a:xfrm>
            <a:custGeom>
              <a:avLst/>
              <a:gdLst/>
              <a:ahLst/>
              <a:cxnLst/>
              <a:rect l="l" t="t" r="r" b="b"/>
              <a:pathLst>
                <a:path w="1117" h="469" extrusionOk="0">
                  <a:moveTo>
                    <a:pt x="1041" y="1"/>
                  </a:moveTo>
                  <a:cubicBezTo>
                    <a:pt x="952" y="1"/>
                    <a:pt x="753" y="55"/>
                    <a:pt x="527" y="150"/>
                  </a:cubicBezTo>
                  <a:cubicBezTo>
                    <a:pt x="233" y="266"/>
                    <a:pt x="1" y="400"/>
                    <a:pt x="28" y="454"/>
                  </a:cubicBezTo>
                  <a:cubicBezTo>
                    <a:pt x="32" y="463"/>
                    <a:pt x="47" y="468"/>
                    <a:pt x="71" y="468"/>
                  </a:cubicBezTo>
                  <a:cubicBezTo>
                    <a:pt x="158" y="468"/>
                    <a:pt x="360" y="410"/>
                    <a:pt x="590" y="320"/>
                  </a:cubicBezTo>
                  <a:cubicBezTo>
                    <a:pt x="884" y="195"/>
                    <a:pt x="1116" y="61"/>
                    <a:pt x="1089" y="16"/>
                  </a:cubicBezTo>
                  <a:cubicBezTo>
                    <a:pt x="1085" y="6"/>
                    <a:pt x="1068" y="1"/>
                    <a:pt x="1041" y="1"/>
                  </a:cubicBezTo>
                  <a:close/>
                </a:path>
              </a:pathLst>
            </a:custGeom>
            <a:solidFill>
              <a:srgbClr val="CDC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8"/>
            <p:cNvSpPr/>
            <p:nvPr/>
          </p:nvSpPr>
          <p:spPr>
            <a:xfrm>
              <a:off x="3610816" y="1028784"/>
              <a:ext cx="13649" cy="22886"/>
            </a:xfrm>
            <a:custGeom>
              <a:avLst/>
              <a:gdLst/>
              <a:ahLst/>
              <a:cxnLst/>
              <a:rect l="l" t="t" r="r" b="b"/>
              <a:pathLst>
                <a:path w="198" h="332" extrusionOk="0">
                  <a:moveTo>
                    <a:pt x="90" y="0"/>
                  </a:moveTo>
                  <a:cubicBezTo>
                    <a:pt x="37" y="9"/>
                    <a:pt x="1" y="89"/>
                    <a:pt x="1" y="179"/>
                  </a:cubicBezTo>
                  <a:cubicBezTo>
                    <a:pt x="9" y="263"/>
                    <a:pt x="49" y="331"/>
                    <a:pt x="99" y="331"/>
                  </a:cubicBezTo>
                  <a:cubicBezTo>
                    <a:pt x="102" y="331"/>
                    <a:pt x="105" y="331"/>
                    <a:pt x="108" y="330"/>
                  </a:cubicBezTo>
                  <a:cubicBezTo>
                    <a:pt x="161" y="321"/>
                    <a:pt x="197" y="250"/>
                    <a:pt x="188" y="152"/>
                  </a:cubicBezTo>
                  <a:cubicBezTo>
                    <a:pt x="188" y="63"/>
                    <a:pt x="144" y="0"/>
                    <a:pt x="90" y="0"/>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p:nvPr/>
          </p:nvSpPr>
          <p:spPr>
            <a:xfrm>
              <a:off x="3605922" y="1004176"/>
              <a:ext cx="32054" cy="19921"/>
            </a:xfrm>
            <a:custGeom>
              <a:avLst/>
              <a:gdLst/>
              <a:ahLst/>
              <a:cxnLst/>
              <a:rect l="l" t="t" r="r" b="b"/>
              <a:pathLst>
                <a:path w="465" h="289" extrusionOk="0">
                  <a:moveTo>
                    <a:pt x="90" y="0"/>
                  </a:moveTo>
                  <a:cubicBezTo>
                    <a:pt x="63" y="0"/>
                    <a:pt x="36" y="18"/>
                    <a:pt x="27" y="45"/>
                  </a:cubicBezTo>
                  <a:lnTo>
                    <a:pt x="9" y="152"/>
                  </a:lnTo>
                  <a:cubicBezTo>
                    <a:pt x="0" y="179"/>
                    <a:pt x="18" y="215"/>
                    <a:pt x="45" y="215"/>
                  </a:cubicBezTo>
                  <a:lnTo>
                    <a:pt x="375" y="286"/>
                  </a:lnTo>
                  <a:cubicBezTo>
                    <a:pt x="380" y="287"/>
                    <a:pt x="385" y="288"/>
                    <a:pt x="389" y="288"/>
                  </a:cubicBezTo>
                  <a:cubicBezTo>
                    <a:pt x="411" y="288"/>
                    <a:pt x="430" y="272"/>
                    <a:pt x="438" y="250"/>
                  </a:cubicBezTo>
                  <a:lnTo>
                    <a:pt x="464" y="143"/>
                  </a:lnTo>
                  <a:cubicBezTo>
                    <a:pt x="464" y="107"/>
                    <a:pt x="447" y="81"/>
                    <a:pt x="420" y="81"/>
                  </a:cubicBezTo>
                  <a:lnTo>
                    <a:pt x="90" y="0"/>
                  </a:ln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8"/>
            <p:cNvSpPr/>
            <p:nvPr/>
          </p:nvSpPr>
          <p:spPr>
            <a:xfrm>
              <a:off x="3573937" y="1032438"/>
              <a:ext cx="13580" cy="22817"/>
            </a:xfrm>
            <a:custGeom>
              <a:avLst/>
              <a:gdLst/>
              <a:ahLst/>
              <a:cxnLst/>
              <a:rect l="l" t="t" r="r" b="b"/>
              <a:pathLst>
                <a:path w="197" h="331" extrusionOk="0">
                  <a:moveTo>
                    <a:pt x="108" y="1"/>
                  </a:moveTo>
                  <a:cubicBezTo>
                    <a:pt x="54" y="1"/>
                    <a:pt x="9" y="81"/>
                    <a:pt x="9" y="170"/>
                  </a:cubicBezTo>
                  <a:cubicBezTo>
                    <a:pt x="1" y="259"/>
                    <a:pt x="45" y="331"/>
                    <a:pt x="99" y="331"/>
                  </a:cubicBezTo>
                  <a:cubicBezTo>
                    <a:pt x="152" y="331"/>
                    <a:pt x="197" y="251"/>
                    <a:pt x="197" y="161"/>
                  </a:cubicBezTo>
                  <a:cubicBezTo>
                    <a:pt x="197" y="72"/>
                    <a:pt x="152" y="1"/>
                    <a:pt x="108" y="1"/>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8"/>
            <p:cNvSpPr/>
            <p:nvPr/>
          </p:nvSpPr>
          <p:spPr>
            <a:xfrm>
              <a:off x="3559186" y="1007622"/>
              <a:ext cx="27711" cy="19577"/>
            </a:xfrm>
            <a:custGeom>
              <a:avLst/>
              <a:gdLst/>
              <a:ahLst/>
              <a:cxnLst/>
              <a:rect l="l" t="t" r="r" b="b"/>
              <a:pathLst>
                <a:path w="402" h="284" extrusionOk="0">
                  <a:moveTo>
                    <a:pt x="324" y="1"/>
                  </a:moveTo>
                  <a:cubicBezTo>
                    <a:pt x="317" y="1"/>
                    <a:pt x="310" y="2"/>
                    <a:pt x="304" y="4"/>
                  </a:cubicBezTo>
                  <a:lnTo>
                    <a:pt x="36" y="102"/>
                  </a:lnTo>
                  <a:cubicBezTo>
                    <a:pt x="18" y="111"/>
                    <a:pt x="0" y="138"/>
                    <a:pt x="9" y="156"/>
                  </a:cubicBezTo>
                  <a:lnTo>
                    <a:pt x="36" y="254"/>
                  </a:lnTo>
                  <a:cubicBezTo>
                    <a:pt x="43" y="274"/>
                    <a:pt x="60" y="284"/>
                    <a:pt x="75" y="284"/>
                  </a:cubicBezTo>
                  <a:cubicBezTo>
                    <a:pt x="80" y="284"/>
                    <a:pt x="85" y="283"/>
                    <a:pt x="90" y="280"/>
                  </a:cubicBezTo>
                  <a:lnTo>
                    <a:pt x="366" y="182"/>
                  </a:lnTo>
                  <a:cubicBezTo>
                    <a:pt x="384" y="173"/>
                    <a:pt x="402" y="147"/>
                    <a:pt x="393" y="129"/>
                  </a:cubicBezTo>
                  <a:lnTo>
                    <a:pt x="366" y="31"/>
                  </a:lnTo>
                  <a:cubicBezTo>
                    <a:pt x="360" y="11"/>
                    <a:pt x="343" y="1"/>
                    <a:pt x="324" y="1"/>
                  </a:cubicBezTo>
                  <a:close/>
                </a:path>
              </a:pathLst>
            </a:custGeom>
            <a:solidFill>
              <a:srgbClr val="803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8"/>
            <p:cNvSpPr/>
            <p:nvPr/>
          </p:nvSpPr>
          <p:spPr>
            <a:xfrm>
              <a:off x="3588689" y="1046017"/>
              <a:ext cx="17302" cy="28952"/>
            </a:xfrm>
            <a:custGeom>
              <a:avLst/>
              <a:gdLst/>
              <a:ahLst/>
              <a:cxnLst/>
              <a:rect l="l" t="t" r="r" b="b"/>
              <a:pathLst>
                <a:path w="251" h="420" extrusionOk="0">
                  <a:moveTo>
                    <a:pt x="197" y="0"/>
                  </a:moveTo>
                  <a:lnTo>
                    <a:pt x="197" y="0"/>
                  </a:lnTo>
                  <a:cubicBezTo>
                    <a:pt x="63" y="187"/>
                    <a:pt x="1" y="312"/>
                    <a:pt x="54" y="375"/>
                  </a:cubicBezTo>
                  <a:cubicBezTo>
                    <a:pt x="81" y="410"/>
                    <a:pt x="130" y="419"/>
                    <a:pt x="172" y="419"/>
                  </a:cubicBezTo>
                  <a:cubicBezTo>
                    <a:pt x="215" y="419"/>
                    <a:pt x="250" y="410"/>
                    <a:pt x="250" y="410"/>
                  </a:cubicBezTo>
                  <a:lnTo>
                    <a:pt x="242" y="410"/>
                  </a:lnTo>
                  <a:cubicBezTo>
                    <a:pt x="206" y="410"/>
                    <a:pt x="152" y="401"/>
                    <a:pt x="117" y="357"/>
                  </a:cubicBezTo>
                  <a:cubicBezTo>
                    <a:pt x="63" y="286"/>
                    <a:pt x="108" y="170"/>
                    <a:pt x="197"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3588068" y="1081034"/>
              <a:ext cx="35156" cy="11650"/>
            </a:xfrm>
            <a:custGeom>
              <a:avLst/>
              <a:gdLst/>
              <a:ahLst/>
              <a:cxnLst/>
              <a:rect l="l" t="t" r="r" b="b"/>
              <a:pathLst>
                <a:path w="510" h="169" extrusionOk="0">
                  <a:moveTo>
                    <a:pt x="482" y="1"/>
                  </a:moveTo>
                  <a:cubicBezTo>
                    <a:pt x="482" y="1"/>
                    <a:pt x="347" y="130"/>
                    <a:pt x="136" y="130"/>
                  </a:cubicBezTo>
                  <a:cubicBezTo>
                    <a:pt x="99" y="130"/>
                    <a:pt x="60" y="126"/>
                    <a:pt x="19" y="117"/>
                  </a:cubicBezTo>
                  <a:lnTo>
                    <a:pt x="1" y="152"/>
                  </a:lnTo>
                  <a:cubicBezTo>
                    <a:pt x="60" y="164"/>
                    <a:pt x="114" y="169"/>
                    <a:pt x="164" y="169"/>
                  </a:cubicBezTo>
                  <a:cubicBezTo>
                    <a:pt x="377" y="169"/>
                    <a:pt x="502" y="81"/>
                    <a:pt x="509" y="81"/>
                  </a:cubicBezTo>
                  <a:lnTo>
                    <a:pt x="482" y="1"/>
                  </a:ln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8"/>
            <p:cNvSpPr/>
            <p:nvPr/>
          </p:nvSpPr>
          <p:spPr>
            <a:xfrm>
              <a:off x="3597926" y="1098474"/>
              <a:ext cx="15441" cy="7238"/>
            </a:xfrm>
            <a:custGeom>
              <a:avLst/>
              <a:gdLst/>
              <a:ahLst/>
              <a:cxnLst/>
              <a:rect l="l" t="t" r="r" b="b"/>
              <a:pathLst>
                <a:path w="224" h="105" extrusionOk="0">
                  <a:moveTo>
                    <a:pt x="159" y="1"/>
                  </a:moveTo>
                  <a:cubicBezTo>
                    <a:pt x="142" y="1"/>
                    <a:pt x="121" y="3"/>
                    <a:pt x="99" y="6"/>
                  </a:cubicBezTo>
                  <a:cubicBezTo>
                    <a:pt x="45" y="24"/>
                    <a:pt x="0" y="51"/>
                    <a:pt x="0" y="78"/>
                  </a:cubicBezTo>
                  <a:cubicBezTo>
                    <a:pt x="6" y="95"/>
                    <a:pt x="31" y="105"/>
                    <a:pt x="62" y="105"/>
                  </a:cubicBezTo>
                  <a:cubicBezTo>
                    <a:pt x="79" y="105"/>
                    <a:pt x="98" y="102"/>
                    <a:pt x="116" y="95"/>
                  </a:cubicBezTo>
                  <a:cubicBezTo>
                    <a:pt x="179" y="78"/>
                    <a:pt x="224" y="51"/>
                    <a:pt x="215" y="24"/>
                  </a:cubicBezTo>
                  <a:cubicBezTo>
                    <a:pt x="209" y="7"/>
                    <a:pt x="189" y="1"/>
                    <a:pt x="159" y="1"/>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38"/>
          <p:cNvSpPr txBox="1">
            <a:spLocks noGrp="1"/>
          </p:cNvSpPr>
          <p:nvPr>
            <p:ph type="title" idx="2"/>
          </p:nvPr>
        </p:nvSpPr>
        <p:spPr>
          <a:xfrm>
            <a:off x="2372392" y="811631"/>
            <a:ext cx="1208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2">
            <a:extLst>
              <a:ext uri="{FF2B5EF4-FFF2-40B4-BE49-F238E27FC236}">
                <a16:creationId xmlns:a16="http://schemas.microsoft.com/office/drawing/2014/main" id="{2C899638-B759-614B-4ED2-98B73F908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 y="-1393031"/>
            <a:ext cx="9151144" cy="65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32">
            <a:extLst>
              <a:ext uri="{FF2B5EF4-FFF2-40B4-BE49-F238E27FC236}">
                <a16:creationId xmlns:a16="http://schemas.microsoft.com/office/drawing/2014/main" id="{BA1E39EB-D501-F827-3920-D2825D9D6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88269"/>
            <a:ext cx="9144000" cy="653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a:extLst>
              <a:ext uri="{FF2B5EF4-FFF2-40B4-BE49-F238E27FC236}">
                <a16:creationId xmlns:a16="http://schemas.microsoft.com/office/drawing/2014/main" id="{61859A8C-ADCD-0AED-3088-51B2CD3D0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87079"/>
            <a:ext cx="9151144" cy="653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85BBDD63-46F9-7335-E4AE-E1D941C18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3198" y="3912394"/>
            <a:ext cx="1010840"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3D740CFC-4723-3F50-282D-775E5630BB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3998" y="3914775"/>
            <a:ext cx="1010840" cy="7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680C26D-88BD-8327-134A-20DEC8ABC5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5188" y="2278857"/>
            <a:ext cx="1008460"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A57BF9D-BF87-99FA-5252-7332CF6E8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7485" y="2278857"/>
            <a:ext cx="1001315"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2A015BB2-33A9-A17A-8FCA-210CD2F8BDDD}"/>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CE61B5E-16F8-986C-1867-CD7E7E7F35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1463" y="2814638"/>
            <a:ext cx="877491" cy="10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612616C7-5A0D-99F9-1862-31617F329E87}"/>
              </a:ext>
            </a:extLst>
          </p:cNvPr>
          <p:cNvGrpSpPr>
            <a:grpSpLocks/>
          </p:cNvGrpSpPr>
          <p:nvPr/>
        </p:nvGrpSpPr>
        <p:grpSpPr bwMode="auto">
          <a:xfrm>
            <a:off x="5531644" y="1841897"/>
            <a:ext cx="3298031" cy="1403747"/>
            <a:chOff x="418429" y="2465042"/>
            <a:chExt cx="4396608" cy="1871084"/>
          </a:xfrm>
        </p:grpSpPr>
        <p:sp>
          <p:nvSpPr>
            <p:cNvPr id="26" name="Freeform: Shape 25">
              <a:extLst>
                <a:ext uri="{FF2B5EF4-FFF2-40B4-BE49-F238E27FC236}">
                  <a16:creationId xmlns:a16="http://schemas.microsoft.com/office/drawing/2014/main" id="{B4F27F63-AD24-A1F3-3421-DEC0087A0623}"/>
                </a:ext>
              </a:extLst>
            </p:cNvPr>
            <p:cNvSpPr/>
            <p:nvPr/>
          </p:nvSpPr>
          <p:spPr>
            <a:xfrm>
              <a:off x="418429" y="2465042"/>
              <a:ext cx="4396608" cy="186314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250" kern="12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79D5E60-CB3D-1CB4-BC69-C5E1C6F0044D}"/>
                </a:ext>
              </a:extLst>
            </p:cNvPr>
            <p:cNvSpPr/>
            <p:nvPr/>
          </p:nvSpPr>
          <p:spPr>
            <a:xfrm>
              <a:off x="766031" y="2492021"/>
              <a:ext cx="4034721" cy="18441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Nô</a:t>
              </a:r>
              <a:r>
                <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lệ</a:t>
              </a:r>
              <a:r>
                <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và</a:t>
              </a:r>
              <a:r>
                <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nông</a:t>
              </a:r>
              <a:r>
                <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dân</a:t>
              </a:r>
              <a:r>
                <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71D2C371-3834-DA57-AF76-B0DDFCC5C06F}"/>
              </a:ext>
            </a:extLst>
          </p:cNvPr>
          <p:cNvGrpSpPr>
            <a:grpSpLocks/>
          </p:cNvGrpSpPr>
          <p:nvPr/>
        </p:nvGrpSpPr>
        <p:grpSpPr bwMode="auto">
          <a:xfrm>
            <a:off x="315516" y="3488532"/>
            <a:ext cx="3300413" cy="1397794"/>
            <a:chOff x="413731" y="4651605"/>
            <a:chExt cx="4401306" cy="1863939"/>
          </a:xfrm>
        </p:grpSpPr>
        <p:sp>
          <p:nvSpPr>
            <p:cNvPr id="30" name="Freeform: Shape 29">
              <a:extLst>
                <a:ext uri="{FF2B5EF4-FFF2-40B4-BE49-F238E27FC236}">
                  <a16:creationId xmlns:a16="http://schemas.microsoft.com/office/drawing/2014/main" id="{C3E47321-D667-5DEA-70FC-DFAE0ACDB321}"/>
                </a:ext>
              </a:extLst>
            </p:cNvPr>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250" kern="1200">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94BD37BA-F916-7121-5E1F-0C966AD437B7}"/>
                </a:ext>
              </a:extLst>
            </p:cNvPr>
            <p:cNvSpPr/>
            <p:nvPr/>
          </p:nvSpPr>
          <p:spPr>
            <a:xfrm>
              <a:off x="413731" y="4651605"/>
              <a:ext cx="4034530"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Người dân Rôma</a:t>
              </a:r>
              <a:endPar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1AD3B47B-1D4D-E89D-8B3E-A0863C8BDB16}"/>
              </a:ext>
            </a:extLst>
          </p:cNvPr>
          <p:cNvGrpSpPr>
            <a:grpSpLocks/>
          </p:cNvGrpSpPr>
          <p:nvPr/>
        </p:nvGrpSpPr>
        <p:grpSpPr bwMode="auto">
          <a:xfrm>
            <a:off x="311944" y="1844279"/>
            <a:ext cx="3307556" cy="1398984"/>
            <a:chOff x="7363195" y="2465042"/>
            <a:chExt cx="4410376" cy="1864387"/>
          </a:xfrm>
        </p:grpSpPr>
        <p:sp>
          <p:nvSpPr>
            <p:cNvPr id="58" name="Freeform: Shape 57">
              <a:extLst>
                <a:ext uri="{FF2B5EF4-FFF2-40B4-BE49-F238E27FC236}">
                  <a16:creationId xmlns:a16="http://schemas.microsoft.com/office/drawing/2014/main" id="{1C616274-2EF2-4229-98D8-AB6FD0491863}"/>
                </a:ext>
              </a:extLst>
            </p:cNvPr>
            <p:cNvSpPr/>
            <p:nvPr/>
          </p:nvSpPr>
          <p:spPr>
            <a:xfrm flipH="1">
              <a:off x="7377484" y="2465042"/>
              <a:ext cx="4396087"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250" kern="1200"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968BF124-81D8-7914-B96A-7D82C06CE9CC}"/>
                </a:ext>
              </a:extLst>
            </p:cNvPr>
            <p:cNvSpPr/>
            <p:nvPr/>
          </p:nvSpPr>
          <p:spPr>
            <a:xfrm>
              <a:off x="7363195" y="2485669"/>
              <a:ext cx="4035700" cy="1843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Binh lính</a:t>
              </a:r>
              <a:endPar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4510E613-88AB-F584-5A0F-F5846BD0C1EA}"/>
              </a:ext>
            </a:extLst>
          </p:cNvPr>
          <p:cNvGrpSpPr>
            <a:grpSpLocks/>
          </p:cNvGrpSpPr>
          <p:nvPr/>
        </p:nvGrpSpPr>
        <p:grpSpPr bwMode="auto">
          <a:xfrm>
            <a:off x="5529263" y="3488532"/>
            <a:ext cx="3302794" cy="1397794"/>
            <a:chOff x="7386970" y="4651605"/>
            <a:chExt cx="4403728" cy="1863939"/>
          </a:xfrm>
        </p:grpSpPr>
        <p:sp>
          <p:nvSpPr>
            <p:cNvPr id="59" name="Freeform: Shape 58">
              <a:extLst>
                <a:ext uri="{FF2B5EF4-FFF2-40B4-BE49-F238E27FC236}">
                  <a16:creationId xmlns:a16="http://schemas.microsoft.com/office/drawing/2014/main" id="{11E0CA5A-12C0-09FB-1F23-D0BB3BED4EB7}"/>
                </a:ext>
              </a:extLst>
            </p:cNvPr>
            <p:cNvSpPr/>
            <p:nvPr/>
          </p:nvSpPr>
          <p:spPr>
            <a:xfrm>
              <a:off x="7386970" y="4651605"/>
              <a:ext cx="438626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250" kern="1200">
                <a:solidFill>
                  <a:prstClr val="white"/>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A7C13902-FC7D-5C50-1F4E-679AEADEADCE}"/>
                </a:ext>
              </a:extLst>
            </p:cNvPr>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Nông</a:t>
              </a:r>
              <a:r>
                <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 </a:t>
              </a:r>
              <a:r>
                <a:rPr lang="en-US" sz="2250" kern="1200" dirty="0" err="1">
                  <a:solidFill>
                    <a:srgbClr val="9C5043"/>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250"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B7192CF2-67AE-648E-85D0-19F0CA4A9B2C}"/>
              </a:ext>
            </a:extLst>
          </p:cNvPr>
          <p:cNvGrpSpPr>
            <a:grpSpLocks/>
          </p:cNvGrpSpPr>
          <p:nvPr/>
        </p:nvGrpSpPr>
        <p:grpSpPr bwMode="auto">
          <a:xfrm>
            <a:off x="116681" y="119063"/>
            <a:ext cx="8345091" cy="1507331"/>
            <a:chOff x="150128" y="102542"/>
            <a:chExt cx="11127473" cy="2009400"/>
          </a:xfrm>
        </p:grpSpPr>
        <p:grpSp>
          <p:nvGrpSpPr>
            <p:cNvPr id="118807" name="Group 9">
              <a:extLst>
                <a:ext uri="{FF2B5EF4-FFF2-40B4-BE49-F238E27FC236}">
                  <a16:creationId xmlns:a16="http://schemas.microsoft.com/office/drawing/2014/main" id="{CC8C504F-7FC1-3A53-B2B9-84A372F3E315}"/>
                </a:ext>
              </a:extLst>
            </p:cNvPr>
            <p:cNvGrpSpPr>
              <a:grpSpLocks/>
            </p:cNvGrpSpPr>
            <p:nvPr/>
          </p:nvGrpSpPr>
          <p:grpSpPr bwMode="auto">
            <a:xfrm>
              <a:off x="1107065" y="248000"/>
              <a:ext cx="10170536" cy="1863939"/>
              <a:chOff x="1107064" y="247999"/>
              <a:chExt cx="10404597" cy="1863939"/>
            </a:xfrm>
          </p:grpSpPr>
          <p:pic>
            <p:nvPicPr>
              <p:cNvPr id="118810" name="Picture 2">
                <a:extLst>
                  <a:ext uri="{FF2B5EF4-FFF2-40B4-BE49-F238E27FC236}">
                    <a16:creationId xmlns:a16="http://schemas.microsoft.com/office/drawing/2014/main" id="{5D9D9575-51C8-38DD-3BEC-2F20A1930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545ECE3-5361-F98A-B560-E9BDBA6C2211}"/>
                  </a:ext>
                </a:extLst>
              </p:cNvPr>
              <p:cNvSpPr/>
              <p:nvPr/>
            </p:nvSpPr>
            <p:spPr>
              <a:xfrm>
                <a:off x="1528108" y="359668"/>
                <a:ext cx="9697705" cy="1620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3000" b="1" kern="1200" dirty="0" err="1">
                    <a:solidFill>
                      <a:prstClr val="white"/>
                    </a:solidFill>
                    <a:latin typeface="Times New Roman" panose="02020603050405020304" pitchFamily="18" charset="0"/>
                    <a:cs typeface="Times New Roman" panose="02020603050405020304" pitchFamily="18" charset="0"/>
                  </a:rPr>
                  <a:t>Nguồn</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gốc</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hình</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thành</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giai</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cấp</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nông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nô</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là</a:t>
                </a:r>
                <a:endParaRPr lang="en-US" sz="3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18808" name="Picture 8">
              <a:extLst>
                <a:ext uri="{FF2B5EF4-FFF2-40B4-BE49-F238E27FC236}">
                  <a16:creationId xmlns:a16="http://schemas.microsoft.com/office/drawing/2014/main" id="{CD47BB7C-A04C-C105-59DD-24504064F5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9" name="TextBox 28">
              <a:extLst>
                <a:ext uri="{FF2B5EF4-FFF2-40B4-BE49-F238E27FC236}">
                  <a16:creationId xmlns:a16="http://schemas.microsoft.com/office/drawing/2014/main" id="{EBCE088B-B295-4F72-496C-018C6C74F3BE}"/>
                </a:ext>
              </a:extLst>
            </p:cNvPr>
            <p:cNvSpPr txBox="1">
              <a:spLocks noChangeArrowheads="1"/>
            </p:cNvSpPr>
            <p:nvPr/>
          </p:nvSpPr>
          <p:spPr bwMode="auto">
            <a:xfrm>
              <a:off x="506731" y="795210"/>
              <a:ext cx="909211" cy="5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2250" kern="1200">
                  <a:solidFill>
                    <a:srgbClr val="FFFFFF"/>
                  </a:solidFill>
                  <a:latin typeface="Times New Roman" panose="02020603050405020304" pitchFamily="18" charset="0"/>
                  <a:ea typeface="+mn-ea"/>
                  <a:cs typeface="Times New Roman" panose="02020603050405020304" pitchFamily="18" charset="0"/>
                </a:rPr>
                <a:t>02</a:t>
              </a:r>
            </a:p>
          </p:txBody>
        </p:sp>
      </p:grpSp>
      <p:pic>
        <p:nvPicPr>
          <p:cNvPr id="118799" name="Picture 67">
            <a:extLst>
              <a:ext uri="{FF2B5EF4-FFF2-40B4-BE49-F238E27FC236}">
                <a16:creationId xmlns:a16="http://schemas.microsoft.com/office/drawing/2014/main" id="{53B4D0AB-63F7-37A3-B4A1-E7D724383E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5869" y="317897"/>
            <a:ext cx="99655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0" name="Picture 13">
            <a:extLst>
              <a:ext uri="{FF2B5EF4-FFF2-40B4-BE49-F238E27FC236}">
                <a16:creationId xmlns:a16="http://schemas.microsoft.com/office/drawing/2014/main" id="{6AA148FD-746D-5F23-E028-DC26DA4F91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5394" y="317898"/>
            <a:ext cx="996553" cy="99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mthanhThua">
            <a:hlinkClick r:id="" action="ppaction://media"/>
            <a:extLst>
              <a:ext uri="{FF2B5EF4-FFF2-40B4-BE49-F238E27FC236}">
                <a16:creationId xmlns:a16="http://schemas.microsoft.com/office/drawing/2014/main" id="{4E91CA8A-8F66-FAAC-25B9-52EB8FF25BB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927497" y="3306366"/>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2" name="nhacthang">
            <a:hlinkClick r:id="" action="ppaction://media"/>
            <a:extLst>
              <a:ext uri="{FF2B5EF4-FFF2-40B4-BE49-F238E27FC236}">
                <a16:creationId xmlns:a16="http://schemas.microsoft.com/office/drawing/2014/main" id="{ED2D2BEF-C22A-E5BF-0828-096EFABE36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544" y="2084785"/>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3" name="Picture 44">
            <a:hlinkClick r:id="" action="ppaction://hlinkshowjump?jump=previousslide"/>
            <a:extLst>
              <a:ext uri="{FF2B5EF4-FFF2-40B4-BE49-F238E27FC236}">
                <a16:creationId xmlns:a16="http://schemas.microsoft.com/office/drawing/2014/main" id="{1FA96360-B0E2-54A0-F077-5DC04C5B53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42735" y="973932"/>
            <a:ext cx="470297"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04" name="Picture 45">
            <a:hlinkClick r:id="" action="ppaction://hlinkshowjump?jump=nextslide"/>
            <a:extLst>
              <a:ext uri="{FF2B5EF4-FFF2-40B4-BE49-F238E27FC236}">
                <a16:creationId xmlns:a16="http://schemas.microsoft.com/office/drawing/2014/main" id="{7F237330-0D38-5E8A-356E-04D6400B67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542735" y="370285"/>
            <a:ext cx="47029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05" name="TextBox 7">
            <a:extLst>
              <a:ext uri="{FF2B5EF4-FFF2-40B4-BE49-F238E27FC236}">
                <a16:creationId xmlns:a16="http://schemas.microsoft.com/office/drawing/2014/main" id="{C1D4486D-0230-0D1E-EFBF-C1725B2F0CAA}"/>
              </a:ext>
            </a:extLst>
          </p:cNvPr>
          <p:cNvSpPr txBox="1">
            <a:spLocks noChangeArrowheads="1"/>
          </p:cNvSpPr>
          <p:nvPr/>
        </p:nvSpPr>
        <p:spPr bwMode="auto">
          <a:xfrm>
            <a:off x="-1343481" y="1527573"/>
            <a:ext cx="12105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Âm thanh </a:t>
            </a:r>
          </a:p>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khi chọn Đúng</a:t>
            </a:r>
          </a:p>
        </p:txBody>
      </p:sp>
      <p:sp>
        <p:nvSpPr>
          <p:cNvPr id="118806" name="TextBox 35">
            <a:extLst>
              <a:ext uri="{FF2B5EF4-FFF2-40B4-BE49-F238E27FC236}">
                <a16:creationId xmlns:a16="http://schemas.microsoft.com/office/drawing/2014/main" id="{70B678A7-7C6E-227D-A048-C4F66E483722}"/>
              </a:ext>
            </a:extLst>
          </p:cNvPr>
          <p:cNvSpPr txBox="1">
            <a:spLocks noChangeArrowheads="1"/>
          </p:cNvSpPr>
          <p:nvPr/>
        </p:nvSpPr>
        <p:spPr bwMode="auto">
          <a:xfrm>
            <a:off x="-1275398" y="2646760"/>
            <a:ext cx="104227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Âm thanh </a:t>
            </a:r>
          </a:p>
          <a:p>
            <a:pPr algn="ctr" defTabSz="685800" fontAlgn="base">
              <a:lnSpc>
                <a:spcPct val="100000"/>
              </a:lnSpc>
              <a:spcBef>
                <a:spcPct val="0"/>
              </a:spcBef>
              <a:spcAft>
                <a:spcPct val="0"/>
              </a:spcAft>
              <a:buClrTx/>
              <a:buNone/>
            </a:pPr>
            <a:r>
              <a:rPr lang="en-US" altLang="en-VN" sz="1350" b="1" kern="1200">
                <a:solidFill>
                  <a:srgbClr val="000000"/>
                </a:solidFill>
                <a:ea typeface="+mn-ea"/>
                <a:cs typeface="+mn-cs"/>
              </a:rPr>
              <a:t>khi chọn Sai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nodeType="afterEffect">
                                  <p:stCondLst>
                                    <p:cond delay="0"/>
                                  </p:stCondLst>
                                  <p:childTnLst>
                                    <p:set>
                                      <p:cBhvr>
                                        <p:cTn id="17" dur="1" fill="hold">
                                          <p:stCondLst>
                                            <p:cond delay="499"/>
                                          </p:stCondLst>
                                        </p:cTn>
                                        <p:tgtEl>
                                          <p:spTgt spid="18"/>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nodeType="afterEffect">
                                  <p:stCondLst>
                                    <p:cond delay="0"/>
                                  </p:stCondLst>
                                  <p:childTnLst>
                                    <p:set>
                                      <p:cBhvr>
                                        <p:cTn id="20" dur="1" fill="hold">
                                          <p:stCondLst>
                                            <p:cond delay="499"/>
                                          </p:stCondLst>
                                        </p:cTn>
                                        <p:tgtEl>
                                          <p:spTgt spid="2"/>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nodeType="afterEffect">
                                  <p:stCondLst>
                                    <p:cond delay="0"/>
                                  </p:stCondLst>
                                  <p:childTnLst>
                                    <p:set>
                                      <p:cBhvr>
                                        <p:cTn id="23" dur="1" fill="hold">
                                          <p:stCondLst>
                                            <p:cond delay="499"/>
                                          </p:stCondLst>
                                        </p:cTn>
                                        <p:tgtEl>
                                          <p:spTgt spid="16"/>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nodeType="afterEffect">
                                  <p:stCondLst>
                                    <p:cond delay="0"/>
                                  </p:stCondLst>
                                  <p:childTnLst>
                                    <p:set>
                                      <p:cBhvr>
                                        <p:cTn id="26" dur="1" fill="hold">
                                          <p:stCondLst>
                                            <p:cond delay="499"/>
                                          </p:stCondLst>
                                        </p:cTn>
                                        <p:tgtEl>
                                          <p:spTgt spid="20"/>
                                        </p:tgtEl>
                                        <p:attrNameLst>
                                          <p:attrName>style.visibility</p:attrName>
                                        </p:attrNameLst>
                                      </p:cBhvr>
                                      <p:to>
                                        <p:strVal val="visible"/>
                                      </p:to>
                                    </p:set>
                                  </p:childTnLst>
                                </p:cTn>
                              </p:par>
                            </p:childTnLst>
                          </p:cTn>
                        </p:par>
                        <p:par>
                          <p:cTn id="27" fill="hold" nodeType="afterGroup">
                            <p:stCondLst>
                              <p:cond delay="3500"/>
                            </p:stCondLst>
                            <p:childTnLst>
                              <p:par>
                                <p:cTn id="28" presetID="1" presetClass="entr" presetSubtype="0" fill="hold" nodeType="afterEffect">
                                  <p:stCondLst>
                                    <p:cond delay="0"/>
                                  </p:stCondLst>
                                  <p:childTnLst>
                                    <p:set>
                                      <p:cBhvr>
                                        <p:cTn id="29" dur="1" fill="hold">
                                          <p:stCondLst>
                                            <p:cond delay="499"/>
                                          </p:stCondLst>
                                        </p:cTn>
                                        <p:tgtEl>
                                          <p:spTgt spid="17"/>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nodeType="afterEffect">
                                  <p:stCondLst>
                                    <p:cond delay="0"/>
                                  </p:stCondLst>
                                  <p:childTnLst>
                                    <p:set>
                                      <p:cBhvr>
                                        <p:cTn id="35"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1" fill="hold"/>
                                        <p:tgtEl>
                                          <p:spTgt spid="7"/>
                                        </p:tgtEl>
                                      </p:cBhvr>
                                    </p:cmd>
                                  </p:childTnLst>
                                </p:cTn>
                              </p:par>
                            </p:childTnLst>
                          </p:cTn>
                        </p:par>
                      </p:childTnLst>
                    </p:cTn>
                  </p:par>
                </p:childTnLst>
              </p:cTn>
              <p:nextCondLst>
                <p:cond evt="onClick" delay="0">
                  <p:tgtEl>
                    <p:spTgt spid="7"/>
                  </p:tgtEl>
                </p:cond>
              </p:nextCondLst>
            </p:seq>
            <p:audio>
              <p:cMediaNode vol="80000">
                <p:cTn id="41"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4485A-9258-B740-811A-DB9D71863EA6}"/>
              </a:ext>
            </a:extLst>
          </p:cNvPr>
          <p:cNvGrpSpPr/>
          <p:nvPr/>
        </p:nvGrpSpPr>
        <p:grpSpPr>
          <a:xfrm>
            <a:off x="155448" y="36963"/>
            <a:ext cx="8833104" cy="5106537"/>
            <a:chOff x="1770618" y="84054"/>
            <a:chExt cx="9238273" cy="6804672"/>
          </a:xfrm>
        </p:grpSpPr>
        <p:sp>
          <p:nvSpPr>
            <p:cNvPr id="18" name="Freeform 17">
              <a:extLst>
                <a:ext uri="{FF2B5EF4-FFF2-40B4-BE49-F238E27FC236}">
                  <a16:creationId xmlns:a16="http://schemas.microsoft.com/office/drawing/2014/main" id="{873A1A3A-8AE6-0241-8274-B1FE4D7FDB97}"/>
                </a:ext>
              </a:extLst>
            </p:cNvPr>
            <p:cNvSpPr/>
            <p:nvPr/>
          </p:nvSpPr>
          <p:spPr>
            <a:xfrm>
              <a:off x="6335272" y="84054"/>
              <a:ext cx="4673619" cy="6690785"/>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1874179" y="84055"/>
              <a:ext cx="447675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779312" y="5068313"/>
              <a:ext cx="564334" cy="6716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BFE8F090-4D12-ED47-A228-05906A670B15}"/>
                </a:ext>
              </a:extLst>
            </p:cNvPr>
            <p:cNvSpPr/>
            <p:nvPr/>
          </p:nvSpPr>
          <p:spPr>
            <a:xfrm>
              <a:off x="6296709" y="400224"/>
              <a:ext cx="436229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2269794" y="400225"/>
              <a:ext cx="392811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4" name="Group 3">
              <a:extLst>
                <a:ext uri="{FF2B5EF4-FFF2-40B4-BE49-F238E27FC236}">
                  <a16:creationId xmlns:a16="http://schemas.microsoft.com/office/drawing/2014/main" id="{B5D7C6C0-3706-2B45-8412-114C65D2A424}"/>
                </a:ext>
              </a:extLst>
            </p:cNvPr>
            <p:cNvGrpSpPr/>
            <p:nvPr/>
          </p:nvGrpSpPr>
          <p:grpSpPr>
            <a:xfrm>
              <a:off x="5592159" y="1258161"/>
              <a:ext cx="1259812" cy="5630565"/>
              <a:chOff x="5597707" y="966524"/>
              <a:chExt cx="1259812" cy="5630565"/>
            </a:xfrm>
          </p:grpSpPr>
          <p:sp>
            <p:nvSpPr>
              <p:cNvPr id="20" name="Rectangle 19">
                <a:extLst>
                  <a:ext uri="{FF2B5EF4-FFF2-40B4-BE49-F238E27FC236}">
                    <a16:creationId xmlns:a16="http://schemas.microsoft.com/office/drawing/2014/main" id="{E6261FD7-CAD7-6A46-8334-E54316C9092B}"/>
                  </a:ext>
                </a:extLst>
              </p:cNvPr>
              <p:cNvSpPr/>
              <p:nvPr/>
            </p:nvSpPr>
            <p:spPr>
              <a:xfrm>
                <a:off x="6420377" y="4778694"/>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F30AD7CC-204E-534F-AC1D-1002071EBBCF}"/>
                  </a:ext>
                </a:extLst>
              </p:cNvPr>
              <p:cNvSpPr/>
              <p:nvPr/>
            </p:nvSpPr>
            <p:spPr>
              <a:xfrm>
                <a:off x="6420377" y="98953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D246300-AE2A-824D-801A-1F5C872B1E9E}"/>
                  </a:ext>
                </a:extLst>
              </p:cNvPr>
              <p:cNvSpPr/>
              <p:nvPr/>
            </p:nvSpPr>
            <p:spPr>
              <a:xfrm>
                <a:off x="6431139" y="171777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2D557754-0FA9-A54D-BF7E-02568A28B495}"/>
                  </a:ext>
                </a:extLst>
              </p:cNvPr>
              <p:cNvSpPr/>
              <p:nvPr/>
            </p:nvSpPr>
            <p:spPr>
              <a:xfrm>
                <a:off x="6420377" y="405544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56B7748B-1603-AD42-A8AB-F135417D5D72}"/>
                  </a:ext>
                </a:extLst>
              </p:cNvPr>
              <p:cNvSpPr/>
              <p:nvPr/>
            </p:nvSpPr>
            <p:spPr>
              <a:xfrm>
                <a:off x="6420377" y="250711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CD51A13-98A6-F048-A2B6-8796BAC2E15F}"/>
                  </a:ext>
                </a:extLst>
              </p:cNvPr>
              <p:cNvSpPr/>
              <p:nvPr/>
            </p:nvSpPr>
            <p:spPr>
              <a:xfrm>
                <a:off x="6431139" y="324826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9ECE93E9-98DF-DC4C-B094-73DD62AE86AD}"/>
                  </a:ext>
                </a:extLst>
              </p:cNvPr>
              <p:cNvSpPr/>
              <p:nvPr/>
            </p:nvSpPr>
            <p:spPr>
              <a:xfrm>
                <a:off x="6435163" y="559507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5" name="Rectangle 44">
                <a:extLst>
                  <a:ext uri="{FF2B5EF4-FFF2-40B4-BE49-F238E27FC236}">
                    <a16:creationId xmlns:a16="http://schemas.microsoft.com/office/drawing/2014/main" id="{4B499A41-F68B-CB4D-938B-D8EBAA4905E4}"/>
                  </a:ext>
                </a:extLst>
              </p:cNvPr>
              <p:cNvSpPr/>
              <p:nvPr/>
            </p:nvSpPr>
            <p:spPr>
              <a:xfrm>
                <a:off x="5597707" y="4776675"/>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7" name="Rectangle 46">
                <a:extLst>
                  <a:ext uri="{FF2B5EF4-FFF2-40B4-BE49-F238E27FC236}">
                    <a16:creationId xmlns:a16="http://schemas.microsoft.com/office/drawing/2014/main" id="{6F4EBD9A-77D5-854E-B3E7-059CFAB881BC}"/>
                  </a:ext>
                </a:extLst>
              </p:cNvPr>
              <p:cNvSpPr/>
              <p:nvPr/>
            </p:nvSpPr>
            <p:spPr>
              <a:xfrm>
                <a:off x="5597707" y="98751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8" name="Rectangle 47">
                <a:extLst>
                  <a:ext uri="{FF2B5EF4-FFF2-40B4-BE49-F238E27FC236}">
                    <a16:creationId xmlns:a16="http://schemas.microsoft.com/office/drawing/2014/main" id="{250DC9F4-2A25-1748-8909-288D7FF67460}"/>
                  </a:ext>
                </a:extLst>
              </p:cNvPr>
              <p:cNvSpPr/>
              <p:nvPr/>
            </p:nvSpPr>
            <p:spPr>
              <a:xfrm>
                <a:off x="5608469" y="171575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9" name="Rectangle 48">
                <a:extLst>
                  <a:ext uri="{FF2B5EF4-FFF2-40B4-BE49-F238E27FC236}">
                    <a16:creationId xmlns:a16="http://schemas.microsoft.com/office/drawing/2014/main" id="{030852E9-1F76-EC4E-9604-06875BF73837}"/>
                  </a:ext>
                </a:extLst>
              </p:cNvPr>
              <p:cNvSpPr/>
              <p:nvPr/>
            </p:nvSpPr>
            <p:spPr>
              <a:xfrm>
                <a:off x="5597707" y="405343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4" name="Rectangle 53">
                <a:extLst>
                  <a:ext uri="{FF2B5EF4-FFF2-40B4-BE49-F238E27FC236}">
                    <a16:creationId xmlns:a16="http://schemas.microsoft.com/office/drawing/2014/main" id="{CFEAAE67-7E45-394F-B79A-DF92A31BF804}"/>
                  </a:ext>
                </a:extLst>
              </p:cNvPr>
              <p:cNvSpPr/>
              <p:nvPr/>
            </p:nvSpPr>
            <p:spPr>
              <a:xfrm>
                <a:off x="5597707" y="250510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7" name="Rectangle 56">
                <a:extLst>
                  <a:ext uri="{FF2B5EF4-FFF2-40B4-BE49-F238E27FC236}">
                    <a16:creationId xmlns:a16="http://schemas.microsoft.com/office/drawing/2014/main" id="{AC68A751-C0F4-D14B-BF64-048D8038D6DF}"/>
                  </a:ext>
                </a:extLst>
              </p:cNvPr>
              <p:cNvSpPr/>
              <p:nvPr/>
            </p:nvSpPr>
            <p:spPr>
              <a:xfrm>
                <a:off x="5608469" y="324624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0" name="Rectangle 59">
                <a:extLst>
                  <a:ext uri="{FF2B5EF4-FFF2-40B4-BE49-F238E27FC236}">
                    <a16:creationId xmlns:a16="http://schemas.microsoft.com/office/drawing/2014/main" id="{1B93353F-F1E1-514E-AED9-4CB6C3FC0217}"/>
                  </a:ext>
                </a:extLst>
              </p:cNvPr>
              <p:cNvSpPr/>
              <p:nvPr/>
            </p:nvSpPr>
            <p:spPr>
              <a:xfrm>
                <a:off x="5612493" y="559305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3" name="Rectangle 62">
                <a:extLst>
                  <a:ext uri="{FF2B5EF4-FFF2-40B4-BE49-F238E27FC236}">
                    <a16:creationId xmlns:a16="http://schemas.microsoft.com/office/drawing/2014/main" id="{4DEFD554-19A5-4549-9676-A7E7C57C6CF3}"/>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71" name="Arc 70">
                <a:extLst>
                  <a:ext uri="{FF2B5EF4-FFF2-40B4-BE49-F238E27FC236}">
                    <a16:creationId xmlns:a16="http://schemas.microsoft.com/office/drawing/2014/main" id="{67A5A6A1-7397-9F4E-9B76-E0C027DA5021}"/>
                  </a:ext>
                </a:extLst>
              </p:cNvPr>
              <p:cNvSpPr/>
              <p:nvPr/>
            </p:nvSpPr>
            <p:spPr>
              <a:xfrm>
                <a:off x="5881969" y="966524"/>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2" name="Arc 71">
                <a:extLst>
                  <a:ext uri="{FF2B5EF4-FFF2-40B4-BE49-F238E27FC236}">
                    <a16:creationId xmlns:a16="http://schemas.microsoft.com/office/drawing/2014/main" id="{FCA0D2DC-9CA1-244B-A76A-864EB6A048CA}"/>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3" name="Arc 72">
                <a:extLst>
                  <a:ext uri="{FF2B5EF4-FFF2-40B4-BE49-F238E27FC236}">
                    <a16:creationId xmlns:a16="http://schemas.microsoft.com/office/drawing/2014/main" id="{859BE2A4-4C8D-1E40-AB8D-108DEC58797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4" name="Arc 73">
                <a:extLst>
                  <a:ext uri="{FF2B5EF4-FFF2-40B4-BE49-F238E27FC236}">
                    <a16:creationId xmlns:a16="http://schemas.microsoft.com/office/drawing/2014/main" id="{D701AC92-83D2-F64F-A6E2-714699A0B9AD}"/>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5" name="Arc 74">
                <a:extLst>
                  <a:ext uri="{FF2B5EF4-FFF2-40B4-BE49-F238E27FC236}">
                    <a16:creationId xmlns:a16="http://schemas.microsoft.com/office/drawing/2014/main" id="{AB233E86-DF90-AB4D-B1DB-6DDD1569BE9B}"/>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6" name="Arc 75">
                <a:extLst>
                  <a:ext uri="{FF2B5EF4-FFF2-40B4-BE49-F238E27FC236}">
                    <a16:creationId xmlns:a16="http://schemas.microsoft.com/office/drawing/2014/main" id="{0B62BE7B-26AE-A143-B802-BABA508FAA88}"/>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7" name="Arc 76">
                <a:extLst>
                  <a:ext uri="{FF2B5EF4-FFF2-40B4-BE49-F238E27FC236}">
                    <a16:creationId xmlns:a16="http://schemas.microsoft.com/office/drawing/2014/main" id="{2FD79A6A-AF3D-6340-9A68-70773D4E5F91}"/>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6A2A94E1-A0F6-6E49-9F3C-D777F19E413B}"/>
                </a:ext>
              </a:extLst>
            </p:cNvPr>
            <p:cNvGrpSpPr/>
            <p:nvPr/>
          </p:nvGrpSpPr>
          <p:grpSpPr>
            <a:xfrm>
              <a:off x="7233557" y="1584146"/>
              <a:ext cx="2998935" cy="4626701"/>
              <a:chOff x="7233557" y="1584146"/>
              <a:chExt cx="2998935" cy="4626701"/>
            </a:xfrm>
          </p:grpSpPr>
          <p:cxnSp>
            <p:nvCxnSpPr>
              <p:cNvPr id="82" name="Straight Connector 81">
                <a:extLst>
                  <a:ext uri="{FF2B5EF4-FFF2-40B4-BE49-F238E27FC236}">
                    <a16:creationId xmlns:a16="http://schemas.microsoft.com/office/drawing/2014/main" id="{2B60D5C6-58E1-0D4E-862A-C9AFA35087F8}"/>
                  </a:ext>
                </a:extLst>
              </p:cNvPr>
              <p:cNvCxnSpPr/>
              <p:nvPr/>
            </p:nvCxnSpPr>
            <p:spPr>
              <a:xfrm>
                <a:off x="7233557" y="1584146"/>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9C6F6-D0FB-8B43-A2E6-DE7B0928D078}"/>
                  </a:ext>
                </a:extLst>
              </p:cNvPr>
              <p:cNvCxnSpPr/>
              <p:nvPr/>
            </p:nvCxnSpPr>
            <p:spPr>
              <a:xfrm>
                <a:off x="7255145" y="204560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BD1051D-DCB5-274F-BD86-67CD5180989E}"/>
                  </a:ext>
                </a:extLst>
              </p:cNvPr>
              <p:cNvCxnSpPr>
                <a:cxnSpLocks/>
              </p:cNvCxnSpPr>
              <p:nvPr/>
            </p:nvCxnSpPr>
            <p:spPr>
              <a:xfrm flipV="1">
                <a:off x="7255145" y="2593820"/>
                <a:ext cx="2977347" cy="14893"/>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4A37E5-2435-4543-A1C5-BA6EB92ABA3D}"/>
                  </a:ext>
                </a:extLst>
              </p:cNvPr>
              <p:cNvCxnSpPr/>
              <p:nvPr/>
            </p:nvCxnSpPr>
            <p:spPr>
              <a:xfrm>
                <a:off x="7326006" y="3547352"/>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D13B88-F58D-2F46-AB8C-B5C78F571E39}"/>
                  </a:ext>
                </a:extLst>
              </p:cNvPr>
              <p:cNvCxnSpPr/>
              <p:nvPr/>
            </p:nvCxnSpPr>
            <p:spPr>
              <a:xfrm>
                <a:off x="7290575" y="4068294"/>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442565-F67F-474E-8646-17ED8BB6E0CC}"/>
                  </a:ext>
                </a:extLst>
              </p:cNvPr>
              <p:cNvCxnSpPr/>
              <p:nvPr/>
            </p:nvCxnSpPr>
            <p:spPr>
              <a:xfrm>
                <a:off x="7290575" y="4516243"/>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03D6F9-0D9B-5141-B376-B482CD939D02}"/>
                  </a:ext>
                </a:extLst>
              </p:cNvPr>
              <p:cNvCxnSpPr/>
              <p:nvPr/>
            </p:nvCxnSpPr>
            <p:spPr>
              <a:xfrm>
                <a:off x="7233557" y="537233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DE046F-5991-A447-B9EF-47F7C7F68DED}"/>
                  </a:ext>
                </a:extLst>
              </p:cNvPr>
              <p:cNvCxnSpPr/>
              <p:nvPr/>
            </p:nvCxnSpPr>
            <p:spPr>
              <a:xfrm>
                <a:off x="7233557" y="5791468"/>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268EB-F1BF-2449-86CA-A9DCEDDDC6EB}"/>
                  </a:ext>
                </a:extLst>
              </p:cNvPr>
              <p:cNvCxnSpPr/>
              <p:nvPr/>
            </p:nvCxnSpPr>
            <p:spPr>
              <a:xfrm>
                <a:off x="7233557" y="621084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270009-B04B-2A4B-B999-E574E27F3027}"/>
                  </a:ext>
                </a:extLst>
              </p:cNvPr>
              <p:cNvCxnSpPr/>
              <p:nvPr/>
            </p:nvCxnSpPr>
            <p:spPr>
              <a:xfrm>
                <a:off x="7259596" y="494925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B4C364F7-5208-C042-9DC9-2B5198D42546}"/>
                </a:ext>
              </a:extLst>
            </p:cNvPr>
            <p:cNvSpPr/>
            <p:nvPr/>
          </p:nvSpPr>
          <p:spPr>
            <a:xfrm>
              <a:off x="1770618" y="5709359"/>
              <a:ext cx="490483" cy="6716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779313" y="4396626"/>
              <a:ext cx="490482" cy="67168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D45A0522-47B1-6C45-AAA4-65D0B43F5049}"/>
              </a:ext>
            </a:extLst>
          </p:cNvPr>
          <p:cNvSpPr/>
          <p:nvPr/>
        </p:nvSpPr>
        <p:spPr>
          <a:xfrm>
            <a:off x="4375800" y="297618"/>
            <a:ext cx="110343" cy="6134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1931944" y="197823"/>
            <a:ext cx="5222488" cy="553998"/>
          </a:xfrm>
          <a:prstGeom prst="rect">
            <a:avLst/>
          </a:prstGeom>
        </p:spPr>
        <p:txBody>
          <a:bodyPr wrap="square">
            <a:spAutoFit/>
          </a:bodyPr>
          <a:lstStyle/>
          <a:p>
            <a:pPr defTabSz="685800">
              <a:buClrTx/>
            </a:pPr>
            <a:r>
              <a:rPr lang="vi-VN" sz="3000" u="sng" kern="1200" dirty="0">
                <a:solidFill>
                  <a:srgbClr val="FF0000"/>
                </a:solidFill>
                <a:latin typeface="SVN-Blenda Script" panose="02000804000000020003" pitchFamily="2" charset="0"/>
                <a:ea typeface="+mn-ea"/>
                <a:cs typeface="Arial" panose="020B0604020202020204" pitchFamily="34" charset="0"/>
              </a:rPr>
              <a:t>a. Sự nãy sinh chủ nghĩa tư bản </a:t>
            </a:r>
          </a:p>
        </p:txBody>
      </p:sp>
      <p:cxnSp>
        <p:nvCxnSpPr>
          <p:cNvPr id="131" name="Straight Connector 130">
            <a:extLst>
              <a:ext uri="{FF2B5EF4-FFF2-40B4-BE49-F238E27FC236}">
                <a16:creationId xmlns:a16="http://schemas.microsoft.com/office/drawing/2014/main" id="{91CAEADA-4F9C-8640-961B-C56C0ED2F0C2}"/>
              </a:ext>
            </a:extLst>
          </p:cNvPr>
          <p:cNvCxnSpPr>
            <a:cxnSpLocks/>
          </p:cNvCxnSpPr>
          <p:nvPr/>
        </p:nvCxnSpPr>
        <p:spPr>
          <a:xfrm>
            <a:off x="5319287" y="2300899"/>
            <a:ext cx="279181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AC09FD-12A4-5841-9A3C-399804E98C20}"/>
              </a:ext>
            </a:extLst>
          </p:cNvPr>
          <p:cNvSpPr/>
          <p:nvPr/>
        </p:nvSpPr>
        <p:spPr>
          <a:xfrm>
            <a:off x="5355624" y="817153"/>
            <a:ext cx="2977785" cy="1177438"/>
          </a:xfrm>
          <a:prstGeom prst="rect">
            <a:avLst/>
          </a:prstGeom>
        </p:spPr>
        <p:txBody>
          <a:bodyPr wrap="square">
            <a:spAutoFit/>
          </a:bodyPr>
          <a:lstStyle/>
          <a:p>
            <a:pPr algn="just" defTabSz="685800">
              <a:lnSpc>
                <a:spcPct val="115000"/>
              </a:lnSpc>
              <a:spcAft>
                <a:spcPts val="450"/>
              </a:spcAft>
              <a:buClrTx/>
            </a:pP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Quý</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tộc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có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nhờ</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cướp</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DC23137E-9194-874B-9185-66FCBE304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43" y="3351367"/>
            <a:ext cx="1594812" cy="1715429"/>
          </a:xfrm>
          <a:prstGeom prst="rect">
            <a:avLst/>
          </a:prstGeom>
        </p:spPr>
      </p:pic>
      <p:grpSp>
        <p:nvGrpSpPr>
          <p:cNvPr id="9" name="Group 8">
            <a:extLst>
              <a:ext uri="{FF2B5EF4-FFF2-40B4-BE49-F238E27FC236}">
                <a16:creationId xmlns:a16="http://schemas.microsoft.com/office/drawing/2014/main" id="{70985958-FDA8-E747-89C1-9E4307DF9FE5}"/>
              </a:ext>
            </a:extLst>
          </p:cNvPr>
          <p:cNvGrpSpPr/>
          <p:nvPr/>
        </p:nvGrpSpPr>
        <p:grpSpPr>
          <a:xfrm>
            <a:off x="565810" y="634365"/>
            <a:ext cx="3209811" cy="2606167"/>
            <a:chOff x="703777" y="1216312"/>
            <a:chExt cx="4358573" cy="3324550"/>
          </a:xfrm>
          <a:solidFill>
            <a:schemeClr val="accent4">
              <a:lumMod val="20000"/>
              <a:lumOff val="80000"/>
            </a:schemeClr>
          </a:solidFill>
        </p:grpSpPr>
        <p:sp>
          <p:nvSpPr>
            <p:cNvPr id="50" name="Cloud Callout 49">
              <a:extLst>
                <a:ext uri="{FF2B5EF4-FFF2-40B4-BE49-F238E27FC236}">
                  <a16:creationId xmlns:a16="http://schemas.microsoft.com/office/drawing/2014/main" id="{7BC2756D-2361-D047-A530-4C65F448D9A0}"/>
                </a:ext>
              </a:extLst>
            </p:cNvPr>
            <p:cNvSpPr/>
            <p:nvPr/>
          </p:nvSpPr>
          <p:spPr>
            <a:xfrm>
              <a:off x="703777" y="1216312"/>
              <a:ext cx="4358573" cy="3324550"/>
            </a:xfrm>
            <a:prstGeom prst="cloudCallout">
              <a:avLst>
                <a:gd name="adj1" fmla="val -8012"/>
                <a:gd name="adj2" fmla="val 63519"/>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2100" kern="1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24F551C-453A-3C47-8E76-53D6658DF8D0}"/>
                </a:ext>
              </a:extLst>
            </p:cNvPr>
            <p:cNvSpPr txBox="1"/>
            <p:nvPr/>
          </p:nvSpPr>
          <p:spPr>
            <a:xfrm>
              <a:off x="1040628" y="1700717"/>
              <a:ext cx="3970810" cy="2444024"/>
            </a:xfrm>
            <a:prstGeom prst="rect">
              <a:avLst/>
            </a:prstGeom>
            <a:noFill/>
            <a:ln>
              <a:noFill/>
            </a:ln>
          </p:spPr>
          <p:txBody>
            <a:bodyPr wrap="square" rtlCol="0">
              <a:spAutoFit/>
            </a:bodyPr>
            <a:lstStyle/>
            <a:p>
              <a:pPr algn="ctr" defTabSz="685800">
                <a:buClrTx/>
              </a:pPr>
              <a:r>
                <a:rPr lang="nl-NL" sz="2100" b="1" i="1" kern="1200" dirty="0" err="1">
                  <a:solidFill>
                    <a:srgbClr val="7030A0"/>
                  </a:solidFill>
                  <a:latin typeface="Times New Roman" panose="02020603050405020304" pitchFamily="18" charset="0"/>
                  <a:ea typeface="+mn-ea"/>
                  <a:cs typeface="Times New Roman" panose="02020603050405020304" pitchFamily="18" charset="0"/>
                </a:rPr>
                <a:t>Quý</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tộc</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và</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Tư</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sản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châu</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Âu</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đã</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làm</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cách</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nào</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để</a:t>
              </a:r>
              <a:r>
                <a:rPr lang="nl-NL" sz="2100" b="1" i="1" kern="1200" dirty="0">
                  <a:solidFill>
                    <a:srgbClr val="7030A0"/>
                  </a:solidFill>
                  <a:latin typeface="Times New Roman" panose="02020603050405020304" pitchFamily="18" charset="0"/>
                  <a:ea typeface="+mn-ea"/>
                  <a:cs typeface="Times New Roman" panose="02020603050405020304" pitchFamily="18" charset="0"/>
                </a:rPr>
                <a:t> có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được</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tiền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vốn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và</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đội</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ngũ</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công</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nhân</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làm</a:t>
              </a:r>
              <a:r>
                <a:rPr lang="nl-NL" sz="2100" b="1" i="1" kern="1200" dirty="0">
                  <a:solidFill>
                    <a:srgbClr val="7030A0"/>
                  </a:solidFill>
                  <a:latin typeface="Times New Roman" panose="02020603050405020304" pitchFamily="18" charset="0"/>
                  <a:ea typeface="+mn-ea"/>
                  <a:cs typeface="Times New Roman" panose="02020603050405020304" pitchFamily="18" charset="0"/>
                </a:rPr>
                <a:t> </a:t>
              </a:r>
              <a:r>
                <a:rPr lang="nl-NL" sz="2100" b="1" i="1" kern="1200" dirty="0" err="1">
                  <a:solidFill>
                    <a:srgbClr val="7030A0"/>
                  </a:solidFill>
                  <a:latin typeface="Times New Roman" panose="02020603050405020304" pitchFamily="18" charset="0"/>
                  <a:ea typeface="+mn-ea"/>
                  <a:cs typeface="Times New Roman" panose="02020603050405020304" pitchFamily="18" charset="0"/>
                </a:rPr>
                <a:t>thuê</a:t>
              </a:r>
              <a:r>
                <a:rPr lang="nl-NL" sz="2100" b="1" i="1" kern="1200" dirty="0">
                  <a:solidFill>
                    <a:srgbClr val="7030A0"/>
                  </a:solidFill>
                  <a:latin typeface="Times New Roman" panose="02020603050405020304" pitchFamily="18" charset="0"/>
                  <a:ea typeface="+mn-ea"/>
                  <a:cs typeface="Times New Roman" panose="02020603050405020304" pitchFamily="18" charset="0"/>
                </a:rPr>
                <a:t>?</a:t>
              </a:r>
              <a:endParaRPr lang="en-US" sz="2100" kern="1200" dirty="0">
                <a:solidFill>
                  <a:srgbClr val="7030A0"/>
                </a:solidFill>
                <a:latin typeface="Times New Roman" panose="02020603050405020304" pitchFamily="18" charset="0"/>
                <a:ea typeface="+mn-ea"/>
                <a:cs typeface="Times New Roman" panose="02020603050405020304" pitchFamily="18" charset="0"/>
              </a:endParaRPr>
            </a:p>
            <a:p>
              <a:pPr defTabSz="685800">
                <a:buClrTx/>
              </a:pPr>
              <a:endParaRPr lang="en-VN" sz="1350" kern="1200" dirty="0">
                <a:solidFill>
                  <a:srgbClr val="7030A0"/>
                </a:solidFill>
                <a:latin typeface="Calibri" panose="020F0502020204030204"/>
                <a:ea typeface="+mn-ea"/>
                <a:cs typeface="+mn-cs"/>
              </a:endParaRPr>
            </a:p>
          </p:txBody>
        </p:sp>
      </p:grpSp>
      <p:pic>
        <p:nvPicPr>
          <p:cNvPr id="13" name="Picture 12">
            <a:extLst>
              <a:ext uri="{FF2B5EF4-FFF2-40B4-BE49-F238E27FC236}">
                <a16:creationId xmlns:a16="http://schemas.microsoft.com/office/drawing/2014/main" id="{BC22E01C-D329-1846-A6E2-0D3B5A6AB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933" y="3054024"/>
            <a:ext cx="1041704" cy="781278"/>
          </a:xfrm>
          <a:prstGeom prst="rect">
            <a:avLst/>
          </a:prstGeom>
        </p:spPr>
      </p:pic>
    </p:spTree>
    <p:extLst>
      <p:ext uri="{BB962C8B-B14F-4D97-AF65-F5344CB8AC3E}">
        <p14:creationId xmlns:p14="http://schemas.microsoft.com/office/powerpoint/2010/main" val="39844265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
                                        </p:tgtEl>
                                        <p:attrNameLst>
                                          <p:attrName>ppt_y</p:attrName>
                                        </p:attrNameLst>
                                      </p:cBhvr>
                                      <p:tavLst>
                                        <p:tav tm="0">
                                          <p:val>
                                            <p:strVal val="#ppt_y"/>
                                          </p:val>
                                        </p:tav>
                                        <p:tav tm="100000">
                                          <p:val>
                                            <p:strVal val="#ppt_y"/>
                                          </p:val>
                                        </p:tav>
                                      </p:tavLst>
                                    </p:anim>
                                    <p:anim calcmode="lin" valueType="num">
                                      <p:cBhvr>
                                        <p:cTn id="2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11: Tây Âu thời hậu kì trung đại - YouTube">
            <a:extLst>
              <a:ext uri="{FF2B5EF4-FFF2-40B4-BE49-F238E27FC236}">
                <a16:creationId xmlns:a16="http://schemas.microsoft.com/office/drawing/2014/main" id="{E6E0238B-CEB2-B44E-BE12-9E44F9D3A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12500"/>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
            <a:extLst>
              <a:ext uri="{FF2B5EF4-FFF2-40B4-BE49-F238E27FC236}">
                <a16:creationId xmlns:a16="http://schemas.microsoft.com/office/drawing/2014/main" id="{136947A9-0C2C-FF43-96B9-A04C4906A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5104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8E1034-6163-6048-9030-2409F2E94A86}"/>
              </a:ext>
            </a:extLst>
          </p:cNvPr>
          <p:cNvSpPr txBox="1"/>
          <p:nvPr/>
        </p:nvSpPr>
        <p:spPr>
          <a:xfrm>
            <a:off x="0" y="-1"/>
            <a:ext cx="5497116" cy="1015663"/>
          </a:xfrm>
          <a:prstGeom prst="rect">
            <a:avLst/>
          </a:prstGeom>
          <a:solidFill>
            <a:schemeClr val="accent1">
              <a:lumMod val="40000"/>
              <a:lumOff val="60000"/>
            </a:schemeClr>
          </a:solidFill>
          <a:ln>
            <a:noFill/>
          </a:ln>
        </p:spPr>
        <p:txBody>
          <a:bodyPr wrap="square" rtlCol="0">
            <a:spAutoFit/>
          </a:bodyPr>
          <a:lstStyle/>
          <a:p>
            <a:pPr defTabSz="685800">
              <a:buClrTx/>
              <a:tabLst>
                <a:tab pos="1894285" algn="l"/>
              </a:tabLst>
            </a:pPr>
            <a:r>
              <a:rPr lang="en-VN" sz="3000" b="1" kern="1200" dirty="0">
                <a:solidFill>
                  <a:srgbClr val="FF0000"/>
                </a:solidFill>
                <a:latin typeface="SVN-Gotham Black" panose="02000604040000020004" pitchFamily="2" charset="0"/>
                <a:ea typeface="+mn-ea"/>
                <a:cs typeface="Times New Roman" panose="02020603050405020304" pitchFamily="18" charset="0"/>
              </a:rPr>
              <a:t>Colombus và thuỷ thủ đoàn</a:t>
            </a:r>
          </a:p>
        </p:txBody>
      </p:sp>
    </p:spTree>
    <p:extLst>
      <p:ext uri="{BB962C8B-B14F-4D97-AF65-F5344CB8AC3E}">
        <p14:creationId xmlns:p14="http://schemas.microsoft.com/office/powerpoint/2010/main" val="225110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4485A-9258-B740-811A-DB9D71863EA6}"/>
              </a:ext>
            </a:extLst>
          </p:cNvPr>
          <p:cNvGrpSpPr/>
          <p:nvPr/>
        </p:nvGrpSpPr>
        <p:grpSpPr>
          <a:xfrm>
            <a:off x="155448" y="36963"/>
            <a:ext cx="8833104" cy="5106537"/>
            <a:chOff x="1770618" y="84054"/>
            <a:chExt cx="9238273" cy="6804672"/>
          </a:xfrm>
        </p:grpSpPr>
        <p:sp>
          <p:nvSpPr>
            <p:cNvPr id="18" name="Freeform 17">
              <a:extLst>
                <a:ext uri="{FF2B5EF4-FFF2-40B4-BE49-F238E27FC236}">
                  <a16:creationId xmlns:a16="http://schemas.microsoft.com/office/drawing/2014/main" id="{873A1A3A-8AE6-0241-8274-B1FE4D7FDB97}"/>
                </a:ext>
              </a:extLst>
            </p:cNvPr>
            <p:cNvSpPr/>
            <p:nvPr/>
          </p:nvSpPr>
          <p:spPr>
            <a:xfrm>
              <a:off x="6335272" y="84054"/>
              <a:ext cx="4673619" cy="6690785"/>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1874179" y="84055"/>
              <a:ext cx="447675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779312" y="5068313"/>
              <a:ext cx="564334" cy="6716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BFE8F090-4D12-ED47-A228-05906A670B15}"/>
                </a:ext>
              </a:extLst>
            </p:cNvPr>
            <p:cNvSpPr/>
            <p:nvPr/>
          </p:nvSpPr>
          <p:spPr>
            <a:xfrm>
              <a:off x="6296709" y="400224"/>
              <a:ext cx="436229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2269794" y="400225"/>
              <a:ext cx="392811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grpSp>
          <p:nvGrpSpPr>
            <p:cNvPr id="4" name="Group 3">
              <a:extLst>
                <a:ext uri="{FF2B5EF4-FFF2-40B4-BE49-F238E27FC236}">
                  <a16:creationId xmlns:a16="http://schemas.microsoft.com/office/drawing/2014/main" id="{B5D7C6C0-3706-2B45-8412-114C65D2A424}"/>
                </a:ext>
              </a:extLst>
            </p:cNvPr>
            <p:cNvGrpSpPr/>
            <p:nvPr/>
          </p:nvGrpSpPr>
          <p:grpSpPr>
            <a:xfrm>
              <a:off x="5592159" y="1258161"/>
              <a:ext cx="1259812" cy="5630565"/>
              <a:chOff x="5597707" y="966524"/>
              <a:chExt cx="1259812" cy="5630565"/>
            </a:xfrm>
          </p:grpSpPr>
          <p:sp>
            <p:nvSpPr>
              <p:cNvPr id="20" name="Rectangle 19">
                <a:extLst>
                  <a:ext uri="{FF2B5EF4-FFF2-40B4-BE49-F238E27FC236}">
                    <a16:creationId xmlns:a16="http://schemas.microsoft.com/office/drawing/2014/main" id="{E6261FD7-CAD7-6A46-8334-E54316C9092B}"/>
                  </a:ext>
                </a:extLst>
              </p:cNvPr>
              <p:cNvSpPr/>
              <p:nvPr/>
            </p:nvSpPr>
            <p:spPr>
              <a:xfrm>
                <a:off x="6420377" y="4778694"/>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F30AD7CC-204E-534F-AC1D-1002071EBBCF}"/>
                  </a:ext>
                </a:extLst>
              </p:cNvPr>
              <p:cNvSpPr/>
              <p:nvPr/>
            </p:nvSpPr>
            <p:spPr>
              <a:xfrm>
                <a:off x="6420377" y="98953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D246300-AE2A-824D-801A-1F5C872B1E9E}"/>
                  </a:ext>
                </a:extLst>
              </p:cNvPr>
              <p:cNvSpPr/>
              <p:nvPr/>
            </p:nvSpPr>
            <p:spPr>
              <a:xfrm>
                <a:off x="6431139" y="171777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2D557754-0FA9-A54D-BF7E-02568A28B495}"/>
                  </a:ext>
                </a:extLst>
              </p:cNvPr>
              <p:cNvSpPr/>
              <p:nvPr/>
            </p:nvSpPr>
            <p:spPr>
              <a:xfrm>
                <a:off x="6420377" y="405544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56B7748B-1603-AD42-A8AB-F135417D5D72}"/>
                  </a:ext>
                </a:extLst>
              </p:cNvPr>
              <p:cNvSpPr/>
              <p:nvPr/>
            </p:nvSpPr>
            <p:spPr>
              <a:xfrm>
                <a:off x="6420377" y="250711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CD51A13-98A6-F048-A2B6-8796BAC2E15F}"/>
                  </a:ext>
                </a:extLst>
              </p:cNvPr>
              <p:cNvSpPr/>
              <p:nvPr/>
            </p:nvSpPr>
            <p:spPr>
              <a:xfrm>
                <a:off x="6431139" y="324826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9ECE93E9-98DF-DC4C-B094-73DD62AE86AD}"/>
                  </a:ext>
                </a:extLst>
              </p:cNvPr>
              <p:cNvSpPr/>
              <p:nvPr/>
            </p:nvSpPr>
            <p:spPr>
              <a:xfrm>
                <a:off x="6435163" y="559507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5" name="Rectangle 44">
                <a:extLst>
                  <a:ext uri="{FF2B5EF4-FFF2-40B4-BE49-F238E27FC236}">
                    <a16:creationId xmlns:a16="http://schemas.microsoft.com/office/drawing/2014/main" id="{4B499A41-F68B-CB4D-938B-D8EBAA4905E4}"/>
                  </a:ext>
                </a:extLst>
              </p:cNvPr>
              <p:cNvSpPr/>
              <p:nvPr/>
            </p:nvSpPr>
            <p:spPr>
              <a:xfrm>
                <a:off x="5597707" y="4776675"/>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7" name="Rectangle 46">
                <a:extLst>
                  <a:ext uri="{FF2B5EF4-FFF2-40B4-BE49-F238E27FC236}">
                    <a16:creationId xmlns:a16="http://schemas.microsoft.com/office/drawing/2014/main" id="{6F4EBD9A-77D5-854E-B3E7-059CFAB881BC}"/>
                  </a:ext>
                </a:extLst>
              </p:cNvPr>
              <p:cNvSpPr/>
              <p:nvPr/>
            </p:nvSpPr>
            <p:spPr>
              <a:xfrm>
                <a:off x="5597707" y="98751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8" name="Rectangle 47">
                <a:extLst>
                  <a:ext uri="{FF2B5EF4-FFF2-40B4-BE49-F238E27FC236}">
                    <a16:creationId xmlns:a16="http://schemas.microsoft.com/office/drawing/2014/main" id="{250DC9F4-2A25-1748-8909-288D7FF67460}"/>
                  </a:ext>
                </a:extLst>
              </p:cNvPr>
              <p:cNvSpPr/>
              <p:nvPr/>
            </p:nvSpPr>
            <p:spPr>
              <a:xfrm>
                <a:off x="5608469" y="171575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9" name="Rectangle 48">
                <a:extLst>
                  <a:ext uri="{FF2B5EF4-FFF2-40B4-BE49-F238E27FC236}">
                    <a16:creationId xmlns:a16="http://schemas.microsoft.com/office/drawing/2014/main" id="{030852E9-1F76-EC4E-9604-06875BF73837}"/>
                  </a:ext>
                </a:extLst>
              </p:cNvPr>
              <p:cNvSpPr/>
              <p:nvPr/>
            </p:nvSpPr>
            <p:spPr>
              <a:xfrm>
                <a:off x="5597707" y="405343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4" name="Rectangle 53">
                <a:extLst>
                  <a:ext uri="{FF2B5EF4-FFF2-40B4-BE49-F238E27FC236}">
                    <a16:creationId xmlns:a16="http://schemas.microsoft.com/office/drawing/2014/main" id="{CFEAAE67-7E45-394F-B79A-DF92A31BF804}"/>
                  </a:ext>
                </a:extLst>
              </p:cNvPr>
              <p:cNvSpPr/>
              <p:nvPr/>
            </p:nvSpPr>
            <p:spPr>
              <a:xfrm>
                <a:off x="5597707" y="250510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7" name="Rectangle 56">
                <a:extLst>
                  <a:ext uri="{FF2B5EF4-FFF2-40B4-BE49-F238E27FC236}">
                    <a16:creationId xmlns:a16="http://schemas.microsoft.com/office/drawing/2014/main" id="{AC68A751-C0F4-D14B-BF64-048D8038D6DF}"/>
                  </a:ext>
                </a:extLst>
              </p:cNvPr>
              <p:cNvSpPr/>
              <p:nvPr/>
            </p:nvSpPr>
            <p:spPr>
              <a:xfrm>
                <a:off x="5608469" y="324624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0" name="Rectangle 59">
                <a:extLst>
                  <a:ext uri="{FF2B5EF4-FFF2-40B4-BE49-F238E27FC236}">
                    <a16:creationId xmlns:a16="http://schemas.microsoft.com/office/drawing/2014/main" id="{1B93353F-F1E1-514E-AED9-4CB6C3FC0217}"/>
                  </a:ext>
                </a:extLst>
              </p:cNvPr>
              <p:cNvSpPr/>
              <p:nvPr/>
            </p:nvSpPr>
            <p:spPr>
              <a:xfrm>
                <a:off x="5612493" y="559305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3" name="Rectangle 62">
                <a:extLst>
                  <a:ext uri="{FF2B5EF4-FFF2-40B4-BE49-F238E27FC236}">
                    <a16:creationId xmlns:a16="http://schemas.microsoft.com/office/drawing/2014/main" id="{4DEFD554-19A5-4549-9676-A7E7C57C6CF3}"/>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71" name="Arc 70">
                <a:extLst>
                  <a:ext uri="{FF2B5EF4-FFF2-40B4-BE49-F238E27FC236}">
                    <a16:creationId xmlns:a16="http://schemas.microsoft.com/office/drawing/2014/main" id="{67A5A6A1-7397-9F4E-9B76-E0C027DA5021}"/>
                  </a:ext>
                </a:extLst>
              </p:cNvPr>
              <p:cNvSpPr/>
              <p:nvPr/>
            </p:nvSpPr>
            <p:spPr>
              <a:xfrm>
                <a:off x="5881969" y="966524"/>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2" name="Arc 71">
                <a:extLst>
                  <a:ext uri="{FF2B5EF4-FFF2-40B4-BE49-F238E27FC236}">
                    <a16:creationId xmlns:a16="http://schemas.microsoft.com/office/drawing/2014/main" id="{FCA0D2DC-9CA1-244B-A76A-864EB6A048CA}"/>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3" name="Arc 72">
                <a:extLst>
                  <a:ext uri="{FF2B5EF4-FFF2-40B4-BE49-F238E27FC236}">
                    <a16:creationId xmlns:a16="http://schemas.microsoft.com/office/drawing/2014/main" id="{859BE2A4-4C8D-1E40-AB8D-108DEC58797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4" name="Arc 73">
                <a:extLst>
                  <a:ext uri="{FF2B5EF4-FFF2-40B4-BE49-F238E27FC236}">
                    <a16:creationId xmlns:a16="http://schemas.microsoft.com/office/drawing/2014/main" id="{D701AC92-83D2-F64F-A6E2-714699A0B9AD}"/>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5" name="Arc 74">
                <a:extLst>
                  <a:ext uri="{FF2B5EF4-FFF2-40B4-BE49-F238E27FC236}">
                    <a16:creationId xmlns:a16="http://schemas.microsoft.com/office/drawing/2014/main" id="{AB233E86-DF90-AB4D-B1DB-6DDD1569BE9B}"/>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6" name="Arc 75">
                <a:extLst>
                  <a:ext uri="{FF2B5EF4-FFF2-40B4-BE49-F238E27FC236}">
                    <a16:creationId xmlns:a16="http://schemas.microsoft.com/office/drawing/2014/main" id="{0B62BE7B-26AE-A143-B802-BABA508FAA88}"/>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7" name="Arc 76">
                <a:extLst>
                  <a:ext uri="{FF2B5EF4-FFF2-40B4-BE49-F238E27FC236}">
                    <a16:creationId xmlns:a16="http://schemas.microsoft.com/office/drawing/2014/main" id="{2FD79A6A-AF3D-6340-9A68-70773D4E5F91}"/>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6A2A94E1-A0F6-6E49-9F3C-D777F19E413B}"/>
                </a:ext>
              </a:extLst>
            </p:cNvPr>
            <p:cNvGrpSpPr/>
            <p:nvPr/>
          </p:nvGrpSpPr>
          <p:grpSpPr>
            <a:xfrm>
              <a:off x="7177124" y="1584146"/>
              <a:ext cx="2977347" cy="4626701"/>
              <a:chOff x="7177124" y="1584146"/>
              <a:chExt cx="2977347" cy="4626701"/>
            </a:xfrm>
          </p:grpSpPr>
          <p:cxnSp>
            <p:nvCxnSpPr>
              <p:cNvPr id="82" name="Straight Connector 81">
                <a:extLst>
                  <a:ext uri="{FF2B5EF4-FFF2-40B4-BE49-F238E27FC236}">
                    <a16:creationId xmlns:a16="http://schemas.microsoft.com/office/drawing/2014/main" id="{2B60D5C6-58E1-0D4E-862A-C9AFA35087F8}"/>
                  </a:ext>
                </a:extLst>
              </p:cNvPr>
              <p:cNvCxnSpPr/>
              <p:nvPr/>
            </p:nvCxnSpPr>
            <p:spPr>
              <a:xfrm>
                <a:off x="7233557" y="1584146"/>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9C6F6-D0FB-8B43-A2E6-DE7B0928D078}"/>
                  </a:ext>
                </a:extLst>
              </p:cNvPr>
              <p:cNvCxnSpPr/>
              <p:nvPr/>
            </p:nvCxnSpPr>
            <p:spPr>
              <a:xfrm>
                <a:off x="7233557" y="2055861"/>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BD1051D-DCB5-274F-BD86-67CD5180989E}"/>
                  </a:ext>
                </a:extLst>
              </p:cNvPr>
              <p:cNvCxnSpPr>
                <a:cxnSpLocks/>
              </p:cNvCxnSpPr>
              <p:nvPr/>
            </p:nvCxnSpPr>
            <p:spPr>
              <a:xfrm flipV="1">
                <a:off x="7177124" y="2813420"/>
                <a:ext cx="2977347" cy="14893"/>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4A37E5-2435-4543-A1C5-BA6EB92ABA3D}"/>
                  </a:ext>
                </a:extLst>
              </p:cNvPr>
              <p:cNvCxnSpPr/>
              <p:nvPr/>
            </p:nvCxnSpPr>
            <p:spPr>
              <a:xfrm>
                <a:off x="7233557" y="3768931"/>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D13B88-F58D-2F46-AB8C-B5C78F571E39}"/>
                  </a:ext>
                </a:extLst>
              </p:cNvPr>
              <p:cNvCxnSpPr/>
              <p:nvPr/>
            </p:nvCxnSpPr>
            <p:spPr>
              <a:xfrm>
                <a:off x="7233557" y="4331005"/>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442565-F67F-474E-8646-17ED8BB6E0CC}"/>
                  </a:ext>
                </a:extLst>
              </p:cNvPr>
              <p:cNvCxnSpPr/>
              <p:nvPr/>
            </p:nvCxnSpPr>
            <p:spPr>
              <a:xfrm>
                <a:off x="7233557" y="4800903"/>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03D6F9-0D9B-5141-B376-B482CD939D02}"/>
                  </a:ext>
                </a:extLst>
              </p:cNvPr>
              <p:cNvCxnSpPr/>
              <p:nvPr/>
            </p:nvCxnSpPr>
            <p:spPr>
              <a:xfrm>
                <a:off x="7233557" y="537233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DE046F-5991-A447-B9EF-47F7C7F68DED}"/>
                  </a:ext>
                </a:extLst>
              </p:cNvPr>
              <p:cNvCxnSpPr/>
              <p:nvPr/>
            </p:nvCxnSpPr>
            <p:spPr>
              <a:xfrm>
                <a:off x="7233557" y="5791468"/>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268EB-F1BF-2449-86CA-A9DCEDDDC6EB}"/>
                  </a:ext>
                </a:extLst>
              </p:cNvPr>
              <p:cNvCxnSpPr/>
              <p:nvPr/>
            </p:nvCxnSpPr>
            <p:spPr>
              <a:xfrm>
                <a:off x="7233557" y="621084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ACADC3E-A179-4A48-B3D4-B10D9B538C97}"/>
                  </a:ext>
                </a:extLst>
              </p:cNvPr>
              <p:cNvCxnSpPr/>
              <p:nvPr/>
            </p:nvCxnSpPr>
            <p:spPr>
              <a:xfrm>
                <a:off x="7247985" y="2436224"/>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B4C364F7-5208-C042-9DC9-2B5198D42546}"/>
                </a:ext>
              </a:extLst>
            </p:cNvPr>
            <p:cNvSpPr/>
            <p:nvPr/>
          </p:nvSpPr>
          <p:spPr>
            <a:xfrm>
              <a:off x="1770618" y="5709359"/>
              <a:ext cx="490483" cy="6716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779313" y="4396626"/>
              <a:ext cx="490482" cy="67168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D45A0522-47B1-6C45-AAA4-65D0B43F5049}"/>
              </a:ext>
            </a:extLst>
          </p:cNvPr>
          <p:cNvSpPr/>
          <p:nvPr/>
        </p:nvSpPr>
        <p:spPr>
          <a:xfrm>
            <a:off x="4375800" y="297618"/>
            <a:ext cx="110343" cy="6134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2017728" y="249100"/>
            <a:ext cx="5315897" cy="553998"/>
          </a:xfrm>
          <a:prstGeom prst="rect">
            <a:avLst/>
          </a:prstGeom>
        </p:spPr>
        <p:txBody>
          <a:bodyPr wrap="square">
            <a:spAutoFit/>
          </a:bodyPr>
          <a:lstStyle/>
          <a:p>
            <a:pPr defTabSz="685800">
              <a:buClrTx/>
            </a:pPr>
            <a:r>
              <a:rPr lang="vi-VN" sz="3000" u="sng" kern="1200" dirty="0">
                <a:solidFill>
                  <a:srgbClr val="FF0000"/>
                </a:solidFill>
                <a:latin typeface="SVN-Blenda Script" panose="02000804000000020003" pitchFamily="2" charset="0"/>
                <a:ea typeface="+mn-ea"/>
                <a:cs typeface="Arial" panose="020B0604020202020204" pitchFamily="34" charset="0"/>
              </a:rPr>
              <a:t>a. Sự nãy sinh chủ nghĩa tư bản </a:t>
            </a:r>
          </a:p>
        </p:txBody>
      </p:sp>
      <p:cxnSp>
        <p:nvCxnSpPr>
          <p:cNvPr id="131" name="Straight Connector 130">
            <a:extLst>
              <a:ext uri="{FF2B5EF4-FFF2-40B4-BE49-F238E27FC236}">
                <a16:creationId xmlns:a16="http://schemas.microsoft.com/office/drawing/2014/main" id="{91CAEADA-4F9C-8640-961B-C56C0ED2F0C2}"/>
              </a:ext>
            </a:extLst>
          </p:cNvPr>
          <p:cNvCxnSpPr>
            <a:cxnSpLocks/>
          </p:cNvCxnSpPr>
          <p:nvPr/>
        </p:nvCxnSpPr>
        <p:spPr>
          <a:xfrm>
            <a:off x="5365994" y="2441381"/>
            <a:ext cx="279181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1F0D55F-9962-8949-8361-3587D036FB83}"/>
              </a:ext>
            </a:extLst>
          </p:cNvPr>
          <p:cNvGrpSpPr/>
          <p:nvPr/>
        </p:nvGrpSpPr>
        <p:grpSpPr>
          <a:xfrm>
            <a:off x="652746" y="822670"/>
            <a:ext cx="3488168" cy="1984316"/>
            <a:chOff x="870327" y="1096893"/>
            <a:chExt cx="4650891" cy="2645754"/>
          </a:xfrm>
        </p:grpSpPr>
        <p:sp>
          <p:nvSpPr>
            <p:cNvPr id="9" name="Oval Callout 8">
              <a:extLst>
                <a:ext uri="{FF2B5EF4-FFF2-40B4-BE49-F238E27FC236}">
                  <a16:creationId xmlns:a16="http://schemas.microsoft.com/office/drawing/2014/main" id="{CF21C074-ACAD-1D4C-8F1D-D4FC4A4DE3BA}"/>
                </a:ext>
              </a:extLst>
            </p:cNvPr>
            <p:cNvSpPr/>
            <p:nvPr/>
          </p:nvSpPr>
          <p:spPr>
            <a:xfrm>
              <a:off x="870327" y="1096893"/>
              <a:ext cx="4650891" cy="2645754"/>
            </a:xfrm>
            <a:prstGeom prst="wedgeEllipseCallout">
              <a:avLst>
                <a:gd name="adj1" fmla="val -21311"/>
                <a:gd name="adj2" fmla="val 75532"/>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 name="Rectangle 5">
              <a:extLst>
                <a:ext uri="{FF2B5EF4-FFF2-40B4-BE49-F238E27FC236}">
                  <a16:creationId xmlns:a16="http://schemas.microsoft.com/office/drawing/2014/main" id="{FAFE4BDC-BB57-EC4A-AF08-A67080C0224E}"/>
                </a:ext>
              </a:extLst>
            </p:cNvPr>
            <p:cNvSpPr/>
            <p:nvPr/>
          </p:nvSpPr>
          <p:spPr>
            <a:xfrm>
              <a:off x="1324376" y="1333908"/>
              <a:ext cx="3813415" cy="1846660"/>
            </a:xfrm>
            <a:prstGeom prst="rect">
              <a:avLst/>
            </a:prstGeom>
          </p:spPr>
          <p:txBody>
            <a:bodyPr wrap="square">
              <a:spAutoFit/>
            </a:bodyPr>
            <a:lstStyle/>
            <a:p>
              <a:pPr algn="ctr" defTabSz="685800">
                <a:buClrTx/>
              </a:pPr>
              <a:r>
                <a:rPr lang="en-US" sz="2100" b="1" i="1" kern="1200" dirty="0" err="1">
                  <a:solidFill>
                    <a:prstClr val="black"/>
                  </a:solidFill>
                  <a:latin typeface="Times New Roman" panose="02020603050405020304" pitchFamily="18" charset="0"/>
                  <a:ea typeface="+mn-ea"/>
                  <a:cs typeface="Times New Roman" panose="02020603050405020304" pitchFamily="18" charset="0"/>
                </a:rPr>
                <a:t>Với</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nguồn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vốn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và</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nhân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công</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có</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được</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quý</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tộc</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và</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thương</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nhân</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châu</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Âu</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đã</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làm</a:t>
              </a:r>
              <a:r>
                <a:rPr lang="en-US" sz="2100" b="1" i="1" kern="1200" dirty="0">
                  <a:solidFill>
                    <a:prstClr val="black"/>
                  </a:solidFill>
                  <a:latin typeface="Times New Roman" panose="02020603050405020304" pitchFamily="18" charset="0"/>
                  <a:ea typeface="+mn-ea"/>
                  <a:cs typeface="Times New Roman" panose="02020603050405020304" pitchFamily="18" charset="0"/>
                </a:rPr>
                <a:t> </a:t>
              </a:r>
              <a:r>
                <a:rPr lang="en-US" sz="2100" b="1" i="1" kern="1200" dirty="0" err="1">
                  <a:solidFill>
                    <a:prstClr val="black"/>
                  </a:solidFill>
                  <a:latin typeface="Times New Roman" panose="02020603050405020304" pitchFamily="18" charset="0"/>
                  <a:ea typeface="+mn-ea"/>
                  <a:cs typeface="Times New Roman" panose="02020603050405020304" pitchFamily="18" charset="0"/>
                </a:rPr>
                <a:t>gì</a:t>
              </a:r>
              <a:r>
                <a:rPr lang="en-US" sz="2100" b="1" i="1" kern="1200" dirty="0">
                  <a:solidFill>
                    <a:prstClr val="black"/>
                  </a:solidFill>
                  <a:latin typeface="Times New Roman" panose="02020603050405020304" pitchFamily="18" charset="0"/>
                  <a:ea typeface="+mn-ea"/>
                  <a:cs typeface="Times New Roman" panose="02020603050405020304" pitchFamily="18" charset="0"/>
                </a:rPr>
                <a:t>?</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12" name="Rectangle 11">
            <a:extLst>
              <a:ext uri="{FF2B5EF4-FFF2-40B4-BE49-F238E27FC236}">
                <a16:creationId xmlns:a16="http://schemas.microsoft.com/office/drawing/2014/main" id="{E6203180-553C-9B47-BF25-D7AB3090A751}"/>
              </a:ext>
            </a:extLst>
          </p:cNvPr>
          <p:cNvSpPr/>
          <p:nvPr/>
        </p:nvSpPr>
        <p:spPr>
          <a:xfrm>
            <a:off x="5176212" y="1169701"/>
            <a:ext cx="3405448" cy="1708160"/>
          </a:xfrm>
          <a:prstGeom prst="rect">
            <a:avLst/>
          </a:prstGeom>
        </p:spPr>
        <p:txBody>
          <a:bodyPr wrap="square">
            <a:spAutoFit/>
          </a:bodyPr>
          <a:lstStyle/>
          <a:p>
            <a:pPr algn="just" defTabSz="685800">
              <a:buClrTx/>
            </a:pP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mở</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doanh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thủ</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lập</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quy</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mô</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ti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mại</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1350" kern="1200" dirty="0">
              <a:solidFill>
                <a:prstClr val="black"/>
              </a:solidFill>
              <a:latin typeface="Calibri" panose="020F0502020204030204"/>
              <a:ea typeface="+mn-ea"/>
              <a:cs typeface="+mn-cs"/>
            </a:endParaRPr>
          </a:p>
        </p:txBody>
      </p:sp>
      <p:pic>
        <p:nvPicPr>
          <p:cNvPr id="13" name="Picture 12">
            <a:extLst>
              <a:ext uri="{FF2B5EF4-FFF2-40B4-BE49-F238E27FC236}">
                <a16:creationId xmlns:a16="http://schemas.microsoft.com/office/drawing/2014/main" id="{17164F58-EC51-7143-BDC1-39DEF3F10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69" y="3189631"/>
            <a:ext cx="1799290" cy="1906877"/>
          </a:xfrm>
          <a:prstGeom prst="rect">
            <a:avLst/>
          </a:prstGeom>
        </p:spPr>
      </p:pic>
      <p:sp>
        <p:nvSpPr>
          <p:cNvPr id="14" name="Rounded Rectangle 13">
            <a:extLst>
              <a:ext uri="{FF2B5EF4-FFF2-40B4-BE49-F238E27FC236}">
                <a16:creationId xmlns:a16="http://schemas.microsoft.com/office/drawing/2014/main" id="{42512A65-4F21-CF45-BE2B-1E9511816B68}"/>
              </a:ext>
            </a:extLst>
          </p:cNvPr>
          <p:cNvSpPr/>
          <p:nvPr/>
        </p:nvSpPr>
        <p:spPr>
          <a:xfrm>
            <a:off x="2107127" y="3475536"/>
            <a:ext cx="1578428" cy="756096"/>
          </a:xfrm>
          <a:prstGeom prst="roundRect">
            <a:avLst/>
          </a:prstGeom>
          <a:solidFill>
            <a:schemeClr val="accent1">
              <a:lumMod val="40000"/>
              <a:lumOff val="60000"/>
              <a:alpha val="42269"/>
            </a:schemeClr>
          </a:solidFill>
          <a:effectLst>
            <a:outerShdw blurRad="373620" dist="50800" dir="5400000" algn="ctr" rotWithShape="0">
              <a:srgbClr val="000000">
                <a:alpha val="72642"/>
              </a:srgbClr>
            </a:outerShdw>
            <a:reflection stA="82000" endPos="65000" dist="508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VN" sz="2100" b="1" i="1"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1+1=2</a:t>
            </a:r>
          </a:p>
        </p:txBody>
      </p:sp>
      <p:sp>
        <p:nvSpPr>
          <p:cNvPr id="55" name="Rectangle 54">
            <a:extLst>
              <a:ext uri="{FF2B5EF4-FFF2-40B4-BE49-F238E27FC236}">
                <a16:creationId xmlns:a16="http://schemas.microsoft.com/office/drawing/2014/main" id="{0A4641F4-A8FC-96D1-DF59-78CDB3D69FEC}"/>
              </a:ext>
            </a:extLst>
          </p:cNvPr>
          <p:cNvSpPr/>
          <p:nvPr/>
        </p:nvSpPr>
        <p:spPr>
          <a:xfrm>
            <a:off x="5246273" y="2877861"/>
            <a:ext cx="3405448" cy="738664"/>
          </a:xfrm>
          <a:prstGeom prst="rect">
            <a:avLst/>
          </a:prstGeom>
        </p:spPr>
        <p:txBody>
          <a:bodyPr wrap="square">
            <a:spAutoFit/>
          </a:bodyPr>
          <a:lstStyle/>
          <a:p>
            <a:pPr algn="just" defTabSz="685800">
              <a:buClrTx/>
            </a:pP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doanh</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1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nl-NL" sz="21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847772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5"/>
                                        </p:tgtEl>
                                        <p:attrNameLst>
                                          <p:attrName>ppt_y</p:attrName>
                                        </p:attrNameLst>
                                      </p:cBhvr>
                                      <p:tavLst>
                                        <p:tav tm="0">
                                          <p:val>
                                            <p:strVal val="#ppt_y"/>
                                          </p:val>
                                        </p:tav>
                                        <p:tav tm="100000">
                                          <p:val>
                                            <p:strVal val="#ppt_y"/>
                                          </p:val>
                                        </p:tav>
                                      </p:tavLst>
                                    </p:anim>
                                    <p:anim calcmode="lin" valueType="num">
                                      <p:cBhvr>
                                        <p:cTn id="30"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11: Tây Âu">
            <a:extLst>
              <a:ext uri="{FF2B5EF4-FFF2-40B4-BE49-F238E27FC236}">
                <a16:creationId xmlns:a16="http://schemas.microsoft.com/office/drawing/2014/main" id="{D220B88E-EC69-A545-A1CD-98828411E4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6" t="2323" r="2684" b="112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60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4485A-9258-B740-811A-DB9D71863EA6}"/>
              </a:ext>
            </a:extLst>
          </p:cNvPr>
          <p:cNvGrpSpPr/>
          <p:nvPr/>
        </p:nvGrpSpPr>
        <p:grpSpPr>
          <a:xfrm>
            <a:off x="155448" y="36963"/>
            <a:ext cx="8833104" cy="5106537"/>
            <a:chOff x="1770618" y="84054"/>
            <a:chExt cx="9238273" cy="6804672"/>
          </a:xfrm>
        </p:grpSpPr>
        <p:sp>
          <p:nvSpPr>
            <p:cNvPr id="18" name="Freeform 17">
              <a:extLst>
                <a:ext uri="{FF2B5EF4-FFF2-40B4-BE49-F238E27FC236}">
                  <a16:creationId xmlns:a16="http://schemas.microsoft.com/office/drawing/2014/main" id="{873A1A3A-8AE6-0241-8274-B1FE4D7FDB97}"/>
                </a:ext>
              </a:extLst>
            </p:cNvPr>
            <p:cNvSpPr/>
            <p:nvPr/>
          </p:nvSpPr>
          <p:spPr>
            <a:xfrm>
              <a:off x="6335272" y="84054"/>
              <a:ext cx="4673619" cy="6690785"/>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1874179" y="84055"/>
              <a:ext cx="447675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779312" y="5068313"/>
              <a:ext cx="564334" cy="6716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BFE8F090-4D12-ED47-A228-05906A670B15}"/>
                </a:ext>
              </a:extLst>
            </p:cNvPr>
            <p:cNvSpPr/>
            <p:nvPr/>
          </p:nvSpPr>
          <p:spPr>
            <a:xfrm>
              <a:off x="6296709" y="400224"/>
              <a:ext cx="436229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2269794" y="400225"/>
              <a:ext cx="3928114" cy="616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4" name="Group 3">
              <a:extLst>
                <a:ext uri="{FF2B5EF4-FFF2-40B4-BE49-F238E27FC236}">
                  <a16:creationId xmlns:a16="http://schemas.microsoft.com/office/drawing/2014/main" id="{B5D7C6C0-3706-2B45-8412-114C65D2A424}"/>
                </a:ext>
              </a:extLst>
            </p:cNvPr>
            <p:cNvGrpSpPr/>
            <p:nvPr/>
          </p:nvGrpSpPr>
          <p:grpSpPr>
            <a:xfrm>
              <a:off x="5592159" y="1258161"/>
              <a:ext cx="1259812" cy="5630565"/>
              <a:chOff x="5597707" y="966524"/>
              <a:chExt cx="1259812" cy="5630565"/>
            </a:xfrm>
          </p:grpSpPr>
          <p:sp>
            <p:nvSpPr>
              <p:cNvPr id="20" name="Rectangle 19">
                <a:extLst>
                  <a:ext uri="{FF2B5EF4-FFF2-40B4-BE49-F238E27FC236}">
                    <a16:creationId xmlns:a16="http://schemas.microsoft.com/office/drawing/2014/main" id="{E6261FD7-CAD7-6A46-8334-E54316C9092B}"/>
                  </a:ext>
                </a:extLst>
              </p:cNvPr>
              <p:cNvSpPr/>
              <p:nvPr/>
            </p:nvSpPr>
            <p:spPr>
              <a:xfrm>
                <a:off x="6420377" y="4778694"/>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F30AD7CC-204E-534F-AC1D-1002071EBBCF}"/>
                  </a:ext>
                </a:extLst>
              </p:cNvPr>
              <p:cNvSpPr/>
              <p:nvPr/>
            </p:nvSpPr>
            <p:spPr>
              <a:xfrm>
                <a:off x="6420377" y="98953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D246300-AE2A-824D-801A-1F5C872B1E9E}"/>
                  </a:ext>
                </a:extLst>
              </p:cNvPr>
              <p:cNvSpPr/>
              <p:nvPr/>
            </p:nvSpPr>
            <p:spPr>
              <a:xfrm>
                <a:off x="6431139" y="171777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2D557754-0FA9-A54D-BF7E-02568A28B495}"/>
                  </a:ext>
                </a:extLst>
              </p:cNvPr>
              <p:cNvSpPr/>
              <p:nvPr/>
            </p:nvSpPr>
            <p:spPr>
              <a:xfrm>
                <a:off x="6420377" y="405544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56B7748B-1603-AD42-A8AB-F135417D5D72}"/>
                  </a:ext>
                </a:extLst>
              </p:cNvPr>
              <p:cNvSpPr/>
              <p:nvPr/>
            </p:nvSpPr>
            <p:spPr>
              <a:xfrm>
                <a:off x="6420377" y="2507119"/>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CD51A13-98A6-F048-A2B6-8796BAC2E15F}"/>
                  </a:ext>
                </a:extLst>
              </p:cNvPr>
              <p:cNvSpPr/>
              <p:nvPr/>
            </p:nvSpPr>
            <p:spPr>
              <a:xfrm>
                <a:off x="6431139" y="324826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9ECE93E9-98DF-DC4C-B094-73DD62AE86AD}"/>
                  </a:ext>
                </a:extLst>
              </p:cNvPr>
              <p:cNvSpPr/>
              <p:nvPr/>
            </p:nvSpPr>
            <p:spPr>
              <a:xfrm>
                <a:off x="6435163" y="559507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5" name="Rectangle 44">
                <a:extLst>
                  <a:ext uri="{FF2B5EF4-FFF2-40B4-BE49-F238E27FC236}">
                    <a16:creationId xmlns:a16="http://schemas.microsoft.com/office/drawing/2014/main" id="{4B499A41-F68B-CB4D-938B-D8EBAA4905E4}"/>
                  </a:ext>
                </a:extLst>
              </p:cNvPr>
              <p:cNvSpPr/>
              <p:nvPr/>
            </p:nvSpPr>
            <p:spPr>
              <a:xfrm>
                <a:off x="5597707" y="4776675"/>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7" name="Rectangle 46">
                <a:extLst>
                  <a:ext uri="{FF2B5EF4-FFF2-40B4-BE49-F238E27FC236}">
                    <a16:creationId xmlns:a16="http://schemas.microsoft.com/office/drawing/2014/main" id="{6F4EBD9A-77D5-854E-B3E7-059CFAB881BC}"/>
                  </a:ext>
                </a:extLst>
              </p:cNvPr>
              <p:cNvSpPr/>
              <p:nvPr/>
            </p:nvSpPr>
            <p:spPr>
              <a:xfrm>
                <a:off x="5597707" y="98751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8" name="Rectangle 47">
                <a:extLst>
                  <a:ext uri="{FF2B5EF4-FFF2-40B4-BE49-F238E27FC236}">
                    <a16:creationId xmlns:a16="http://schemas.microsoft.com/office/drawing/2014/main" id="{250DC9F4-2A25-1748-8909-288D7FF67460}"/>
                  </a:ext>
                </a:extLst>
              </p:cNvPr>
              <p:cNvSpPr/>
              <p:nvPr/>
            </p:nvSpPr>
            <p:spPr>
              <a:xfrm>
                <a:off x="5608469" y="1715753"/>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9" name="Rectangle 48">
                <a:extLst>
                  <a:ext uri="{FF2B5EF4-FFF2-40B4-BE49-F238E27FC236}">
                    <a16:creationId xmlns:a16="http://schemas.microsoft.com/office/drawing/2014/main" id="{030852E9-1F76-EC4E-9604-06875BF73837}"/>
                  </a:ext>
                </a:extLst>
              </p:cNvPr>
              <p:cNvSpPr/>
              <p:nvPr/>
            </p:nvSpPr>
            <p:spPr>
              <a:xfrm>
                <a:off x="5597707" y="405343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4" name="Rectangle 53">
                <a:extLst>
                  <a:ext uri="{FF2B5EF4-FFF2-40B4-BE49-F238E27FC236}">
                    <a16:creationId xmlns:a16="http://schemas.microsoft.com/office/drawing/2014/main" id="{CFEAAE67-7E45-394F-B79A-DF92A31BF804}"/>
                  </a:ext>
                </a:extLst>
              </p:cNvPr>
              <p:cNvSpPr/>
              <p:nvPr/>
            </p:nvSpPr>
            <p:spPr>
              <a:xfrm>
                <a:off x="5597707" y="2505100"/>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7" name="Rectangle 56">
                <a:extLst>
                  <a:ext uri="{FF2B5EF4-FFF2-40B4-BE49-F238E27FC236}">
                    <a16:creationId xmlns:a16="http://schemas.microsoft.com/office/drawing/2014/main" id="{AC68A751-C0F4-D14B-BF64-048D8038D6DF}"/>
                  </a:ext>
                </a:extLst>
              </p:cNvPr>
              <p:cNvSpPr/>
              <p:nvPr/>
            </p:nvSpPr>
            <p:spPr>
              <a:xfrm>
                <a:off x="5608469" y="3246242"/>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0" name="Rectangle 59">
                <a:extLst>
                  <a:ext uri="{FF2B5EF4-FFF2-40B4-BE49-F238E27FC236}">
                    <a16:creationId xmlns:a16="http://schemas.microsoft.com/office/drawing/2014/main" id="{1B93353F-F1E1-514E-AED9-4CB6C3FC0217}"/>
                  </a:ext>
                </a:extLst>
              </p:cNvPr>
              <p:cNvSpPr/>
              <p:nvPr/>
            </p:nvSpPr>
            <p:spPr>
              <a:xfrm>
                <a:off x="5612493" y="5593051"/>
                <a:ext cx="422356" cy="321028"/>
              </a:xfrm>
              <a:prstGeom prst="rect">
                <a:avLst/>
              </a:prstGeom>
              <a:blipFill>
                <a:blip r:embed="rId3"/>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3" name="Rectangle 62">
                <a:extLst>
                  <a:ext uri="{FF2B5EF4-FFF2-40B4-BE49-F238E27FC236}">
                    <a16:creationId xmlns:a16="http://schemas.microsoft.com/office/drawing/2014/main" id="{4DEFD554-19A5-4549-9676-A7E7C57C6CF3}"/>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71" name="Arc 70">
                <a:extLst>
                  <a:ext uri="{FF2B5EF4-FFF2-40B4-BE49-F238E27FC236}">
                    <a16:creationId xmlns:a16="http://schemas.microsoft.com/office/drawing/2014/main" id="{67A5A6A1-7397-9F4E-9B76-E0C027DA5021}"/>
                  </a:ext>
                </a:extLst>
              </p:cNvPr>
              <p:cNvSpPr/>
              <p:nvPr/>
            </p:nvSpPr>
            <p:spPr>
              <a:xfrm>
                <a:off x="5881969" y="966524"/>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2" name="Arc 71">
                <a:extLst>
                  <a:ext uri="{FF2B5EF4-FFF2-40B4-BE49-F238E27FC236}">
                    <a16:creationId xmlns:a16="http://schemas.microsoft.com/office/drawing/2014/main" id="{FCA0D2DC-9CA1-244B-A76A-864EB6A048CA}"/>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3" name="Arc 72">
                <a:extLst>
                  <a:ext uri="{FF2B5EF4-FFF2-40B4-BE49-F238E27FC236}">
                    <a16:creationId xmlns:a16="http://schemas.microsoft.com/office/drawing/2014/main" id="{859BE2A4-4C8D-1E40-AB8D-108DEC58797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4" name="Arc 73">
                <a:extLst>
                  <a:ext uri="{FF2B5EF4-FFF2-40B4-BE49-F238E27FC236}">
                    <a16:creationId xmlns:a16="http://schemas.microsoft.com/office/drawing/2014/main" id="{D701AC92-83D2-F64F-A6E2-714699A0B9AD}"/>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5" name="Arc 74">
                <a:extLst>
                  <a:ext uri="{FF2B5EF4-FFF2-40B4-BE49-F238E27FC236}">
                    <a16:creationId xmlns:a16="http://schemas.microsoft.com/office/drawing/2014/main" id="{AB233E86-DF90-AB4D-B1DB-6DDD1569BE9B}"/>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6" name="Arc 75">
                <a:extLst>
                  <a:ext uri="{FF2B5EF4-FFF2-40B4-BE49-F238E27FC236}">
                    <a16:creationId xmlns:a16="http://schemas.microsoft.com/office/drawing/2014/main" id="{0B62BE7B-26AE-A143-B802-BABA508FAA88}"/>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77" name="Arc 76">
                <a:extLst>
                  <a:ext uri="{FF2B5EF4-FFF2-40B4-BE49-F238E27FC236}">
                    <a16:creationId xmlns:a16="http://schemas.microsoft.com/office/drawing/2014/main" id="{2FD79A6A-AF3D-6340-9A68-70773D4E5F91}"/>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defTabSz="685800">
                  <a:buClrTx/>
                </a:pPr>
                <a:endParaRPr lang="en-VN" sz="1350" kern="120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6A2A94E1-A0F6-6E49-9F3C-D777F19E413B}"/>
                </a:ext>
              </a:extLst>
            </p:cNvPr>
            <p:cNvGrpSpPr/>
            <p:nvPr/>
          </p:nvGrpSpPr>
          <p:grpSpPr>
            <a:xfrm>
              <a:off x="7191236" y="1584146"/>
              <a:ext cx="2977347" cy="4626701"/>
              <a:chOff x="7191236" y="1584146"/>
              <a:chExt cx="2977347" cy="4626701"/>
            </a:xfrm>
          </p:grpSpPr>
          <p:cxnSp>
            <p:nvCxnSpPr>
              <p:cNvPr id="82" name="Straight Connector 81">
                <a:extLst>
                  <a:ext uri="{FF2B5EF4-FFF2-40B4-BE49-F238E27FC236}">
                    <a16:creationId xmlns:a16="http://schemas.microsoft.com/office/drawing/2014/main" id="{2B60D5C6-58E1-0D4E-862A-C9AFA35087F8}"/>
                  </a:ext>
                </a:extLst>
              </p:cNvPr>
              <p:cNvCxnSpPr/>
              <p:nvPr/>
            </p:nvCxnSpPr>
            <p:spPr>
              <a:xfrm>
                <a:off x="7233557" y="1584146"/>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29C6F6-D0FB-8B43-A2E6-DE7B0928D078}"/>
                  </a:ext>
                </a:extLst>
              </p:cNvPr>
              <p:cNvCxnSpPr/>
              <p:nvPr/>
            </p:nvCxnSpPr>
            <p:spPr>
              <a:xfrm>
                <a:off x="7233557" y="2055861"/>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BD1051D-DCB5-274F-BD86-67CD5180989E}"/>
                  </a:ext>
                </a:extLst>
              </p:cNvPr>
              <p:cNvCxnSpPr>
                <a:cxnSpLocks/>
              </p:cNvCxnSpPr>
              <p:nvPr/>
            </p:nvCxnSpPr>
            <p:spPr>
              <a:xfrm flipV="1">
                <a:off x="7191236" y="2559967"/>
                <a:ext cx="2977347" cy="14893"/>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4A37E5-2435-4543-A1C5-BA6EB92ABA3D}"/>
                  </a:ext>
                </a:extLst>
              </p:cNvPr>
              <p:cNvCxnSpPr/>
              <p:nvPr/>
            </p:nvCxnSpPr>
            <p:spPr>
              <a:xfrm>
                <a:off x="7233557" y="3698392"/>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CD13B88-F58D-2F46-AB8C-B5C78F571E39}"/>
                  </a:ext>
                </a:extLst>
              </p:cNvPr>
              <p:cNvCxnSpPr/>
              <p:nvPr/>
            </p:nvCxnSpPr>
            <p:spPr>
              <a:xfrm>
                <a:off x="7233557" y="4256775"/>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442565-F67F-474E-8646-17ED8BB6E0CC}"/>
                  </a:ext>
                </a:extLst>
              </p:cNvPr>
              <p:cNvCxnSpPr/>
              <p:nvPr/>
            </p:nvCxnSpPr>
            <p:spPr>
              <a:xfrm>
                <a:off x="7233557" y="4800903"/>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C03D6F9-0D9B-5141-B376-B482CD939D02}"/>
                  </a:ext>
                </a:extLst>
              </p:cNvPr>
              <p:cNvCxnSpPr/>
              <p:nvPr/>
            </p:nvCxnSpPr>
            <p:spPr>
              <a:xfrm>
                <a:off x="7233557" y="5372339"/>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DE046F-5991-A447-B9EF-47F7C7F68DED}"/>
                  </a:ext>
                </a:extLst>
              </p:cNvPr>
              <p:cNvCxnSpPr/>
              <p:nvPr/>
            </p:nvCxnSpPr>
            <p:spPr>
              <a:xfrm>
                <a:off x="7233557" y="5791468"/>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268EB-F1BF-2449-86CA-A9DCEDDDC6EB}"/>
                  </a:ext>
                </a:extLst>
              </p:cNvPr>
              <p:cNvCxnSpPr/>
              <p:nvPr/>
            </p:nvCxnSpPr>
            <p:spPr>
              <a:xfrm>
                <a:off x="7233557" y="6210847"/>
                <a:ext cx="290648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Rectangle 109">
              <a:extLst>
                <a:ext uri="{FF2B5EF4-FFF2-40B4-BE49-F238E27FC236}">
                  <a16:creationId xmlns:a16="http://schemas.microsoft.com/office/drawing/2014/main" id="{B4C364F7-5208-C042-9DC9-2B5198D42546}"/>
                </a:ext>
              </a:extLst>
            </p:cNvPr>
            <p:cNvSpPr/>
            <p:nvPr/>
          </p:nvSpPr>
          <p:spPr>
            <a:xfrm>
              <a:off x="1770618" y="5709359"/>
              <a:ext cx="490483" cy="6716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779313" y="4396626"/>
              <a:ext cx="490482" cy="67168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grpSp>
      <p:sp>
        <p:nvSpPr>
          <p:cNvPr id="5" name="Rectangle 4">
            <a:extLst>
              <a:ext uri="{FF2B5EF4-FFF2-40B4-BE49-F238E27FC236}">
                <a16:creationId xmlns:a16="http://schemas.microsoft.com/office/drawing/2014/main" id="{D45A0522-47B1-6C45-AAA4-65D0B43F5049}"/>
              </a:ext>
            </a:extLst>
          </p:cNvPr>
          <p:cNvSpPr/>
          <p:nvPr/>
        </p:nvSpPr>
        <p:spPr>
          <a:xfrm>
            <a:off x="4375800" y="297618"/>
            <a:ext cx="110343" cy="6134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1685838" y="299771"/>
            <a:ext cx="5688354" cy="553998"/>
          </a:xfrm>
          <a:prstGeom prst="rect">
            <a:avLst/>
          </a:prstGeom>
        </p:spPr>
        <p:txBody>
          <a:bodyPr wrap="square">
            <a:spAutoFit/>
          </a:bodyPr>
          <a:lstStyle/>
          <a:p>
            <a:pPr defTabSz="685800">
              <a:buClrTx/>
            </a:pPr>
            <a:r>
              <a:rPr lang="en-US" sz="3000" u="sng" kern="1200" dirty="0">
                <a:solidFill>
                  <a:srgbClr val="FF0000"/>
                </a:solidFill>
                <a:latin typeface="SVN-Blenda Script" panose="02000804000000020003" pitchFamily="2" charset="0"/>
                <a:ea typeface="+mn-ea"/>
                <a:cs typeface="Arial" panose="020B0604020202020204" pitchFamily="34" charset="0"/>
              </a:rPr>
              <a:t>b. </a:t>
            </a:r>
            <a:r>
              <a:rPr lang="en-US" sz="3000" u="sng" kern="1200" dirty="0" err="1">
                <a:solidFill>
                  <a:srgbClr val="FF0000"/>
                </a:solidFill>
                <a:latin typeface="SVN-Blenda Script" panose="02000804000000020003" pitchFamily="2" charset="0"/>
                <a:ea typeface="+mn-ea"/>
                <a:cs typeface="Arial" panose="020B0604020202020204" pitchFamily="34" charset="0"/>
              </a:rPr>
              <a:t>Sự</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biến</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đổi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của</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xã</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hội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Tây</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Âu</a:t>
            </a:r>
            <a:endParaRPr lang="en-US" sz="3000" u="sng" kern="1200" dirty="0">
              <a:solidFill>
                <a:srgbClr val="FF0000"/>
              </a:solidFill>
              <a:latin typeface="SVN-Blenda Script" panose="02000804000000020003" pitchFamily="2" charset="0"/>
              <a:ea typeface="+mn-ea"/>
              <a:cs typeface="Arial" panose="020B0604020202020204" pitchFamily="34" charset="0"/>
            </a:endParaRPr>
          </a:p>
        </p:txBody>
      </p:sp>
      <p:cxnSp>
        <p:nvCxnSpPr>
          <p:cNvPr id="131" name="Straight Connector 130">
            <a:extLst>
              <a:ext uri="{FF2B5EF4-FFF2-40B4-BE49-F238E27FC236}">
                <a16:creationId xmlns:a16="http://schemas.microsoft.com/office/drawing/2014/main" id="{91CAEADA-4F9C-8640-961B-C56C0ED2F0C2}"/>
              </a:ext>
            </a:extLst>
          </p:cNvPr>
          <p:cNvCxnSpPr>
            <a:cxnSpLocks/>
          </p:cNvCxnSpPr>
          <p:nvPr/>
        </p:nvCxnSpPr>
        <p:spPr>
          <a:xfrm>
            <a:off x="5365994" y="2307911"/>
            <a:ext cx="2791816" cy="0"/>
          </a:xfrm>
          <a:prstGeom prst="line">
            <a:avLst/>
          </a:prstGeom>
          <a:ln w="15875" cap="sq" cmpd="sng">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476B3DB-CBBB-754E-9987-B81691FEE83C}"/>
              </a:ext>
            </a:extLst>
          </p:cNvPr>
          <p:cNvGrpSpPr/>
          <p:nvPr/>
        </p:nvGrpSpPr>
        <p:grpSpPr>
          <a:xfrm>
            <a:off x="632731" y="813908"/>
            <a:ext cx="3122219" cy="2382179"/>
            <a:chOff x="843641" y="1085211"/>
            <a:chExt cx="4162959" cy="3176238"/>
          </a:xfrm>
          <a:solidFill>
            <a:schemeClr val="accent1">
              <a:lumMod val="20000"/>
              <a:lumOff val="80000"/>
            </a:schemeClr>
          </a:solidFill>
        </p:grpSpPr>
        <p:sp>
          <p:nvSpPr>
            <p:cNvPr id="50" name="Cloud Callout 49">
              <a:extLst>
                <a:ext uri="{FF2B5EF4-FFF2-40B4-BE49-F238E27FC236}">
                  <a16:creationId xmlns:a16="http://schemas.microsoft.com/office/drawing/2014/main" id="{D6965DE2-4D7A-444D-86A4-CA3C58627763}"/>
                </a:ext>
              </a:extLst>
            </p:cNvPr>
            <p:cNvSpPr/>
            <p:nvPr/>
          </p:nvSpPr>
          <p:spPr>
            <a:xfrm>
              <a:off x="843641" y="1085211"/>
              <a:ext cx="4162959" cy="3176238"/>
            </a:xfrm>
            <a:prstGeom prst="cloudCallout">
              <a:avLst>
                <a:gd name="adj1" fmla="val -15371"/>
                <a:gd name="adj2" fmla="val 70573"/>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2700" kern="1200" dirty="0">
                <a:solidFill>
                  <a:prstClr val="black"/>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99F78F1-B1D0-D646-BF8A-6B2E9A9E7EEB}"/>
                </a:ext>
              </a:extLst>
            </p:cNvPr>
            <p:cNvSpPr/>
            <p:nvPr/>
          </p:nvSpPr>
          <p:spPr>
            <a:xfrm>
              <a:off x="1182288" y="1518766"/>
              <a:ext cx="3587148" cy="2277546"/>
            </a:xfrm>
            <a:prstGeom prst="rect">
              <a:avLst/>
            </a:prstGeom>
            <a:noFill/>
          </p:spPr>
          <p:txBody>
            <a:bodyPr wrap="square">
              <a:spAutoFit/>
            </a:bodyPr>
            <a:lstStyle/>
            <a:p>
              <a:pPr algn="ctr" defTabSz="685800">
                <a:buClrTx/>
              </a:pPr>
              <a:r>
                <a:rPr lang="nl-NL" sz="2100" b="1" i="1" kern="1200" dirty="0" err="1">
                  <a:solidFill>
                    <a:prstClr val="black"/>
                  </a:solidFill>
                  <a:latin typeface="Times New Roman" panose="02020603050405020304" pitchFamily="18" charset="0"/>
                  <a:ea typeface="+mn-ea"/>
                  <a:cs typeface="Times New Roman" panose="02020603050405020304" pitchFamily="18" charset="0"/>
                </a:rPr>
                <a:t>Giai</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cấp</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vô</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sản</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đã</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được</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hình</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thành</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từ</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những</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tầng</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lớp</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nào</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trong</a:t>
              </a:r>
              <a:r>
                <a:rPr lang="nl-NL" sz="2100" b="1" i="1" kern="1200" dirty="0">
                  <a:solidFill>
                    <a:prstClr val="black"/>
                  </a:solidFill>
                  <a:latin typeface="Times New Roman" panose="02020603050405020304" pitchFamily="18" charset="0"/>
                  <a:ea typeface="+mn-ea"/>
                  <a:cs typeface="Times New Roman" panose="02020603050405020304" pitchFamily="18" charset="0"/>
                </a:rPr>
                <a:t> XHPK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châu</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r>
                <a:rPr lang="nl-NL" sz="2100" b="1" i="1" kern="1200" dirty="0" err="1">
                  <a:solidFill>
                    <a:prstClr val="black"/>
                  </a:solidFill>
                  <a:latin typeface="Times New Roman" panose="02020603050405020304" pitchFamily="18" charset="0"/>
                  <a:ea typeface="+mn-ea"/>
                  <a:cs typeface="Times New Roman" panose="02020603050405020304" pitchFamily="18" charset="0"/>
                </a:rPr>
                <a:t>Âu</a:t>
              </a:r>
              <a:r>
                <a:rPr lang="nl-NL" sz="2100" b="1" i="1" kern="1200" dirty="0">
                  <a:solidFill>
                    <a:prstClr val="black"/>
                  </a:solidFill>
                  <a:latin typeface="Times New Roman" panose="02020603050405020304" pitchFamily="18" charset="0"/>
                  <a:ea typeface="+mn-ea"/>
                  <a:cs typeface="Times New Roman" panose="02020603050405020304" pitchFamily="18" charset="0"/>
                </a:rPr>
                <a:t>? </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9" name="Rectangle 8">
            <a:extLst>
              <a:ext uri="{FF2B5EF4-FFF2-40B4-BE49-F238E27FC236}">
                <a16:creationId xmlns:a16="http://schemas.microsoft.com/office/drawing/2014/main" id="{5C8DB30E-745C-4D44-B47E-6CEB1354738D}"/>
              </a:ext>
            </a:extLst>
          </p:cNvPr>
          <p:cNvSpPr/>
          <p:nvPr/>
        </p:nvSpPr>
        <p:spPr>
          <a:xfrm>
            <a:off x="5215871" y="1095822"/>
            <a:ext cx="3049259" cy="2181944"/>
          </a:xfrm>
          <a:prstGeom prst="rect">
            <a:avLst/>
          </a:prstGeom>
        </p:spPr>
        <p:txBody>
          <a:bodyPr wrap="square">
            <a:spAutoFit/>
          </a:bodyPr>
          <a:lstStyle/>
          <a:p>
            <a:pPr algn="just" defTabSz="685800">
              <a:lnSpc>
                <a:spcPct val="115000"/>
              </a:lnSpc>
              <a:spcAft>
                <a:spcPts val="450"/>
              </a:spcAft>
              <a:buClrTx/>
            </a:pP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tước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E339073-BA7D-7E4F-BEAE-EFAE857A8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75" y="3048000"/>
            <a:ext cx="985131" cy="1863348"/>
          </a:xfrm>
          <a:prstGeom prst="rect">
            <a:avLst/>
          </a:prstGeom>
        </p:spPr>
      </p:pic>
    </p:spTree>
    <p:extLst>
      <p:ext uri="{BB962C8B-B14F-4D97-AF65-F5344CB8AC3E}">
        <p14:creationId xmlns:p14="http://schemas.microsoft.com/office/powerpoint/2010/main" val="7085161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250" fill="hold"/>
                                        <p:tgtEl>
                                          <p:spTgt spid="12"/>
                                        </p:tgtEl>
                                        <p:attrNameLst>
                                          <p:attrName>ppt_x</p:attrName>
                                        </p:attrNameLst>
                                      </p:cBhvr>
                                      <p:tavLst>
                                        <p:tav tm="0">
                                          <p:val>
                                            <p:strVal val="#ppt_x"/>
                                          </p:val>
                                        </p:tav>
                                        <p:tav tm="100000">
                                          <p:val>
                                            <p:strVal val="#ppt_x"/>
                                          </p:val>
                                        </p:tav>
                                      </p:tavLst>
                                    </p:anim>
                                    <p:anim calcmode="lin" valueType="num">
                                      <p:cBhvr additive="base">
                                        <p:cTn id="11"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a42003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188" y="0"/>
            <a:ext cx="472225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92600" cy="22717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59" y="2362201"/>
            <a:ext cx="4268041" cy="2435051"/>
          </a:xfrm>
          <a:prstGeom prst="rect">
            <a:avLst/>
          </a:prstGeom>
        </p:spPr>
      </p:pic>
      <p:sp>
        <p:nvSpPr>
          <p:cNvPr id="5" name="TextBox 4"/>
          <p:cNvSpPr txBox="1"/>
          <p:nvPr/>
        </p:nvSpPr>
        <p:spPr>
          <a:xfrm>
            <a:off x="410383" y="4806602"/>
            <a:ext cx="3541354" cy="415498"/>
          </a:xfrm>
          <a:prstGeom prst="rect">
            <a:avLst/>
          </a:prstGeom>
          <a:noFill/>
        </p:spPr>
        <p:txBody>
          <a:bodyPr wrap="none" rtlCol="0">
            <a:spAutoFit/>
          </a:bodyPr>
          <a:lstStyle/>
          <a:p>
            <a:pPr defTabSz="685800">
              <a:buClrTx/>
            </a:pPr>
            <a:r>
              <a:rPr lang="en-US" sz="2100" b="1" kern="1200" dirty="0">
                <a:solidFill>
                  <a:srgbClr val="FF0000"/>
                </a:solidFill>
                <a:latin typeface="Times New Roman" panose="02020603050405020304" pitchFamily="18" charset="0"/>
                <a:ea typeface="+mn-ea"/>
                <a:cs typeface="Times New Roman" panose="02020603050405020304" pitchFamily="18" charset="0"/>
              </a:rPr>
              <a:t>HÌNH ẢNH NÔ LỆ DA ĐEN</a:t>
            </a:r>
          </a:p>
        </p:txBody>
      </p:sp>
    </p:spTree>
    <p:extLst>
      <p:ext uri="{BB962C8B-B14F-4D97-AF65-F5344CB8AC3E}">
        <p14:creationId xmlns:p14="http://schemas.microsoft.com/office/powerpoint/2010/main" val="28973090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2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12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125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18" presetClass="entr" presetSubtype="1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18" presetClass="entr" presetSubtype="1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924" y="2808424"/>
            <a:ext cx="5199586" cy="22073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924" y="20170"/>
            <a:ext cx="5199586" cy="27129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8" y="0"/>
            <a:ext cx="3802155" cy="4737100"/>
          </a:xfrm>
          <a:prstGeom prst="rect">
            <a:avLst/>
          </a:prstGeom>
        </p:spPr>
      </p:pic>
      <p:sp>
        <p:nvSpPr>
          <p:cNvPr id="6" name="TextBox 5">
            <a:extLst>
              <a:ext uri="{FF2B5EF4-FFF2-40B4-BE49-F238E27FC236}">
                <a16:creationId xmlns:a16="http://schemas.microsoft.com/office/drawing/2014/main" id="{061A728C-8B9E-2649-AD34-D87A0F843A96}"/>
              </a:ext>
            </a:extLst>
          </p:cNvPr>
          <p:cNvSpPr txBox="1"/>
          <p:nvPr/>
        </p:nvSpPr>
        <p:spPr>
          <a:xfrm>
            <a:off x="197650" y="4766524"/>
            <a:ext cx="3540906" cy="415498"/>
          </a:xfrm>
          <a:prstGeom prst="rect">
            <a:avLst/>
          </a:prstGeom>
          <a:noFill/>
        </p:spPr>
        <p:txBody>
          <a:bodyPr wrap="none" rtlCol="0">
            <a:spAutoFit/>
          </a:bodyPr>
          <a:lstStyle/>
          <a:p>
            <a:pPr defTabSz="685800">
              <a:buClrTx/>
            </a:pPr>
            <a:r>
              <a:rPr lang="en-US" sz="2100" b="1" kern="1200" dirty="0">
                <a:solidFill>
                  <a:srgbClr val="FF0000"/>
                </a:solidFill>
                <a:latin typeface="Times New Roman" panose="02020603050405020304" pitchFamily="18" charset="0"/>
                <a:ea typeface="+mn-ea"/>
                <a:cs typeface="Times New Roman" panose="02020603050405020304" pitchFamily="18" charset="0"/>
              </a:rPr>
              <a:t>HÌNH ẢNH NÔ LỆ DA ĐEN</a:t>
            </a:r>
          </a:p>
        </p:txBody>
      </p:sp>
    </p:spTree>
    <p:extLst>
      <p:ext uri="{BB962C8B-B14F-4D97-AF65-F5344CB8AC3E}">
        <p14:creationId xmlns:p14="http://schemas.microsoft.com/office/powerpoint/2010/main" val="11337222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50000">
                                          <p:cBhvr additive="base">
                                            <p:cTn id="10"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50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873A1A3A-8AE6-0241-8274-B1FE4D7FDB97}"/>
              </a:ext>
            </a:extLst>
          </p:cNvPr>
          <p:cNvSpPr/>
          <p:nvPr/>
        </p:nvSpPr>
        <p:spPr>
          <a:xfrm>
            <a:off x="4519908" y="36963"/>
            <a:ext cx="4468645" cy="5021071"/>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44" name="Freeform 43">
            <a:extLst>
              <a:ext uri="{FF2B5EF4-FFF2-40B4-BE49-F238E27FC236}">
                <a16:creationId xmlns:a16="http://schemas.microsoft.com/office/drawing/2014/main" id="{8AA36838-6538-5140-AAD3-2D4E8DD133E1}"/>
              </a:ext>
            </a:extLst>
          </p:cNvPr>
          <p:cNvSpPr/>
          <p:nvPr/>
        </p:nvSpPr>
        <p:spPr>
          <a:xfrm rot="10800000">
            <a:off x="254467" y="36964"/>
            <a:ext cx="4280411" cy="5021070"/>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VN" sz="1350" kern="120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A03896E-2795-984F-9B49-17E8B10D44DC}"/>
              </a:ext>
            </a:extLst>
          </p:cNvPr>
          <p:cNvSpPr/>
          <p:nvPr/>
        </p:nvSpPr>
        <p:spPr>
          <a:xfrm>
            <a:off x="163761" y="3777379"/>
            <a:ext cx="539584" cy="504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9" name="Rectangle 78">
            <a:extLst>
              <a:ext uri="{FF2B5EF4-FFF2-40B4-BE49-F238E27FC236}">
                <a16:creationId xmlns:a16="http://schemas.microsoft.com/office/drawing/2014/main" id="{0A087AF5-A8EC-5848-97B6-94CFFEAC32CE}"/>
              </a:ext>
            </a:extLst>
          </p:cNvPr>
          <p:cNvSpPr/>
          <p:nvPr/>
        </p:nvSpPr>
        <p:spPr>
          <a:xfrm>
            <a:off x="632732" y="274233"/>
            <a:ext cx="8167587" cy="4628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10" name="Rectangle 109">
            <a:extLst>
              <a:ext uri="{FF2B5EF4-FFF2-40B4-BE49-F238E27FC236}">
                <a16:creationId xmlns:a16="http://schemas.microsoft.com/office/drawing/2014/main" id="{B4C364F7-5208-C042-9DC9-2B5198D42546}"/>
              </a:ext>
            </a:extLst>
          </p:cNvPr>
          <p:cNvSpPr/>
          <p:nvPr/>
        </p:nvSpPr>
        <p:spPr>
          <a:xfrm>
            <a:off x="155449" y="4258449"/>
            <a:ext cx="468971" cy="5040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09" name="Rectangle 108">
            <a:extLst>
              <a:ext uri="{FF2B5EF4-FFF2-40B4-BE49-F238E27FC236}">
                <a16:creationId xmlns:a16="http://schemas.microsoft.com/office/drawing/2014/main" id="{81478376-F44B-B642-93AA-58467BDB080C}"/>
              </a:ext>
            </a:extLst>
          </p:cNvPr>
          <p:cNvSpPr/>
          <p:nvPr/>
        </p:nvSpPr>
        <p:spPr>
          <a:xfrm>
            <a:off x="163762" y="3273315"/>
            <a:ext cx="468971" cy="504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sp>
        <p:nvSpPr>
          <p:cNvPr id="66" name="Rectangle 65">
            <a:extLst>
              <a:ext uri="{FF2B5EF4-FFF2-40B4-BE49-F238E27FC236}">
                <a16:creationId xmlns:a16="http://schemas.microsoft.com/office/drawing/2014/main" id="{FB8D1CA4-24B8-044A-996C-55A2B89C14A1}"/>
              </a:ext>
            </a:extLst>
          </p:cNvPr>
          <p:cNvSpPr/>
          <p:nvPr/>
        </p:nvSpPr>
        <p:spPr>
          <a:xfrm>
            <a:off x="2196582" y="260095"/>
            <a:ext cx="6022040" cy="553998"/>
          </a:xfrm>
          <a:prstGeom prst="rect">
            <a:avLst/>
          </a:prstGeom>
        </p:spPr>
        <p:txBody>
          <a:bodyPr wrap="square">
            <a:spAutoFit/>
          </a:bodyPr>
          <a:lstStyle/>
          <a:p>
            <a:pPr defTabSz="685800">
              <a:buClrTx/>
            </a:pPr>
            <a:r>
              <a:rPr lang="en-US" sz="3000" u="sng" kern="1200" dirty="0">
                <a:solidFill>
                  <a:srgbClr val="FF0000"/>
                </a:solidFill>
                <a:latin typeface="SVN-Blenda Script" panose="02000804000000020003" pitchFamily="2" charset="0"/>
                <a:ea typeface="+mn-ea"/>
                <a:cs typeface="Arial" panose="020B0604020202020204" pitchFamily="34" charset="0"/>
              </a:rPr>
              <a:t>b. </a:t>
            </a:r>
            <a:r>
              <a:rPr lang="en-US" sz="3000" u="sng" kern="1200" dirty="0" err="1">
                <a:solidFill>
                  <a:srgbClr val="FF0000"/>
                </a:solidFill>
                <a:latin typeface="SVN-Blenda Script" panose="02000804000000020003" pitchFamily="2" charset="0"/>
                <a:ea typeface="+mn-ea"/>
                <a:cs typeface="Arial" panose="020B0604020202020204" pitchFamily="34" charset="0"/>
              </a:rPr>
              <a:t>Sự</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biến</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đổi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của</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xã</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hội</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Tây</a:t>
            </a:r>
            <a:r>
              <a:rPr lang="en-US" sz="3000" u="sng" kern="1200" dirty="0">
                <a:solidFill>
                  <a:srgbClr val="FF0000"/>
                </a:solidFill>
                <a:latin typeface="SVN-Blenda Script" panose="02000804000000020003" pitchFamily="2" charset="0"/>
                <a:ea typeface="+mn-ea"/>
                <a:cs typeface="Arial" panose="020B0604020202020204" pitchFamily="34" charset="0"/>
              </a:rPr>
              <a:t> </a:t>
            </a:r>
            <a:r>
              <a:rPr lang="en-US" sz="3000" u="sng" kern="1200" dirty="0" err="1">
                <a:solidFill>
                  <a:srgbClr val="FF0000"/>
                </a:solidFill>
                <a:latin typeface="SVN-Blenda Script" panose="02000804000000020003" pitchFamily="2" charset="0"/>
                <a:ea typeface="+mn-ea"/>
                <a:cs typeface="Arial" panose="020B0604020202020204" pitchFamily="34" charset="0"/>
              </a:rPr>
              <a:t>Âu</a:t>
            </a:r>
            <a:endParaRPr lang="en-US" sz="3000" u="sng" kern="1200" dirty="0">
              <a:solidFill>
                <a:srgbClr val="FF0000"/>
              </a:solidFill>
              <a:latin typeface="SVN-Blenda Script" panose="02000804000000020003" pitchFamily="2" charset="0"/>
              <a:ea typeface="+mn-ea"/>
              <a:cs typeface="Arial" panose="020B0604020202020204" pitchFamily="34" charset="0"/>
            </a:endParaRPr>
          </a:p>
        </p:txBody>
      </p:sp>
      <p:sp>
        <p:nvSpPr>
          <p:cNvPr id="12" name="Rounded Rectangle 11">
            <a:extLst>
              <a:ext uri="{FF2B5EF4-FFF2-40B4-BE49-F238E27FC236}">
                <a16:creationId xmlns:a16="http://schemas.microsoft.com/office/drawing/2014/main" id="{E541F759-8B81-2F4D-80A5-4E66C393F48D}"/>
              </a:ext>
            </a:extLst>
          </p:cNvPr>
          <p:cNvSpPr/>
          <p:nvPr/>
        </p:nvSpPr>
        <p:spPr>
          <a:xfrm>
            <a:off x="757240" y="958175"/>
            <a:ext cx="7787832" cy="38043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dirty="0">
              <a:solidFill>
                <a:prstClr val="white"/>
              </a:solidFill>
              <a:latin typeface="Calibri" panose="020F0502020204030204"/>
            </a:endParaRPr>
          </a:p>
        </p:txBody>
      </p:sp>
      <p:sp>
        <p:nvSpPr>
          <p:cNvPr id="50" name="Rectangle 49">
            <a:extLst>
              <a:ext uri="{FF2B5EF4-FFF2-40B4-BE49-F238E27FC236}">
                <a16:creationId xmlns:a16="http://schemas.microsoft.com/office/drawing/2014/main" id="{C11CB8D5-C5F2-BE46-9A4E-17191DD8F3C1}"/>
              </a:ext>
            </a:extLst>
          </p:cNvPr>
          <p:cNvSpPr/>
          <p:nvPr/>
        </p:nvSpPr>
        <p:spPr>
          <a:xfrm>
            <a:off x="781714" y="1662519"/>
            <a:ext cx="4009247" cy="2606676"/>
          </a:xfrm>
          <a:prstGeom prst="rect">
            <a:avLst/>
          </a:prstGeom>
          <a:ln w="63500" cmpd="sng">
            <a:noFill/>
          </a:ln>
        </p:spPr>
        <p:txBody>
          <a:bodyPr wrap="square">
            <a:spAutoFit/>
          </a:bodyPr>
          <a:lstStyle/>
          <a:p>
            <a:pPr algn="just" defTabSz="685800">
              <a:lnSpc>
                <a:spcPct val="115000"/>
              </a:lnSpc>
              <a:spcAft>
                <a:spcPts val="450"/>
              </a:spcAft>
              <a:buClrTx/>
            </a:pP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Qúy tộc thương nhân trở nên giàu có nhờ cướp bóc thuộc địa, họ mở rộng sản xuất, kinh doanh, lập đồn điền bóc lột sức lao động người làm thuê trở thành </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giai cấp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tư</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sản</a:t>
            </a:r>
            <a:endParaRPr lang="en-US" sz="2400" kern="1200" dirty="0">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AD027B2-36B6-5F48-90D1-08782C54504D}"/>
              </a:ext>
            </a:extLst>
          </p:cNvPr>
          <p:cNvSpPr/>
          <p:nvPr/>
        </p:nvSpPr>
        <p:spPr>
          <a:xfrm>
            <a:off x="5173841" y="1789570"/>
            <a:ext cx="3160776" cy="1757212"/>
          </a:xfrm>
          <a:prstGeom prst="rect">
            <a:avLst/>
          </a:prstGeom>
          <a:ln w="63500">
            <a:noFill/>
          </a:ln>
        </p:spPr>
        <p:txBody>
          <a:bodyPr wrap="square">
            <a:spAutoFit/>
          </a:bodyPr>
          <a:lstStyle/>
          <a:p>
            <a:pPr algn="just" defTabSz="685800">
              <a:lnSpc>
                <a:spcPct val="115000"/>
              </a:lnSpc>
              <a:spcAft>
                <a:spcPts val="450"/>
              </a:spcAft>
              <a:buClrTx/>
            </a:pP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tước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trở</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nl-NL"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giai</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cấp</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vô</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nl-NL" sz="2400" kern="1200" dirty="0" err="1">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sản</a:t>
            </a:r>
            <a:r>
              <a:rPr lang="nl-NL" sz="2400"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200" dirty="0">
              <a:solidFill>
                <a:srgbClr val="FF0000"/>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82718FF-3734-D940-8BD4-C5D072045517}"/>
              </a:ext>
            </a:extLst>
          </p:cNvPr>
          <p:cNvSpPr/>
          <p:nvPr/>
        </p:nvSpPr>
        <p:spPr>
          <a:xfrm>
            <a:off x="4893172" y="954933"/>
            <a:ext cx="131687" cy="38100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C0FE1B-8244-154D-AABE-6F774A211A20}"/>
              </a:ext>
            </a:extLst>
          </p:cNvPr>
          <p:cNvSpPr/>
          <p:nvPr/>
        </p:nvSpPr>
        <p:spPr>
          <a:xfrm>
            <a:off x="1621928" y="1015663"/>
            <a:ext cx="2463623" cy="415498"/>
          </a:xfrm>
          <a:prstGeom prst="rect">
            <a:avLst/>
          </a:prstGeom>
        </p:spPr>
        <p:txBody>
          <a:bodyPr wrap="none">
            <a:spAutoFit/>
          </a:bodyPr>
          <a:lstStyle/>
          <a:p>
            <a:pPr defTabSz="685800">
              <a:buClrTx/>
            </a:pPr>
            <a:r>
              <a:rPr lang="nl-NL" sz="2100" b="1" kern="1200" dirty="0">
                <a:solidFill>
                  <a:srgbClr val="FF0000"/>
                </a:solidFill>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GIAI CẤP TƯ SẢN</a:t>
            </a:r>
            <a:endParaRPr lang="en-VN" sz="2100" b="1" kern="1200" dirty="0">
              <a:solidFill>
                <a:prstClr val="black"/>
              </a:solidFill>
              <a:highlight>
                <a:srgbClr val="00FF00"/>
              </a:highlight>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E2CDEE79-8A15-EF45-BB22-0BE620EAEBF1}"/>
              </a:ext>
            </a:extLst>
          </p:cNvPr>
          <p:cNvSpPr/>
          <p:nvPr/>
        </p:nvSpPr>
        <p:spPr>
          <a:xfrm>
            <a:off x="5569008" y="986709"/>
            <a:ext cx="2473241" cy="415498"/>
          </a:xfrm>
          <a:prstGeom prst="rect">
            <a:avLst/>
          </a:prstGeom>
        </p:spPr>
        <p:txBody>
          <a:bodyPr wrap="none">
            <a:spAutoFit/>
          </a:bodyPr>
          <a:lstStyle/>
          <a:p>
            <a:pPr defTabSz="685800">
              <a:buClrTx/>
            </a:pPr>
            <a:r>
              <a:rPr lang="nl-NL" sz="2100" b="1" kern="12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GIAI CẤP VÔ SẢN</a:t>
            </a:r>
            <a:endParaRPr lang="en-VN" sz="2100" b="1" kern="1200" dirty="0">
              <a:solidFill>
                <a:prstClr val="black"/>
              </a:solidFill>
              <a:latin typeface="Calibri" panose="020F0502020204030204"/>
              <a:ea typeface="+mn-ea"/>
              <a:cs typeface="+mn-cs"/>
            </a:endParaRPr>
          </a:p>
        </p:txBody>
      </p:sp>
      <p:sp>
        <p:nvSpPr>
          <p:cNvPr id="17" name="Rounded Rectangle 16">
            <a:extLst>
              <a:ext uri="{FF2B5EF4-FFF2-40B4-BE49-F238E27FC236}">
                <a16:creationId xmlns:a16="http://schemas.microsoft.com/office/drawing/2014/main" id="{76B8643A-08DC-C649-8825-59E0FF18DB3A}"/>
              </a:ext>
            </a:extLst>
          </p:cNvPr>
          <p:cNvSpPr/>
          <p:nvPr/>
        </p:nvSpPr>
        <p:spPr>
          <a:xfrm>
            <a:off x="836164" y="1459004"/>
            <a:ext cx="7717220" cy="13541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22" name="Group 21">
            <a:extLst>
              <a:ext uri="{FF2B5EF4-FFF2-40B4-BE49-F238E27FC236}">
                <a16:creationId xmlns:a16="http://schemas.microsoft.com/office/drawing/2014/main" id="{7C16EB46-4193-1A46-9875-D0D93432B540}"/>
              </a:ext>
            </a:extLst>
          </p:cNvPr>
          <p:cNvGrpSpPr/>
          <p:nvPr/>
        </p:nvGrpSpPr>
        <p:grpSpPr>
          <a:xfrm>
            <a:off x="2196582" y="4246878"/>
            <a:ext cx="5386557" cy="489617"/>
            <a:chOff x="3810000" y="5865906"/>
            <a:chExt cx="7182076" cy="652823"/>
          </a:xfrm>
        </p:grpSpPr>
        <p:sp>
          <p:nvSpPr>
            <p:cNvPr id="19" name="Rounded Rectangle 18">
              <a:extLst>
                <a:ext uri="{FF2B5EF4-FFF2-40B4-BE49-F238E27FC236}">
                  <a16:creationId xmlns:a16="http://schemas.microsoft.com/office/drawing/2014/main" id="{6FC1C7E5-45D3-6F4C-87DA-07E59BA3A6DB}"/>
                </a:ext>
              </a:extLst>
            </p:cNvPr>
            <p:cNvSpPr/>
            <p:nvPr/>
          </p:nvSpPr>
          <p:spPr>
            <a:xfrm>
              <a:off x="3810000" y="5928970"/>
              <a:ext cx="7182076" cy="589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dirty="0">
                <a:solidFill>
                  <a:prstClr val="black"/>
                </a:solidFill>
                <a:latin typeface="Calibri" panose="020F0502020204030204"/>
              </a:endParaRPr>
            </a:p>
          </p:txBody>
        </p:sp>
        <p:sp>
          <p:nvSpPr>
            <p:cNvPr id="98" name="Rectangle 97">
              <a:extLst>
                <a:ext uri="{FF2B5EF4-FFF2-40B4-BE49-F238E27FC236}">
                  <a16:creationId xmlns:a16="http://schemas.microsoft.com/office/drawing/2014/main" id="{3E8A3E21-C937-7042-BB5E-8C6CA37BBAD5}"/>
                </a:ext>
              </a:extLst>
            </p:cNvPr>
            <p:cNvSpPr/>
            <p:nvPr/>
          </p:nvSpPr>
          <p:spPr>
            <a:xfrm>
              <a:off x="4345399" y="5865906"/>
              <a:ext cx="6598388" cy="644023"/>
            </a:xfrm>
            <a:prstGeom prst="rect">
              <a:avLst/>
            </a:prstGeom>
          </p:spPr>
          <p:txBody>
            <a:bodyPr wrap="none">
              <a:spAutoFit/>
            </a:bodyPr>
            <a:lstStyle/>
            <a:p>
              <a:pPr algn="just" defTabSz="685800">
                <a:lnSpc>
                  <a:spcPct val="115000"/>
                </a:lnSpc>
                <a:spcAft>
                  <a:spcPts val="750"/>
                </a:spcAft>
                <a:buClrTx/>
              </a:pPr>
              <a:r>
                <a:rPr lang="nl-NL" sz="2400" b="1" kern="1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nl-NL" sz="2400" b="1" kern="1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hệ sản xuất tư bản </a:t>
              </a:r>
              <a:r>
                <a:rPr lang="nl-NL" sz="2400" b="1" kern="1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nl-NL" sz="2400" b="1" kern="1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kern="12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thành</a:t>
              </a:r>
              <a:endParaRPr lang="en-US" sz="18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435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0-#ppt_w/2"/>
                                          </p:val>
                                        </p:tav>
                                        <p:tav tm="100000">
                                          <p:val>
                                            <p:strVal val="#ppt_x"/>
                                          </p:val>
                                        </p:tav>
                                      </p:tavLst>
                                    </p:anim>
                                    <p:anim calcmode="lin" valueType="num">
                                      <p:cBhvr additive="base">
                                        <p:cTn id="18" dur="10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500" fill="hold"/>
                                        <p:tgtEl>
                                          <p:spTgt spid="50"/>
                                        </p:tgtEl>
                                        <p:attrNameLst>
                                          <p:attrName>ppt_w</p:attrName>
                                        </p:attrNameLst>
                                      </p:cBhvr>
                                      <p:tavLst>
                                        <p:tav tm="0">
                                          <p:val>
                                            <p:fltVal val="0"/>
                                          </p:val>
                                        </p:tav>
                                        <p:tav tm="100000">
                                          <p:val>
                                            <p:strVal val="#ppt_w"/>
                                          </p:val>
                                        </p:tav>
                                      </p:tavLst>
                                    </p:anim>
                                    <p:anim calcmode="lin" valueType="num">
                                      <p:cBhvr>
                                        <p:cTn id="31" dur="500" fill="hold"/>
                                        <p:tgtEl>
                                          <p:spTgt spid="50"/>
                                        </p:tgtEl>
                                        <p:attrNameLst>
                                          <p:attrName>ppt_h</p:attrName>
                                        </p:attrNameLst>
                                      </p:cBhvr>
                                      <p:tavLst>
                                        <p:tav tm="0">
                                          <p:val>
                                            <p:fltVal val="0"/>
                                          </p:val>
                                        </p:tav>
                                        <p:tav tm="100000">
                                          <p:val>
                                            <p:strVal val="#ppt_h"/>
                                          </p:val>
                                        </p:tav>
                                      </p:tavLst>
                                    </p:anim>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800" decel="100000"/>
                                        <p:tgtEl>
                                          <p:spTgt spid="22"/>
                                        </p:tgtEl>
                                      </p:cBhvr>
                                    </p:animEffect>
                                    <p:anim calcmode="lin" valueType="num">
                                      <p:cBhvr>
                                        <p:cTn id="45" dur="800" decel="100000" fill="hold"/>
                                        <p:tgtEl>
                                          <p:spTgt spid="22"/>
                                        </p:tgtEl>
                                        <p:attrNameLst>
                                          <p:attrName>style.rotation</p:attrName>
                                        </p:attrNameLst>
                                      </p:cBhvr>
                                      <p:tavLst>
                                        <p:tav tm="0">
                                          <p:val>
                                            <p:fltVal val="-90"/>
                                          </p:val>
                                        </p:tav>
                                        <p:tav tm="100000">
                                          <p:val>
                                            <p:fltVal val="0"/>
                                          </p:val>
                                        </p:tav>
                                      </p:tavLst>
                                    </p:anim>
                                    <p:anim calcmode="lin" valueType="num">
                                      <p:cBhvr>
                                        <p:cTn id="46" dur="800" decel="100000" fill="hold"/>
                                        <p:tgtEl>
                                          <p:spTgt spid="22"/>
                                        </p:tgtEl>
                                        <p:attrNameLst>
                                          <p:attrName>ppt_x</p:attrName>
                                        </p:attrNameLst>
                                      </p:cBhvr>
                                      <p:tavLst>
                                        <p:tav tm="0">
                                          <p:val>
                                            <p:strVal val="#ppt_x+0.4"/>
                                          </p:val>
                                        </p:tav>
                                        <p:tav tm="100000">
                                          <p:val>
                                            <p:strVal val="#ppt_x-0.05"/>
                                          </p:val>
                                        </p:tav>
                                      </p:tavLst>
                                    </p:anim>
                                    <p:anim calcmode="lin" valueType="num">
                                      <p:cBhvr>
                                        <p:cTn id="47" dur="800" decel="100000" fill="hold"/>
                                        <p:tgtEl>
                                          <p:spTgt spid="22"/>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0" grpId="0"/>
      <p:bldP spid="6" grpId="0"/>
      <p:bldP spid="13" grpId="0" animBg="1"/>
      <p:bldP spid="15" grpId="0"/>
      <p:bldP spid="16"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DF4E8">
            <a:alpha val="35686"/>
          </a:srgbClr>
        </a:solidFill>
        <a:effectLst/>
      </p:bgPr>
    </p:bg>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DB630DCE-0F69-4405-83EC-5AD69E7D2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555F0A-0AF5-13E0-0937-8B1B2EEB4B1B}"/>
              </a:ext>
            </a:extLst>
          </p:cNvPr>
          <p:cNvSpPr/>
          <p:nvPr/>
        </p:nvSpPr>
        <p:spPr>
          <a:xfrm>
            <a:off x="1833110" y="1680317"/>
            <a:ext cx="5477782" cy="1200329"/>
          </a:xfrm>
          <a:prstGeom prst="rect">
            <a:avLst/>
          </a:prstGeom>
          <a:noFill/>
        </p:spPr>
        <p:txBody>
          <a:bodyPr wrap="none" lIns="91440" tIns="45720" rIns="91440" bIns="45720">
            <a:spAutoFit/>
          </a:bodyPr>
          <a:lstStyle/>
          <a:p>
            <a:pPr algn="ctr" defTabSz="914378">
              <a:defRPr/>
            </a:pPr>
            <a:r>
              <a:rPr lang="en-US" sz="7200" b="1"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a:extLst>
              <a:ext uri="{FF2B5EF4-FFF2-40B4-BE49-F238E27FC236}">
                <a16:creationId xmlns:a16="http://schemas.microsoft.com/office/drawing/2014/main" id="{7D3C3CA9-B8BA-B6FC-5B94-7B8F6F403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342" y="819150"/>
            <a:ext cx="5126831" cy="340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8" name="Picture 137">
            <a:extLst>
              <a:ext uri="{FF2B5EF4-FFF2-40B4-BE49-F238E27FC236}">
                <a16:creationId xmlns:a16="http://schemas.microsoft.com/office/drawing/2014/main" id="{49C8E835-83FC-AA4A-B8D6-E679E4D8D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 y="1191"/>
            <a:ext cx="914042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den1">
            <a:extLst>
              <a:ext uri="{FF2B5EF4-FFF2-40B4-BE49-F238E27FC236}">
                <a16:creationId xmlns:a16="http://schemas.microsoft.com/office/drawing/2014/main" id="{99FB772C-3A16-85A8-1A37-E65ACA472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582" y="533400"/>
            <a:ext cx="1989535" cy="19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den2">
            <a:extLst>
              <a:ext uri="{FF2B5EF4-FFF2-40B4-BE49-F238E27FC236}">
                <a16:creationId xmlns:a16="http://schemas.microsoft.com/office/drawing/2014/main" id="{EF267C96-471B-DAF9-35B4-D347D39BF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5179" y="826294"/>
            <a:ext cx="1980009" cy="198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den3">
            <a:extLst>
              <a:ext uri="{FF2B5EF4-FFF2-40B4-BE49-F238E27FC236}">
                <a16:creationId xmlns:a16="http://schemas.microsoft.com/office/drawing/2014/main" id="{7D4B54A8-7A3B-B397-B754-AFE8D0D58E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561976"/>
            <a:ext cx="1978819" cy="198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den4">
            <a:extLst>
              <a:ext uri="{FF2B5EF4-FFF2-40B4-BE49-F238E27FC236}">
                <a16:creationId xmlns:a16="http://schemas.microsoft.com/office/drawing/2014/main" id="{0EEFA74B-7527-0830-F0D6-19D20F6442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0166" y="2251473"/>
            <a:ext cx="1988344"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den5">
            <a:extLst>
              <a:ext uri="{FF2B5EF4-FFF2-40B4-BE49-F238E27FC236}">
                <a16:creationId xmlns:a16="http://schemas.microsoft.com/office/drawing/2014/main" id="{1BE9C010-F3CD-E36A-386F-62AE28C38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7997" y="2503885"/>
            <a:ext cx="1980009"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den6">
            <a:extLst>
              <a:ext uri="{FF2B5EF4-FFF2-40B4-BE49-F238E27FC236}">
                <a16:creationId xmlns:a16="http://schemas.microsoft.com/office/drawing/2014/main" id="{545B3BEE-A028-E58C-D433-2FF32252E8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3929" y="2269332"/>
            <a:ext cx="1988344" cy="19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145">
            <a:extLst>
              <a:ext uri="{FF2B5EF4-FFF2-40B4-BE49-F238E27FC236}">
                <a16:creationId xmlns:a16="http://schemas.microsoft.com/office/drawing/2014/main" id="{9CC783F8-FF66-9924-7FAD-D55FE18C70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160" y="826294"/>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46">
            <a:extLst>
              <a:ext uri="{FF2B5EF4-FFF2-40B4-BE49-F238E27FC236}">
                <a16:creationId xmlns:a16="http://schemas.microsoft.com/office/drawing/2014/main" id="{883034F3-6CE2-4D15-B557-15E1B95149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5" y="663178"/>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7" name="Picture 147">
            <a:extLst>
              <a:ext uri="{FF2B5EF4-FFF2-40B4-BE49-F238E27FC236}">
                <a16:creationId xmlns:a16="http://schemas.microsoft.com/office/drawing/2014/main" id="{E070877F-72FC-31DB-42BB-A164F38907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5747" y="1303735"/>
            <a:ext cx="846534"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61F8B51D-1DDC-E1B6-9288-1B449B11B5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425" y="-723900"/>
            <a:ext cx="1321594" cy="454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9" name="Picture 149">
            <a:extLst>
              <a:ext uri="{FF2B5EF4-FFF2-40B4-BE49-F238E27FC236}">
                <a16:creationId xmlns:a16="http://schemas.microsoft.com/office/drawing/2014/main" id="{DCE1990F-1E45-0A45-96B2-B046D72402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688" y="3813573"/>
            <a:ext cx="485775"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158">
            <a:extLst>
              <a:ext uri="{FF2B5EF4-FFF2-40B4-BE49-F238E27FC236}">
                <a16:creationId xmlns:a16="http://schemas.microsoft.com/office/drawing/2014/main" id="{4705F493-686C-3C9D-B68A-862B02FEF5BC}"/>
              </a:ext>
            </a:extLst>
          </p:cNvPr>
          <p:cNvPicPr>
            <a:picLocks noChangeAspect="1"/>
          </p:cNvPicPr>
          <p:nvPr/>
        </p:nvPicPr>
        <p:blipFill>
          <a:blip r:embed="rId16"/>
          <a:stretch>
            <a:fillRect/>
          </a:stretch>
        </p:blipFill>
        <p:spPr>
          <a:xfrm>
            <a:off x="8145933" y="4253085"/>
            <a:ext cx="885616" cy="748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7951" name="vuidehoc">
            <a:hlinkClick r:id="" action="ppaction://media"/>
            <a:extLst>
              <a:ext uri="{FF2B5EF4-FFF2-40B4-BE49-F238E27FC236}">
                <a16:creationId xmlns:a16="http://schemas.microsoft.com/office/drawing/2014/main" id="{F818D954-9E33-8E9C-754F-2DE9AA774D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5" y="-50363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mau1">
            <a:hlinkClick r:id="rId18" action="ppaction://hlinksldjump"/>
            <a:extLst>
              <a:ext uri="{FF2B5EF4-FFF2-40B4-BE49-F238E27FC236}">
                <a16:creationId xmlns:a16="http://schemas.microsoft.com/office/drawing/2014/main" id="{BBC816B7-046F-6FA8-57F9-B0B2F1A732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06391" y="529829"/>
            <a:ext cx="1989534"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mau2">
            <a:hlinkClick r:id="rId20" action="ppaction://hlinksldjump"/>
            <a:extLst>
              <a:ext uri="{FF2B5EF4-FFF2-40B4-BE49-F238E27FC236}">
                <a16:creationId xmlns:a16="http://schemas.microsoft.com/office/drawing/2014/main" id="{BBE91A3F-72CC-0EE6-A734-3F71B24F7C4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30416" y="801291"/>
            <a:ext cx="1975247"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mau3">
            <a:hlinkClick r:id="rId22" action="ppaction://hlinksldjump"/>
            <a:extLst>
              <a:ext uri="{FF2B5EF4-FFF2-40B4-BE49-F238E27FC236}">
                <a16:creationId xmlns:a16="http://schemas.microsoft.com/office/drawing/2014/main" id="{C6A76B2B-1538-A9D1-CA6C-FC031003E7B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31819" y="546497"/>
            <a:ext cx="1980010"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mau4">
            <a:hlinkClick r:id="rId24" action="ppaction://hlinksldjump"/>
            <a:extLst>
              <a:ext uri="{FF2B5EF4-FFF2-40B4-BE49-F238E27FC236}">
                <a16:creationId xmlns:a16="http://schemas.microsoft.com/office/drawing/2014/main" id="{F6A2136A-DCE6-2737-7722-78630D59A97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17069" y="2244329"/>
            <a:ext cx="1989535"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mau5">
            <a:hlinkClick r:id="rId26" action="ppaction://hlinksldjump"/>
            <a:extLst>
              <a:ext uri="{FF2B5EF4-FFF2-40B4-BE49-F238E27FC236}">
                <a16:creationId xmlns:a16="http://schemas.microsoft.com/office/drawing/2014/main" id="{B7BD5016-A110-38FC-0F54-D2B7DE7556B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32760" y="2503885"/>
            <a:ext cx="1975247" cy="198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mau6">
            <a:hlinkClick r:id="rId28" action="ppaction://hlinksldjump"/>
            <a:extLst>
              <a:ext uri="{FF2B5EF4-FFF2-40B4-BE49-F238E27FC236}">
                <a16:creationId xmlns:a16="http://schemas.microsoft.com/office/drawing/2014/main" id="{4C02FF44-09FB-C306-697D-23CD2213ABF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54404" y="2255044"/>
            <a:ext cx="1989534" cy="198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4460A2-8052-917D-A682-A6AD108690D8}"/>
              </a:ext>
            </a:extLst>
          </p:cNvPr>
          <p:cNvSpPr/>
          <p:nvPr/>
        </p:nvSpPr>
        <p:spPr>
          <a:xfrm>
            <a:off x="2446735" y="4516041"/>
            <a:ext cx="1834753" cy="451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sp>
        <p:nvSpPr>
          <p:cNvPr id="3" name="Freeform 2">
            <a:extLst>
              <a:ext uri="{FF2B5EF4-FFF2-40B4-BE49-F238E27FC236}">
                <a16:creationId xmlns:a16="http://schemas.microsoft.com/office/drawing/2014/main" id="{14AE756C-2CF0-1F7C-5DB2-A9FEB228DA51}"/>
              </a:ext>
            </a:extLst>
          </p:cNvPr>
          <p:cNvSpPr/>
          <p:nvPr/>
        </p:nvSpPr>
        <p:spPr>
          <a:xfrm>
            <a:off x="360760" y="4252913"/>
            <a:ext cx="653653" cy="270272"/>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pic>
        <p:nvPicPr>
          <p:cNvPr id="167960" name="Picture 24">
            <a:extLst>
              <a:ext uri="{FF2B5EF4-FFF2-40B4-BE49-F238E27FC236}">
                <a16:creationId xmlns:a16="http://schemas.microsoft.com/office/drawing/2014/main" id="{259A3E40-E3CA-40A6-3CC7-37983EFC0B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685" y="3880248"/>
            <a:ext cx="485775"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2">
            <a:extLst>
              <a:ext uri="{FF2B5EF4-FFF2-40B4-BE49-F238E27FC236}">
                <a16:creationId xmlns:a16="http://schemas.microsoft.com/office/drawing/2014/main" id="{07EA03A0-05B0-09F1-9B4A-424FF491D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 y="-1393031"/>
            <a:ext cx="9151144" cy="65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2">
            <a:extLst>
              <a:ext uri="{FF2B5EF4-FFF2-40B4-BE49-F238E27FC236}">
                <a16:creationId xmlns:a16="http://schemas.microsoft.com/office/drawing/2014/main" id="{139EDA7E-716F-C93A-6390-CA298CC3D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88269"/>
            <a:ext cx="9144000" cy="653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a:extLst>
              <a:ext uri="{FF2B5EF4-FFF2-40B4-BE49-F238E27FC236}">
                <a16:creationId xmlns:a16="http://schemas.microsoft.com/office/drawing/2014/main" id="{E4EC8D9B-7DA4-3A84-6725-25C85EA4AF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4" y="-1394222"/>
            <a:ext cx="9151144" cy="653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2B4A04A-0A68-A4FB-6761-C249C31685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3197" y="3912394"/>
            <a:ext cx="1009650"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6DB63AD-D4CE-32FD-37D0-159E487121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9950" y="2270522"/>
            <a:ext cx="1001316"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5DBAC3A-A75E-8DE0-B482-98A87592A5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2006" y="2288382"/>
            <a:ext cx="1009650"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18C510A-A8C9-7405-EC60-3CF01952EE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6379" y="3915966"/>
            <a:ext cx="1008459"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86223149-113E-5DE3-3EDD-F2E3DB8CDB2C}"/>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B7388F4-1BF6-2AB3-A698-221732DFCC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1463" y="2814638"/>
            <a:ext cx="877491" cy="10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319EB531-B5FE-1298-F021-3636525A8864}"/>
              </a:ext>
            </a:extLst>
          </p:cNvPr>
          <p:cNvGrpSpPr>
            <a:grpSpLocks/>
          </p:cNvGrpSpPr>
          <p:nvPr/>
        </p:nvGrpSpPr>
        <p:grpSpPr bwMode="auto">
          <a:xfrm>
            <a:off x="305991" y="3489723"/>
            <a:ext cx="3305175" cy="1397794"/>
            <a:chOff x="407254" y="2465040"/>
            <a:chExt cx="4407783" cy="1863941"/>
          </a:xfrm>
        </p:grpSpPr>
        <p:sp>
          <p:nvSpPr>
            <p:cNvPr id="26" name="Freeform: Shape 25">
              <a:extLst>
                <a:ext uri="{FF2B5EF4-FFF2-40B4-BE49-F238E27FC236}">
                  <a16:creationId xmlns:a16="http://schemas.microsoft.com/office/drawing/2014/main" id="{1AE196BD-7466-E180-9153-354CB3D979CA}"/>
                </a:ext>
              </a:extLst>
            </p:cNvPr>
            <p:cNvSpPr/>
            <p:nvPr/>
          </p:nvSpPr>
          <p:spPr>
            <a:xfrm flipH="1">
              <a:off x="418368" y="2465040"/>
              <a:ext cx="4396669" cy="1863941"/>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87398E9-7B22-BD88-F026-1B41041A04AB}"/>
                </a:ext>
              </a:extLst>
            </p:cNvPr>
            <p:cNvSpPr/>
            <p:nvPr/>
          </p:nvSpPr>
          <p:spPr>
            <a:xfrm>
              <a:off x="407254" y="2465040"/>
              <a:ext cx="4034645" cy="18448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7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Tô thuế</a:t>
              </a:r>
              <a:endParaRPr lang="en-US" sz="27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BB1D78E0-3B6D-7F5D-56E0-0AF807492BD7}"/>
              </a:ext>
            </a:extLst>
          </p:cNvPr>
          <p:cNvGrpSpPr>
            <a:grpSpLocks/>
          </p:cNvGrpSpPr>
          <p:nvPr/>
        </p:nvGrpSpPr>
        <p:grpSpPr bwMode="auto">
          <a:xfrm>
            <a:off x="310753" y="1846660"/>
            <a:ext cx="3300413" cy="1398984"/>
            <a:chOff x="413731" y="4651605"/>
            <a:chExt cx="4401306" cy="1863939"/>
          </a:xfrm>
        </p:grpSpPr>
        <p:sp>
          <p:nvSpPr>
            <p:cNvPr id="30" name="Freeform: Shape 29">
              <a:extLst>
                <a:ext uri="{FF2B5EF4-FFF2-40B4-BE49-F238E27FC236}">
                  <a16:creationId xmlns:a16="http://schemas.microsoft.com/office/drawing/2014/main" id="{D33987F8-561C-40AE-CFA6-0D2E152CF6C8}"/>
                </a:ext>
              </a:extLst>
            </p:cNvPr>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491F9E2B-41B4-D634-1A02-2B1949433A7E}"/>
                </a:ext>
              </a:extLst>
            </p:cNvPr>
            <p:cNvSpPr/>
            <p:nvPr/>
          </p:nvSpPr>
          <p:spPr>
            <a:xfrm>
              <a:off x="413731" y="4651605"/>
              <a:ext cx="4034530" cy="18449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700" b="1" kern="1200" dirty="0">
                  <a:solidFill>
                    <a:srgbClr val="FF0000"/>
                  </a:solidFill>
                  <a:latin typeface="Times New Roman" panose="02020603050405020304" pitchFamily="18" charset="0"/>
                  <a:cs typeface="Times New Roman" panose="02020603050405020304" pitchFamily="18" charset="0"/>
                </a:rPr>
                <a:t>Sản phẩm cống nạp</a:t>
              </a:r>
              <a:endParaRPr lang="en-US" sz="27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057B8AF5-4B15-4247-39F0-3B06FE17E891}"/>
              </a:ext>
            </a:extLst>
          </p:cNvPr>
          <p:cNvGrpSpPr>
            <a:grpSpLocks/>
          </p:cNvGrpSpPr>
          <p:nvPr/>
        </p:nvGrpSpPr>
        <p:grpSpPr bwMode="auto">
          <a:xfrm>
            <a:off x="5532835" y="1849041"/>
            <a:ext cx="3312319" cy="1397794"/>
            <a:chOff x="7376963" y="2465042"/>
            <a:chExt cx="4416325" cy="1863939"/>
          </a:xfrm>
        </p:grpSpPr>
        <p:sp>
          <p:nvSpPr>
            <p:cNvPr id="58" name="Freeform: Shape 57">
              <a:extLst>
                <a:ext uri="{FF2B5EF4-FFF2-40B4-BE49-F238E27FC236}">
                  <a16:creationId xmlns:a16="http://schemas.microsoft.com/office/drawing/2014/main" id="{6334AECE-A435-F772-E3AC-9B9E1AA31F34}"/>
                </a:ext>
              </a:extLst>
            </p:cNvPr>
            <p:cNvSpPr/>
            <p:nvPr/>
          </p:nvSpPr>
          <p:spPr>
            <a:xfrm>
              <a:off x="7376963" y="2465042"/>
              <a:ext cx="4397275"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b="1"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AA90356C-0600-2BB1-42FA-C138963001A2}"/>
                </a:ext>
              </a:extLst>
            </p:cNvPr>
            <p:cNvSpPr/>
            <p:nvPr/>
          </p:nvSpPr>
          <p:spPr>
            <a:xfrm>
              <a:off x="7757954" y="2474568"/>
              <a:ext cx="4035334"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700" b="1" kern="1200" dirty="0" err="1">
                  <a:solidFill>
                    <a:srgbClr val="FF0000"/>
                  </a:solidFill>
                  <a:latin typeface="Times New Roman" panose="02020603050405020304" pitchFamily="18" charset="0"/>
                  <a:cs typeface="Times New Roman" panose="02020603050405020304" pitchFamily="18" charset="0"/>
                </a:rPr>
                <a:t>Tô</a:t>
              </a:r>
              <a:r>
                <a:rPr lang="en-US" sz="2700" b="1" kern="1200" dirty="0">
                  <a:solidFill>
                    <a:srgbClr val="FF0000"/>
                  </a:solidFill>
                  <a:latin typeface="Times New Roman" panose="02020603050405020304" pitchFamily="18" charset="0"/>
                  <a:cs typeface="Times New Roman" panose="02020603050405020304" pitchFamily="18" charset="0"/>
                </a:rPr>
                <a:t> lao </a:t>
              </a:r>
              <a:r>
                <a:rPr lang="en-US" sz="2700" b="1" kern="1200" dirty="0" err="1">
                  <a:solidFill>
                    <a:srgbClr val="FF0000"/>
                  </a:solidFill>
                  <a:latin typeface="Times New Roman" panose="02020603050405020304" pitchFamily="18" charset="0"/>
                  <a:cs typeface="Times New Roman" panose="02020603050405020304" pitchFamily="18" charset="0"/>
                </a:rPr>
                <a:t>dịch</a:t>
              </a:r>
              <a:endParaRPr lang="en-US" sz="27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61BCB7F-1513-47DE-6B10-35FB03BC8613}"/>
              </a:ext>
            </a:extLst>
          </p:cNvPr>
          <p:cNvGrpSpPr>
            <a:grpSpLocks/>
          </p:cNvGrpSpPr>
          <p:nvPr/>
        </p:nvGrpSpPr>
        <p:grpSpPr bwMode="auto">
          <a:xfrm>
            <a:off x="5539979" y="3488532"/>
            <a:ext cx="3302794" cy="1397794"/>
            <a:chOff x="7386970" y="4651605"/>
            <a:chExt cx="4403728" cy="1863939"/>
          </a:xfrm>
        </p:grpSpPr>
        <p:sp>
          <p:nvSpPr>
            <p:cNvPr id="59" name="Freeform: Shape 58">
              <a:extLst>
                <a:ext uri="{FF2B5EF4-FFF2-40B4-BE49-F238E27FC236}">
                  <a16:creationId xmlns:a16="http://schemas.microsoft.com/office/drawing/2014/main" id="{2E090DFA-6F2E-A013-A182-AF6DA4313277}"/>
                </a:ext>
              </a:extLst>
            </p:cNvPr>
            <p:cNvSpPr/>
            <p:nvPr/>
          </p:nvSpPr>
          <p:spPr>
            <a:xfrm>
              <a:off x="7386970" y="4651605"/>
              <a:ext cx="4386265"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27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9350B381-2204-0410-EAE4-F837763EBA19}"/>
                </a:ext>
              </a:extLst>
            </p:cNvPr>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700" b="1" kern="1200" dirty="0">
                  <a:solidFill>
                    <a:srgbClr val="FF0000"/>
                  </a:solidFill>
                  <a:latin typeface="Times New Roman" panose="02020603050405020304" pitchFamily="18" charset="0"/>
                  <a:cs typeface="Times New Roman" panose="02020603050405020304" pitchFamily="18" charset="0"/>
                </a:rPr>
                <a:t>Tô hiện vật</a:t>
              </a:r>
              <a:endParaRPr lang="en-US" sz="27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5A38B5B9-5527-CDF1-DB94-E96530E1E11D}"/>
              </a:ext>
            </a:extLst>
          </p:cNvPr>
          <p:cNvGrpSpPr>
            <a:grpSpLocks/>
          </p:cNvGrpSpPr>
          <p:nvPr/>
        </p:nvGrpSpPr>
        <p:grpSpPr bwMode="auto">
          <a:xfrm>
            <a:off x="116681" y="119063"/>
            <a:ext cx="8345091" cy="1507331"/>
            <a:chOff x="150128" y="102542"/>
            <a:chExt cx="11127473" cy="2009400"/>
          </a:xfrm>
        </p:grpSpPr>
        <p:grpSp>
          <p:nvGrpSpPr>
            <p:cNvPr id="119829" name="Group 9">
              <a:extLst>
                <a:ext uri="{FF2B5EF4-FFF2-40B4-BE49-F238E27FC236}">
                  <a16:creationId xmlns:a16="http://schemas.microsoft.com/office/drawing/2014/main" id="{C4418A9E-9FC9-B21B-C23C-752D9505B721}"/>
                </a:ext>
              </a:extLst>
            </p:cNvPr>
            <p:cNvGrpSpPr>
              <a:grpSpLocks/>
            </p:cNvGrpSpPr>
            <p:nvPr/>
          </p:nvGrpSpPr>
          <p:grpSpPr bwMode="auto">
            <a:xfrm>
              <a:off x="1107065" y="248000"/>
              <a:ext cx="10170536" cy="1863939"/>
              <a:chOff x="1107064" y="247999"/>
              <a:chExt cx="10404597" cy="1863939"/>
            </a:xfrm>
          </p:grpSpPr>
          <p:pic>
            <p:nvPicPr>
              <p:cNvPr id="119832" name="Picture 2">
                <a:extLst>
                  <a:ext uri="{FF2B5EF4-FFF2-40B4-BE49-F238E27FC236}">
                    <a16:creationId xmlns:a16="http://schemas.microsoft.com/office/drawing/2014/main" id="{A633314B-79C8-DC5B-6D7E-1D69F9BCFB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4C3D0DB-332F-8A5B-EABD-32F2610BD75C}"/>
                  </a:ext>
                </a:extLst>
              </p:cNvPr>
              <p:cNvSpPr/>
              <p:nvPr/>
            </p:nvSpPr>
            <p:spPr>
              <a:xfrm>
                <a:off x="1528108" y="359668"/>
                <a:ext cx="9697705" cy="1620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3300" b="1" kern="1200" dirty="0" err="1">
                    <a:solidFill>
                      <a:prstClr val="white"/>
                    </a:solidFill>
                    <a:latin typeface="Times New Roman" panose="02020603050405020304" pitchFamily="18" charset="0"/>
                    <a:cs typeface="Times New Roman" panose="02020603050405020304" pitchFamily="18" charset="0"/>
                  </a:rPr>
                  <a:t>Lãnh</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chúa</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bóc</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lột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nông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nô</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thông</a:t>
                </a:r>
                <a:r>
                  <a:rPr lang="en-US" sz="3300" b="1" kern="1200" dirty="0">
                    <a:solidFill>
                      <a:prstClr val="white"/>
                    </a:solidFill>
                    <a:latin typeface="Times New Roman" panose="02020603050405020304" pitchFamily="18" charset="0"/>
                    <a:cs typeface="Times New Roman" panose="02020603050405020304" pitchFamily="18" charset="0"/>
                  </a:rPr>
                  <a:t> qua</a:t>
                </a:r>
              </a:p>
            </p:txBody>
          </p:sp>
        </p:grpSp>
        <p:pic>
          <p:nvPicPr>
            <p:cNvPr id="119830" name="Picture 8">
              <a:extLst>
                <a:ext uri="{FF2B5EF4-FFF2-40B4-BE49-F238E27FC236}">
                  <a16:creationId xmlns:a16="http://schemas.microsoft.com/office/drawing/2014/main" id="{342933A2-6014-1D0E-AB3F-D360827B26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31" name="TextBox 28">
              <a:extLst>
                <a:ext uri="{FF2B5EF4-FFF2-40B4-BE49-F238E27FC236}">
                  <a16:creationId xmlns:a16="http://schemas.microsoft.com/office/drawing/2014/main" id="{5A5065EC-AD82-B569-F147-D5AE1C2CADDA}"/>
                </a:ext>
              </a:extLst>
            </p:cNvPr>
            <p:cNvSpPr txBox="1">
              <a:spLocks noChangeArrowheads="1"/>
            </p:cNvSpPr>
            <p:nvPr/>
          </p:nvSpPr>
          <p:spPr bwMode="auto">
            <a:xfrm>
              <a:off x="506731" y="810599"/>
              <a:ext cx="909211" cy="55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2100" kern="1200">
                  <a:solidFill>
                    <a:srgbClr val="FF0000"/>
                  </a:solidFill>
                  <a:latin typeface="Times New Roman" panose="02020603050405020304" pitchFamily="18" charset="0"/>
                  <a:ea typeface="+mn-ea"/>
                  <a:cs typeface="Times New Roman" panose="02020603050405020304" pitchFamily="18" charset="0"/>
                </a:rPr>
                <a:t>03</a:t>
              </a:r>
            </a:p>
          </p:txBody>
        </p:sp>
      </p:grpSp>
      <p:pic>
        <p:nvPicPr>
          <p:cNvPr id="119823" name="Picture 67">
            <a:extLst>
              <a:ext uri="{FF2B5EF4-FFF2-40B4-BE49-F238E27FC236}">
                <a16:creationId xmlns:a16="http://schemas.microsoft.com/office/drawing/2014/main" id="{41918FC1-1BAE-8AF1-8C3D-1B69CEE85D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5869" y="317897"/>
            <a:ext cx="99655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13">
            <a:extLst>
              <a:ext uri="{FF2B5EF4-FFF2-40B4-BE49-F238E27FC236}">
                <a16:creationId xmlns:a16="http://schemas.microsoft.com/office/drawing/2014/main" id="{AF16B312-E7D4-53D5-71DA-1704E89683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5394" y="317898"/>
            <a:ext cx="996553" cy="99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mthanhThua">
            <a:hlinkClick r:id="" action="ppaction://media"/>
            <a:extLst>
              <a:ext uri="{FF2B5EF4-FFF2-40B4-BE49-F238E27FC236}">
                <a16:creationId xmlns:a16="http://schemas.microsoft.com/office/drawing/2014/main" id="{D4CF3FAB-5A9F-BDCD-C02E-2922F21F894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931069" y="1928813"/>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nhacthang">
            <a:hlinkClick r:id="" action="ppaction://media"/>
            <a:extLst>
              <a:ext uri="{FF2B5EF4-FFF2-40B4-BE49-F238E27FC236}">
                <a16:creationId xmlns:a16="http://schemas.microsoft.com/office/drawing/2014/main" id="{2B6E37DA-8CA5-1F8F-077A-39264A7880B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5591" y="2631282"/>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7" name="Picture 41">
            <a:hlinkClick r:id="" action="ppaction://hlinkshowjump?jump=previousslide"/>
            <a:extLst>
              <a:ext uri="{FF2B5EF4-FFF2-40B4-BE49-F238E27FC236}">
                <a16:creationId xmlns:a16="http://schemas.microsoft.com/office/drawing/2014/main" id="{AA79CF7F-6660-BEDA-DD25-1C43559CD9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42735" y="973932"/>
            <a:ext cx="470297"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8" name="Picture 43">
            <a:hlinkClick r:id="" action="ppaction://hlinkshowjump?jump=nextslide"/>
            <a:extLst>
              <a:ext uri="{FF2B5EF4-FFF2-40B4-BE49-F238E27FC236}">
                <a16:creationId xmlns:a16="http://schemas.microsoft.com/office/drawing/2014/main" id="{F2A3A589-2DD1-4726-9F1F-D94B778B3C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542735" y="370285"/>
            <a:ext cx="47029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20"/>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nodeType="afterEffect">
                                  <p:stCondLst>
                                    <p:cond delay="0"/>
                                  </p:stCondLst>
                                  <p:childTnLst>
                                    <p:set>
                                      <p:cBhvr>
                                        <p:cTn id="17" dur="1" fill="hold">
                                          <p:stCondLst>
                                            <p:cond delay="499"/>
                                          </p:stCondLst>
                                        </p:cTn>
                                        <p:tgtEl>
                                          <p:spTgt spid="17"/>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nodeType="afterEffect">
                                  <p:stCondLst>
                                    <p:cond delay="0"/>
                                  </p:stCondLst>
                                  <p:childTnLst>
                                    <p:set>
                                      <p:cBhvr>
                                        <p:cTn id="20" dur="1" fill="hold">
                                          <p:stCondLst>
                                            <p:cond delay="499"/>
                                          </p:stCondLst>
                                        </p:cTn>
                                        <p:tgtEl>
                                          <p:spTgt spid="15"/>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nodeType="afterEffect">
                                  <p:stCondLst>
                                    <p:cond delay="0"/>
                                  </p:stCondLst>
                                  <p:childTnLst>
                                    <p:set>
                                      <p:cBhvr>
                                        <p:cTn id="23" dur="1" fill="hold">
                                          <p:stCondLst>
                                            <p:cond delay="499"/>
                                          </p:stCondLst>
                                        </p:cTn>
                                        <p:tgtEl>
                                          <p:spTgt spid="18"/>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nodeType="after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par>
                          <p:cTn id="27" fill="hold" nodeType="afterGroup">
                            <p:stCondLst>
                              <p:cond delay="3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nodeType="afterEffect">
                                  <p:stCondLst>
                                    <p:cond delay="0"/>
                                  </p:stCondLst>
                                  <p:childTnLst>
                                    <p:set>
                                      <p:cBhvr>
                                        <p:cTn id="35"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1" fill="hold"/>
                                        <p:tgtEl>
                                          <p:spTgt spid="7"/>
                                        </p:tgtEl>
                                      </p:cBhvr>
                                    </p:cmd>
                                  </p:childTnLst>
                                </p:cTn>
                              </p:par>
                            </p:childTnLst>
                          </p:cTn>
                        </p:par>
                      </p:childTnLst>
                    </p:cTn>
                  </p:par>
                </p:childTnLst>
              </p:cTn>
              <p:nextCondLst>
                <p:cond evt="onClick" delay="0">
                  <p:tgtEl>
                    <p:spTgt spid="7"/>
                  </p:tgtEl>
                </p:cond>
              </p:nextCondLst>
            </p:seq>
            <p:audio>
              <p:cMediaNode vol="80000">
                <p:cTn id="41"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B83F98AD-B42F-9A58-3A15-43280E341927}"/>
              </a:ext>
            </a:extLst>
          </p:cNvPr>
          <p:cNvSpPr/>
          <p:nvPr/>
        </p:nvSpPr>
        <p:spPr>
          <a:xfrm>
            <a:off x="626269" y="308372"/>
            <a:ext cx="7891463" cy="1670447"/>
          </a:xfrm>
          <a:prstGeom prst="snip2DiagRect">
            <a:avLst/>
          </a:prstGeom>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1</a:t>
            </a:r>
          </a:p>
          <a:p>
            <a:pPr algn="ctr" defTabSz="685800">
              <a:buClrTx/>
              <a:defRPr/>
            </a:pPr>
            <a:r>
              <a:rPr lang="vi-VN" sz="2400" b="1" kern="1200" dirty="0">
                <a:solidFill>
                  <a:prstClr val="white"/>
                </a:solidFill>
                <a:latin typeface="Arial" panose="020B0604020202020204" pitchFamily="34" charset="0"/>
              </a:rPr>
              <a:t>Ai </a:t>
            </a:r>
            <a:r>
              <a:rPr lang="vi-VN" sz="2400" b="1" kern="1200" dirty="0" err="1">
                <a:solidFill>
                  <a:prstClr val="white"/>
                </a:solidFill>
                <a:latin typeface="Arial" panose="020B0604020202020204" pitchFamily="34" charset="0"/>
              </a:rPr>
              <a:t>là</a:t>
            </a:r>
            <a:r>
              <a:rPr lang="vi-VN" sz="2400" b="1" kern="1200" dirty="0">
                <a:solidFill>
                  <a:prstClr val="white"/>
                </a:solidFill>
                <a:latin typeface="Arial" panose="020B0604020202020204" pitchFamily="34" charset="0"/>
              </a:rPr>
              <a:t> </a:t>
            </a:r>
            <a:r>
              <a:rPr lang="vi-VN" sz="2400" b="1" kern="1200" dirty="0" err="1">
                <a:solidFill>
                  <a:prstClr val="white"/>
                </a:solidFill>
                <a:latin typeface="Arial" panose="020B0604020202020204" pitchFamily="34" charset="0"/>
              </a:rPr>
              <a:t>người</a:t>
            </a:r>
            <a:r>
              <a:rPr lang="vi-VN" sz="2400" b="1" kern="1200" dirty="0">
                <a:solidFill>
                  <a:prstClr val="white"/>
                </a:solidFill>
                <a:latin typeface="Arial" panose="020B0604020202020204" pitchFamily="34" charset="0"/>
              </a:rPr>
              <a:t> </a:t>
            </a:r>
            <a:r>
              <a:rPr lang="vi-VN" sz="2400" b="1" kern="1200" dirty="0" err="1">
                <a:solidFill>
                  <a:prstClr val="white"/>
                </a:solidFill>
                <a:latin typeface="Arial" panose="020B0604020202020204" pitchFamily="34" charset="0"/>
              </a:rPr>
              <a:t>đầu</a:t>
            </a:r>
            <a:r>
              <a:rPr lang="vi-VN" sz="2400" b="1" kern="1200" dirty="0">
                <a:solidFill>
                  <a:prstClr val="white"/>
                </a:solidFill>
                <a:latin typeface="Arial" panose="020B0604020202020204" pitchFamily="34" charset="0"/>
              </a:rPr>
              <a:t> tiên </a:t>
            </a:r>
            <a:r>
              <a:rPr lang="vi-VN" sz="2400" b="1" kern="1200" dirty="0" err="1">
                <a:solidFill>
                  <a:prstClr val="white"/>
                </a:solidFill>
                <a:latin typeface="Arial" panose="020B0604020202020204" pitchFamily="34" charset="0"/>
              </a:rPr>
              <a:t>tìm</a:t>
            </a:r>
            <a:r>
              <a:rPr lang="vi-VN" sz="2400" b="1" kern="1200" dirty="0">
                <a:solidFill>
                  <a:prstClr val="white"/>
                </a:solidFill>
                <a:latin typeface="Arial" panose="020B0604020202020204" pitchFamily="34" charset="0"/>
              </a:rPr>
              <a:t> ra châu </a:t>
            </a:r>
            <a:r>
              <a:rPr lang="vi-VN" sz="2400" b="1" kern="1200" dirty="0" err="1">
                <a:solidFill>
                  <a:prstClr val="white"/>
                </a:solidFill>
                <a:latin typeface="Arial" panose="020B0604020202020204" pitchFamily="34" charset="0"/>
              </a:rPr>
              <a:t>Mĩ</a:t>
            </a:r>
            <a:r>
              <a:rPr lang="vi-VN" sz="2400" b="1" kern="1200" dirty="0">
                <a:solidFill>
                  <a:prstClr val="white"/>
                </a:solidFill>
                <a:latin typeface="Arial" panose="020B0604020202020204" pitchFamily="34" charset="0"/>
              </a:rPr>
              <a:t>?</a:t>
            </a:r>
          </a:p>
          <a:p>
            <a:pPr algn="ctr" defTabSz="685800">
              <a:buClrTx/>
              <a:defRPr/>
            </a:pP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C1019C6C-1ADA-E6BA-139D-3FCE8F69018C}"/>
              </a:ext>
            </a:extLst>
          </p:cNvPr>
          <p:cNvSpPr/>
          <p:nvPr/>
        </p:nvSpPr>
        <p:spPr>
          <a:xfrm>
            <a:off x="626269" y="2175272"/>
            <a:ext cx="7891463" cy="1670447"/>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Cô-lôm-bô</a:t>
            </a:r>
            <a:endParaRPr lang="en-US" sz="2400" b="1" kern="1200" dirty="0">
              <a:solidFill>
                <a:prstClr val="white"/>
              </a:solidFill>
              <a:latin typeface="Calibri" panose="020F0502020204030204"/>
            </a:endParaRPr>
          </a:p>
        </p:txBody>
      </p:sp>
      <p:pic>
        <p:nvPicPr>
          <p:cNvPr id="168964" name="Picture 45">
            <a:hlinkClick r:id="rId4" action="ppaction://hlinksldjump"/>
            <a:extLst>
              <a:ext uri="{FF2B5EF4-FFF2-40B4-BE49-F238E27FC236}">
                <a16:creationId xmlns:a16="http://schemas.microsoft.com/office/drawing/2014/main" id="{78D88FD8-57F0-9CC0-AE52-85294ADA3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17AC8DCD-1194-D5C3-5524-20181EE77C7E}"/>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2:</a:t>
            </a:r>
          </a:p>
          <a:p>
            <a:pPr algn="ctr" defTabSz="685800">
              <a:buClrTx/>
              <a:defRPr/>
            </a:pPr>
            <a:r>
              <a:rPr lang="vi-VN" sz="2400" b="1" kern="1200" dirty="0">
                <a:solidFill>
                  <a:prstClr val="white"/>
                </a:solidFill>
                <a:latin typeface="Calibri" panose="020F0502020204030204"/>
              </a:rPr>
              <a:t>Ai </a:t>
            </a:r>
            <a:r>
              <a:rPr lang="vi-VN" sz="2400" b="1" kern="1200" dirty="0" err="1">
                <a:solidFill>
                  <a:prstClr val="white"/>
                </a:solidFill>
                <a:latin typeface="Calibri" panose="020F0502020204030204"/>
              </a:rPr>
              <a:t>là</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người</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đầu</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thực</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hiện</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chuyến</a:t>
            </a:r>
            <a:r>
              <a:rPr lang="vi-VN" sz="2400" b="1" kern="1200" dirty="0">
                <a:solidFill>
                  <a:prstClr val="white"/>
                </a:solidFill>
                <a:latin typeface="Calibri" panose="020F0502020204030204"/>
              </a:rPr>
              <a:t> đi </a:t>
            </a:r>
            <a:r>
              <a:rPr lang="vi-VN" sz="2400" b="1" kern="1200" dirty="0" err="1">
                <a:solidFill>
                  <a:prstClr val="white"/>
                </a:solidFill>
                <a:latin typeface="Calibri" panose="020F0502020204030204"/>
              </a:rPr>
              <a:t>vòng</a:t>
            </a:r>
            <a:r>
              <a:rPr lang="vi-VN" sz="2400" b="1" kern="1200" dirty="0">
                <a:solidFill>
                  <a:prstClr val="white"/>
                </a:solidFill>
                <a:latin typeface="Calibri" panose="020F0502020204030204"/>
              </a:rPr>
              <a:t> quanh </a:t>
            </a:r>
            <a:r>
              <a:rPr lang="vi-VN" sz="2400" b="1" kern="1200" dirty="0" err="1">
                <a:solidFill>
                  <a:prstClr val="white"/>
                </a:solidFill>
                <a:latin typeface="Calibri" panose="020F0502020204030204"/>
              </a:rPr>
              <a:t>thế</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giới</a:t>
            </a:r>
            <a:r>
              <a:rPr lang="vi-VN" sz="2400" b="1" kern="1200" dirty="0">
                <a:solidFill>
                  <a:prstClr val="white"/>
                </a:solidFill>
                <a:latin typeface="Calibri" panose="020F0502020204030204"/>
              </a:rPr>
              <a:t>?</a:t>
            </a: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00AE28BF-0522-61C1-FE01-0D8C5ED82321}"/>
              </a:ext>
            </a:extLst>
          </p:cNvPr>
          <p:cNvSpPr/>
          <p:nvPr/>
        </p:nvSpPr>
        <p:spPr>
          <a:xfrm>
            <a:off x="621506" y="2124075"/>
            <a:ext cx="7892654" cy="167163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a:solidFill>
                  <a:prstClr val="white"/>
                </a:solidFill>
                <a:latin typeface="Calibri" panose="020F0502020204030204"/>
              </a:rPr>
              <a:t>Ph. Ma-gien-lan</a:t>
            </a:r>
            <a:endParaRPr lang="en-US" sz="2400" b="1" kern="1200" dirty="0">
              <a:solidFill>
                <a:prstClr val="white"/>
              </a:solidFill>
              <a:latin typeface="Calibri" panose="020F0502020204030204"/>
            </a:endParaRPr>
          </a:p>
        </p:txBody>
      </p:sp>
      <p:pic>
        <p:nvPicPr>
          <p:cNvPr id="169988" name="Picture 45">
            <a:hlinkClick r:id="rId4" action="ppaction://hlinksldjump"/>
            <a:extLst>
              <a:ext uri="{FF2B5EF4-FFF2-40B4-BE49-F238E27FC236}">
                <a16:creationId xmlns:a16="http://schemas.microsoft.com/office/drawing/2014/main" id="{047BE503-1E90-BBF6-AF42-7B815DFDD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B11E9DE8-1D2F-8CFD-4159-C7D93F0E33F4}"/>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3:</a:t>
            </a:r>
          </a:p>
          <a:p>
            <a:pPr algn="ctr" defTabSz="685800">
              <a:buClrTx/>
              <a:defRPr/>
            </a:pPr>
            <a:r>
              <a:rPr lang="en-US" sz="2400" b="1" kern="1200" dirty="0" err="1">
                <a:solidFill>
                  <a:prstClr val="white"/>
                </a:solidFill>
                <a:latin typeface="Calibri" panose="020F0502020204030204"/>
              </a:rPr>
              <a:t>Các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cuộc</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phát</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kiến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địa</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lý</a:t>
            </a:r>
            <a:r>
              <a:rPr lang="en-US" sz="2400" b="1" kern="1200" dirty="0">
                <a:solidFill>
                  <a:prstClr val="white"/>
                </a:solidFill>
                <a:latin typeface="Calibri" panose="020F0502020204030204"/>
              </a:rPr>
              <a:t> do </a:t>
            </a:r>
            <a:r>
              <a:rPr lang="en-US" sz="2400" b="1" kern="1200" dirty="0" err="1">
                <a:solidFill>
                  <a:prstClr val="white"/>
                </a:solidFill>
                <a:latin typeface="Calibri" panose="020F0502020204030204"/>
              </a:rPr>
              <a:t>tầng</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lớp</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nào</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tiến</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hành</a:t>
            </a:r>
            <a:r>
              <a:rPr lang="en-US" sz="2400" b="1" kern="1200" dirty="0">
                <a:solidFill>
                  <a:prstClr val="white"/>
                </a:solidFill>
                <a:latin typeface="Calibri" panose="020F0502020204030204"/>
              </a:rPr>
              <a:t>?</a:t>
            </a:r>
          </a:p>
        </p:txBody>
      </p:sp>
      <p:sp>
        <p:nvSpPr>
          <p:cNvPr id="50" name="Snip Diagonal Corner Rectangle 49">
            <a:extLst>
              <a:ext uri="{FF2B5EF4-FFF2-40B4-BE49-F238E27FC236}">
                <a16:creationId xmlns:a16="http://schemas.microsoft.com/office/drawing/2014/main" id="{51E3BF3C-A280-E071-0C6D-AC5294BB999B}"/>
              </a:ext>
            </a:extLst>
          </p:cNvPr>
          <p:cNvSpPr/>
          <p:nvPr/>
        </p:nvSpPr>
        <p:spPr>
          <a:xfrm>
            <a:off x="621506" y="2124075"/>
            <a:ext cx="7892654" cy="1671638"/>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400" b="1" kern="1200">
                <a:solidFill>
                  <a:prstClr val="white"/>
                </a:solidFill>
                <a:latin typeface="Calibri" panose="020F0502020204030204"/>
              </a:rPr>
              <a:t>Thương nhân, quý tộc.</a:t>
            </a:r>
            <a:endParaRPr lang="en-US" sz="2400" b="1" kern="1200" dirty="0">
              <a:solidFill>
                <a:prstClr val="white"/>
              </a:solidFill>
              <a:latin typeface="Calibri" panose="020F0502020204030204"/>
            </a:endParaRPr>
          </a:p>
        </p:txBody>
      </p:sp>
      <p:pic>
        <p:nvPicPr>
          <p:cNvPr id="171012" name="Picture 45">
            <a:hlinkClick r:id="rId4" action="ppaction://hlinksldjump"/>
            <a:extLst>
              <a:ext uri="{FF2B5EF4-FFF2-40B4-BE49-F238E27FC236}">
                <a16:creationId xmlns:a16="http://schemas.microsoft.com/office/drawing/2014/main" id="{71101117-C0F4-A510-0408-A3BFB9666F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15D0BAF6-5AEF-3C34-9F78-3883514415D7}"/>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4:</a:t>
            </a:r>
          </a:p>
          <a:p>
            <a:pPr algn="ctr" defTabSz="685800">
              <a:buClrTx/>
              <a:defRPr/>
            </a:pPr>
            <a:r>
              <a:rPr lang="vi-VN" sz="2400" b="1" kern="1200" dirty="0" err="1">
                <a:solidFill>
                  <a:prstClr val="white"/>
                </a:solidFill>
                <a:latin typeface="Calibri" panose="020F0502020204030204"/>
              </a:rPr>
              <a:t>Các</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cuộc</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phát</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kiến</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địa</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lý</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chủ</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yếu</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hướng</a:t>
            </a:r>
            <a:r>
              <a:rPr lang="vi-VN" sz="2400" b="1" kern="1200" dirty="0">
                <a:solidFill>
                  <a:prstClr val="white"/>
                </a:solidFill>
                <a:latin typeface="Calibri" panose="020F0502020204030204"/>
              </a:rPr>
              <a:t> </a:t>
            </a:r>
            <a:r>
              <a:rPr lang="vi-VN" sz="2400" b="1" kern="1200" dirty="0" err="1">
                <a:solidFill>
                  <a:prstClr val="white"/>
                </a:solidFill>
                <a:latin typeface="Calibri" panose="020F0502020204030204"/>
              </a:rPr>
              <a:t>về</a:t>
            </a:r>
            <a:r>
              <a:rPr lang="vi-VN" sz="2400" b="1" kern="1200" dirty="0">
                <a:solidFill>
                  <a:prstClr val="white"/>
                </a:solidFill>
                <a:latin typeface="Calibri" panose="020F0502020204030204"/>
              </a:rPr>
              <a:t> đâu?</a:t>
            </a: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AAAA8D47-E8E3-70A3-4266-3E2F0B14EFE6}"/>
              </a:ext>
            </a:extLst>
          </p:cNvPr>
          <p:cNvSpPr/>
          <p:nvPr/>
        </p:nvSpPr>
        <p:spPr>
          <a:xfrm>
            <a:off x="621506" y="2124075"/>
            <a:ext cx="7892654" cy="167163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400" b="1" kern="1200">
                <a:solidFill>
                  <a:prstClr val="white"/>
                </a:solidFill>
                <a:latin typeface="Calibri" panose="020F0502020204030204"/>
              </a:rPr>
              <a:t>Ấn Độ và các nước phương Đông</a:t>
            </a:r>
            <a:endParaRPr lang="en-US" sz="2400" b="1" kern="1200" dirty="0">
              <a:solidFill>
                <a:prstClr val="white"/>
              </a:solidFill>
              <a:latin typeface="Calibri" panose="020F0502020204030204"/>
            </a:endParaRPr>
          </a:p>
        </p:txBody>
      </p:sp>
      <p:pic>
        <p:nvPicPr>
          <p:cNvPr id="172036" name="Picture 45">
            <a:hlinkClick r:id="rId4" action="ppaction://hlinksldjump"/>
            <a:extLst>
              <a:ext uri="{FF2B5EF4-FFF2-40B4-BE49-F238E27FC236}">
                <a16:creationId xmlns:a16="http://schemas.microsoft.com/office/drawing/2014/main" id="{86444397-9D30-7AD9-3DE6-A9A3D7544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D740994F-475F-2554-FE33-B143B11D81B6}"/>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5:</a:t>
            </a:r>
          </a:p>
          <a:p>
            <a:pPr algn="ctr" defTabSz="685800">
              <a:buClrTx/>
              <a:defRPr/>
            </a:pPr>
            <a:r>
              <a:rPr lang="vi-VN" sz="2400" kern="1200" dirty="0">
                <a:solidFill>
                  <a:prstClr val="white"/>
                </a:solidFill>
                <a:latin typeface="Times New Roman" panose="02020603050405020304" pitchFamily="18" charset="0"/>
                <a:cs typeface="Times New Roman" panose="02020603050405020304" pitchFamily="18" charset="0"/>
              </a:rPr>
              <a:t>Việc tìm con đường thông thương giữa châu Âu và phương Đông đặt ra cấp thiết từ khi nào?</a:t>
            </a:r>
            <a:endParaRPr lang="en-US" sz="2400" kern="1200"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a:extLst>
              <a:ext uri="{FF2B5EF4-FFF2-40B4-BE49-F238E27FC236}">
                <a16:creationId xmlns:a16="http://schemas.microsoft.com/office/drawing/2014/main" id="{A8D82757-9DF7-7F8D-0E28-DF681B9D8721}"/>
              </a:ext>
            </a:extLst>
          </p:cNvPr>
          <p:cNvSpPr/>
          <p:nvPr/>
        </p:nvSpPr>
        <p:spPr>
          <a:xfrm>
            <a:off x="621506" y="2124075"/>
            <a:ext cx="7892654" cy="1671638"/>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Thế</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kỉ</a:t>
            </a:r>
            <a:r>
              <a:rPr lang="en-US" sz="2400" b="1" kern="1200" dirty="0">
                <a:solidFill>
                  <a:prstClr val="white"/>
                </a:solidFill>
                <a:latin typeface="Calibri" panose="020F0502020204030204"/>
              </a:rPr>
              <a:t> XV</a:t>
            </a:r>
          </a:p>
        </p:txBody>
      </p:sp>
      <p:pic>
        <p:nvPicPr>
          <p:cNvPr id="173059" name="Picture 45">
            <a:hlinkClick r:id="rId3" action="ppaction://hlinksldjump"/>
            <a:extLst>
              <a:ext uri="{FF2B5EF4-FFF2-40B4-BE49-F238E27FC236}">
                <a16:creationId xmlns:a16="http://schemas.microsoft.com/office/drawing/2014/main" id="{6D9D8E7C-5726-494A-FD76-CEBBADA44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786B1DCD-90BE-3F1F-C4BA-C1C9C0335742}"/>
              </a:ext>
            </a:extLst>
          </p:cNvPr>
          <p:cNvSpPr/>
          <p:nvPr/>
        </p:nvSpPr>
        <p:spPr>
          <a:xfrm>
            <a:off x="626269" y="308372"/>
            <a:ext cx="7891463" cy="1670447"/>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2400" b="1" kern="1200" dirty="0" err="1">
                <a:solidFill>
                  <a:prstClr val="white"/>
                </a:solidFill>
                <a:latin typeface="Calibri" panose="020F0502020204030204"/>
              </a:rPr>
              <a:t>Câu</a:t>
            </a:r>
            <a:r>
              <a:rPr lang="en-US" sz="2400" b="1" kern="1200" dirty="0">
                <a:solidFill>
                  <a:prstClr val="white"/>
                </a:solidFill>
                <a:latin typeface="Calibri" panose="020F0502020204030204"/>
              </a:rPr>
              <a:t> </a:t>
            </a:r>
            <a:r>
              <a:rPr lang="en-US" sz="2400" b="1" kern="1200" dirty="0" err="1">
                <a:solidFill>
                  <a:prstClr val="white"/>
                </a:solidFill>
                <a:latin typeface="Calibri" panose="020F0502020204030204"/>
              </a:rPr>
              <a:t>hỏi</a:t>
            </a:r>
            <a:r>
              <a:rPr lang="en-US" sz="2400" b="1" kern="1200" dirty="0">
                <a:solidFill>
                  <a:prstClr val="white"/>
                </a:solidFill>
                <a:latin typeface="Calibri" panose="020F0502020204030204"/>
              </a:rPr>
              <a:t> 6:</a:t>
            </a:r>
          </a:p>
          <a:p>
            <a:pPr algn="ctr" defTabSz="685800">
              <a:buClrTx/>
              <a:defRPr/>
            </a:pPr>
            <a:r>
              <a:rPr lang="vi-VN" sz="2400" b="1" kern="1200" dirty="0">
                <a:solidFill>
                  <a:prstClr val="white"/>
                </a:solidFill>
                <a:latin typeface="Calibri" panose="020F0502020204030204"/>
              </a:rPr>
              <a:t> Quốc gia nào đi tiên phong trong các cuộc phát kiến địa lí?</a:t>
            </a:r>
            <a:endParaRPr lang="en-US" sz="2400" b="1" kern="1200" dirty="0">
              <a:solidFill>
                <a:prstClr val="white"/>
              </a:solidFill>
              <a:latin typeface="Calibri" panose="020F0502020204030204"/>
            </a:endParaRPr>
          </a:p>
        </p:txBody>
      </p:sp>
      <p:sp>
        <p:nvSpPr>
          <p:cNvPr id="50" name="Snip Diagonal Corner Rectangle 49">
            <a:extLst>
              <a:ext uri="{FF2B5EF4-FFF2-40B4-BE49-F238E27FC236}">
                <a16:creationId xmlns:a16="http://schemas.microsoft.com/office/drawing/2014/main" id="{57EE00AF-53C9-5EE5-0813-7A517FA4F4CF}"/>
              </a:ext>
            </a:extLst>
          </p:cNvPr>
          <p:cNvSpPr/>
          <p:nvPr/>
        </p:nvSpPr>
        <p:spPr>
          <a:xfrm>
            <a:off x="626269" y="2107407"/>
            <a:ext cx="7891463" cy="167044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2400" b="1" kern="1200" dirty="0">
                <a:solidFill>
                  <a:prstClr val="white"/>
                </a:solidFill>
                <a:latin typeface="Calibri" panose="020F0502020204030204"/>
              </a:rPr>
              <a:t> Tây Ban Nha, Bồ Đào Nha</a:t>
            </a:r>
            <a:endParaRPr lang="en-US" sz="2400" b="1" kern="1200" dirty="0">
              <a:solidFill>
                <a:prstClr val="white"/>
              </a:solidFill>
              <a:latin typeface="Calibri" panose="020F0502020204030204"/>
            </a:endParaRPr>
          </a:p>
        </p:txBody>
      </p:sp>
      <p:pic>
        <p:nvPicPr>
          <p:cNvPr id="174084" name="Picture 45">
            <a:hlinkClick r:id="rId4" action="ppaction://hlinksldjump"/>
            <a:extLst>
              <a:ext uri="{FF2B5EF4-FFF2-40B4-BE49-F238E27FC236}">
                <a16:creationId xmlns:a16="http://schemas.microsoft.com/office/drawing/2014/main" id="{3E84FE0B-4617-5328-330F-187824C9F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040981"/>
            <a:ext cx="1800225"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5" name="Group 3">
            <a:extLst>
              <a:ext uri="{FF2B5EF4-FFF2-40B4-BE49-F238E27FC236}">
                <a16:creationId xmlns:a16="http://schemas.microsoft.com/office/drawing/2014/main" id="{0740581F-ABE3-044F-0A02-23B30520FA63}"/>
              </a:ext>
            </a:extLst>
          </p:cNvPr>
          <p:cNvGrpSpPr>
            <a:grpSpLocks/>
          </p:cNvGrpSpPr>
          <p:nvPr/>
        </p:nvGrpSpPr>
        <p:grpSpPr bwMode="auto">
          <a:xfrm>
            <a:off x="247650" y="63104"/>
            <a:ext cx="3519488" cy="5017294"/>
            <a:chOff x="1487018" y="81576"/>
            <a:chExt cx="4692818" cy="6690784"/>
          </a:xfrm>
        </p:grpSpPr>
        <p:sp>
          <p:nvSpPr>
            <p:cNvPr id="18" name="Freeform 17">
              <a:extLst>
                <a:ext uri="{FF2B5EF4-FFF2-40B4-BE49-F238E27FC236}">
                  <a16:creationId xmlns:a16="http://schemas.microsoft.com/office/drawing/2014/main" id="{DF4ACF51-4D3C-6F19-E15E-1C8FFC7C53D8}"/>
                </a:ext>
              </a:extLst>
            </p:cNvPr>
            <p:cNvSpPr/>
            <p:nvPr/>
          </p:nvSpPr>
          <p:spPr>
            <a:xfrm flipH="1">
              <a:off x="1487018" y="81576"/>
              <a:ext cx="4476910" cy="6690784"/>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latin typeface="Calibri" panose="020F0502020204030204"/>
              </a:endParaRPr>
            </a:p>
          </p:txBody>
        </p:sp>
        <p:grpSp>
          <p:nvGrpSpPr>
            <p:cNvPr id="175119" name="Group 1">
              <a:extLst>
                <a:ext uri="{FF2B5EF4-FFF2-40B4-BE49-F238E27FC236}">
                  <a16:creationId xmlns:a16="http://schemas.microsoft.com/office/drawing/2014/main" id="{E5F55E7F-955A-57A8-095F-B5465A1C178B}"/>
                </a:ext>
              </a:extLst>
            </p:cNvPr>
            <p:cNvGrpSpPr>
              <a:grpSpLocks/>
            </p:cNvGrpSpPr>
            <p:nvPr/>
          </p:nvGrpSpPr>
          <p:grpSpPr bwMode="auto">
            <a:xfrm>
              <a:off x="5507222" y="200846"/>
              <a:ext cx="437142" cy="6376603"/>
              <a:chOff x="6420377" y="222505"/>
              <a:chExt cx="437142" cy="6376603"/>
            </a:xfrm>
          </p:grpSpPr>
          <p:sp>
            <p:nvSpPr>
              <p:cNvPr id="20" name="Rectangle 19">
                <a:extLst>
                  <a:ext uri="{FF2B5EF4-FFF2-40B4-BE49-F238E27FC236}">
                    <a16:creationId xmlns:a16="http://schemas.microsoft.com/office/drawing/2014/main" id="{392F23A7-8D1A-E0D7-5B0B-A8D17C09B93C}"/>
                  </a:ext>
                </a:extLst>
              </p:cNvPr>
              <p:cNvSpPr/>
              <p:nvPr/>
            </p:nvSpPr>
            <p:spPr>
              <a:xfrm>
                <a:off x="6420377" y="4778694"/>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28" name="Rectangle 27">
                <a:extLst>
                  <a:ext uri="{FF2B5EF4-FFF2-40B4-BE49-F238E27FC236}">
                    <a16:creationId xmlns:a16="http://schemas.microsoft.com/office/drawing/2014/main" id="{63E7403A-4F24-B83E-D979-605FBAB0D20F}"/>
                  </a:ext>
                </a:extLst>
              </p:cNvPr>
              <p:cNvSpPr/>
              <p:nvPr/>
            </p:nvSpPr>
            <p:spPr>
              <a:xfrm>
                <a:off x="6420377" y="989532"/>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46" name="Rectangle 45">
                <a:extLst>
                  <a:ext uri="{FF2B5EF4-FFF2-40B4-BE49-F238E27FC236}">
                    <a16:creationId xmlns:a16="http://schemas.microsoft.com/office/drawing/2014/main" id="{249D3D92-6B4C-76D9-1025-F5B8C7BD3971}"/>
                  </a:ext>
                </a:extLst>
              </p:cNvPr>
              <p:cNvSpPr/>
              <p:nvPr/>
            </p:nvSpPr>
            <p:spPr>
              <a:xfrm>
                <a:off x="6431139" y="1717772"/>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2" name="Rectangle 51">
                <a:extLst>
                  <a:ext uri="{FF2B5EF4-FFF2-40B4-BE49-F238E27FC236}">
                    <a16:creationId xmlns:a16="http://schemas.microsoft.com/office/drawing/2014/main" id="{B2FEEF0C-F30D-8C18-1E41-2927807D4357}"/>
                  </a:ext>
                </a:extLst>
              </p:cNvPr>
              <p:cNvSpPr/>
              <p:nvPr/>
            </p:nvSpPr>
            <p:spPr>
              <a:xfrm>
                <a:off x="6420377" y="4055449"/>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5" name="Rectangle 54">
                <a:extLst>
                  <a:ext uri="{FF2B5EF4-FFF2-40B4-BE49-F238E27FC236}">
                    <a16:creationId xmlns:a16="http://schemas.microsoft.com/office/drawing/2014/main" id="{B427F5C5-23C6-44F7-AC9C-DFCC3088B511}"/>
                  </a:ext>
                </a:extLst>
              </p:cNvPr>
              <p:cNvSpPr/>
              <p:nvPr/>
            </p:nvSpPr>
            <p:spPr>
              <a:xfrm>
                <a:off x="6420377" y="222505"/>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58" name="Rectangle 57">
                <a:extLst>
                  <a:ext uri="{FF2B5EF4-FFF2-40B4-BE49-F238E27FC236}">
                    <a16:creationId xmlns:a16="http://schemas.microsoft.com/office/drawing/2014/main" id="{CC43887A-7824-F6ED-6288-F77FAEAD1229}"/>
                  </a:ext>
                </a:extLst>
              </p:cNvPr>
              <p:cNvSpPr/>
              <p:nvPr/>
            </p:nvSpPr>
            <p:spPr>
              <a:xfrm>
                <a:off x="6420377" y="2507119"/>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1" name="Rectangle 60">
                <a:extLst>
                  <a:ext uri="{FF2B5EF4-FFF2-40B4-BE49-F238E27FC236}">
                    <a16:creationId xmlns:a16="http://schemas.microsoft.com/office/drawing/2014/main" id="{0DCAB2DE-D2CB-7DE3-DCC0-7662D72DC513}"/>
                  </a:ext>
                </a:extLst>
              </p:cNvPr>
              <p:cNvSpPr/>
              <p:nvPr/>
            </p:nvSpPr>
            <p:spPr>
              <a:xfrm>
                <a:off x="6431139" y="3248261"/>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4" name="Rectangle 63">
                <a:extLst>
                  <a:ext uri="{FF2B5EF4-FFF2-40B4-BE49-F238E27FC236}">
                    <a16:creationId xmlns:a16="http://schemas.microsoft.com/office/drawing/2014/main" id="{181B5497-0B8D-551B-C0F1-FD0AC8E5ABB9}"/>
                  </a:ext>
                </a:extLst>
              </p:cNvPr>
              <p:cNvSpPr/>
              <p:nvPr/>
            </p:nvSpPr>
            <p:spPr>
              <a:xfrm>
                <a:off x="6435163" y="5595070"/>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sp>
            <p:nvSpPr>
              <p:cNvPr id="67" name="Rectangle 66">
                <a:extLst>
                  <a:ext uri="{FF2B5EF4-FFF2-40B4-BE49-F238E27FC236}">
                    <a16:creationId xmlns:a16="http://schemas.microsoft.com/office/drawing/2014/main" id="{A7A05BFA-5E80-CA03-C9C6-37A8C10F7C4D}"/>
                  </a:ext>
                </a:extLst>
              </p:cNvPr>
              <p:cNvSpPr/>
              <p:nvPr/>
            </p:nvSpPr>
            <p:spPr>
              <a:xfrm>
                <a:off x="6420377" y="6278080"/>
                <a:ext cx="422356" cy="321028"/>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dirty="0">
                  <a:solidFill>
                    <a:prstClr val="white"/>
                  </a:solidFill>
                  <a:effectLst>
                    <a:glow rad="101600">
                      <a:srgbClr val="5B9BD5">
                        <a:satMod val="175000"/>
                        <a:alpha val="40000"/>
                      </a:srgbClr>
                    </a:glow>
                    <a:innerShdw blurRad="63500" dist="50800" dir="13500000">
                      <a:prstClr val="black">
                        <a:alpha val="50000"/>
                      </a:prstClr>
                    </a:innerShdw>
                  </a:effectLst>
                  <a:latin typeface="Calibri" panose="020F0502020204030204"/>
                </a:endParaRPr>
              </a:p>
            </p:txBody>
          </p:sp>
        </p:grpSp>
        <p:grpSp>
          <p:nvGrpSpPr>
            <p:cNvPr id="175120" name="Group 2">
              <a:extLst>
                <a:ext uri="{FF2B5EF4-FFF2-40B4-BE49-F238E27FC236}">
                  <a16:creationId xmlns:a16="http://schemas.microsoft.com/office/drawing/2014/main" id="{4D945646-0682-9AC3-49DF-16BCE8B5317F}"/>
                </a:ext>
              </a:extLst>
            </p:cNvPr>
            <p:cNvGrpSpPr>
              <a:grpSpLocks/>
            </p:cNvGrpSpPr>
            <p:nvPr/>
          </p:nvGrpSpPr>
          <p:grpSpPr bwMode="auto">
            <a:xfrm flipH="1">
              <a:off x="5718672" y="222393"/>
              <a:ext cx="461164" cy="6449275"/>
              <a:chOff x="6091859" y="186169"/>
              <a:chExt cx="461164" cy="6449275"/>
            </a:xfrm>
          </p:grpSpPr>
          <p:sp>
            <p:nvSpPr>
              <p:cNvPr id="21" name="Arc 20">
                <a:extLst>
                  <a:ext uri="{FF2B5EF4-FFF2-40B4-BE49-F238E27FC236}">
                    <a16:creationId xmlns:a16="http://schemas.microsoft.com/office/drawing/2014/main" id="{7DA94FDB-9102-BBE8-8946-8CA3192BF026}"/>
                  </a:ext>
                </a:extLst>
              </p:cNvPr>
              <p:cNvSpPr/>
              <p:nvPr/>
            </p:nvSpPr>
            <p:spPr>
              <a:xfrm>
                <a:off x="6091859" y="4743507"/>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29" name="Arc 28">
                <a:extLst>
                  <a:ext uri="{FF2B5EF4-FFF2-40B4-BE49-F238E27FC236}">
                    <a16:creationId xmlns:a16="http://schemas.microsoft.com/office/drawing/2014/main" id="{4244B3B0-24DA-7FC1-EBF9-E8FB3ADBDC39}"/>
                  </a:ext>
                </a:extLst>
              </p:cNvPr>
              <p:cNvSpPr/>
              <p:nvPr/>
            </p:nvSpPr>
            <p:spPr>
              <a:xfrm>
                <a:off x="6101384" y="953545"/>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50" name="Arc 49">
                <a:extLst>
                  <a:ext uri="{FF2B5EF4-FFF2-40B4-BE49-F238E27FC236}">
                    <a16:creationId xmlns:a16="http://schemas.microsoft.com/office/drawing/2014/main" id="{E285B131-E504-1D87-7F32-37E3BA141418}"/>
                  </a:ext>
                </a:extLst>
              </p:cNvPr>
              <p:cNvSpPr/>
              <p:nvPr/>
            </p:nvSpPr>
            <p:spPr>
              <a:xfrm>
                <a:off x="6129960" y="1729955"/>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53" name="Arc 52">
                <a:extLst>
                  <a:ext uri="{FF2B5EF4-FFF2-40B4-BE49-F238E27FC236}">
                    <a16:creationId xmlns:a16="http://schemas.microsoft.com/office/drawing/2014/main" id="{FA277F5F-61F7-3531-0E6F-B9788F54FC8C}"/>
                  </a:ext>
                </a:extLst>
              </p:cNvPr>
              <p:cNvSpPr/>
              <p:nvPr/>
            </p:nvSpPr>
            <p:spPr>
              <a:xfrm>
                <a:off x="6091859" y="4019493"/>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56" name="Arc 55">
                <a:extLst>
                  <a:ext uri="{FF2B5EF4-FFF2-40B4-BE49-F238E27FC236}">
                    <a16:creationId xmlns:a16="http://schemas.microsoft.com/office/drawing/2014/main" id="{4913F9A5-9425-F3DE-C954-96858B7F4626}"/>
                  </a:ext>
                </a:extLst>
              </p:cNvPr>
              <p:cNvSpPr/>
              <p:nvPr/>
            </p:nvSpPr>
            <p:spPr>
              <a:xfrm>
                <a:off x="6091859" y="186661"/>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59" name="Arc 58">
                <a:extLst>
                  <a:ext uri="{FF2B5EF4-FFF2-40B4-BE49-F238E27FC236}">
                    <a16:creationId xmlns:a16="http://schemas.microsoft.com/office/drawing/2014/main" id="{6E3D7851-3661-2EE1-F211-C40CAC987CF5}"/>
                  </a:ext>
                </a:extLst>
              </p:cNvPr>
              <p:cNvSpPr/>
              <p:nvPr/>
            </p:nvSpPr>
            <p:spPr>
              <a:xfrm>
                <a:off x="6091859" y="2471436"/>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62" name="Arc 61">
                <a:extLst>
                  <a:ext uri="{FF2B5EF4-FFF2-40B4-BE49-F238E27FC236}">
                    <a16:creationId xmlns:a16="http://schemas.microsoft.com/office/drawing/2014/main" id="{06F00C16-7EA4-0838-EBA5-0A66515015B9}"/>
                  </a:ext>
                </a:extLst>
              </p:cNvPr>
              <p:cNvSpPr/>
              <p:nvPr/>
            </p:nvSpPr>
            <p:spPr>
              <a:xfrm>
                <a:off x="6102971" y="3212915"/>
                <a:ext cx="420704"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65" name="Arc 64">
                <a:extLst>
                  <a:ext uri="{FF2B5EF4-FFF2-40B4-BE49-F238E27FC236}">
                    <a16:creationId xmlns:a16="http://schemas.microsoft.com/office/drawing/2014/main" id="{0CE0C13D-2393-13D8-22D2-C9AF304106FD}"/>
                  </a:ext>
                </a:extLst>
              </p:cNvPr>
              <p:cNvSpPr/>
              <p:nvPr/>
            </p:nvSpPr>
            <p:spPr>
              <a:xfrm>
                <a:off x="6106147" y="5559612"/>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sp>
            <p:nvSpPr>
              <p:cNvPr id="68" name="Arc 67">
                <a:extLst>
                  <a:ext uri="{FF2B5EF4-FFF2-40B4-BE49-F238E27FC236}">
                    <a16:creationId xmlns:a16="http://schemas.microsoft.com/office/drawing/2014/main" id="{717C40DC-FD19-15B9-8E7A-7915D4995C5C}"/>
                  </a:ext>
                </a:extLst>
              </p:cNvPr>
              <p:cNvSpPr/>
              <p:nvPr/>
            </p:nvSpPr>
            <p:spPr>
              <a:xfrm>
                <a:off x="6091859" y="6242345"/>
                <a:ext cx="422291" cy="393762"/>
              </a:xfrm>
              <a:prstGeom prst="arc">
                <a:avLst>
                  <a:gd name="adj1" fmla="val 5271021"/>
                  <a:gd name="adj2" fmla="val 20204892"/>
                </a:avLst>
              </a:prstGeom>
              <a:ln w="95250">
                <a:solidFill>
                  <a:schemeClr val="accent1"/>
                </a:solidFill>
              </a:ln>
            </p:spPr>
            <p:style>
              <a:lnRef idx="3">
                <a:schemeClr val="accent1"/>
              </a:lnRef>
              <a:fillRef idx="0">
                <a:schemeClr val="accent1"/>
              </a:fillRef>
              <a:effectRef idx="2">
                <a:schemeClr val="accent1"/>
              </a:effectRef>
              <a:fontRef idx="minor">
                <a:schemeClr val="tx1"/>
              </a:fontRef>
            </p:style>
            <p:txBody>
              <a:bodyPr anchor="ctr"/>
              <a:lstStyle/>
              <a:p>
                <a:pPr algn="ctr" defTabSz="685800">
                  <a:buClrTx/>
                  <a:defRPr/>
                </a:pPr>
                <a:endParaRPr lang="en-VN" sz="1350" kern="1200" dirty="0">
                  <a:solidFill>
                    <a:prstClr val="black"/>
                  </a:solidFill>
                  <a:latin typeface="Calibri" panose="020F0502020204030204"/>
                </a:endParaRPr>
              </a:p>
            </p:txBody>
          </p:sp>
        </p:grpSp>
      </p:grpSp>
      <p:sp>
        <p:nvSpPr>
          <p:cNvPr id="175106" name="TextBox 4">
            <a:extLst>
              <a:ext uri="{FF2B5EF4-FFF2-40B4-BE49-F238E27FC236}">
                <a16:creationId xmlns:a16="http://schemas.microsoft.com/office/drawing/2014/main" id="{283E19D6-7BCC-2105-A1C4-C130C9F70CE5}"/>
              </a:ext>
            </a:extLst>
          </p:cNvPr>
          <p:cNvSpPr txBox="1">
            <a:spLocks noChangeArrowheads="1"/>
          </p:cNvSpPr>
          <p:nvPr/>
        </p:nvSpPr>
        <p:spPr bwMode="auto">
          <a:xfrm>
            <a:off x="3987404" y="63103"/>
            <a:ext cx="4943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ClrTx/>
              <a:buNone/>
            </a:pPr>
            <a:endParaRPr lang="en-VN" altLang="en-VN" sz="1350" kern="1200">
              <a:solidFill>
                <a:prstClr val="black"/>
              </a:solidFill>
              <a:ea typeface="+mn-ea"/>
              <a:cs typeface="+mn-cs"/>
            </a:endParaRPr>
          </a:p>
        </p:txBody>
      </p:sp>
      <p:sp>
        <p:nvSpPr>
          <p:cNvPr id="6" name="Rectangle 5">
            <a:extLst>
              <a:ext uri="{FF2B5EF4-FFF2-40B4-BE49-F238E27FC236}">
                <a16:creationId xmlns:a16="http://schemas.microsoft.com/office/drawing/2014/main" id="{415C413D-6368-BFFE-BE18-6BC6EAE1E81F}"/>
              </a:ext>
            </a:extLst>
          </p:cNvPr>
          <p:cNvSpPr/>
          <p:nvPr/>
        </p:nvSpPr>
        <p:spPr>
          <a:xfrm>
            <a:off x="5145168" y="-23142"/>
            <a:ext cx="2183611" cy="854080"/>
          </a:xfrm>
          <a:prstGeom prst="rect">
            <a:avLst/>
          </a:prstGeom>
          <a:noFill/>
        </p:spPr>
        <p:txBody>
          <a:bodyPr wrap="none">
            <a:spAutoFit/>
          </a:bodyPr>
          <a:lstStyle/>
          <a:p>
            <a:pPr algn="ctr" defTabSz="685800">
              <a:buClrTx/>
              <a:defRPr/>
            </a:pPr>
            <a:r>
              <a:rPr lang="en-US" sz="4950" i="1" kern="1200" dirty="0" err="1">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rPr>
              <a:t>Dặn</a:t>
            </a:r>
            <a:r>
              <a:rPr lang="en-US" sz="4950" i="1" kern="1200" dirty="0">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rPr>
              <a:t> </a:t>
            </a:r>
            <a:r>
              <a:rPr lang="en-US" sz="4950" i="1" kern="1200" dirty="0" err="1">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rPr>
              <a:t>dò</a:t>
            </a:r>
            <a:endParaRPr lang="en-US" sz="4950" i="1" kern="1200" dirty="0">
              <a:ln w="6600">
                <a:solidFill>
                  <a:srgbClr val="FF0000"/>
                </a:solidFill>
                <a:prstDash val="solid"/>
              </a:ln>
              <a:solidFill>
                <a:srgbClr val="FF0000"/>
              </a:solidFill>
              <a:effectLst>
                <a:outerShdw dist="38100" dir="2700000" algn="tl" rotWithShape="0">
                  <a:srgbClr val="ED7D31"/>
                </a:outerShdw>
              </a:effectLst>
              <a:latin typeface="SVN-Blenda Script" panose="02000804000000020003" pitchFamily="2" charset="0"/>
              <a:ea typeface="+mn-ea"/>
              <a:cs typeface="+mn-cs"/>
            </a:endParaRPr>
          </a:p>
        </p:txBody>
      </p:sp>
      <p:sp>
        <p:nvSpPr>
          <p:cNvPr id="26" name="Rectangle 25">
            <a:extLst>
              <a:ext uri="{FF2B5EF4-FFF2-40B4-BE49-F238E27FC236}">
                <a16:creationId xmlns:a16="http://schemas.microsoft.com/office/drawing/2014/main" id="{BE4BD603-A06F-16E8-963A-7BD8BFA3F18D}"/>
              </a:ext>
            </a:extLst>
          </p:cNvPr>
          <p:cNvSpPr>
            <a:spLocks noChangeArrowheads="1"/>
          </p:cNvSpPr>
          <p:nvPr/>
        </p:nvSpPr>
        <p:spPr bwMode="auto">
          <a:xfrm>
            <a:off x="4264819" y="1191816"/>
            <a:ext cx="4482704"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685800" fontAlgn="base">
              <a:lnSpc>
                <a:spcPct val="100000"/>
              </a:lnSpc>
              <a:spcBef>
                <a:spcPct val="50000"/>
              </a:spcBef>
              <a:spcAft>
                <a:spcPct val="0"/>
              </a:spcAft>
              <a:buClrTx/>
              <a:buNone/>
            </a:pP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trả</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hỏi</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khoa.</a:t>
            </a:r>
          </a:p>
          <a:p>
            <a:pPr algn="just" defTabSz="685800" fontAlgn="base">
              <a:lnSpc>
                <a:spcPct val="100000"/>
              </a:lnSpc>
              <a:spcBef>
                <a:spcPct val="50000"/>
              </a:spcBef>
              <a:spcAft>
                <a:spcPct val="0"/>
              </a:spcAft>
              <a:buClrTx/>
              <a:buNone/>
            </a:pP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VN" sz="27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a:t>
            </a:r>
          </a:p>
          <a:p>
            <a:pPr algn="just" defTabSz="685800" fontAlgn="base">
              <a:lnSpc>
                <a:spcPct val="100000"/>
              </a:lnSpc>
              <a:spcBef>
                <a:spcPct val="50000"/>
              </a:spcBef>
              <a:spcAft>
                <a:spcPct val="0"/>
              </a:spcAft>
              <a:buClrTx/>
              <a:buNone/>
            </a:pPr>
            <a:r>
              <a:rPr lang="en-US" altLang="en-VN" sz="2700" kern="1200" dirty="0">
                <a:solidFill>
                  <a:srgbClr val="44546A"/>
                </a:solidFill>
                <a:latin typeface="Times New Roman" panose="02020603050405020304" pitchFamily="18" charset="0"/>
                <a:ea typeface="Calibri" panose="020F0502020204030204" pitchFamily="34" charset="0"/>
                <a:cs typeface="Times New Roman" panose="02020603050405020304" pitchFamily="18" charset="0"/>
              </a:rPr>
              <a:t> </a:t>
            </a:r>
            <a:endParaRPr lang="en-VN" altLang="en-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5AAA7CFC-D716-2863-A35C-73E52AD7B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12" r="5350"/>
          <a:stretch>
            <a:fillRect/>
          </a:stretch>
        </p:blipFill>
        <p:spPr bwMode="auto">
          <a:xfrm>
            <a:off x="369094" y="2477691"/>
            <a:ext cx="2911079" cy="124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E55C29B-B895-0E51-B9B1-8E1CBAC2153D}"/>
              </a:ext>
            </a:extLst>
          </p:cNvPr>
          <p:cNvSpPr/>
          <p:nvPr/>
        </p:nvSpPr>
        <p:spPr>
          <a:xfrm>
            <a:off x="369094" y="2511029"/>
            <a:ext cx="2911079" cy="1513284"/>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4AFDB126-497B-552D-2507-743492A91D7C}"/>
              </a:ext>
            </a:extLst>
          </p:cNvPr>
          <p:cNvSpPr/>
          <p:nvPr/>
        </p:nvSpPr>
        <p:spPr>
          <a:xfrm>
            <a:off x="8930878" y="463153"/>
            <a:ext cx="213122" cy="46803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VN" sz="1350" kern="1200" dirty="0">
                <a:solidFill>
                  <a:prstClr val="white"/>
                </a:solidFill>
                <a:latin typeface="Calibri" panose="020F0502020204030204"/>
              </a:rPr>
              <a:t>           </a:t>
            </a:r>
          </a:p>
        </p:txBody>
      </p:sp>
      <p:sp>
        <p:nvSpPr>
          <p:cNvPr id="33" name="Rectangle 32">
            <a:extLst>
              <a:ext uri="{FF2B5EF4-FFF2-40B4-BE49-F238E27FC236}">
                <a16:creationId xmlns:a16="http://schemas.microsoft.com/office/drawing/2014/main" id="{124351EA-1916-8074-693F-0DC84B3378EF}"/>
              </a:ext>
            </a:extLst>
          </p:cNvPr>
          <p:cNvSpPr/>
          <p:nvPr/>
        </p:nvSpPr>
        <p:spPr>
          <a:xfrm>
            <a:off x="3929063" y="460772"/>
            <a:ext cx="211931" cy="4680347"/>
          </a:xfrm>
          <a:prstGeom prst="rect">
            <a:avLst/>
          </a:prstGeom>
          <a:solidFill>
            <a:srgbClr val="F7B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sp>
        <p:nvSpPr>
          <p:cNvPr id="34" name="Rectangle 33">
            <a:extLst>
              <a:ext uri="{FF2B5EF4-FFF2-40B4-BE49-F238E27FC236}">
                <a16:creationId xmlns:a16="http://schemas.microsoft.com/office/drawing/2014/main" id="{CC55D031-811C-15A0-523F-EAD8CD9020BF}"/>
              </a:ext>
            </a:extLst>
          </p:cNvPr>
          <p:cNvSpPr/>
          <p:nvPr/>
        </p:nvSpPr>
        <p:spPr>
          <a:xfrm rot="5400000">
            <a:off x="6539508" y="2536627"/>
            <a:ext cx="205978" cy="5003006"/>
          </a:xfrm>
          <a:prstGeom prst="rect">
            <a:avLst/>
          </a:prstGeom>
          <a:solidFill>
            <a:srgbClr val="44A2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ED369F90-9E7E-8D5B-38A5-78B55468BCC8}"/>
              </a:ext>
            </a:extLst>
          </p:cNvPr>
          <p:cNvSpPr/>
          <p:nvPr/>
        </p:nvSpPr>
        <p:spPr>
          <a:xfrm>
            <a:off x="3926682" y="460773"/>
            <a:ext cx="1464469" cy="188119"/>
          </a:xfrm>
          <a:prstGeom prst="rect">
            <a:avLst/>
          </a:prstGeom>
          <a:solidFill>
            <a:srgbClr val="E05D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VN"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8B099123-8432-981F-154A-1A5249F4CC65}"/>
              </a:ext>
            </a:extLst>
          </p:cNvPr>
          <p:cNvSpPr/>
          <p:nvPr/>
        </p:nvSpPr>
        <p:spPr>
          <a:xfrm>
            <a:off x="7308057" y="460772"/>
            <a:ext cx="1835944" cy="170259"/>
          </a:xfrm>
          <a:prstGeom prst="rect">
            <a:avLst/>
          </a:prstGeom>
          <a:solidFill>
            <a:srgbClr val="F7B2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VN" sz="1350" kern="1200" dirty="0">
                <a:solidFill>
                  <a:prstClr val="white"/>
                </a:solidFill>
                <a:latin typeface="Calibri" panose="020F0502020204030204"/>
              </a:rPr>
              <a:t>  </a:t>
            </a:r>
          </a:p>
        </p:txBody>
      </p:sp>
      <p:sp>
        <p:nvSpPr>
          <p:cNvPr id="2" name="Rectangle 1">
            <a:extLst>
              <a:ext uri="{FF2B5EF4-FFF2-40B4-BE49-F238E27FC236}">
                <a16:creationId xmlns:a16="http://schemas.microsoft.com/office/drawing/2014/main" id="{76ACE8C1-0D4B-AB71-D2DA-9716359F18DA}"/>
              </a:ext>
            </a:extLst>
          </p:cNvPr>
          <p:cNvSpPr/>
          <p:nvPr/>
        </p:nvSpPr>
        <p:spPr>
          <a:xfrm>
            <a:off x="589096" y="1630025"/>
            <a:ext cx="2388795" cy="854080"/>
          </a:xfrm>
          <a:prstGeom prst="rect">
            <a:avLst/>
          </a:prstGeom>
          <a:noFill/>
        </p:spPr>
        <p:txBody>
          <a:bodyPr wrap="none">
            <a:spAutoFit/>
          </a:bodyPr>
          <a:lstStyle/>
          <a:p>
            <a:pPr algn="ctr" defTabSz="685800" eaLnBrk="0" fontAlgn="base" hangingPunct="0">
              <a:spcBef>
                <a:spcPct val="0"/>
              </a:spcBef>
              <a:spcAft>
                <a:spcPct val="0"/>
              </a:spcAft>
              <a:buClrTx/>
              <a:defRPr/>
            </a:pPr>
            <a:r>
              <a:rPr lang="en-US" sz="4950" b="1" kern="1200" dirty="0">
                <a:ln w="0"/>
                <a:solidFill>
                  <a:srgbClr val="FFFF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The end</a:t>
            </a:r>
          </a:p>
        </p:txBody>
      </p:sp>
      <p:pic>
        <p:nvPicPr>
          <p:cNvPr id="35" name="Picture 6">
            <a:extLst>
              <a:ext uri="{FF2B5EF4-FFF2-40B4-BE49-F238E27FC236}">
                <a16:creationId xmlns:a16="http://schemas.microsoft.com/office/drawing/2014/main" id="{7D91DBCE-8A0E-C840-559D-42E82F5FA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765" t="4861" r="7802"/>
          <a:stretch>
            <a:fillRect/>
          </a:stretch>
        </p:blipFill>
        <p:spPr bwMode="auto">
          <a:xfrm>
            <a:off x="4464844" y="2867026"/>
            <a:ext cx="2736056" cy="235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8.33333E-7 2.22222E-6 L -0.00026 -0.22894 " pathEditMode="relative" rAng="0" ptsTypes="AA">
                                      <p:cBhvr>
                                        <p:cTn id="6" dur="3000" fill="hold"/>
                                        <p:tgtEl>
                                          <p:spTgt spid="12"/>
                                        </p:tgtEl>
                                        <p:attrNameLst>
                                          <p:attrName>ppt_x</p:attrName>
                                          <p:attrName>ppt_y</p:attrName>
                                        </p:attrNameLst>
                                      </p:cBhvr>
                                      <p:rCtr x="-13" y="-11458"/>
                                    </p:animMotion>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5"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par>
                          <p:cTn id="14" fill="hold" nodeType="afterGroup">
                            <p:stCondLst>
                              <p:cond delay="3000"/>
                            </p:stCondLst>
                            <p:childTnLst>
                              <p:par>
                                <p:cTn id="15" presetID="5" presetClass="entr" presetSubtype="10" fill="hold" grpId="2"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par>
                          <p:cTn id="18" fill="hold" nodeType="afterGroup">
                            <p:stCondLst>
                              <p:cond delay="3500"/>
                            </p:stCondLst>
                            <p:childTnLst>
                              <p:par>
                                <p:cTn id="19" presetID="5" presetClass="entr" presetSubtype="1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heckerboard(across)">
                                      <p:cBhvr>
                                        <p:cTn id="21" dur="500"/>
                                        <p:tgtEl>
                                          <p:spTgt spid="34"/>
                                        </p:tgtEl>
                                      </p:cBhvr>
                                    </p:animEffect>
                                  </p:childTnLst>
                                </p:cTn>
                              </p:par>
                            </p:childTnLst>
                          </p:cTn>
                        </p:par>
                        <p:par>
                          <p:cTn id="22" fill="hold" nodeType="afterGroup">
                            <p:stCondLst>
                              <p:cond delay="4000"/>
                            </p:stCondLst>
                            <p:childTnLst>
                              <p:par>
                                <p:cTn id="23" presetID="5" presetClass="entr" presetSubtype="1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heckerboard(across)">
                                      <p:cBhvr>
                                        <p:cTn id="25" dur="500"/>
                                        <p:tgtEl>
                                          <p:spTgt spid="33"/>
                                        </p:tgtEl>
                                      </p:cBhvr>
                                    </p:animEffect>
                                  </p:childTnLst>
                                </p:cTn>
                              </p:par>
                            </p:childTnLst>
                          </p:cTn>
                        </p:par>
                        <p:par>
                          <p:cTn id="26" fill="hold" nodeType="afterGroup">
                            <p:stCondLst>
                              <p:cond delay="45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500"/>
                            </p:stCondLst>
                            <p:childTnLst>
                              <p:par>
                                <p:cTn id="37" presetID="5" presetClass="entr" presetSubtype="10" fill="hold" grpId="1"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childTnLst>
                          </p:cTn>
                        </p:par>
                        <p:par>
                          <p:cTn id="40" fill="hold" nodeType="afterGroup">
                            <p:stCondLst>
                              <p:cond delay="1000"/>
                            </p:stCondLst>
                            <p:childTnLst>
                              <p:par>
                                <p:cTn id="41" presetID="5" presetClass="entr" presetSubtype="1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heckerboard(across)">
                                      <p:cBhvr>
                                        <p:cTn id="43" dur="500"/>
                                        <p:tgtEl>
                                          <p:spTgt spid="9"/>
                                        </p:tgtEl>
                                      </p:cBhvr>
                                    </p:animEffect>
                                  </p:childTnLst>
                                </p:cTn>
                              </p:par>
                            </p:childTnLst>
                          </p:cTn>
                        </p:par>
                        <p:par>
                          <p:cTn id="44" fill="hold" nodeType="afterGroup">
                            <p:stCondLst>
                              <p:cond delay="1500"/>
                            </p:stCondLst>
                            <p:childTnLst>
                              <p:par>
                                <p:cTn id="45" presetID="5" presetClass="entr" presetSubtype="10" fill="hold" grpId="1"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heckerboard(across)">
                                      <p:cBhvr>
                                        <p:cTn id="47" dur="500"/>
                                        <p:tgtEl>
                                          <p:spTgt spid="34"/>
                                        </p:tgtEl>
                                      </p:cBhvr>
                                    </p:animEffect>
                                  </p:childTnLst>
                                </p:cTn>
                              </p:par>
                            </p:childTnLst>
                          </p:cTn>
                        </p:par>
                        <p:par>
                          <p:cTn id="48" fill="hold" nodeType="afterGroup">
                            <p:stCondLst>
                              <p:cond delay="2000"/>
                            </p:stCondLst>
                            <p:childTnLst>
                              <p:par>
                                <p:cTn id="49" presetID="5" presetClass="entr" presetSubtype="10" fill="hold" grpId="1"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heckerboard(across)">
                                      <p:cBhvr>
                                        <p:cTn id="51" dur="500"/>
                                        <p:tgtEl>
                                          <p:spTgt spid="33"/>
                                        </p:tgtEl>
                                      </p:cBhvr>
                                    </p:animEffect>
                                  </p:childTnLst>
                                </p:cTn>
                              </p:par>
                            </p:childTnLst>
                          </p:cTn>
                        </p:par>
                        <p:par>
                          <p:cTn id="52" fill="hold" nodeType="afterGroup">
                            <p:stCondLst>
                              <p:cond delay="2500"/>
                            </p:stCondLst>
                            <p:childTnLst>
                              <p:par>
                                <p:cTn id="53" presetID="5" presetClass="entr" presetSubtype="10" fill="hold" grpId="1"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checkerboard(across)">
                                      <p:cBhvr>
                                        <p:cTn id="55" dur="500"/>
                                        <p:tgtEl>
                                          <p:spTgt spid="11"/>
                                        </p:tgtEl>
                                      </p:cBhvr>
                                    </p:animEffect>
                                  </p:childTnLst>
                                </p:cTn>
                              </p:par>
                            </p:childTnLst>
                          </p:cTn>
                        </p:par>
                        <p:par>
                          <p:cTn id="56" fill="hold" nodeType="afterGroup">
                            <p:stCondLst>
                              <p:cond delay="3000"/>
                            </p:stCondLst>
                            <p:childTnLst>
                              <p:par>
                                <p:cTn id="57" presetID="23" presetClass="emph" presetSubtype="0" repeatCount="indefinite" fill="hold" grpId="2" nodeType="afterEffect">
                                  <p:stCondLst>
                                    <p:cond delay="0"/>
                                  </p:stCondLst>
                                  <p:childTnLst>
                                    <p:animClr clrSpc="hsl" dir="cw">
                                      <p:cBhvr override="childStyle">
                                        <p:cTn id="58" dur="1000" fill="hold"/>
                                        <p:tgtEl>
                                          <p:spTgt spid="13"/>
                                        </p:tgtEl>
                                        <p:attrNameLst>
                                          <p:attrName>style.color</p:attrName>
                                        </p:attrNameLst>
                                      </p:cBhvr>
                                      <p:by>
                                        <p:hsl h="10842353" s="0" l="0"/>
                                      </p:by>
                                    </p:animClr>
                                    <p:animClr clrSpc="hsl" dir="cw">
                                      <p:cBhvr>
                                        <p:cTn id="59" dur="1000" fill="hold"/>
                                        <p:tgtEl>
                                          <p:spTgt spid="13"/>
                                        </p:tgtEl>
                                        <p:attrNameLst>
                                          <p:attrName>fillcolor</p:attrName>
                                        </p:attrNameLst>
                                      </p:cBhvr>
                                      <p:by>
                                        <p:hsl h="10842353" s="0" l="0"/>
                                      </p:by>
                                    </p:animClr>
                                    <p:animClr clrSpc="hsl" dir="cw">
                                      <p:cBhvr>
                                        <p:cTn id="60" dur="1000" fill="hold"/>
                                        <p:tgtEl>
                                          <p:spTgt spid="13"/>
                                        </p:tgtEl>
                                        <p:attrNameLst>
                                          <p:attrName>stroke.color</p:attrName>
                                        </p:attrNameLst>
                                      </p:cBhvr>
                                      <p:by>
                                        <p:hsl h="10842353" s="0" l="0"/>
                                      </p:by>
                                    </p:animClr>
                                    <p:set>
                                      <p:cBhvr>
                                        <p:cTn id="61" dur="1000" fill="hold"/>
                                        <p:tgtEl>
                                          <p:spTgt spid="13"/>
                                        </p:tgtEl>
                                        <p:attrNameLst>
                                          <p:attrName>fill.type</p:attrName>
                                        </p:attrNameLst>
                                      </p:cBhvr>
                                      <p:to>
                                        <p:strVal val="solid"/>
                                      </p:to>
                                    </p:set>
                                  </p:childTnLst>
                                </p:cTn>
                              </p:par>
                              <p:par>
                                <p:cTn id="62" presetID="23" presetClass="emph" presetSubtype="0" repeatCount="indefinite" fill="hold" grpId="1" nodeType="withEffect">
                                  <p:stCondLst>
                                    <p:cond delay="0"/>
                                  </p:stCondLst>
                                  <p:childTnLst>
                                    <p:animClr clrSpc="hsl" dir="cw">
                                      <p:cBhvr override="childStyle">
                                        <p:cTn id="63" dur="1000" fill="hold"/>
                                        <p:tgtEl>
                                          <p:spTgt spid="9"/>
                                        </p:tgtEl>
                                        <p:attrNameLst>
                                          <p:attrName>style.color</p:attrName>
                                        </p:attrNameLst>
                                      </p:cBhvr>
                                      <p:by>
                                        <p:hsl h="10842353" s="0" l="0"/>
                                      </p:by>
                                    </p:animClr>
                                    <p:animClr clrSpc="hsl" dir="cw">
                                      <p:cBhvr>
                                        <p:cTn id="64" dur="1000" fill="hold"/>
                                        <p:tgtEl>
                                          <p:spTgt spid="9"/>
                                        </p:tgtEl>
                                        <p:attrNameLst>
                                          <p:attrName>fillcolor</p:attrName>
                                        </p:attrNameLst>
                                      </p:cBhvr>
                                      <p:by>
                                        <p:hsl h="10842353" s="0" l="0"/>
                                      </p:by>
                                    </p:animClr>
                                    <p:animClr clrSpc="hsl" dir="cw">
                                      <p:cBhvr>
                                        <p:cTn id="65" dur="1000" fill="hold"/>
                                        <p:tgtEl>
                                          <p:spTgt spid="9"/>
                                        </p:tgtEl>
                                        <p:attrNameLst>
                                          <p:attrName>stroke.color</p:attrName>
                                        </p:attrNameLst>
                                      </p:cBhvr>
                                      <p:by>
                                        <p:hsl h="10842353" s="0" l="0"/>
                                      </p:by>
                                    </p:animClr>
                                    <p:set>
                                      <p:cBhvr>
                                        <p:cTn id="66" dur="1000" fill="hold"/>
                                        <p:tgtEl>
                                          <p:spTgt spid="9"/>
                                        </p:tgtEl>
                                        <p:attrNameLst>
                                          <p:attrName>fill.type</p:attrName>
                                        </p:attrNameLst>
                                      </p:cBhvr>
                                      <p:to>
                                        <p:strVal val="solid"/>
                                      </p:to>
                                    </p:set>
                                  </p:childTnLst>
                                </p:cTn>
                              </p:par>
                              <p:par>
                                <p:cTn id="67" presetID="23" presetClass="emph" presetSubtype="0" repeatCount="indefinite" fill="hold" grpId="2" nodeType="withEffect">
                                  <p:stCondLst>
                                    <p:cond delay="0"/>
                                  </p:stCondLst>
                                  <p:childTnLst>
                                    <p:animClr clrSpc="hsl" dir="cw">
                                      <p:cBhvr override="childStyle">
                                        <p:cTn id="68" dur="1000" fill="hold"/>
                                        <p:tgtEl>
                                          <p:spTgt spid="34"/>
                                        </p:tgtEl>
                                        <p:attrNameLst>
                                          <p:attrName>style.color</p:attrName>
                                        </p:attrNameLst>
                                      </p:cBhvr>
                                      <p:by>
                                        <p:hsl h="10842353" s="0" l="0"/>
                                      </p:by>
                                    </p:animClr>
                                    <p:animClr clrSpc="hsl" dir="cw">
                                      <p:cBhvr>
                                        <p:cTn id="69" dur="1000" fill="hold"/>
                                        <p:tgtEl>
                                          <p:spTgt spid="34"/>
                                        </p:tgtEl>
                                        <p:attrNameLst>
                                          <p:attrName>fillcolor</p:attrName>
                                        </p:attrNameLst>
                                      </p:cBhvr>
                                      <p:by>
                                        <p:hsl h="10842353" s="0" l="0"/>
                                      </p:by>
                                    </p:animClr>
                                    <p:animClr clrSpc="hsl" dir="cw">
                                      <p:cBhvr>
                                        <p:cTn id="70" dur="1000" fill="hold"/>
                                        <p:tgtEl>
                                          <p:spTgt spid="34"/>
                                        </p:tgtEl>
                                        <p:attrNameLst>
                                          <p:attrName>stroke.color</p:attrName>
                                        </p:attrNameLst>
                                      </p:cBhvr>
                                      <p:by>
                                        <p:hsl h="10842353" s="0" l="0"/>
                                      </p:by>
                                    </p:animClr>
                                    <p:set>
                                      <p:cBhvr>
                                        <p:cTn id="71" dur="1000" fill="hold"/>
                                        <p:tgtEl>
                                          <p:spTgt spid="34"/>
                                        </p:tgtEl>
                                        <p:attrNameLst>
                                          <p:attrName>fill.type</p:attrName>
                                        </p:attrNameLst>
                                      </p:cBhvr>
                                      <p:to>
                                        <p:strVal val="solid"/>
                                      </p:to>
                                    </p:set>
                                  </p:childTnLst>
                                </p:cTn>
                              </p:par>
                              <p:par>
                                <p:cTn id="72" presetID="23" presetClass="emph" presetSubtype="0" repeatCount="indefinite" fill="hold" grpId="2" nodeType="withEffect">
                                  <p:stCondLst>
                                    <p:cond delay="0"/>
                                  </p:stCondLst>
                                  <p:childTnLst>
                                    <p:animClr clrSpc="hsl" dir="cw">
                                      <p:cBhvr override="childStyle">
                                        <p:cTn id="73" dur="1000" fill="hold"/>
                                        <p:tgtEl>
                                          <p:spTgt spid="11"/>
                                        </p:tgtEl>
                                        <p:attrNameLst>
                                          <p:attrName>style.color</p:attrName>
                                        </p:attrNameLst>
                                      </p:cBhvr>
                                      <p:by>
                                        <p:hsl h="10842353" s="0" l="0"/>
                                      </p:by>
                                    </p:animClr>
                                    <p:animClr clrSpc="hsl" dir="cw">
                                      <p:cBhvr>
                                        <p:cTn id="74" dur="1000" fill="hold"/>
                                        <p:tgtEl>
                                          <p:spTgt spid="11"/>
                                        </p:tgtEl>
                                        <p:attrNameLst>
                                          <p:attrName>fillcolor</p:attrName>
                                        </p:attrNameLst>
                                      </p:cBhvr>
                                      <p:by>
                                        <p:hsl h="10842353" s="0" l="0"/>
                                      </p:by>
                                    </p:animClr>
                                    <p:animClr clrSpc="hsl" dir="cw">
                                      <p:cBhvr>
                                        <p:cTn id="75" dur="1000" fill="hold"/>
                                        <p:tgtEl>
                                          <p:spTgt spid="11"/>
                                        </p:tgtEl>
                                        <p:attrNameLst>
                                          <p:attrName>stroke.color</p:attrName>
                                        </p:attrNameLst>
                                      </p:cBhvr>
                                      <p:by>
                                        <p:hsl h="10842353" s="0" l="0"/>
                                      </p:by>
                                    </p:animClr>
                                    <p:set>
                                      <p:cBhvr>
                                        <p:cTn id="76" dur="1000" fill="hold"/>
                                        <p:tgtEl>
                                          <p:spTgt spid="11"/>
                                        </p:tgtEl>
                                        <p:attrNameLst>
                                          <p:attrName>fill.type</p:attrName>
                                        </p:attrNameLst>
                                      </p:cBhvr>
                                      <p:to>
                                        <p:strVal val="solid"/>
                                      </p:to>
                                    </p:set>
                                  </p:childTnLst>
                                </p:cTn>
                              </p:par>
                              <p:par>
                                <p:cTn id="77" presetID="23" presetClass="emph" presetSubtype="0" repeatCount="indefinite" fill="hold" grpId="2" nodeType="withEffect">
                                  <p:stCondLst>
                                    <p:cond delay="0"/>
                                  </p:stCondLst>
                                  <p:childTnLst>
                                    <p:animClr clrSpc="hsl" dir="cw">
                                      <p:cBhvr override="childStyle">
                                        <p:cTn id="78" dur="500" fill="hold"/>
                                        <p:tgtEl>
                                          <p:spTgt spid="33"/>
                                        </p:tgtEl>
                                        <p:attrNameLst>
                                          <p:attrName>style.color</p:attrName>
                                        </p:attrNameLst>
                                      </p:cBhvr>
                                      <p:by>
                                        <p:hsl h="10842353" s="0" l="0"/>
                                      </p:by>
                                    </p:animClr>
                                    <p:animClr clrSpc="hsl" dir="cw">
                                      <p:cBhvr>
                                        <p:cTn id="79" dur="500" fill="hold"/>
                                        <p:tgtEl>
                                          <p:spTgt spid="33"/>
                                        </p:tgtEl>
                                        <p:attrNameLst>
                                          <p:attrName>fillcolor</p:attrName>
                                        </p:attrNameLst>
                                      </p:cBhvr>
                                      <p:by>
                                        <p:hsl h="10842353" s="0" l="0"/>
                                      </p:by>
                                    </p:animClr>
                                    <p:animClr clrSpc="hsl" dir="cw">
                                      <p:cBhvr>
                                        <p:cTn id="80" dur="500" fill="hold"/>
                                        <p:tgtEl>
                                          <p:spTgt spid="33"/>
                                        </p:tgtEl>
                                        <p:attrNameLst>
                                          <p:attrName>stroke.color</p:attrName>
                                        </p:attrNameLst>
                                      </p:cBhvr>
                                      <p:by>
                                        <p:hsl h="10842353" s="0" l="0"/>
                                      </p:by>
                                    </p:animClr>
                                    <p:set>
                                      <p:cBhvr>
                                        <p:cTn id="81" dur="500" fill="hold"/>
                                        <p:tgtEl>
                                          <p:spTgt spid="33"/>
                                        </p:tgtEl>
                                        <p:attrNameLst>
                                          <p:attrName>fill.type</p:attrName>
                                        </p:attrNameLst>
                                      </p:cBhvr>
                                      <p:to>
                                        <p:strVal val="solid"/>
                                      </p:to>
                                    </p:set>
                                  </p:childTnLst>
                                </p:cTn>
                              </p:par>
                              <p:par>
                                <p:cTn id="82" presetID="30"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800" decel="100000"/>
                                        <p:tgtEl>
                                          <p:spTgt spid="35"/>
                                        </p:tgtEl>
                                      </p:cBhvr>
                                    </p:animEffect>
                                    <p:anim calcmode="lin" valueType="num">
                                      <p:cBhvr>
                                        <p:cTn id="85" dur="800" decel="100000" fill="hold"/>
                                        <p:tgtEl>
                                          <p:spTgt spid="35"/>
                                        </p:tgtEl>
                                        <p:attrNameLst>
                                          <p:attrName>style.rotation</p:attrName>
                                        </p:attrNameLst>
                                      </p:cBhvr>
                                      <p:tavLst>
                                        <p:tav tm="0">
                                          <p:val>
                                            <p:fltVal val="-90"/>
                                          </p:val>
                                        </p:tav>
                                        <p:tav tm="100000">
                                          <p:val>
                                            <p:fltVal val="0"/>
                                          </p:val>
                                        </p:tav>
                                      </p:tavLst>
                                    </p:anim>
                                    <p:anim calcmode="lin" valueType="num">
                                      <p:cBhvr>
                                        <p:cTn id="86" dur="800" decel="100000" fill="hold"/>
                                        <p:tgtEl>
                                          <p:spTgt spid="35"/>
                                        </p:tgtEl>
                                        <p:attrNameLst>
                                          <p:attrName>ppt_x</p:attrName>
                                        </p:attrNameLst>
                                      </p:cBhvr>
                                      <p:tavLst>
                                        <p:tav tm="0">
                                          <p:val>
                                            <p:strVal val="#ppt_x+0.4"/>
                                          </p:val>
                                        </p:tav>
                                        <p:tav tm="100000">
                                          <p:val>
                                            <p:strVal val="#ppt_x-0.05"/>
                                          </p:val>
                                        </p:tav>
                                      </p:tavLst>
                                    </p:anim>
                                    <p:anim calcmode="lin" valueType="num">
                                      <p:cBhvr>
                                        <p:cTn id="87" dur="800" decel="100000" fill="hold"/>
                                        <p:tgtEl>
                                          <p:spTgt spid="35"/>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animBg="1"/>
      <p:bldP spid="9" grpId="1" animBg="1"/>
      <p:bldP spid="9" grpId="2" animBg="1"/>
      <p:bldP spid="33" grpId="0" animBg="1"/>
      <p:bldP spid="33" grpId="1" animBg="1"/>
      <p:bldP spid="33" grpId="2" animBg="1"/>
      <p:bldP spid="34" grpId="0" animBg="1"/>
      <p:bldP spid="34" grpId="1" animBg="1"/>
      <p:bldP spid="34" grpId="2" animBg="1"/>
      <p:bldP spid="11" grpId="0" animBg="1"/>
      <p:bldP spid="11" grpId="1" animBg="1"/>
      <p:bldP spid="11" grpId="2" animBg="1"/>
      <p:bldP spid="13" grpId="0" animBg="1"/>
      <p:bldP spid="13" grpId="1" animBg="1"/>
      <p:bldP spid="1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2">
            <a:extLst>
              <a:ext uri="{FF2B5EF4-FFF2-40B4-BE49-F238E27FC236}">
                <a16:creationId xmlns:a16="http://schemas.microsoft.com/office/drawing/2014/main" id="{62E505E9-4943-34B3-91FF-79A8C960A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 y="-1393031"/>
            <a:ext cx="9151144" cy="653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4" name="Picture 32">
            <a:extLst>
              <a:ext uri="{FF2B5EF4-FFF2-40B4-BE49-F238E27FC236}">
                <a16:creationId xmlns:a16="http://schemas.microsoft.com/office/drawing/2014/main" id="{0BA48F7E-B54A-591E-CD7E-53C08BA78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88269"/>
            <a:ext cx="9144000" cy="653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a:extLst>
              <a:ext uri="{FF2B5EF4-FFF2-40B4-BE49-F238E27FC236}">
                <a16:creationId xmlns:a16="http://schemas.microsoft.com/office/drawing/2014/main" id="{89B4756F-F813-CE1D-DD01-C6DAB6781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4" y="-1394222"/>
            <a:ext cx="9151144" cy="653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5F9EC81-EF79-533A-3B03-94E1C297B8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104" y="2289573"/>
            <a:ext cx="1001315" cy="7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F6687987-075A-3244-D87A-4999B5F2EF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5188" y="3912394"/>
            <a:ext cx="1010841" cy="7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FDEDA34-135D-13CB-97CC-91CD5A6D6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2807" y="2278857"/>
            <a:ext cx="1008460"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41">
            <a:hlinkClick r:id="" action="ppaction://hlinkshowjump?jump=previousslide"/>
            <a:extLst>
              <a:ext uri="{FF2B5EF4-FFF2-40B4-BE49-F238E27FC236}">
                <a16:creationId xmlns:a16="http://schemas.microsoft.com/office/drawing/2014/main" id="{D2D33890-775E-4718-BDE7-8002C7D378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42735" y="973932"/>
            <a:ext cx="470297"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43">
            <a:hlinkClick r:id="" action="ppaction://hlinkshowjump?jump=nextslide"/>
            <a:extLst>
              <a:ext uri="{FF2B5EF4-FFF2-40B4-BE49-F238E27FC236}">
                <a16:creationId xmlns:a16="http://schemas.microsoft.com/office/drawing/2014/main" id="{2CA6CAFF-1C29-BE9F-980B-5B25681D81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542735" y="370285"/>
            <a:ext cx="47029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DF5425E-1FB2-6760-C239-E1C9960E9C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3431" y="3905251"/>
            <a:ext cx="1001316" cy="72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12E3467D-52B7-ED54-38AB-5E06AF7A7621}"/>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9D099CC-FAA6-E078-EAC7-BAB0007BE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1463" y="2814638"/>
            <a:ext cx="877491" cy="10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7CAE1B4E-B86E-18DE-AADD-0CB5DA7C5F91}"/>
              </a:ext>
            </a:extLst>
          </p:cNvPr>
          <p:cNvGrpSpPr>
            <a:grpSpLocks/>
          </p:cNvGrpSpPr>
          <p:nvPr/>
        </p:nvGrpSpPr>
        <p:grpSpPr bwMode="auto">
          <a:xfrm>
            <a:off x="5525692" y="3505201"/>
            <a:ext cx="3296840" cy="1402556"/>
            <a:chOff x="418429" y="2465042"/>
            <a:chExt cx="4396608" cy="1871084"/>
          </a:xfrm>
        </p:grpSpPr>
        <p:sp>
          <p:nvSpPr>
            <p:cNvPr id="26" name="Freeform: Shape 25">
              <a:extLst>
                <a:ext uri="{FF2B5EF4-FFF2-40B4-BE49-F238E27FC236}">
                  <a16:creationId xmlns:a16="http://schemas.microsoft.com/office/drawing/2014/main" id="{2F982478-C837-A9E5-E541-A73EB5F67ACE}"/>
                </a:ext>
              </a:extLst>
            </p:cNvPr>
            <p:cNvSpPr/>
            <p:nvPr/>
          </p:nvSpPr>
          <p:spPr>
            <a:xfrm>
              <a:off x="418429" y="2465042"/>
              <a:ext cx="4396608" cy="1864731"/>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42A38FE-BF80-0A23-0B72-130D6EAEC639}"/>
                </a:ext>
              </a:extLst>
            </p:cNvPr>
            <p:cNvSpPr/>
            <p:nvPr/>
          </p:nvSpPr>
          <p:spPr>
            <a:xfrm>
              <a:off x="766156" y="2492045"/>
              <a:ext cx="4034591" cy="18440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3000" b="1" kern="1200" dirty="0">
                  <a:solidFill>
                    <a:srgbClr val="FF0000"/>
                  </a:solidFill>
                  <a:latin typeface="Times New Roman" panose="02020603050405020304" pitchFamily="18" charset="0"/>
                  <a:cs typeface="Times New Roman" panose="02020603050405020304" pitchFamily="18" charset="0"/>
                </a:rPr>
                <a:t>Lãnh địa</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04473F30-2188-CE3E-178E-295A6F1CF970}"/>
              </a:ext>
            </a:extLst>
          </p:cNvPr>
          <p:cNvGrpSpPr>
            <a:grpSpLocks/>
          </p:cNvGrpSpPr>
          <p:nvPr/>
        </p:nvGrpSpPr>
        <p:grpSpPr bwMode="auto">
          <a:xfrm>
            <a:off x="310753" y="3488532"/>
            <a:ext cx="3300413" cy="1397794"/>
            <a:chOff x="413731" y="4651605"/>
            <a:chExt cx="4401306" cy="1863939"/>
          </a:xfrm>
        </p:grpSpPr>
        <p:sp>
          <p:nvSpPr>
            <p:cNvPr id="30" name="Freeform: Shape 29">
              <a:extLst>
                <a:ext uri="{FF2B5EF4-FFF2-40B4-BE49-F238E27FC236}">
                  <a16:creationId xmlns:a16="http://schemas.microsoft.com/office/drawing/2014/main" id="{8FDB002A-3969-608E-B808-E2093378A5AA}"/>
                </a:ext>
              </a:extLst>
            </p:cNvPr>
            <p:cNvSpPr/>
            <p:nvPr/>
          </p:nvSpPr>
          <p:spPr>
            <a:xfrm flipH="1">
              <a:off x="428020" y="4651605"/>
              <a:ext cx="4387017"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01E36331-0AC3-DEFB-5F76-B7645D49919F}"/>
                </a:ext>
              </a:extLst>
            </p:cNvPr>
            <p:cNvSpPr/>
            <p:nvPr/>
          </p:nvSpPr>
          <p:spPr>
            <a:xfrm>
              <a:off x="413731" y="4651605"/>
              <a:ext cx="4034530"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3000" b="1" kern="1200" dirty="0" err="1">
                  <a:solidFill>
                    <a:srgbClr val="FF0000"/>
                  </a:solidFill>
                  <a:latin typeface="Times New Roman" panose="02020603050405020304" pitchFamily="18" charset="0"/>
                  <a:cs typeface="Times New Roman" panose="02020603050405020304" pitchFamily="18" charset="0"/>
                </a:rPr>
                <a:t>Thành</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thị</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E6427216-1BAF-9247-145F-326D9BF1EB5B}"/>
              </a:ext>
            </a:extLst>
          </p:cNvPr>
          <p:cNvGrpSpPr>
            <a:grpSpLocks/>
          </p:cNvGrpSpPr>
          <p:nvPr/>
        </p:nvGrpSpPr>
        <p:grpSpPr bwMode="auto">
          <a:xfrm>
            <a:off x="314326" y="1834754"/>
            <a:ext cx="3307556" cy="1398984"/>
            <a:chOff x="7363195" y="2465042"/>
            <a:chExt cx="4410376" cy="1864387"/>
          </a:xfrm>
        </p:grpSpPr>
        <p:sp>
          <p:nvSpPr>
            <p:cNvPr id="58" name="Freeform: Shape 57">
              <a:extLst>
                <a:ext uri="{FF2B5EF4-FFF2-40B4-BE49-F238E27FC236}">
                  <a16:creationId xmlns:a16="http://schemas.microsoft.com/office/drawing/2014/main" id="{45623E94-0D40-D87E-EC28-D587FA6EEE55}"/>
                </a:ext>
              </a:extLst>
            </p:cNvPr>
            <p:cNvSpPr/>
            <p:nvPr/>
          </p:nvSpPr>
          <p:spPr>
            <a:xfrm flipH="1">
              <a:off x="7377484" y="2465042"/>
              <a:ext cx="4396087" cy="1864387"/>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E2072407-CC08-96B4-6CA7-647349332CDE}"/>
                </a:ext>
              </a:extLst>
            </p:cNvPr>
            <p:cNvSpPr/>
            <p:nvPr/>
          </p:nvSpPr>
          <p:spPr>
            <a:xfrm>
              <a:off x="7363195" y="2485669"/>
              <a:ext cx="4035700" cy="1843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3000" b="1" kern="1200" dirty="0">
                  <a:solidFill>
                    <a:srgbClr val="FF0000"/>
                  </a:solidFill>
                  <a:latin typeface="Times New Roman" panose="02020603050405020304" pitchFamily="18" charset="0"/>
                  <a:cs typeface="Times New Roman" panose="02020603050405020304" pitchFamily="18" charset="0"/>
                </a:rPr>
                <a:t>Trang </a:t>
              </a:r>
              <a:r>
                <a:rPr lang="en-US" sz="3000" b="1" kern="1200" dirty="0" err="1">
                  <a:solidFill>
                    <a:srgbClr val="FF0000"/>
                  </a:solidFill>
                  <a:latin typeface="Times New Roman" panose="02020603050405020304" pitchFamily="18" charset="0"/>
                  <a:cs typeface="Times New Roman" panose="02020603050405020304" pitchFamily="18" charset="0"/>
                </a:rPr>
                <a:t>trại</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30A3217-97A5-59A2-80F1-7196DC04906E}"/>
              </a:ext>
            </a:extLst>
          </p:cNvPr>
          <p:cNvGrpSpPr>
            <a:grpSpLocks/>
          </p:cNvGrpSpPr>
          <p:nvPr/>
        </p:nvGrpSpPr>
        <p:grpSpPr bwMode="auto">
          <a:xfrm>
            <a:off x="5526882" y="1838325"/>
            <a:ext cx="3302794" cy="1397794"/>
            <a:chOff x="7386970" y="4651605"/>
            <a:chExt cx="4403728" cy="1863939"/>
          </a:xfrm>
        </p:grpSpPr>
        <p:sp>
          <p:nvSpPr>
            <p:cNvPr id="59" name="Freeform: Shape 58">
              <a:extLst>
                <a:ext uri="{FF2B5EF4-FFF2-40B4-BE49-F238E27FC236}">
                  <a16:creationId xmlns:a16="http://schemas.microsoft.com/office/drawing/2014/main" id="{8D4BA0AB-B28C-22A9-00B5-AA908610250E}"/>
                </a:ext>
              </a:extLst>
            </p:cNvPr>
            <p:cNvSpPr/>
            <p:nvPr/>
          </p:nvSpPr>
          <p:spPr>
            <a:xfrm>
              <a:off x="7386970" y="4651605"/>
              <a:ext cx="438626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399CCF74-96ED-1219-863B-F7EFAD2D512F}"/>
                </a:ext>
              </a:extLst>
            </p:cNvPr>
            <p:cNvSpPr/>
            <p:nvPr/>
          </p:nvSpPr>
          <p:spPr>
            <a:xfrm>
              <a:off x="7755270" y="4651605"/>
              <a:ext cx="4035428" cy="18448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3000" b="1" kern="1200" dirty="0">
                  <a:solidFill>
                    <a:srgbClr val="FF0000"/>
                  </a:solidFill>
                  <a:latin typeface="Times New Roman" panose="02020603050405020304" pitchFamily="18" charset="0"/>
                  <a:cs typeface="Times New Roman" panose="02020603050405020304" pitchFamily="18" charset="0"/>
                </a:rPr>
                <a:t>Xưởng thủ công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5D78EE6D-80E9-2057-B500-24F3B0420E09}"/>
              </a:ext>
            </a:extLst>
          </p:cNvPr>
          <p:cNvGrpSpPr>
            <a:grpSpLocks/>
          </p:cNvGrpSpPr>
          <p:nvPr/>
        </p:nvGrpSpPr>
        <p:grpSpPr bwMode="auto">
          <a:xfrm>
            <a:off x="116681" y="119063"/>
            <a:ext cx="8345091" cy="1507331"/>
            <a:chOff x="150128" y="102542"/>
            <a:chExt cx="11127473" cy="2009400"/>
          </a:xfrm>
        </p:grpSpPr>
        <p:grpSp>
          <p:nvGrpSpPr>
            <p:cNvPr id="120853" name="Group 9">
              <a:extLst>
                <a:ext uri="{FF2B5EF4-FFF2-40B4-BE49-F238E27FC236}">
                  <a16:creationId xmlns:a16="http://schemas.microsoft.com/office/drawing/2014/main" id="{8436EAB7-941E-6571-3747-975202F19486}"/>
                </a:ext>
              </a:extLst>
            </p:cNvPr>
            <p:cNvGrpSpPr>
              <a:grpSpLocks/>
            </p:cNvGrpSpPr>
            <p:nvPr/>
          </p:nvGrpSpPr>
          <p:grpSpPr bwMode="auto">
            <a:xfrm>
              <a:off x="1107065" y="248000"/>
              <a:ext cx="10170536" cy="1863939"/>
              <a:chOff x="1107064" y="247999"/>
              <a:chExt cx="10404597" cy="1863939"/>
            </a:xfrm>
          </p:grpSpPr>
          <p:pic>
            <p:nvPicPr>
              <p:cNvPr id="120856" name="Picture 2">
                <a:extLst>
                  <a:ext uri="{FF2B5EF4-FFF2-40B4-BE49-F238E27FC236}">
                    <a16:creationId xmlns:a16="http://schemas.microsoft.com/office/drawing/2014/main" id="{2C2CA48E-3D28-8436-390B-ADDF2E3FCE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7064" y="247999"/>
                <a:ext cx="10404597" cy="18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9CF2B3A-ABEE-E50B-D0A0-FF45374A3E0B}"/>
                  </a:ext>
                </a:extLst>
              </p:cNvPr>
              <p:cNvSpPr/>
              <p:nvPr/>
            </p:nvSpPr>
            <p:spPr>
              <a:xfrm>
                <a:off x="1528108" y="359668"/>
                <a:ext cx="9697705" cy="1620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vi-VN" sz="3000" kern="1200" dirty="0">
                    <a:solidFill>
                      <a:prstClr val="white"/>
                    </a:solidFill>
                    <a:latin typeface="Times New Roman" panose="02020603050405020304" pitchFamily="18" charset="0"/>
                    <a:cs typeface="Times New Roman" panose="02020603050405020304" pitchFamily="18" charset="0"/>
                  </a:rPr>
                  <a:t>Đơn vị chính trị, kinh tế cơ bản của chế độ phong kiến phân quyền ở Tây Âu là</a:t>
                </a:r>
                <a:endParaRPr lang="en-US" sz="30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20854" name="Picture 8">
              <a:extLst>
                <a:ext uri="{FF2B5EF4-FFF2-40B4-BE49-F238E27FC236}">
                  <a16:creationId xmlns:a16="http://schemas.microsoft.com/office/drawing/2014/main" id="{FD9CA627-48A3-8B5D-1AAC-8A02BD694A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165942" y="418612"/>
              <a:ext cx="2009400" cy="137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5" name="TextBox 28">
              <a:extLst>
                <a:ext uri="{FF2B5EF4-FFF2-40B4-BE49-F238E27FC236}">
                  <a16:creationId xmlns:a16="http://schemas.microsoft.com/office/drawing/2014/main" id="{05DDED60-DA2A-D937-8120-54BDD1F37229}"/>
                </a:ext>
              </a:extLst>
            </p:cNvPr>
            <p:cNvSpPr txBox="1">
              <a:spLocks noChangeArrowheads="1"/>
            </p:cNvSpPr>
            <p:nvPr/>
          </p:nvSpPr>
          <p:spPr bwMode="auto">
            <a:xfrm>
              <a:off x="506731" y="779825"/>
              <a:ext cx="909211" cy="61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ClrTx/>
                <a:buNone/>
              </a:pPr>
              <a:r>
                <a:rPr lang="en-US" altLang="en-VN" sz="2400" kern="1200">
                  <a:solidFill>
                    <a:srgbClr val="FF0000"/>
                  </a:solidFill>
                  <a:latin typeface="Times New Roman" panose="02020603050405020304" pitchFamily="18" charset="0"/>
                  <a:ea typeface="+mn-ea"/>
                  <a:cs typeface="Times New Roman" panose="02020603050405020304" pitchFamily="18" charset="0"/>
                </a:rPr>
                <a:t>04</a:t>
              </a:r>
            </a:p>
          </p:txBody>
        </p:sp>
      </p:grpSp>
      <p:pic>
        <p:nvPicPr>
          <p:cNvPr id="120849" name="Picture 67">
            <a:extLst>
              <a:ext uri="{FF2B5EF4-FFF2-40B4-BE49-F238E27FC236}">
                <a16:creationId xmlns:a16="http://schemas.microsoft.com/office/drawing/2014/main" id="{8D716746-0A73-F2E7-607C-CD8C1ACB40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869" y="317897"/>
            <a:ext cx="99655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0" name="Picture 13">
            <a:extLst>
              <a:ext uri="{FF2B5EF4-FFF2-40B4-BE49-F238E27FC236}">
                <a16:creationId xmlns:a16="http://schemas.microsoft.com/office/drawing/2014/main" id="{C4DB1287-60BD-CD48-AC6F-54B4B08FE69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5394" y="317898"/>
            <a:ext cx="996553" cy="99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mthanhThua">
            <a:hlinkClick r:id="" action="ppaction://media"/>
            <a:extLst>
              <a:ext uri="{FF2B5EF4-FFF2-40B4-BE49-F238E27FC236}">
                <a16:creationId xmlns:a16="http://schemas.microsoft.com/office/drawing/2014/main" id="{D48A60C1-7496-81D7-D3B0-52F1A2F6BF7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931069" y="1928813"/>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2" name="nhacthang">
            <a:hlinkClick r:id="" action="ppaction://media"/>
            <a:extLst>
              <a:ext uri="{FF2B5EF4-FFF2-40B4-BE49-F238E27FC236}">
                <a16:creationId xmlns:a16="http://schemas.microsoft.com/office/drawing/2014/main" id="{0343DE60-AAF5-E2E7-0A72-67444E3902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5591" y="2631282"/>
            <a:ext cx="365522"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5"/>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nodeType="afterEffect">
                                  <p:stCondLst>
                                    <p:cond delay="0"/>
                                  </p:stCondLst>
                                  <p:childTnLst>
                                    <p:set>
                                      <p:cBhvr>
                                        <p:cTn id="17" dur="1" fill="hold">
                                          <p:stCondLst>
                                            <p:cond delay="499"/>
                                          </p:stCondLst>
                                        </p:cTn>
                                        <p:tgtEl>
                                          <p:spTgt spid="18"/>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nodeType="after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nodeType="afterEffect">
                                  <p:stCondLst>
                                    <p:cond delay="0"/>
                                  </p:stCondLst>
                                  <p:childTnLst>
                                    <p:set>
                                      <p:cBhvr>
                                        <p:cTn id="23" dur="1" fill="hold">
                                          <p:stCondLst>
                                            <p:cond delay="499"/>
                                          </p:stCondLst>
                                        </p:cTn>
                                        <p:tgtEl>
                                          <p:spTgt spid="19"/>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nodeType="afterEffect">
                                  <p:stCondLst>
                                    <p:cond delay="0"/>
                                  </p:stCondLst>
                                  <p:childTnLst>
                                    <p:set>
                                      <p:cBhvr>
                                        <p:cTn id="26" dur="1" fill="hold">
                                          <p:stCondLst>
                                            <p:cond delay="499"/>
                                          </p:stCondLst>
                                        </p:cTn>
                                        <p:tgtEl>
                                          <p:spTgt spid="20"/>
                                        </p:tgtEl>
                                        <p:attrNameLst>
                                          <p:attrName>style.visibility</p:attrName>
                                        </p:attrNameLst>
                                      </p:cBhvr>
                                      <p:to>
                                        <p:strVal val="visible"/>
                                      </p:to>
                                    </p:set>
                                  </p:childTnLst>
                                </p:cTn>
                              </p:par>
                            </p:childTnLst>
                          </p:cTn>
                        </p:par>
                        <p:par>
                          <p:cTn id="27" fill="hold" nodeType="afterGroup">
                            <p:stCondLst>
                              <p:cond delay="3500"/>
                            </p:stCondLst>
                            <p:childTnLst>
                              <p:par>
                                <p:cTn id="28" presetID="1" presetClass="entr" presetSubtype="0" fill="hold" nodeType="afterEffect">
                                  <p:stCondLst>
                                    <p:cond delay="0"/>
                                  </p:stCondLst>
                                  <p:childTnLst>
                                    <p:set>
                                      <p:cBhvr>
                                        <p:cTn id="29" dur="1" fill="hold">
                                          <p:stCondLst>
                                            <p:cond delay="499"/>
                                          </p:stCondLst>
                                        </p:cTn>
                                        <p:tgtEl>
                                          <p:spTgt spid="17"/>
                                        </p:tgtEl>
                                        <p:attrNameLst>
                                          <p:attrName>style.visibility</p:attrName>
                                        </p:attrNameLst>
                                      </p:cBhvr>
                                      <p:to>
                                        <p:strVal val="visible"/>
                                      </p:to>
                                    </p:set>
                                  </p:childTnLst>
                                </p:cTn>
                              </p:par>
                            </p:childTnLst>
                          </p:cTn>
                        </p:par>
                        <p:par>
                          <p:cTn id="30" fill="hold" nodeType="afterGroup">
                            <p:stCondLst>
                              <p:cond delay="4000"/>
                            </p:stCondLst>
                            <p:childTnLst>
                              <p:par>
                                <p:cTn id="31" presetID="1" presetClass="entr" presetSubtype="0" fill="hold" nodeType="after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nodeType="afterEffect">
                                  <p:stCondLst>
                                    <p:cond delay="0"/>
                                  </p:stCondLst>
                                  <p:childTnLst>
                                    <p:set>
                                      <p:cBhvr>
                                        <p:cTn id="35"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1" fill="hold"/>
                                        <p:tgtEl>
                                          <p:spTgt spid="7"/>
                                        </p:tgtEl>
                                      </p:cBhvr>
                                    </p:cmd>
                                  </p:childTnLst>
                                </p:cTn>
                              </p:par>
                            </p:childTnLst>
                          </p:cTn>
                        </p:par>
                      </p:childTnLst>
                    </p:cTn>
                  </p:par>
                </p:childTnLst>
              </p:cTn>
              <p:nextCondLst>
                <p:cond evt="onClick" delay="0">
                  <p:tgtEl>
                    <p:spTgt spid="7"/>
                  </p:tgtEl>
                </p:cond>
              </p:nextCondLst>
            </p:seq>
            <p:audio>
              <p:cMediaNode vol="80000">
                <p:cTn id="4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a:extLst>
              <a:ext uri="{FF2B5EF4-FFF2-40B4-BE49-F238E27FC236}">
                <a16:creationId xmlns:a16="http://schemas.microsoft.com/office/drawing/2014/main" id="{D5E93949-FD55-D662-449C-7B8E5D6DE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192" t="13280" r="18192" b="14720"/>
          <a:stretch>
            <a:fillRect/>
          </a:stretch>
        </p:blipFill>
        <p:spPr bwMode="auto">
          <a:xfrm>
            <a:off x="0" y="20241"/>
            <a:ext cx="3277791" cy="502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20" name="Picture 8" descr="PHÒNG 7 BỘ TỔNG THAM MƯU: ISHI NGƯỜI DA ĐỎ CUỐI CÙNG Ở MỸ">
            <a:extLst>
              <a:ext uri="{FF2B5EF4-FFF2-40B4-BE49-F238E27FC236}">
                <a16:creationId xmlns:a16="http://schemas.microsoft.com/office/drawing/2014/main" id="{23F98E60-1CB0-DDEF-3BBB-1AAF13A16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617"/>
          <a:stretch>
            <a:fillRect/>
          </a:stretch>
        </p:blipFill>
        <p:spPr bwMode="auto">
          <a:xfrm>
            <a:off x="3123010" y="0"/>
            <a:ext cx="2349103" cy="25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1A29DDF-E136-D24A-F547-D0CE765AEAD5}"/>
              </a:ext>
            </a:extLst>
          </p:cNvPr>
          <p:cNvGrpSpPr>
            <a:grpSpLocks/>
          </p:cNvGrpSpPr>
          <p:nvPr/>
        </p:nvGrpSpPr>
        <p:grpSpPr bwMode="auto">
          <a:xfrm>
            <a:off x="3123010" y="2599134"/>
            <a:ext cx="6020990" cy="2566956"/>
            <a:chOff x="6078273" y="3465512"/>
            <a:chExt cx="6113727" cy="3422609"/>
          </a:xfrm>
        </p:grpSpPr>
        <p:pic>
          <p:nvPicPr>
            <p:cNvPr id="121864" name="Picture 10" descr="Bí mật quân sự: 1 chọi 500 – Hồi kết của Đế chế Inca">
              <a:extLst>
                <a:ext uri="{FF2B5EF4-FFF2-40B4-BE49-F238E27FC236}">
                  <a16:creationId xmlns:a16="http://schemas.microsoft.com/office/drawing/2014/main" id="{1CDBBBAC-DC4D-CBB9-54DA-E54C26DD4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912" y="3465512"/>
              <a:ext cx="6031088"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DB506A-200E-1F47-51C1-58AB0F2361EC}"/>
                </a:ext>
              </a:extLst>
            </p:cNvPr>
            <p:cNvSpPr txBox="1"/>
            <p:nvPr/>
          </p:nvSpPr>
          <p:spPr>
            <a:xfrm>
              <a:off x="6078273" y="6334124"/>
              <a:ext cx="2023805" cy="55399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defTabSz="685800" eaLnBrk="0" fontAlgn="base" hangingPunct="0">
                <a:spcBef>
                  <a:spcPct val="0"/>
                </a:spcBef>
                <a:spcAft>
                  <a:spcPct val="0"/>
                </a:spcAft>
                <a:buClrTx/>
                <a:defRPr/>
              </a:pPr>
              <a:r>
                <a:rPr lang="en-US" sz="2100" kern="1200" dirty="0" err="1">
                  <a:solidFill>
                    <a:prstClr val="black"/>
                  </a:solidFill>
                  <a:latin typeface="Times New Roman" panose="02020603050405020304" pitchFamily="18" charset="0"/>
                  <a:cs typeface="Times New Roman" panose="02020603050405020304" pitchFamily="18" charset="0"/>
                </a:rPr>
                <a:t>Đế</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chế</a:t>
              </a:r>
              <a:r>
                <a:rPr lang="en-US" sz="2100" kern="1200" dirty="0">
                  <a:solidFill>
                    <a:prstClr val="black"/>
                  </a:solidFill>
                  <a:latin typeface="Times New Roman" panose="02020603050405020304" pitchFamily="18" charset="0"/>
                  <a:cs typeface="Times New Roman" panose="02020603050405020304" pitchFamily="18" charset="0"/>
                </a:rPr>
                <a:t> Inca</a:t>
              </a:r>
              <a:endParaRPr lang="en-VN" sz="2100" kern="1200" dirty="0">
                <a:solidFill>
                  <a:prstClr val="black"/>
                </a:solidFill>
                <a:latin typeface="Times New Roman" panose="02020603050405020304" pitchFamily="18" charset="0"/>
                <a:cs typeface="Times New Roman" panose="02020603050405020304" pitchFamily="18" charset="0"/>
              </a:endParaRPr>
            </a:p>
          </p:txBody>
        </p:sp>
      </p:grpSp>
      <p:pic>
        <p:nvPicPr>
          <p:cNvPr id="320524" name="Picture 12" descr="Những bức ảnh quý hiếm 100 năm trước về thổ dân da đỏ - chủ nhân thực sự  của lục địa Bắc Mỹ">
            <a:extLst>
              <a:ext uri="{FF2B5EF4-FFF2-40B4-BE49-F238E27FC236}">
                <a16:creationId xmlns:a16="http://schemas.microsoft.com/office/drawing/2014/main" id="{0977FA58-08CC-8904-2208-5810CAB51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691" t="6886" r="5345" b="3873"/>
          <a:stretch>
            <a:fillRect/>
          </a:stretch>
        </p:blipFill>
        <p:spPr bwMode="auto">
          <a:xfrm>
            <a:off x="5472112" y="0"/>
            <a:ext cx="3671888" cy="266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E70C443-0C21-F8B0-D5DA-B23AADCDD991}"/>
              </a:ext>
            </a:extLst>
          </p:cNvPr>
          <p:cNvGrpSpPr>
            <a:grpSpLocks/>
          </p:cNvGrpSpPr>
          <p:nvPr/>
        </p:nvGrpSpPr>
        <p:grpSpPr bwMode="auto">
          <a:xfrm>
            <a:off x="3123010" y="2303860"/>
            <a:ext cx="6020990" cy="631031"/>
            <a:chOff x="4163571" y="3072384"/>
            <a:chExt cx="8028429" cy="841248"/>
          </a:xfrm>
        </p:grpSpPr>
        <p:sp>
          <p:nvSpPr>
            <p:cNvPr id="4" name="Terminator 3">
              <a:extLst>
                <a:ext uri="{FF2B5EF4-FFF2-40B4-BE49-F238E27FC236}">
                  <a16:creationId xmlns:a16="http://schemas.microsoft.com/office/drawing/2014/main" id="{9E310F01-4F04-5935-58E6-42D7C12E8C44}"/>
                </a:ext>
              </a:extLst>
            </p:cNvPr>
            <p:cNvSpPr/>
            <p:nvPr/>
          </p:nvSpPr>
          <p:spPr>
            <a:xfrm>
              <a:off x="4163571" y="3072384"/>
              <a:ext cx="8028429" cy="841248"/>
            </a:xfrm>
            <a:prstGeom prst="flowChartTerminator">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buClrTx/>
                <a:defRPr/>
              </a:pPr>
              <a:endParaRPr lang="en-VN" sz="1350" kern="1200">
                <a:solidFill>
                  <a:prstClr val="black"/>
                </a:solidFill>
                <a:latin typeface="Calibri" panose="020F0502020204030204"/>
              </a:endParaRPr>
            </a:p>
          </p:txBody>
        </p:sp>
        <p:sp>
          <p:nvSpPr>
            <p:cNvPr id="121863" name="TextBox 4">
              <a:extLst>
                <a:ext uri="{FF2B5EF4-FFF2-40B4-BE49-F238E27FC236}">
                  <a16:creationId xmlns:a16="http://schemas.microsoft.com/office/drawing/2014/main" id="{DEA3D746-412B-7262-0496-578C396E8283}"/>
                </a:ext>
              </a:extLst>
            </p:cNvPr>
            <p:cNvSpPr txBox="1">
              <a:spLocks noChangeArrowheads="1"/>
            </p:cNvSpPr>
            <p:nvPr/>
          </p:nvSpPr>
          <p:spPr bwMode="auto">
            <a:xfrm>
              <a:off x="4272092" y="3231335"/>
              <a:ext cx="7595612" cy="5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eaLnBrk="0" fontAlgn="base" hangingPunct="0">
                <a:spcBef>
                  <a:spcPct val="0"/>
                </a:spcBef>
                <a:spcAft>
                  <a:spcPct val="0"/>
                </a:spcAft>
                <a:buClrTx/>
              </a:pPr>
              <a:r>
                <a:rPr lang="en-VN" altLang="en-VN" sz="2100" b="1" kern="1200">
                  <a:solidFill>
                    <a:prstClr val="black"/>
                  </a:solidFill>
                  <a:latin typeface="Times New Roman" panose="02020603050405020304" pitchFamily="18" charset="0"/>
                  <a:ea typeface="+mn-ea"/>
                  <a:cs typeface="Times New Roman" panose="02020603050405020304" pitchFamily="18" charset="0"/>
                </a:rPr>
                <a:t>Những bức ảnh này đang nói về châu lục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fade">
                                      <p:cBhvr>
                                        <p:cTn id="7" dur="800" decel="100000"/>
                                        <p:tgtEl>
                                          <p:spTgt spid="320514"/>
                                        </p:tgtEl>
                                      </p:cBhvr>
                                    </p:animEffect>
                                    <p:anim calcmode="lin" valueType="num">
                                      <p:cBhvr>
                                        <p:cTn id="8" dur="800" decel="100000" fill="hold"/>
                                        <p:tgtEl>
                                          <p:spTgt spid="320514"/>
                                        </p:tgtEl>
                                        <p:attrNameLst>
                                          <p:attrName>style.rotation</p:attrName>
                                        </p:attrNameLst>
                                      </p:cBhvr>
                                      <p:tavLst>
                                        <p:tav tm="0">
                                          <p:val>
                                            <p:fltVal val="-90"/>
                                          </p:val>
                                        </p:tav>
                                        <p:tav tm="100000">
                                          <p:val>
                                            <p:fltVal val="0"/>
                                          </p:val>
                                        </p:tav>
                                      </p:tavLst>
                                    </p:anim>
                                    <p:anim calcmode="lin" valueType="num">
                                      <p:cBhvr>
                                        <p:cTn id="9" dur="800" decel="100000" fill="hold"/>
                                        <p:tgtEl>
                                          <p:spTgt spid="320514"/>
                                        </p:tgtEl>
                                        <p:attrNameLst>
                                          <p:attrName>ppt_x</p:attrName>
                                        </p:attrNameLst>
                                      </p:cBhvr>
                                      <p:tavLst>
                                        <p:tav tm="0">
                                          <p:val>
                                            <p:strVal val="#ppt_x+0.4"/>
                                          </p:val>
                                        </p:tav>
                                        <p:tav tm="100000">
                                          <p:val>
                                            <p:strVal val="#ppt_x-0.05"/>
                                          </p:val>
                                        </p:tav>
                                      </p:tavLst>
                                    </p:anim>
                                    <p:anim calcmode="lin" valueType="num">
                                      <p:cBhvr>
                                        <p:cTn id="10" dur="800" decel="100000" fill="hold"/>
                                        <p:tgtEl>
                                          <p:spTgt spid="3205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05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051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20520"/>
                                        </p:tgtEl>
                                        <p:attrNameLst>
                                          <p:attrName>style.visibility</p:attrName>
                                        </p:attrNameLst>
                                      </p:cBhvr>
                                      <p:to>
                                        <p:strVal val="visible"/>
                                      </p:to>
                                    </p:set>
                                    <p:animEffect transition="in" filter="fade">
                                      <p:cBhvr>
                                        <p:cTn id="15" dur="800" decel="100000"/>
                                        <p:tgtEl>
                                          <p:spTgt spid="320520"/>
                                        </p:tgtEl>
                                      </p:cBhvr>
                                    </p:animEffect>
                                    <p:anim calcmode="lin" valueType="num">
                                      <p:cBhvr>
                                        <p:cTn id="16" dur="800" decel="100000" fill="hold"/>
                                        <p:tgtEl>
                                          <p:spTgt spid="320520"/>
                                        </p:tgtEl>
                                        <p:attrNameLst>
                                          <p:attrName>style.rotation</p:attrName>
                                        </p:attrNameLst>
                                      </p:cBhvr>
                                      <p:tavLst>
                                        <p:tav tm="0">
                                          <p:val>
                                            <p:fltVal val="-90"/>
                                          </p:val>
                                        </p:tav>
                                        <p:tav tm="100000">
                                          <p:val>
                                            <p:fltVal val="0"/>
                                          </p:val>
                                        </p:tav>
                                      </p:tavLst>
                                    </p:anim>
                                    <p:anim calcmode="lin" valueType="num">
                                      <p:cBhvr>
                                        <p:cTn id="17" dur="800" decel="100000" fill="hold"/>
                                        <p:tgtEl>
                                          <p:spTgt spid="320520"/>
                                        </p:tgtEl>
                                        <p:attrNameLst>
                                          <p:attrName>ppt_x</p:attrName>
                                        </p:attrNameLst>
                                      </p:cBhvr>
                                      <p:tavLst>
                                        <p:tav tm="0">
                                          <p:val>
                                            <p:strVal val="#ppt_x+0.4"/>
                                          </p:val>
                                        </p:tav>
                                        <p:tav tm="100000">
                                          <p:val>
                                            <p:strVal val="#ppt_x-0.05"/>
                                          </p:val>
                                        </p:tav>
                                      </p:tavLst>
                                    </p:anim>
                                    <p:anim calcmode="lin" valueType="num">
                                      <p:cBhvr>
                                        <p:cTn id="18" dur="800" decel="100000" fill="hold"/>
                                        <p:tgtEl>
                                          <p:spTgt spid="3205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205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2052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20524"/>
                                        </p:tgtEl>
                                        <p:attrNameLst>
                                          <p:attrName>style.visibility</p:attrName>
                                        </p:attrNameLst>
                                      </p:cBhvr>
                                      <p:to>
                                        <p:strVal val="visible"/>
                                      </p:to>
                                    </p:set>
                                    <p:animEffect transition="in" filter="fade">
                                      <p:cBhvr>
                                        <p:cTn id="31" dur="800" decel="100000"/>
                                        <p:tgtEl>
                                          <p:spTgt spid="320524"/>
                                        </p:tgtEl>
                                      </p:cBhvr>
                                    </p:animEffect>
                                    <p:anim calcmode="lin" valueType="num">
                                      <p:cBhvr>
                                        <p:cTn id="32" dur="800" decel="100000" fill="hold"/>
                                        <p:tgtEl>
                                          <p:spTgt spid="320524"/>
                                        </p:tgtEl>
                                        <p:attrNameLst>
                                          <p:attrName>style.rotation</p:attrName>
                                        </p:attrNameLst>
                                      </p:cBhvr>
                                      <p:tavLst>
                                        <p:tav tm="0">
                                          <p:val>
                                            <p:fltVal val="-90"/>
                                          </p:val>
                                        </p:tav>
                                        <p:tav tm="100000">
                                          <p:val>
                                            <p:fltVal val="0"/>
                                          </p:val>
                                        </p:tav>
                                      </p:tavLst>
                                    </p:anim>
                                    <p:anim calcmode="lin" valueType="num">
                                      <p:cBhvr>
                                        <p:cTn id="33" dur="800" decel="100000" fill="hold"/>
                                        <p:tgtEl>
                                          <p:spTgt spid="320524"/>
                                        </p:tgtEl>
                                        <p:attrNameLst>
                                          <p:attrName>ppt_x</p:attrName>
                                        </p:attrNameLst>
                                      </p:cBhvr>
                                      <p:tavLst>
                                        <p:tav tm="0">
                                          <p:val>
                                            <p:strVal val="#ppt_x+0.4"/>
                                          </p:val>
                                        </p:tav>
                                        <p:tav tm="100000">
                                          <p:val>
                                            <p:strVal val="#ppt_x-0.05"/>
                                          </p:val>
                                        </p:tav>
                                      </p:tavLst>
                                    </p:anim>
                                    <p:anim calcmode="lin" valueType="num">
                                      <p:cBhvr>
                                        <p:cTn id="34" dur="800" decel="100000" fill="hold"/>
                                        <p:tgtEl>
                                          <p:spTgt spid="32052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2052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20524"/>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37"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out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34"/>
          <p:cNvGrpSpPr/>
          <p:nvPr/>
        </p:nvGrpSpPr>
        <p:grpSpPr>
          <a:xfrm>
            <a:off x="5234091" y="852158"/>
            <a:ext cx="3020002" cy="3439184"/>
            <a:chOff x="5234091" y="852158"/>
            <a:chExt cx="3020002" cy="3439184"/>
          </a:xfrm>
        </p:grpSpPr>
        <p:grpSp>
          <p:nvGrpSpPr>
            <p:cNvPr id="143" name="Google Shape;143;p34"/>
            <p:cNvGrpSpPr/>
            <p:nvPr/>
          </p:nvGrpSpPr>
          <p:grpSpPr>
            <a:xfrm>
              <a:off x="5234091" y="852158"/>
              <a:ext cx="3020002" cy="3439184"/>
              <a:chOff x="3466775" y="317325"/>
              <a:chExt cx="2210350" cy="2517151"/>
            </a:xfrm>
          </p:grpSpPr>
          <p:sp>
            <p:nvSpPr>
              <p:cNvPr id="144" name="Google Shape;144;p34"/>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rgbClr val="FFDD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4"/>
              <p:cNvSpPr/>
              <p:nvPr/>
            </p:nvSpPr>
            <p:spPr>
              <a:xfrm>
                <a:off x="3841422" y="539751"/>
                <a:ext cx="1462240" cy="369005"/>
              </a:xfrm>
              <a:custGeom>
                <a:avLst/>
                <a:gdLst/>
                <a:ahLst/>
                <a:cxnLst/>
                <a:rect l="l" t="t" r="r" b="b"/>
                <a:pathLst>
                  <a:path w="11143" h="2812" extrusionOk="0">
                    <a:moveTo>
                      <a:pt x="0" y="1"/>
                    </a:moveTo>
                    <a:cubicBezTo>
                      <a:pt x="36" y="706"/>
                      <a:pt x="63" y="1384"/>
                      <a:pt x="90" y="2035"/>
                    </a:cubicBezTo>
                    <a:cubicBezTo>
                      <a:pt x="806" y="2003"/>
                      <a:pt x="1504" y="1989"/>
                      <a:pt x="2177" y="1989"/>
                    </a:cubicBezTo>
                    <a:cubicBezTo>
                      <a:pt x="7303" y="1989"/>
                      <a:pt x="11018" y="2811"/>
                      <a:pt x="11018" y="2811"/>
                    </a:cubicBezTo>
                    <a:cubicBezTo>
                      <a:pt x="11054" y="1919"/>
                      <a:pt x="11089" y="982"/>
                      <a:pt x="11143"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4"/>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4"/>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4"/>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4"/>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4"/>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4"/>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4"/>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4"/>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4"/>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4"/>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4"/>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4"/>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4"/>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4"/>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rgbClr val="FFDD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4"/>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4"/>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4"/>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4"/>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4"/>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4"/>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4"/>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4"/>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4"/>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4"/>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4"/>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4"/>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4"/>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4"/>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rgbClr val="FFDD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4"/>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34"/>
            <p:cNvSpPr/>
            <p:nvPr/>
          </p:nvSpPr>
          <p:spPr>
            <a:xfrm>
              <a:off x="5997479" y="1875512"/>
              <a:ext cx="1494300" cy="1494300"/>
            </a:xfrm>
            <a:prstGeom prst="ellipse">
              <a:avLst/>
            </a:prstGeom>
            <a:solidFill>
              <a:srgbClr val="000000">
                <a:alpha val="16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34"/>
            <p:cNvGrpSpPr/>
            <p:nvPr/>
          </p:nvGrpSpPr>
          <p:grpSpPr>
            <a:xfrm>
              <a:off x="6381934" y="1689643"/>
              <a:ext cx="725394" cy="1866049"/>
              <a:chOff x="-1348425" y="1718472"/>
              <a:chExt cx="348881" cy="897484"/>
            </a:xfrm>
          </p:grpSpPr>
          <p:sp>
            <p:nvSpPr>
              <p:cNvPr id="177" name="Google Shape;177;p34"/>
              <p:cNvSpPr/>
              <p:nvPr/>
            </p:nvSpPr>
            <p:spPr>
              <a:xfrm>
                <a:off x="-1179888" y="1725330"/>
                <a:ext cx="22753" cy="23163"/>
              </a:xfrm>
              <a:custGeom>
                <a:avLst/>
                <a:gdLst/>
                <a:ahLst/>
                <a:cxnLst/>
                <a:rect l="l" t="t" r="r" b="b"/>
                <a:pathLst>
                  <a:path w="501" h="510" extrusionOk="0">
                    <a:moveTo>
                      <a:pt x="152" y="1"/>
                    </a:moveTo>
                    <a:lnTo>
                      <a:pt x="152" y="1"/>
                    </a:lnTo>
                    <a:cubicBezTo>
                      <a:pt x="54" y="188"/>
                      <a:pt x="0" y="367"/>
                      <a:pt x="250" y="509"/>
                    </a:cubicBezTo>
                    <a:cubicBezTo>
                      <a:pt x="500" y="286"/>
                      <a:pt x="322" y="63"/>
                      <a:pt x="152"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4"/>
              <p:cNvSpPr/>
              <p:nvPr/>
            </p:nvSpPr>
            <p:spPr>
              <a:xfrm>
                <a:off x="-1192468" y="1718472"/>
                <a:ext cx="18711" cy="18667"/>
              </a:xfrm>
              <a:custGeom>
                <a:avLst/>
                <a:gdLst/>
                <a:ahLst/>
                <a:cxnLst/>
                <a:rect l="l" t="t" r="r" b="b"/>
                <a:pathLst>
                  <a:path w="412" h="411" extrusionOk="0">
                    <a:moveTo>
                      <a:pt x="72" y="0"/>
                    </a:moveTo>
                    <a:cubicBezTo>
                      <a:pt x="19" y="170"/>
                      <a:pt x="1" y="330"/>
                      <a:pt x="233" y="411"/>
                    </a:cubicBezTo>
                    <a:cubicBezTo>
                      <a:pt x="411" y="188"/>
                      <a:pt x="224" y="27"/>
                      <a:pt x="72" y="0"/>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4"/>
              <p:cNvSpPr/>
              <p:nvPr/>
            </p:nvSpPr>
            <p:spPr>
              <a:xfrm>
                <a:off x="-1174211" y="1743587"/>
                <a:ext cx="24342" cy="25979"/>
              </a:xfrm>
              <a:custGeom>
                <a:avLst/>
                <a:gdLst/>
                <a:ahLst/>
                <a:cxnLst/>
                <a:rect l="l" t="t" r="r" b="b"/>
                <a:pathLst>
                  <a:path w="536" h="572" extrusionOk="0">
                    <a:moveTo>
                      <a:pt x="277" y="0"/>
                    </a:moveTo>
                    <a:lnTo>
                      <a:pt x="277" y="0"/>
                    </a:lnTo>
                    <a:cubicBezTo>
                      <a:pt x="116" y="170"/>
                      <a:pt x="0" y="339"/>
                      <a:pt x="206" y="571"/>
                    </a:cubicBezTo>
                    <a:cubicBezTo>
                      <a:pt x="536" y="420"/>
                      <a:pt x="429" y="116"/>
                      <a:pt x="277" y="0"/>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4"/>
              <p:cNvSpPr/>
              <p:nvPr/>
            </p:nvSpPr>
            <p:spPr>
              <a:xfrm>
                <a:off x="-1168125" y="1761799"/>
                <a:ext cx="23116" cy="25979"/>
              </a:xfrm>
              <a:custGeom>
                <a:avLst/>
                <a:gdLst/>
                <a:ahLst/>
                <a:cxnLst/>
                <a:rect l="l" t="t" r="r" b="b"/>
                <a:pathLst>
                  <a:path w="509" h="572" extrusionOk="0">
                    <a:moveTo>
                      <a:pt x="393" y="1"/>
                    </a:moveTo>
                    <a:cubicBezTo>
                      <a:pt x="179" y="126"/>
                      <a:pt x="0" y="268"/>
                      <a:pt x="134" y="572"/>
                    </a:cubicBezTo>
                    <a:cubicBezTo>
                      <a:pt x="509" y="509"/>
                      <a:pt x="500" y="170"/>
                      <a:pt x="393"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4"/>
              <p:cNvSpPr/>
              <p:nvPr/>
            </p:nvSpPr>
            <p:spPr>
              <a:xfrm>
                <a:off x="-1185565" y="1808759"/>
                <a:ext cx="28793" cy="16259"/>
              </a:xfrm>
              <a:custGeom>
                <a:avLst/>
                <a:gdLst/>
                <a:ahLst/>
                <a:cxnLst/>
                <a:rect l="l" t="t" r="r" b="b"/>
                <a:pathLst>
                  <a:path w="634" h="358" extrusionOk="0">
                    <a:moveTo>
                      <a:pt x="358" y="1"/>
                    </a:moveTo>
                    <a:cubicBezTo>
                      <a:pt x="226" y="1"/>
                      <a:pt x="102" y="61"/>
                      <a:pt x="1" y="242"/>
                    </a:cubicBezTo>
                    <a:cubicBezTo>
                      <a:pt x="91" y="324"/>
                      <a:pt x="180" y="357"/>
                      <a:pt x="263" y="357"/>
                    </a:cubicBezTo>
                    <a:cubicBezTo>
                      <a:pt x="440" y="357"/>
                      <a:pt x="585" y="204"/>
                      <a:pt x="634" y="64"/>
                    </a:cubicBezTo>
                    <a:cubicBezTo>
                      <a:pt x="541" y="28"/>
                      <a:pt x="447" y="1"/>
                      <a:pt x="358"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4"/>
              <p:cNvSpPr/>
              <p:nvPr/>
            </p:nvSpPr>
            <p:spPr>
              <a:xfrm>
                <a:off x="-1168125" y="1784099"/>
                <a:ext cx="24161" cy="23254"/>
              </a:xfrm>
              <a:custGeom>
                <a:avLst/>
                <a:gdLst/>
                <a:ahLst/>
                <a:cxnLst/>
                <a:rect l="l" t="t" r="r" b="b"/>
                <a:pathLst>
                  <a:path w="532" h="512" extrusionOk="0">
                    <a:moveTo>
                      <a:pt x="464" y="0"/>
                    </a:moveTo>
                    <a:lnTo>
                      <a:pt x="464" y="0"/>
                    </a:lnTo>
                    <a:cubicBezTo>
                      <a:pt x="214" y="72"/>
                      <a:pt x="0" y="179"/>
                      <a:pt x="45" y="509"/>
                    </a:cubicBezTo>
                    <a:cubicBezTo>
                      <a:pt x="64" y="511"/>
                      <a:pt x="82" y="511"/>
                      <a:pt x="99" y="511"/>
                    </a:cubicBezTo>
                    <a:cubicBezTo>
                      <a:pt x="446" y="511"/>
                      <a:pt x="532" y="187"/>
                      <a:pt x="464" y="0"/>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4"/>
              <p:cNvSpPr/>
              <p:nvPr/>
            </p:nvSpPr>
            <p:spPr>
              <a:xfrm>
                <a:off x="-1244332" y="1725330"/>
                <a:ext cx="21118" cy="21937"/>
              </a:xfrm>
              <a:custGeom>
                <a:avLst/>
                <a:gdLst/>
                <a:ahLst/>
                <a:cxnLst/>
                <a:rect l="l" t="t" r="r" b="b"/>
                <a:pathLst>
                  <a:path w="465" h="483" extrusionOk="0">
                    <a:moveTo>
                      <a:pt x="402" y="1"/>
                    </a:moveTo>
                    <a:cubicBezTo>
                      <a:pt x="224" y="28"/>
                      <a:pt x="1" y="224"/>
                      <a:pt x="188" y="483"/>
                    </a:cubicBezTo>
                    <a:cubicBezTo>
                      <a:pt x="465" y="393"/>
                      <a:pt x="456" y="206"/>
                      <a:pt x="402"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4"/>
              <p:cNvSpPr/>
              <p:nvPr/>
            </p:nvSpPr>
            <p:spPr>
              <a:xfrm>
                <a:off x="-1225667" y="1721288"/>
                <a:ext cx="17439" cy="17077"/>
              </a:xfrm>
              <a:custGeom>
                <a:avLst/>
                <a:gdLst/>
                <a:ahLst/>
                <a:cxnLst/>
                <a:rect l="l" t="t" r="r" b="b"/>
                <a:pathLst>
                  <a:path w="384" h="376" extrusionOk="0">
                    <a:moveTo>
                      <a:pt x="375" y="1"/>
                    </a:moveTo>
                    <a:cubicBezTo>
                      <a:pt x="214" y="1"/>
                      <a:pt x="0" y="126"/>
                      <a:pt x="116" y="375"/>
                    </a:cubicBezTo>
                    <a:cubicBezTo>
                      <a:pt x="366" y="340"/>
                      <a:pt x="384" y="179"/>
                      <a:pt x="375"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4"/>
              <p:cNvSpPr/>
              <p:nvPr/>
            </p:nvSpPr>
            <p:spPr>
              <a:xfrm>
                <a:off x="-1257276" y="1741135"/>
                <a:ext cx="24342" cy="26388"/>
              </a:xfrm>
              <a:custGeom>
                <a:avLst/>
                <a:gdLst/>
                <a:ahLst/>
                <a:cxnLst/>
                <a:rect l="l" t="t" r="r" b="b"/>
                <a:pathLst>
                  <a:path w="536" h="581" extrusionOk="0">
                    <a:moveTo>
                      <a:pt x="348" y="1"/>
                    </a:moveTo>
                    <a:cubicBezTo>
                      <a:pt x="170" y="90"/>
                      <a:pt x="1" y="367"/>
                      <a:pt x="277" y="581"/>
                    </a:cubicBezTo>
                    <a:cubicBezTo>
                      <a:pt x="536" y="393"/>
                      <a:pt x="464" y="197"/>
                      <a:pt x="348"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4"/>
              <p:cNvSpPr/>
              <p:nvPr/>
            </p:nvSpPr>
            <p:spPr>
              <a:xfrm>
                <a:off x="-1267404" y="1756940"/>
                <a:ext cx="25160" cy="27614"/>
              </a:xfrm>
              <a:custGeom>
                <a:avLst/>
                <a:gdLst/>
                <a:ahLst/>
                <a:cxnLst/>
                <a:rect l="l" t="t" r="r" b="b"/>
                <a:pathLst>
                  <a:path w="554" h="608" extrusionOk="0">
                    <a:moveTo>
                      <a:pt x="241" y="1"/>
                    </a:moveTo>
                    <a:lnTo>
                      <a:pt x="241" y="1"/>
                    </a:lnTo>
                    <a:cubicBezTo>
                      <a:pt x="90" y="152"/>
                      <a:pt x="0" y="482"/>
                      <a:pt x="348" y="607"/>
                    </a:cubicBezTo>
                    <a:cubicBezTo>
                      <a:pt x="554" y="331"/>
                      <a:pt x="420" y="161"/>
                      <a:pt x="241"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4"/>
              <p:cNvSpPr/>
              <p:nvPr/>
            </p:nvSpPr>
            <p:spPr>
              <a:xfrm>
                <a:off x="-1262135" y="1806307"/>
                <a:ext cx="26386" cy="17349"/>
              </a:xfrm>
              <a:custGeom>
                <a:avLst/>
                <a:gdLst/>
                <a:ahLst/>
                <a:cxnLst/>
                <a:rect l="l" t="t" r="r" b="b"/>
                <a:pathLst>
                  <a:path w="581" h="382" extrusionOk="0">
                    <a:moveTo>
                      <a:pt x="186" y="1"/>
                    </a:moveTo>
                    <a:cubicBezTo>
                      <a:pt x="127" y="1"/>
                      <a:pt x="64" y="9"/>
                      <a:pt x="0" y="20"/>
                    </a:cubicBezTo>
                    <a:cubicBezTo>
                      <a:pt x="14" y="183"/>
                      <a:pt x="146" y="381"/>
                      <a:pt x="357" y="381"/>
                    </a:cubicBezTo>
                    <a:cubicBezTo>
                      <a:pt x="424" y="381"/>
                      <a:pt x="499" y="361"/>
                      <a:pt x="580" y="314"/>
                    </a:cubicBezTo>
                    <a:cubicBezTo>
                      <a:pt x="507" y="68"/>
                      <a:pt x="360" y="1"/>
                      <a:pt x="186"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1270219" y="1778422"/>
                <a:ext cx="23934" cy="26388"/>
              </a:xfrm>
              <a:custGeom>
                <a:avLst/>
                <a:gdLst/>
                <a:ahLst/>
                <a:cxnLst/>
                <a:rect l="l" t="t" r="r" b="b"/>
                <a:pathLst>
                  <a:path w="527" h="581" extrusionOk="0">
                    <a:moveTo>
                      <a:pt x="107" y="1"/>
                    </a:moveTo>
                    <a:cubicBezTo>
                      <a:pt x="0" y="179"/>
                      <a:pt x="9" y="536"/>
                      <a:pt x="401" y="580"/>
                    </a:cubicBezTo>
                    <a:cubicBezTo>
                      <a:pt x="526" y="259"/>
                      <a:pt x="339" y="116"/>
                      <a:pt x="107" y="1"/>
                    </a:cubicBezTo>
                    <a:close/>
                  </a:path>
                </a:pathLst>
              </a:custGeom>
              <a:solidFill>
                <a:srgbClr val="FCA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4"/>
              <p:cNvSpPr/>
              <p:nvPr/>
            </p:nvSpPr>
            <p:spPr>
              <a:xfrm>
                <a:off x="-1172212" y="1801311"/>
                <a:ext cx="17894" cy="24253"/>
              </a:xfrm>
              <a:custGeom>
                <a:avLst/>
                <a:gdLst/>
                <a:ahLst/>
                <a:cxnLst/>
                <a:rect l="l" t="t" r="r" b="b"/>
                <a:pathLst>
                  <a:path w="394" h="534" extrusionOk="0">
                    <a:moveTo>
                      <a:pt x="259" y="1"/>
                    </a:moveTo>
                    <a:cubicBezTo>
                      <a:pt x="183" y="1"/>
                      <a:pt x="94" y="92"/>
                      <a:pt x="54" y="219"/>
                    </a:cubicBezTo>
                    <a:cubicBezTo>
                      <a:pt x="1" y="371"/>
                      <a:pt x="28" y="505"/>
                      <a:pt x="108" y="531"/>
                    </a:cubicBezTo>
                    <a:cubicBezTo>
                      <a:pt x="114" y="533"/>
                      <a:pt x="121" y="533"/>
                      <a:pt x="127" y="533"/>
                    </a:cubicBezTo>
                    <a:cubicBezTo>
                      <a:pt x="205" y="533"/>
                      <a:pt x="299" y="440"/>
                      <a:pt x="340" y="308"/>
                    </a:cubicBezTo>
                    <a:cubicBezTo>
                      <a:pt x="393" y="166"/>
                      <a:pt x="367" y="32"/>
                      <a:pt x="286" y="5"/>
                    </a:cubicBezTo>
                    <a:cubicBezTo>
                      <a:pt x="277" y="2"/>
                      <a:pt x="268" y="1"/>
                      <a:pt x="259"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p:nvPr/>
            </p:nvSpPr>
            <p:spPr>
              <a:xfrm>
                <a:off x="-1167716" y="1805535"/>
                <a:ext cx="10582" cy="15987"/>
              </a:xfrm>
              <a:custGeom>
                <a:avLst/>
                <a:gdLst/>
                <a:ahLst/>
                <a:cxnLst/>
                <a:rect l="l" t="t" r="r" b="b"/>
                <a:pathLst>
                  <a:path w="233" h="352" extrusionOk="0">
                    <a:moveTo>
                      <a:pt x="168" y="0"/>
                    </a:moveTo>
                    <a:cubicBezTo>
                      <a:pt x="117" y="0"/>
                      <a:pt x="61" y="61"/>
                      <a:pt x="36" y="153"/>
                    </a:cubicBezTo>
                    <a:cubicBezTo>
                      <a:pt x="0" y="251"/>
                      <a:pt x="9" y="340"/>
                      <a:pt x="54" y="349"/>
                    </a:cubicBezTo>
                    <a:cubicBezTo>
                      <a:pt x="58" y="351"/>
                      <a:pt x="63" y="352"/>
                      <a:pt x="68" y="352"/>
                    </a:cubicBezTo>
                    <a:cubicBezTo>
                      <a:pt x="113" y="352"/>
                      <a:pt x="172" y="285"/>
                      <a:pt x="196" y="197"/>
                    </a:cubicBezTo>
                    <a:cubicBezTo>
                      <a:pt x="232" y="108"/>
                      <a:pt x="223" y="19"/>
                      <a:pt x="178" y="1"/>
                    </a:cubicBezTo>
                    <a:cubicBezTo>
                      <a:pt x="175" y="1"/>
                      <a:pt x="172" y="0"/>
                      <a:pt x="168"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4"/>
              <p:cNvSpPr/>
              <p:nvPr/>
            </p:nvSpPr>
            <p:spPr>
              <a:xfrm>
                <a:off x="-1168534" y="1812801"/>
                <a:ext cx="8129" cy="9992"/>
              </a:xfrm>
              <a:custGeom>
                <a:avLst/>
                <a:gdLst/>
                <a:ahLst/>
                <a:cxnLst/>
                <a:rect l="l" t="t" r="r" b="b"/>
                <a:pathLst>
                  <a:path w="179" h="220" extrusionOk="0">
                    <a:moveTo>
                      <a:pt x="114" y="0"/>
                    </a:moveTo>
                    <a:cubicBezTo>
                      <a:pt x="81" y="0"/>
                      <a:pt x="42" y="35"/>
                      <a:pt x="18" y="91"/>
                    </a:cubicBezTo>
                    <a:cubicBezTo>
                      <a:pt x="0" y="153"/>
                      <a:pt x="9" y="207"/>
                      <a:pt x="54" y="216"/>
                    </a:cubicBezTo>
                    <a:cubicBezTo>
                      <a:pt x="59" y="219"/>
                      <a:pt x="65" y="220"/>
                      <a:pt x="70" y="220"/>
                    </a:cubicBezTo>
                    <a:cubicBezTo>
                      <a:pt x="102" y="220"/>
                      <a:pt x="137" y="180"/>
                      <a:pt x="152" y="127"/>
                    </a:cubicBezTo>
                    <a:cubicBezTo>
                      <a:pt x="179" y="73"/>
                      <a:pt x="161" y="11"/>
                      <a:pt x="125" y="2"/>
                    </a:cubicBezTo>
                    <a:cubicBezTo>
                      <a:pt x="121" y="1"/>
                      <a:pt x="118" y="0"/>
                      <a:pt x="114"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4"/>
              <p:cNvSpPr/>
              <p:nvPr/>
            </p:nvSpPr>
            <p:spPr>
              <a:xfrm>
                <a:off x="-1255232" y="1738773"/>
                <a:ext cx="98868" cy="98511"/>
              </a:xfrm>
              <a:custGeom>
                <a:avLst/>
                <a:gdLst/>
                <a:ahLst/>
                <a:cxnLst/>
                <a:rect l="l" t="t" r="r" b="b"/>
                <a:pathLst>
                  <a:path w="2177" h="2169" extrusionOk="0">
                    <a:moveTo>
                      <a:pt x="1460" y="0"/>
                    </a:moveTo>
                    <a:cubicBezTo>
                      <a:pt x="1365" y="0"/>
                      <a:pt x="1265" y="71"/>
                      <a:pt x="1258" y="169"/>
                    </a:cubicBezTo>
                    <a:cubicBezTo>
                      <a:pt x="1124" y="169"/>
                      <a:pt x="964" y="178"/>
                      <a:pt x="883" y="294"/>
                    </a:cubicBezTo>
                    <a:cubicBezTo>
                      <a:pt x="825" y="210"/>
                      <a:pt x="743" y="150"/>
                      <a:pt x="652" y="150"/>
                    </a:cubicBezTo>
                    <a:cubicBezTo>
                      <a:pt x="646" y="150"/>
                      <a:pt x="640" y="150"/>
                      <a:pt x="634" y="151"/>
                    </a:cubicBezTo>
                    <a:cubicBezTo>
                      <a:pt x="535" y="169"/>
                      <a:pt x="455" y="311"/>
                      <a:pt x="518" y="392"/>
                    </a:cubicBezTo>
                    <a:cubicBezTo>
                      <a:pt x="510" y="390"/>
                      <a:pt x="502" y="390"/>
                      <a:pt x="495" y="390"/>
                    </a:cubicBezTo>
                    <a:cubicBezTo>
                      <a:pt x="456" y="390"/>
                      <a:pt x="415" y="408"/>
                      <a:pt x="393" y="445"/>
                    </a:cubicBezTo>
                    <a:cubicBezTo>
                      <a:pt x="366" y="499"/>
                      <a:pt x="375" y="561"/>
                      <a:pt x="410" y="597"/>
                    </a:cubicBezTo>
                    <a:cubicBezTo>
                      <a:pt x="312" y="615"/>
                      <a:pt x="205" y="633"/>
                      <a:pt x="125" y="704"/>
                    </a:cubicBezTo>
                    <a:cubicBezTo>
                      <a:pt x="45" y="784"/>
                      <a:pt x="27" y="936"/>
                      <a:pt x="107" y="998"/>
                    </a:cubicBezTo>
                    <a:cubicBezTo>
                      <a:pt x="0" y="1150"/>
                      <a:pt x="45" y="1391"/>
                      <a:pt x="187" y="1489"/>
                    </a:cubicBezTo>
                    <a:cubicBezTo>
                      <a:pt x="143" y="1525"/>
                      <a:pt x="179" y="1632"/>
                      <a:pt x="241" y="1632"/>
                    </a:cubicBezTo>
                    <a:cubicBezTo>
                      <a:pt x="223" y="1721"/>
                      <a:pt x="312" y="1783"/>
                      <a:pt x="393" y="1810"/>
                    </a:cubicBezTo>
                    <a:cubicBezTo>
                      <a:pt x="375" y="1890"/>
                      <a:pt x="357" y="1980"/>
                      <a:pt x="384" y="2051"/>
                    </a:cubicBezTo>
                    <a:cubicBezTo>
                      <a:pt x="412" y="2115"/>
                      <a:pt x="470" y="2168"/>
                      <a:pt x="528" y="2168"/>
                    </a:cubicBezTo>
                    <a:cubicBezTo>
                      <a:pt x="542" y="2168"/>
                      <a:pt x="557" y="2165"/>
                      <a:pt x="571" y="2158"/>
                    </a:cubicBezTo>
                    <a:lnTo>
                      <a:pt x="1668" y="2060"/>
                    </a:lnTo>
                    <a:lnTo>
                      <a:pt x="1668" y="2060"/>
                    </a:lnTo>
                    <a:cubicBezTo>
                      <a:pt x="1642" y="2087"/>
                      <a:pt x="1642" y="2131"/>
                      <a:pt x="1659" y="2158"/>
                    </a:cubicBezTo>
                    <a:cubicBezTo>
                      <a:pt x="1758" y="2131"/>
                      <a:pt x="1847" y="2078"/>
                      <a:pt x="1918" y="1998"/>
                    </a:cubicBezTo>
                    <a:cubicBezTo>
                      <a:pt x="1990" y="1926"/>
                      <a:pt x="2034" y="1792"/>
                      <a:pt x="1972" y="1712"/>
                    </a:cubicBezTo>
                    <a:cubicBezTo>
                      <a:pt x="2034" y="1641"/>
                      <a:pt x="2097" y="1569"/>
                      <a:pt x="2123" y="1471"/>
                    </a:cubicBezTo>
                    <a:cubicBezTo>
                      <a:pt x="2150" y="1382"/>
                      <a:pt x="2123" y="1266"/>
                      <a:pt x="2043" y="1221"/>
                    </a:cubicBezTo>
                    <a:cubicBezTo>
                      <a:pt x="2123" y="1141"/>
                      <a:pt x="2177" y="1025"/>
                      <a:pt x="2159" y="909"/>
                    </a:cubicBezTo>
                    <a:cubicBezTo>
                      <a:pt x="2144" y="820"/>
                      <a:pt x="2062" y="738"/>
                      <a:pt x="1978" y="738"/>
                    </a:cubicBezTo>
                    <a:cubicBezTo>
                      <a:pt x="1961" y="738"/>
                      <a:pt x="1944" y="741"/>
                      <a:pt x="1927" y="749"/>
                    </a:cubicBezTo>
                    <a:cubicBezTo>
                      <a:pt x="1963" y="695"/>
                      <a:pt x="1981" y="624"/>
                      <a:pt x="1954" y="561"/>
                    </a:cubicBezTo>
                    <a:cubicBezTo>
                      <a:pt x="1936" y="499"/>
                      <a:pt x="1882" y="454"/>
                      <a:pt x="1820" y="445"/>
                    </a:cubicBezTo>
                    <a:cubicBezTo>
                      <a:pt x="1856" y="419"/>
                      <a:pt x="1838" y="356"/>
                      <a:pt x="1802" y="338"/>
                    </a:cubicBezTo>
                    <a:cubicBezTo>
                      <a:pt x="1789" y="331"/>
                      <a:pt x="1774" y="329"/>
                      <a:pt x="1758" y="329"/>
                    </a:cubicBezTo>
                    <a:cubicBezTo>
                      <a:pt x="1734" y="329"/>
                      <a:pt x="1708" y="336"/>
                      <a:pt x="1686" y="347"/>
                    </a:cubicBezTo>
                    <a:cubicBezTo>
                      <a:pt x="1695" y="213"/>
                      <a:pt x="1642" y="71"/>
                      <a:pt x="1535" y="17"/>
                    </a:cubicBezTo>
                    <a:cubicBezTo>
                      <a:pt x="1511" y="6"/>
                      <a:pt x="1486" y="0"/>
                      <a:pt x="1460" y="0"/>
                    </a:cubicBezTo>
                    <a:close/>
                  </a:path>
                </a:pathLst>
              </a:custGeom>
              <a:solidFill>
                <a:srgbClr val="7C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4"/>
              <p:cNvSpPr/>
              <p:nvPr/>
            </p:nvSpPr>
            <p:spPr>
              <a:xfrm>
                <a:off x="-1096822" y="1904406"/>
                <a:ext cx="95644" cy="193796"/>
              </a:xfrm>
              <a:custGeom>
                <a:avLst/>
                <a:gdLst/>
                <a:ahLst/>
                <a:cxnLst/>
                <a:rect l="l" t="t" r="r" b="b"/>
                <a:pathLst>
                  <a:path w="2106" h="4267" extrusionOk="0">
                    <a:moveTo>
                      <a:pt x="723" y="1"/>
                    </a:moveTo>
                    <a:lnTo>
                      <a:pt x="0" y="4194"/>
                    </a:lnTo>
                    <a:cubicBezTo>
                      <a:pt x="0" y="4194"/>
                      <a:pt x="541" y="4266"/>
                      <a:pt x="1071" y="4266"/>
                    </a:cubicBezTo>
                    <a:cubicBezTo>
                      <a:pt x="1576" y="4266"/>
                      <a:pt x="2070" y="4201"/>
                      <a:pt x="2079" y="3944"/>
                    </a:cubicBezTo>
                    <a:cubicBezTo>
                      <a:pt x="2106" y="3409"/>
                      <a:pt x="1784" y="1321"/>
                      <a:pt x="72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4"/>
              <p:cNvSpPr/>
              <p:nvPr/>
            </p:nvSpPr>
            <p:spPr>
              <a:xfrm>
                <a:off x="-1106541" y="1903225"/>
                <a:ext cx="95644" cy="193751"/>
              </a:xfrm>
              <a:custGeom>
                <a:avLst/>
                <a:gdLst/>
                <a:ahLst/>
                <a:cxnLst/>
                <a:rect l="l" t="t" r="r" b="b"/>
                <a:pathLst>
                  <a:path w="2106" h="4266" extrusionOk="0">
                    <a:moveTo>
                      <a:pt x="723" y="0"/>
                    </a:moveTo>
                    <a:lnTo>
                      <a:pt x="0" y="4193"/>
                    </a:lnTo>
                    <a:cubicBezTo>
                      <a:pt x="0" y="4193"/>
                      <a:pt x="541" y="4266"/>
                      <a:pt x="1072" y="4266"/>
                    </a:cubicBezTo>
                    <a:cubicBezTo>
                      <a:pt x="1578" y="4266"/>
                      <a:pt x="2075" y="4200"/>
                      <a:pt x="2088" y="3943"/>
                    </a:cubicBezTo>
                    <a:cubicBezTo>
                      <a:pt x="2106" y="3408"/>
                      <a:pt x="1784" y="1320"/>
                      <a:pt x="723"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1096822" y="1904406"/>
                <a:ext cx="70938" cy="193933"/>
              </a:xfrm>
              <a:custGeom>
                <a:avLst/>
                <a:gdLst/>
                <a:ahLst/>
                <a:cxnLst/>
                <a:rect l="l" t="t" r="r" b="b"/>
                <a:pathLst>
                  <a:path w="1562" h="4270" extrusionOk="0">
                    <a:moveTo>
                      <a:pt x="723" y="1"/>
                    </a:moveTo>
                    <a:lnTo>
                      <a:pt x="0" y="4194"/>
                    </a:lnTo>
                    <a:cubicBezTo>
                      <a:pt x="0" y="4194"/>
                      <a:pt x="527" y="4269"/>
                      <a:pt x="1054" y="4269"/>
                    </a:cubicBezTo>
                    <a:cubicBezTo>
                      <a:pt x="1230" y="4269"/>
                      <a:pt x="1405" y="4261"/>
                      <a:pt x="1561" y="4238"/>
                    </a:cubicBezTo>
                    <a:cubicBezTo>
                      <a:pt x="1267" y="3801"/>
                      <a:pt x="1044" y="3105"/>
                      <a:pt x="982" y="2303"/>
                    </a:cubicBezTo>
                    <a:cubicBezTo>
                      <a:pt x="928" y="1669"/>
                      <a:pt x="990" y="1071"/>
                      <a:pt x="1133" y="608"/>
                    </a:cubicBezTo>
                    <a:cubicBezTo>
                      <a:pt x="1008" y="402"/>
                      <a:pt x="875" y="197"/>
                      <a:pt x="72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1275124" y="1870798"/>
                <a:ext cx="167808" cy="202607"/>
              </a:xfrm>
              <a:custGeom>
                <a:avLst/>
                <a:gdLst/>
                <a:ahLst/>
                <a:cxnLst/>
                <a:rect l="l" t="t" r="r" b="b"/>
                <a:pathLst>
                  <a:path w="3695" h="4461" extrusionOk="0">
                    <a:moveTo>
                      <a:pt x="1509" y="0"/>
                    </a:moveTo>
                    <a:cubicBezTo>
                      <a:pt x="1509" y="0"/>
                      <a:pt x="331" y="741"/>
                      <a:pt x="1" y="1098"/>
                    </a:cubicBezTo>
                    <a:lnTo>
                      <a:pt x="3391" y="4461"/>
                    </a:lnTo>
                    <a:lnTo>
                      <a:pt x="3694" y="357"/>
                    </a:lnTo>
                    <a:lnTo>
                      <a:pt x="1509" y="0"/>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1237429" y="1882561"/>
                <a:ext cx="126072" cy="190844"/>
              </a:xfrm>
              <a:custGeom>
                <a:avLst/>
                <a:gdLst/>
                <a:ahLst/>
                <a:cxnLst/>
                <a:rect l="l" t="t" r="r" b="b"/>
                <a:pathLst>
                  <a:path w="2776" h="4202" extrusionOk="0">
                    <a:moveTo>
                      <a:pt x="2338" y="0"/>
                    </a:moveTo>
                    <a:lnTo>
                      <a:pt x="2106" y="3051"/>
                    </a:lnTo>
                    <a:lnTo>
                      <a:pt x="393" y="553"/>
                    </a:lnTo>
                    <a:lnTo>
                      <a:pt x="1" y="678"/>
                    </a:lnTo>
                    <a:lnTo>
                      <a:pt x="2400" y="4202"/>
                    </a:lnTo>
                    <a:lnTo>
                      <a:pt x="2775" y="72"/>
                    </a:lnTo>
                    <a:lnTo>
                      <a:pt x="2338"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4"/>
              <p:cNvSpPr/>
              <p:nvPr/>
            </p:nvSpPr>
            <p:spPr>
              <a:xfrm>
                <a:off x="-1256458" y="1870798"/>
                <a:ext cx="130886" cy="44100"/>
              </a:xfrm>
              <a:custGeom>
                <a:avLst/>
                <a:gdLst/>
                <a:ahLst/>
                <a:cxnLst/>
                <a:rect l="l" t="t" r="r" b="b"/>
                <a:pathLst>
                  <a:path w="2882" h="971" extrusionOk="0">
                    <a:moveTo>
                      <a:pt x="1098" y="0"/>
                    </a:moveTo>
                    <a:cubicBezTo>
                      <a:pt x="1098" y="0"/>
                      <a:pt x="464" y="402"/>
                      <a:pt x="0" y="750"/>
                    </a:cubicBezTo>
                    <a:cubicBezTo>
                      <a:pt x="239" y="886"/>
                      <a:pt x="604" y="971"/>
                      <a:pt x="1022" y="971"/>
                    </a:cubicBezTo>
                    <a:cubicBezTo>
                      <a:pt x="1150" y="971"/>
                      <a:pt x="1283" y="963"/>
                      <a:pt x="1419" y="946"/>
                    </a:cubicBezTo>
                    <a:cubicBezTo>
                      <a:pt x="2106" y="866"/>
                      <a:pt x="2668" y="598"/>
                      <a:pt x="2882" y="286"/>
                    </a:cubicBezTo>
                    <a:lnTo>
                      <a:pt x="1098" y="0"/>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p:cNvSpPr/>
              <p:nvPr/>
            </p:nvSpPr>
            <p:spPr>
              <a:xfrm>
                <a:off x="-1173393" y="2003685"/>
                <a:ext cx="57950" cy="55137"/>
              </a:xfrm>
              <a:custGeom>
                <a:avLst/>
                <a:gdLst/>
                <a:ahLst/>
                <a:cxnLst/>
                <a:rect l="l" t="t" r="r" b="b"/>
                <a:pathLst>
                  <a:path w="1276" h="1214" extrusionOk="0">
                    <a:moveTo>
                      <a:pt x="0" y="1"/>
                    </a:moveTo>
                    <a:lnTo>
                      <a:pt x="928" y="1214"/>
                    </a:lnTo>
                    <a:lnTo>
                      <a:pt x="1276" y="224"/>
                    </a:lnTo>
                    <a:cubicBezTo>
                      <a:pt x="634" y="215"/>
                      <a:pt x="0" y="1"/>
                      <a:pt x="0"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4"/>
              <p:cNvSpPr/>
              <p:nvPr/>
            </p:nvSpPr>
            <p:spPr>
              <a:xfrm>
                <a:off x="-1147870" y="1880517"/>
                <a:ext cx="97279" cy="242757"/>
              </a:xfrm>
              <a:custGeom>
                <a:avLst/>
                <a:gdLst/>
                <a:ahLst/>
                <a:cxnLst/>
                <a:rect l="l" t="t" r="r" b="b"/>
                <a:pathLst>
                  <a:path w="2142" h="5345" extrusionOk="0">
                    <a:moveTo>
                      <a:pt x="606" y="1"/>
                    </a:moveTo>
                    <a:cubicBezTo>
                      <a:pt x="561" y="1"/>
                      <a:pt x="532" y="6"/>
                      <a:pt x="527" y="18"/>
                    </a:cubicBezTo>
                    <a:cubicBezTo>
                      <a:pt x="482" y="99"/>
                      <a:pt x="553" y="2641"/>
                      <a:pt x="0" y="5344"/>
                    </a:cubicBezTo>
                    <a:lnTo>
                      <a:pt x="1508" y="4809"/>
                    </a:lnTo>
                    <a:cubicBezTo>
                      <a:pt x="1508" y="4809"/>
                      <a:pt x="2141" y="349"/>
                      <a:pt x="1865" y="250"/>
                    </a:cubicBezTo>
                    <a:cubicBezTo>
                      <a:pt x="1638" y="167"/>
                      <a:pt x="860" y="1"/>
                      <a:pt x="606"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4"/>
              <p:cNvSpPr/>
              <p:nvPr/>
            </p:nvSpPr>
            <p:spPr>
              <a:xfrm>
                <a:off x="-1147870" y="1880926"/>
                <a:ext cx="83882" cy="242348"/>
              </a:xfrm>
              <a:custGeom>
                <a:avLst/>
                <a:gdLst/>
                <a:ahLst/>
                <a:cxnLst/>
                <a:rect l="l" t="t" r="r" b="b"/>
                <a:pathLst>
                  <a:path w="1847" h="5336" extrusionOk="0">
                    <a:moveTo>
                      <a:pt x="535" y="1"/>
                    </a:moveTo>
                    <a:cubicBezTo>
                      <a:pt x="527" y="1"/>
                      <a:pt x="527" y="9"/>
                      <a:pt x="527" y="9"/>
                    </a:cubicBezTo>
                    <a:cubicBezTo>
                      <a:pt x="482" y="90"/>
                      <a:pt x="553" y="2632"/>
                      <a:pt x="0" y="5335"/>
                    </a:cubicBezTo>
                    <a:lnTo>
                      <a:pt x="1508" y="4800"/>
                    </a:lnTo>
                    <a:cubicBezTo>
                      <a:pt x="1508" y="4800"/>
                      <a:pt x="1722" y="3292"/>
                      <a:pt x="1847" y="2008"/>
                    </a:cubicBezTo>
                    <a:lnTo>
                      <a:pt x="1847" y="2008"/>
                    </a:lnTo>
                    <a:cubicBezTo>
                      <a:pt x="1713" y="2552"/>
                      <a:pt x="1499" y="2909"/>
                      <a:pt x="1267" y="2909"/>
                    </a:cubicBezTo>
                    <a:cubicBezTo>
                      <a:pt x="848" y="2909"/>
                      <a:pt x="518" y="1847"/>
                      <a:pt x="518" y="536"/>
                    </a:cubicBezTo>
                    <a:cubicBezTo>
                      <a:pt x="518" y="357"/>
                      <a:pt x="527" y="170"/>
                      <a:pt x="535"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4"/>
              <p:cNvSpPr/>
              <p:nvPr/>
            </p:nvSpPr>
            <p:spPr>
              <a:xfrm>
                <a:off x="-1304281" y="1895232"/>
                <a:ext cx="213587" cy="237352"/>
              </a:xfrm>
              <a:custGeom>
                <a:avLst/>
                <a:gdLst/>
                <a:ahLst/>
                <a:cxnLst/>
                <a:rect l="l" t="t" r="r" b="b"/>
                <a:pathLst>
                  <a:path w="4703" h="5226" extrusionOk="0">
                    <a:moveTo>
                      <a:pt x="1266" y="1"/>
                    </a:moveTo>
                    <a:cubicBezTo>
                      <a:pt x="986" y="1"/>
                      <a:pt x="70" y="730"/>
                      <a:pt x="36" y="926"/>
                    </a:cubicBezTo>
                    <a:cubicBezTo>
                      <a:pt x="1" y="1131"/>
                      <a:pt x="411" y="2977"/>
                      <a:pt x="1535" y="5225"/>
                    </a:cubicBezTo>
                    <a:lnTo>
                      <a:pt x="4702" y="4806"/>
                    </a:lnTo>
                    <a:cubicBezTo>
                      <a:pt x="4060" y="4084"/>
                      <a:pt x="1517" y="87"/>
                      <a:pt x="1303" y="7"/>
                    </a:cubicBezTo>
                    <a:cubicBezTo>
                      <a:pt x="1292" y="3"/>
                      <a:pt x="1280" y="1"/>
                      <a:pt x="1266"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4"/>
              <p:cNvSpPr/>
              <p:nvPr/>
            </p:nvSpPr>
            <p:spPr>
              <a:xfrm>
                <a:off x="-1319677" y="2549450"/>
                <a:ext cx="41782" cy="66082"/>
              </a:xfrm>
              <a:custGeom>
                <a:avLst/>
                <a:gdLst/>
                <a:ahLst/>
                <a:cxnLst/>
                <a:rect l="l" t="t" r="r" b="b"/>
                <a:pathLst>
                  <a:path w="920" h="1455" extrusionOk="0">
                    <a:moveTo>
                      <a:pt x="723" y="0"/>
                    </a:moveTo>
                    <a:lnTo>
                      <a:pt x="1" y="339"/>
                    </a:lnTo>
                    <a:lnTo>
                      <a:pt x="143" y="1454"/>
                    </a:lnTo>
                    <a:lnTo>
                      <a:pt x="920" y="1454"/>
                    </a:lnTo>
                    <a:lnTo>
                      <a:pt x="723" y="0"/>
                    </a:ln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4"/>
              <p:cNvSpPr/>
              <p:nvPr/>
            </p:nvSpPr>
            <p:spPr>
              <a:xfrm>
                <a:off x="-1298604" y="2410068"/>
                <a:ext cx="209499" cy="205878"/>
              </a:xfrm>
              <a:custGeom>
                <a:avLst/>
                <a:gdLst/>
                <a:ahLst/>
                <a:cxnLst/>
                <a:rect l="l" t="t" r="r" b="b"/>
                <a:pathLst>
                  <a:path w="4613" h="4533" extrusionOk="0">
                    <a:moveTo>
                      <a:pt x="3319" y="0"/>
                    </a:moveTo>
                    <a:lnTo>
                      <a:pt x="1" y="4532"/>
                    </a:lnTo>
                    <a:lnTo>
                      <a:pt x="2855" y="4532"/>
                    </a:lnTo>
                    <a:cubicBezTo>
                      <a:pt x="2855" y="4532"/>
                      <a:pt x="4586" y="2141"/>
                      <a:pt x="4595" y="1588"/>
                    </a:cubicBezTo>
                    <a:cubicBezTo>
                      <a:pt x="4613" y="1026"/>
                      <a:pt x="3319" y="0"/>
                      <a:pt x="3319" y="0"/>
                    </a:cubicBezTo>
                    <a:close/>
                  </a:path>
                </a:pathLst>
              </a:custGeom>
              <a:solidFill>
                <a:srgbClr val="AF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4"/>
              <p:cNvSpPr/>
              <p:nvPr/>
            </p:nvSpPr>
            <p:spPr>
              <a:xfrm>
                <a:off x="-1254460" y="2269051"/>
                <a:ext cx="69757" cy="327415"/>
              </a:xfrm>
              <a:custGeom>
                <a:avLst/>
                <a:gdLst/>
                <a:ahLst/>
                <a:cxnLst/>
                <a:rect l="l" t="t" r="r" b="b"/>
                <a:pathLst>
                  <a:path w="1536" h="7209" extrusionOk="0">
                    <a:moveTo>
                      <a:pt x="63" y="1"/>
                    </a:moveTo>
                    <a:lnTo>
                      <a:pt x="63" y="1"/>
                    </a:lnTo>
                    <a:cubicBezTo>
                      <a:pt x="54" y="1009"/>
                      <a:pt x="1" y="2525"/>
                      <a:pt x="242" y="2909"/>
                    </a:cubicBezTo>
                    <a:cubicBezTo>
                      <a:pt x="242" y="2909"/>
                      <a:pt x="144" y="3400"/>
                      <a:pt x="90" y="3908"/>
                    </a:cubicBezTo>
                    <a:cubicBezTo>
                      <a:pt x="37" y="4408"/>
                      <a:pt x="501" y="5942"/>
                      <a:pt x="501" y="7209"/>
                    </a:cubicBezTo>
                    <a:lnTo>
                      <a:pt x="608" y="7111"/>
                    </a:lnTo>
                    <a:cubicBezTo>
                      <a:pt x="929" y="5425"/>
                      <a:pt x="1410" y="3748"/>
                      <a:pt x="1134" y="3025"/>
                    </a:cubicBezTo>
                    <a:cubicBezTo>
                      <a:pt x="1482" y="2231"/>
                      <a:pt x="1535" y="830"/>
                      <a:pt x="1509" y="179"/>
                    </a:cubicBezTo>
                    <a:lnTo>
                      <a:pt x="63" y="1"/>
                    </a:ln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4"/>
              <p:cNvSpPr/>
              <p:nvPr/>
            </p:nvSpPr>
            <p:spPr>
              <a:xfrm>
                <a:off x="-1255232" y="2576972"/>
                <a:ext cx="44189" cy="36516"/>
              </a:xfrm>
              <a:custGeom>
                <a:avLst/>
                <a:gdLst/>
                <a:ahLst/>
                <a:cxnLst/>
                <a:rect l="l" t="t" r="r" b="b"/>
                <a:pathLst>
                  <a:path w="973" h="804" extrusionOk="0">
                    <a:moveTo>
                      <a:pt x="535" y="1"/>
                    </a:moveTo>
                    <a:cubicBezTo>
                      <a:pt x="473" y="1"/>
                      <a:pt x="268" y="474"/>
                      <a:pt x="268" y="474"/>
                    </a:cubicBezTo>
                    <a:cubicBezTo>
                      <a:pt x="268" y="474"/>
                      <a:pt x="0" y="661"/>
                      <a:pt x="54" y="759"/>
                    </a:cubicBezTo>
                    <a:lnTo>
                      <a:pt x="250" y="804"/>
                    </a:lnTo>
                    <a:lnTo>
                      <a:pt x="928" y="804"/>
                    </a:lnTo>
                    <a:cubicBezTo>
                      <a:pt x="973" y="714"/>
                      <a:pt x="785" y="518"/>
                      <a:pt x="749" y="483"/>
                    </a:cubicBezTo>
                    <a:cubicBezTo>
                      <a:pt x="723" y="304"/>
                      <a:pt x="669" y="108"/>
                      <a:pt x="598" y="36"/>
                    </a:cubicBezTo>
                    <a:cubicBezTo>
                      <a:pt x="589" y="10"/>
                      <a:pt x="580" y="1"/>
                      <a:pt x="56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4"/>
              <p:cNvSpPr/>
              <p:nvPr/>
            </p:nvSpPr>
            <p:spPr>
              <a:xfrm>
                <a:off x="-1258502" y="2606583"/>
                <a:ext cx="51092" cy="9356"/>
              </a:xfrm>
              <a:custGeom>
                <a:avLst/>
                <a:gdLst/>
                <a:ahLst/>
                <a:cxnLst/>
                <a:rect l="l" t="t" r="r" b="b"/>
                <a:pathLst>
                  <a:path w="1125" h="206" extrusionOk="0">
                    <a:moveTo>
                      <a:pt x="1" y="0"/>
                    </a:moveTo>
                    <a:lnTo>
                      <a:pt x="10" y="205"/>
                    </a:lnTo>
                    <a:lnTo>
                      <a:pt x="1125" y="205"/>
                    </a:lnTo>
                    <a:lnTo>
                      <a:pt x="1107"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4"/>
              <p:cNvSpPr/>
              <p:nvPr/>
            </p:nvSpPr>
            <p:spPr>
              <a:xfrm>
                <a:off x="-1254823" y="2588326"/>
                <a:ext cx="41328" cy="20710"/>
              </a:xfrm>
              <a:custGeom>
                <a:avLst/>
                <a:gdLst/>
                <a:ahLst/>
                <a:cxnLst/>
                <a:rect l="l" t="t" r="r" b="b"/>
                <a:pathLst>
                  <a:path w="910" h="456" extrusionOk="0">
                    <a:moveTo>
                      <a:pt x="437" y="1"/>
                    </a:moveTo>
                    <a:cubicBezTo>
                      <a:pt x="187" y="1"/>
                      <a:pt x="0" y="206"/>
                      <a:pt x="18" y="456"/>
                    </a:cubicBezTo>
                    <a:lnTo>
                      <a:pt x="152" y="456"/>
                    </a:lnTo>
                    <a:cubicBezTo>
                      <a:pt x="152" y="295"/>
                      <a:pt x="286" y="161"/>
                      <a:pt x="446" y="161"/>
                    </a:cubicBezTo>
                    <a:cubicBezTo>
                      <a:pt x="607" y="161"/>
                      <a:pt x="749" y="295"/>
                      <a:pt x="767" y="456"/>
                    </a:cubicBezTo>
                    <a:lnTo>
                      <a:pt x="910" y="456"/>
                    </a:lnTo>
                    <a:cubicBezTo>
                      <a:pt x="892" y="206"/>
                      <a:pt x="687" y="1"/>
                      <a:pt x="437" y="1"/>
                    </a:cubicBez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4"/>
              <p:cNvSpPr/>
              <p:nvPr/>
            </p:nvSpPr>
            <p:spPr>
              <a:xfrm>
                <a:off x="-1166127" y="2258515"/>
                <a:ext cx="77433" cy="333909"/>
              </a:xfrm>
              <a:custGeom>
                <a:avLst/>
                <a:gdLst/>
                <a:ahLst/>
                <a:cxnLst/>
                <a:rect l="l" t="t" r="r" b="b"/>
                <a:pathLst>
                  <a:path w="1705" h="7352" extrusionOk="0">
                    <a:moveTo>
                      <a:pt x="1517" y="1"/>
                    </a:moveTo>
                    <a:lnTo>
                      <a:pt x="1" y="536"/>
                    </a:lnTo>
                    <a:lnTo>
                      <a:pt x="474" y="2856"/>
                    </a:lnTo>
                    <a:cubicBezTo>
                      <a:pt x="474" y="2856"/>
                      <a:pt x="322" y="3337"/>
                      <a:pt x="322" y="3864"/>
                    </a:cubicBezTo>
                    <a:cubicBezTo>
                      <a:pt x="313" y="4390"/>
                      <a:pt x="1045" y="6031"/>
                      <a:pt x="1178" y="7352"/>
                    </a:cubicBezTo>
                    <a:lnTo>
                      <a:pt x="1276" y="7254"/>
                    </a:lnTo>
                    <a:cubicBezTo>
                      <a:pt x="1410" y="5612"/>
                      <a:pt x="1535" y="3962"/>
                      <a:pt x="1419" y="2980"/>
                    </a:cubicBezTo>
                    <a:cubicBezTo>
                      <a:pt x="1705" y="2151"/>
                      <a:pt x="1615" y="679"/>
                      <a:pt x="1517"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4"/>
              <p:cNvSpPr/>
              <p:nvPr/>
            </p:nvSpPr>
            <p:spPr>
              <a:xfrm>
                <a:off x="-1119121" y="2566844"/>
                <a:ext cx="83927" cy="45417"/>
              </a:xfrm>
              <a:custGeom>
                <a:avLst/>
                <a:gdLst/>
                <a:ahLst/>
                <a:cxnLst/>
                <a:rect l="l" t="t" r="r" b="b"/>
                <a:pathLst>
                  <a:path w="1848" h="1000" extrusionOk="0">
                    <a:moveTo>
                      <a:pt x="241" y="1"/>
                    </a:moveTo>
                    <a:cubicBezTo>
                      <a:pt x="1" y="19"/>
                      <a:pt x="45" y="1000"/>
                      <a:pt x="45" y="1000"/>
                    </a:cubicBezTo>
                    <a:lnTo>
                      <a:pt x="1803" y="1000"/>
                    </a:lnTo>
                    <a:cubicBezTo>
                      <a:pt x="1847" y="875"/>
                      <a:pt x="848" y="572"/>
                      <a:pt x="848" y="572"/>
                    </a:cubicBezTo>
                    <a:cubicBezTo>
                      <a:pt x="848" y="572"/>
                      <a:pt x="331" y="1"/>
                      <a:pt x="241"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4"/>
              <p:cNvSpPr/>
              <p:nvPr/>
            </p:nvSpPr>
            <p:spPr>
              <a:xfrm>
                <a:off x="-1121937" y="2604131"/>
                <a:ext cx="85925" cy="11809"/>
              </a:xfrm>
              <a:custGeom>
                <a:avLst/>
                <a:gdLst/>
                <a:ahLst/>
                <a:cxnLst/>
                <a:rect l="l" t="t" r="r" b="b"/>
                <a:pathLst>
                  <a:path w="1892" h="260" extrusionOk="0">
                    <a:moveTo>
                      <a:pt x="0" y="0"/>
                    </a:moveTo>
                    <a:lnTo>
                      <a:pt x="18" y="259"/>
                    </a:lnTo>
                    <a:lnTo>
                      <a:pt x="1891" y="259"/>
                    </a:lnTo>
                    <a:lnTo>
                      <a:pt x="1882"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4"/>
              <p:cNvSpPr/>
              <p:nvPr/>
            </p:nvSpPr>
            <p:spPr>
              <a:xfrm>
                <a:off x="-1084288" y="2587509"/>
                <a:ext cx="16259" cy="23572"/>
              </a:xfrm>
              <a:custGeom>
                <a:avLst/>
                <a:gdLst/>
                <a:ahLst/>
                <a:cxnLst/>
                <a:rect l="l" t="t" r="r" b="b"/>
                <a:pathLst>
                  <a:path w="358" h="519" extrusionOk="0">
                    <a:moveTo>
                      <a:pt x="36" y="1"/>
                    </a:moveTo>
                    <a:lnTo>
                      <a:pt x="1" y="518"/>
                    </a:lnTo>
                    <a:lnTo>
                      <a:pt x="242" y="518"/>
                    </a:lnTo>
                    <a:lnTo>
                      <a:pt x="358" y="126"/>
                    </a:lnTo>
                    <a:lnTo>
                      <a:pt x="36"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4"/>
              <p:cNvSpPr/>
              <p:nvPr/>
            </p:nvSpPr>
            <p:spPr>
              <a:xfrm>
                <a:off x="-1060762" y="2594412"/>
                <a:ext cx="10582" cy="15442"/>
              </a:xfrm>
              <a:custGeom>
                <a:avLst/>
                <a:gdLst/>
                <a:ahLst/>
                <a:cxnLst/>
                <a:rect l="l" t="t" r="r" b="b"/>
                <a:pathLst>
                  <a:path w="233" h="340" extrusionOk="0">
                    <a:moveTo>
                      <a:pt x="0" y="0"/>
                    </a:moveTo>
                    <a:lnTo>
                      <a:pt x="18" y="339"/>
                    </a:lnTo>
                    <a:lnTo>
                      <a:pt x="188" y="313"/>
                    </a:lnTo>
                    <a:lnTo>
                      <a:pt x="232" y="45"/>
                    </a:lnTo>
                    <a:lnTo>
                      <a:pt x="0" y="0"/>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4"/>
              <p:cNvSpPr/>
              <p:nvPr/>
            </p:nvSpPr>
            <p:spPr>
              <a:xfrm>
                <a:off x="-1107768" y="2571295"/>
                <a:ext cx="18257" cy="37742"/>
              </a:xfrm>
              <a:custGeom>
                <a:avLst/>
                <a:gdLst/>
                <a:ahLst/>
                <a:cxnLst/>
                <a:rect l="l" t="t" r="r" b="b"/>
                <a:pathLst>
                  <a:path w="402" h="831" extrusionOk="0">
                    <a:moveTo>
                      <a:pt x="214" y="1"/>
                    </a:moveTo>
                    <a:lnTo>
                      <a:pt x="0" y="786"/>
                    </a:lnTo>
                    <a:lnTo>
                      <a:pt x="241" y="831"/>
                    </a:lnTo>
                    <a:lnTo>
                      <a:pt x="402" y="170"/>
                    </a:lnTo>
                    <a:lnTo>
                      <a:pt x="214" y="1"/>
                    </a:lnTo>
                    <a:close/>
                  </a:path>
                </a:pathLst>
              </a:custGeom>
              <a:solidFill>
                <a:srgbClr val="8C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4"/>
              <p:cNvSpPr/>
              <p:nvPr/>
            </p:nvSpPr>
            <p:spPr>
              <a:xfrm>
                <a:off x="-1309549" y="2071764"/>
                <a:ext cx="252053" cy="544192"/>
              </a:xfrm>
              <a:custGeom>
                <a:avLst/>
                <a:gdLst/>
                <a:ahLst/>
                <a:cxnLst/>
                <a:rect l="l" t="t" r="r" b="b"/>
                <a:pathLst>
                  <a:path w="5550" h="11982" extrusionOk="0">
                    <a:moveTo>
                      <a:pt x="5148" y="0"/>
                    </a:moveTo>
                    <a:lnTo>
                      <a:pt x="554" y="883"/>
                    </a:lnTo>
                    <a:cubicBezTo>
                      <a:pt x="554" y="883"/>
                      <a:pt x="108" y="3185"/>
                      <a:pt x="295" y="4033"/>
                    </a:cubicBezTo>
                    <a:cubicBezTo>
                      <a:pt x="491" y="4880"/>
                      <a:pt x="215" y="8181"/>
                      <a:pt x="411" y="8841"/>
                    </a:cubicBezTo>
                    <a:cubicBezTo>
                      <a:pt x="1" y="9394"/>
                      <a:pt x="143" y="11981"/>
                      <a:pt x="143" y="11981"/>
                    </a:cubicBezTo>
                    <a:cubicBezTo>
                      <a:pt x="2177" y="11981"/>
                      <a:pt x="5148" y="8975"/>
                      <a:pt x="5148" y="8975"/>
                    </a:cubicBezTo>
                    <a:cubicBezTo>
                      <a:pt x="5193" y="7851"/>
                      <a:pt x="5496" y="6379"/>
                      <a:pt x="5112" y="6334"/>
                    </a:cubicBezTo>
                    <a:cubicBezTo>
                      <a:pt x="5112" y="6334"/>
                      <a:pt x="5550" y="3230"/>
                      <a:pt x="5139" y="2891"/>
                    </a:cubicBezTo>
                    <a:cubicBezTo>
                      <a:pt x="5353" y="1981"/>
                      <a:pt x="5148" y="0"/>
                      <a:pt x="5148" y="0"/>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4"/>
              <p:cNvSpPr/>
              <p:nvPr/>
            </p:nvSpPr>
            <p:spPr>
              <a:xfrm>
                <a:off x="-1271445" y="2187620"/>
                <a:ext cx="198146" cy="260969"/>
              </a:xfrm>
              <a:custGeom>
                <a:avLst/>
                <a:gdLst/>
                <a:ahLst/>
                <a:cxnLst/>
                <a:rect l="l" t="t" r="r" b="b"/>
                <a:pathLst>
                  <a:path w="4363" h="5746" extrusionOk="0">
                    <a:moveTo>
                      <a:pt x="4354" y="1"/>
                    </a:moveTo>
                    <a:cubicBezTo>
                      <a:pt x="3613" y="72"/>
                      <a:pt x="1553" y="393"/>
                      <a:pt x="652" y="1740"/>
                    </a:cubicBezTo>
                    <a:lnTo>
                      <a:pt x="0" y="5746"/>
                    </a:lnTo>
                    <a:cubicBezTo>
                      <a:pt x="1294" y="1401"/>
                      <a:pt x="3613" y="813"/>
                      <a:pt x="4363" y="429"/>
                    </a:cubicBezTo>
                    <a:cubicBezTo>
                      <a:pt x="4345" y="384"/>
                      <a:pt x="4327" y="358"/>
                      <a:pt x="4300" y="340"/>
                    </a:cubicBezTo>
                    <a:cubicBezTo>
                      <a:pt x="4327" y="233"/>
                      <a:pt x="4345" y="126"/>
                      <a:pt x="4354"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4"/>
              <p:cNvSpPr/>
              <p:nvPr/>
            </p:nvSpPr>
            <p:spPr>
              <a:xfrm>
                <a:off x="-1304281" y="2112684"/>
                <a:ext cx="117534" cy="444910"/>
              </a:xfrm>
              <a:custGeom>
                <a:avLst/>
                <a:gdLst/>
                <a:ahLst/>
                <a:cxnLst/>
                <a:rect l="l" t="t" r="r" b="b"/>
                <a:pathLst>
                  <a:path w="2588" h="9796" extrusionOk="0">
                    <a:moveTo>
                      <a:pt x="2588" y="0"/>
                    </a:moveTo>
                    <a:lnTo>
                      <a:pt x="1339" y="36"/>
                    </a:lnTo>
                    <a:lnTo>
                      <a:pt x="242" y="1231"/>
                    </a:lnTo>
                    <a:cubicBezTo>
                      <a:pt x="152" y="1909"/>
                      <a:pt x="90" y="2703"/>
                      <a:pt x="179" y="3132"/>
                    </a:cubicBezTo>
                    <a:cubicBezTo>
                      <a:pt x="375" y="3979"/>
                      <a:pt x="99" y="7280"/>
                      <a:pt x="295" y="7940"/>
                    </a:cubicBezTo>
                    <a:cubicBezTo>
                      <a:pt x="81" y="8225"/>
                      <a:pt x="19" y="9064"/>
                      <a:pt x="1" y="9796"/>
                    </a:cubicBezTo>
                    <a:lnTo>
                      <a:pt x="964" y="7940"/>
                    </a:lnTo>
                    <a:lnTo>
                      <a:pt x="1749" y="4095"/>
                    </a:lnTo>
                    <a:lnTo>
                      <a:pt x="1749" y="1508"/>
                    </a:lnTo>
                    <a:cubicBezTo>
                      <a:pt x="1749" y="1508"/>
                      <a:pt x="2142" y="295"/>
                      <a:pt x="2588" y="0"/>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4"/>
              <p:cNvSpPr/>
              <p:nvPr/>
            </p:nvSpPr>
            <p:spPr>
              <a:xfrm>
                <a:off x="-1273489" y="2318918"/>
                <a:ext cx="203823" cy="164911"/>
              </a:xfrm>
              <a:custGeom>
                <a:avLst/>
                <a:gdLst/>
                <a:ahLst/>
                <a:cxnLst/>
                <a:rect l="l" t="t" r="r" b="b"/>
                <a:pathLst>
                  <a:path w="4488" h="3631" extrusionOk="0">
                    <a:moveTo>
                      <a:pt x="4426" y="0"/>
                    </a:moveTo>
                    <a:lnTo>
                      <a:pt x="1" y="3631"/>
                    </a:lnTo>
                    <a:cubicBezTo>
                      <a:pt x="1" y="3631"/>
                      <a:pt x="2739" y="2221"/>
                      <a:pt x="4488" y="1115"/>
                    </a:cubicBezTo>
                    <a:cubicBezTo>
                      <a:pt x="4452" y="981"/>
                      <a:pt x="4408" y="901"/>
                      <a:pt x="4318" y="892"/>
                    </a:cubicBezTo>
                    <a:cubicBezTo>
                      <a:pt x="4318" y="892"/>
                      <a:pt x="4372" y="509"/>
                      <a:pt x="4426" y="0"/>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4"/>
              <p:cNvSpPr/>
              <p:nvPr/>
            </p:nvSpPr>
            <p:spPr>
              <a:xfrm>
                <a:off x="-1341567" y="1934426"/>
                <a:ext cx="97279" cy="220865"/>
              </a:xfrm>
              <a:custGeom>
                <a:avLst/>
                <a:gdLst/>
                <a:ahLst/>
                <a:cxnLst/>
                <a:rect l="l" t="t" r="r" b="b"/>
                <a:pathLst>
                  <a:path w="2142" h="4863" extrusionOk="0">
                    <a:moveTo>
                      <a:pt x="980" y="1"/>
                    </a:moveTo>
                    <a:cubicBezTo>
                      <a:pt x="941" y="1"/>
                      <a:pt x="900" y="20"/>
                      <a:pt x="857" y="63"/>
                    </a:cubicBezTo>
                    <a:cubicBezTo>
                      <a:pt x="331" y="598"/>
                      <a:pt x="1" y="2685"/>
                      <a:pt x="108" y="4862"/>
                    </a:cubicBezTo>
                    <a:cubicBezTo>
                      <a:pt x="108" y="4862"/>
                      <a:pt x="2142" y="2953"/>
                      <a:pt x="1883" y="2757"/>
                    </a:cubicBezTo>
                    <a:cubicBezTo>
                      <a:pt x="1645" y="2568"/>
                      <a:pt x="1430" y="1"/>
                      <a:pt x="980"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4"/>
              <p:cNvSpPr/>
              <p:nvPr/>
            </p:nvSpPr>
            <p:spPr>
              <a:xfrm>
                <a:off x="-1237020" y="1827062"/>
                <a:ext cx="67714" cy="71896"/>
              </a:xfrm>
              <a:custGeom>
                <a:avLst/>
                <a:gdLst/>
                <a:ahLst/>
                <a:cxnLst/>
                <a:rect l="l" t="t" r="r" b="b"/>
                <a:pathLst>
                  <a:path w="1491" h="1583" extrusionOk="0">
                    <a:moveTo>
                      <a:pt x="179" y="0"/>
                    </a:moveTo>
                    <a:lnTo>
                      <a:pt x="1" y="1445"/>
                    </a:lnTo>
                    <a:cubicBezTo>
                      <a:pt x="1" y="1445"/>
                      <a:pt x="449" y="1582"/>
                      <a:pt x="658" y="1582"/>
                    </a:cubicBezTo>
                    <a:cubicBezTo>
                      <a:pt x="676" y="1582"/>
                      <a:pt x="692" y="1581"/>
                      <a:pt x="705" y="1579"/>
                    </a:cubicBezTo>
                    <a:cubicBezTo>
                      <a:pt x="928" y="1534"/>
                      <a:pt x="1490" y="1097"/>
                      <a:pt x="1490" y="1097"/>
                    </a:cubicBezTo>
                    <a:lnTo>
                      <a:pt x="1267" y="303"/>
                    </a:lnTo>
                    <a:lnTo>
                      <a:pt x="179" y="0"/>
                    </a:ln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4"/>
              <p:cNvSpPr/>
              <p:nvPr/>
            </p:nvSpPr>
            <p:spPr>
              <a:xfrm>
                <a:off x="-1268221" y="1880926"/>
                <a:ext cx="189244" cy="233446"/>
              </a:xfrm>
              <a:custGeom>
                <a:avLst/>
                <a:gdLst/>
                <a:ahLst/>
                <a:cxnLst/>
                <a:rect l="l" t="t" r="r" b="b"/>
                <a:pathLst>
                  <a:path w="4167" h="5140" extrusionOk="0">
                    <a:moveTo>
                      <a:pt x="545" y="1"/>
                    </a:moveTo>
                    <a:lnTo>
                      <a:pt x="1" y="232"/>
                    </a:lnTo>
                    <a:cubicBezTo>
                      <a:pt x="1009" y="2374"/>
                      <a:pt x="4078" y="5139"/>
                      <a:pt x="4078" y="5139"/>
                    </a:cubicBezTo>
                    <a:lnTo>
                      <a:pt x="4167" y="5112"/>
                    </a:lnTo>
                    <a:cubicBezTo>
                      <a:pt x="4167" y="5112"/>
                      <a:pt x="2347" y="2775"/>
                      <a:pt x="1999" y="2195"/>
                    </a:cubicBezTo>
                    <a:cubicBezTo>
                      <a:pt x="1499" y="1401"/>
                      <a:pt x="545" y="1"/>
                      <a:pt x="545" y="1"/>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4"/>
              <p:cNvSpPr/>
              <p:nvPr/>
            </p:nvSpPr>
            <p:spPr>
              <a:xfrm>
                <a:off x="-1233387" y="1762980"/>
                <a:ext cx="64081" cy="100781"/>
              </a:xfrm>
              <a:custGeom>
                <a:avLst/>
                <a:gdLst/>
                <a:ahLst/>
                <a:cxnLst/>
                <a:rect l="l" t="t" r="r" b="b"/>
                <a:pathLst>
                  <a:path w="1411" h="2219" extrusionOk="0">
                    <a:moveTo>
                      <a:pt x="671" y="0"/>
                    </a:moveTo>
                    <a:cubicBezTo>
                      <a:pt x="664" y="0"/>
                      <a:pt x="658" y="1"/>
                      <a:pt x="652" y="2"/>
                    </a:cubicBezTo>
                    <a:cubicBezTo>
                      <a:pt x="500" y="19"/>
                      <a:pt x="1" y="189"/>
                      <a:pt x="1" y="385"/>
                    </a:cubicBezTo>
                    <a:cubicBezTo>
                      <a:pt x="10" y="572"/>
                      <a:pt x="90" y="1768"/>
                      <a:pt x="117" y="1920"/>
                    </a:cubicBezTo>
                    <a:cubicBezTo>
                      <a:pt x="133" y="2050"/>
                      <a:pt x="456" y="2218"/>
                      <a:pt x="764" y="2218"/>
                    </a:cubicBezTo>
                    <a:cubicBezTo>
                      <a:pt x="792" y="2218"/>
                      <a:pt x="821" y="2217"/>
                      <a:pt x="848" y="2214"/>
                    </a:cubicBezTo>
                    <a:cubicBezTo>
                      <a:pt x="1009" y="2196"/>
                      <a:pt x="1339" y="1964"/>
                      <a:pt x="1375" y="1848"/>
                    </a:cubicBezTo>
                    <a:cubicBezTo>
                      <a:pt x="1410" y="1741"/>
                      <a:pt x="1321" y="376"/>
                      <a:pt x="1285" y="287"/>
                    </a:cubicBezTo>
                    <a:cubicBezTo>
                      <a:pt x="1243" y="210"/>
                      <a:pt x="837" y="0"/>
                      <a:pt x="671"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4"/>
              <p:cNvSpPr/>
              <p:nvPr/>
            </p:nvSpPr>
            <p:spPr>
              <a:xfrm>
                <a:off x="-1250373" y="1805172"/>
                <a:ext cx="18666" cy="24480"/>
              </a:xfrm>
              <a:custGeom>
                <a:avLst/>
                <a:gdLst/>
                <a:ahLst/>
                <a:cxnLst/>
                <a:rect l="l" t="t" r="r" b="b"/>
                <a:pathLst>
                  <a:path w="411" h="539" extrusionOk="0">
                    <a:moveTo>
                      <a:pt x="109" y="1"/>
                    </a:moveTo>
                    <a:cubicBezTo>
                      <a:pt x="95" y="1"/>
                      <a:pt x="83" y="4"/>
                      <a:pt x="72" y="9"/>
                    </a:cubicBezTo>
                    <a:cubicBezTo>
                      <a:pt x="0" y="54"/>
                      <a:pt x="0" y="205"/>
                      <a:pt x="72" y="348"/>
                    </a:cubicBezTo>
                    <a:cubicBezTo>
                      <a:pt x="137" y="464"/>
                      <a:pt x="226" y="539"/>
                      <a:pt x="295" y="539"/>
                    </a:cubicBezTo>
                    <a:cubicBezTo>
                      <a:pt x="311" y="539"/>
                      <a:pt x="326" y="535"/>
                      <a:pt x="339" y="527"/>
                    </a:cubicBezTo>
                    <a:cubicBezTo>
                      <a:pt x="411" y="491"/>
                      <a:pt x="411" y="339"/>
                      <a:pt x="339" y="197"/>
                    </a:cubicBezTo>
                    <a:cubicBezTo>
                      <a:pt x="272" y="77"/>
                      <a:pt x="179" y="1"/>
                      <a:pt x="109"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4"/>
              <p:cNvSpPr/>
              <p:nvPr/>
            </p:nvSpPr>
            <p:spPr>
              <a:xfrm>
                <a:off x="-1286024" y="2091202"/>
                <a:ext cx="89558" cy="238669"/>
              </a:xfrm>
              <a:custGeom>
                <a:avLst/>
                <a:gdLst/>
                <a:ahLst/>
                <a:cxnLst/>
                <a:rect l="l" t="t" r="r" b="b"/>
                <a:pathLst>
                  <a:path w="1972" h="5255" extrusionOk="0">
                    <a:moveTo>
                      <a:pt x="1231" y="1"/>
                    </a:moveTo>
                    <a:lnTo>
                      <a:pt x="277" y="2266"/>
                    </a:lnTo>
                    <a:lnTo>
                      <a:pt x="0" y="5255"/>
                    </a:lnTo>
                    <a:cubicBezTo>
                      <a:pt x="758" y="2240"/>
                      <a:pt x="1972" y="527"/>
                      <a:pt x="1972" y="527"/>
                    </a:cubicBezTo>
                    <a:lnTo>
                      <a:pt x="1231" y="1"/>
                    </a:lnTo>
                    <a:close/>
                  </a:path>
                </a:pathLst>
              </a:custGeom>
              <a:solidFill>
                <a:srgbClr val="AF97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4"/>
              <p:cNvSpPr/>
              <p:nvPr/>
            </p:nvSpPr>
            <p:spPr>
              <a:xfrm>
                <a:off x="-1227710" y="2081165"/>
                <a:ext cx="45824" cy="27841"/>
              </a:xfrm>
              <a:custGeom>
                <a:avLst/>
                <a:gdLst/>
                <a:ahLst/>
                <a:cxnLst/>
                <a:rect l="l" t="t" r="r" b="b"/>
                <a:pathLst>
                  <a:path w="1009" h="613" extrusionOk="0">
                    <a:moveTo>
                      <a:pt x="263" y="1"/>
                    </a:moveTo>
                    <a:cubicBezTo>
                      <a:pt x="160" y="1"/>
                      <a:pt x="82" y="32"/>
                      <a:pt x="54" y="97"/>
                    </a:cubicBezTo>
                    <a:cubicBezTo>
                      <a:pt x="1" y="213"/>
                      <a:pt x="152" y="391"/>
                      <a:pt x="393" y="507"/>
                    </a:cubicBezTo>
                    <a:cubicBezTo>
                      <a:pt x="524" y="565"/>
                      <a:pt x="644" y="613"/>
                      <a:pt x="741" y="613"/>
                    </a:cubicBezTo>
                    <a:cubicBezTo>
                      <a:pt x="823" y="613"/>
                      <a:pt x="888" y="579"/>
                      <a:pt x="929" y="489"/>
                    </a:cubicBezTo>
                    <a:cubicBezTo>
                      <a:pt x="1009" y="302"/>
                      <a:pt x="830" y="195"/>
                      <a:pt x="590" y="79"/>
                    </a:cubicBezTo>
                    <a:cubicBezTo>
                      <a:pt x="474" y="27"/>
                      <a:pt x="358" y="1"/>
                      <a:pt x="26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4"/>
              <p:cNvSpPr/>
              <p:nvPr/>
            </p:nvSpPr>
            <p:spPr>
              <a:xfrm>
                <a:off x="-1207046" y="2102919"/>
                <a:ext cx="28839" cy="20847"/>
              </a:xfrm>
              <a:custGeom>
                <a:avLst/>
                <a:gdLst/>
                <a:ahLst/>
                <a:cxnLst/>
                <a:rect l="l" t="t" r="r" b="b"/>
                <a:pathLst>
                  <a:path w="635" h="459" extrusionOk="0">
                    <a:moveTo>
                      <a:pt x="324" y="0"/>
                    </a:moveTo>
                    <a:cubicBezTo>
                      <a:pt x="211" y="0"/>
                      <a:pt x="98" y="59"/>
                      <a:pt x="54" y="153"/>
                    </a:cubicBezTo>
                    <a:cubicBezTo>
                      <a:pt x="1" y="269"/>
                      <a:pt x="72" y="394"/>
                      <a:pt x="206" y="438"/>
                    </a:cubicBezTo>
                    <a:cubicBezTo>
                      <a:pt x="250" y="450"/>
                      <a:pt x="292" y="459"/>
                      <a:pt x="331" y="459"/>
                    </a:cubicBezTo>
                    <a:cubicBezTo>
                      <a:pt x="413" y="459"/>
                      <a:pt x="485" y="422"/>
                      <a:pt x="545" y="296"/>
                    </a:cubicBezTo>
                    <a:cubicBezTo>
                      <a:pt x="634" y="108"/>
                      <a:pt x="536" y="55"/>
                      <a:pt x="402" y="10"/>
                    </a:cubicBezTo>
                    <a:cubicBezTo>
                      <a:pt x="377" y="3"/>
                      <a:pt x="350" y="0"/>
                      <a:pt x="324"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4"/>
              <p:cNvSpPr/>
              <p:nvPr/>
            </p:nvSpPr>
            <p:spPr>
              <a:xfrm>
                <a:off x="-1213132" y="2118315"/>
                <a:ext cx="25977" cy="16487"/>
              </a:xfrm>
              <a:custGeom>
                <a:avLst/>
                <a:gdLst/>
                <a:ahLst/>
                <a:cxnLst/>
                <a:rect l="l" t="t" r="r" b="b"/>
                <a:pathLst>
                  <a:path w="572" h="363" extrusionOk="0">
                    <a:moveTo>
                      <a:pt x="316" y="0"/>
                    </a:moveTo>
                    <a:cubicBezTo>
                      <a:pt x="255" y="0"/>
                      <a:pt x="190" y="18"/>
                      <a:pt x="135" y="55"/>
                    </a:cubicBezTo>
                    <a:cubicBezTo>
                      <a:pt x="28" y="126"/>
                      <a:pt x="1" y="242"/>
                      <a:pt x="72" y="305"/>
                    </a:cubicBezTo>
                    <a:cubicBezTo>
                      <a:pt x="110" y="337"/>
                      <a:pt x="150" y="363"/>
                      <a:pt x="205" y="363"/>
                    </a:cubicBezTo>
                    <a:cubicBezTo>
                      <a:pt x="255" y="363"/>
                      <a:pt x="318" y="342"/>
                      <a:pt x="402" y="287"/>
                    </a:cubicBezTo>
                    <a:cubicBezTo>
                      <a:pt x="572" y="171"/>
                      <a:pt x="536" y="108"/>
                      <a:pt x="465" y="46"/>
                    </a:cubicBezTo>
                    <a:cubicBezTo>
                      <a:pt x="426" y="16"/>
                      <a:pt x="373" y="0"/>
                      <a:pt x="316" y="0"/>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4"/>
              <p:cNvSpPr/>
              <p:nvPr/>
            </p:nvSpPr>
            <p:spPr>
              <a:xfrm>
                <a:off x="-1248783" y="2079394"/>
                <a:ext cx="63626" cy="62585"/>
              </a:xfrm>
              <a:custGeom>
                <a:avLst/>
                <a:gdLst/>
                <a:ahLst/>
                <a:cxnLst/>
                <a:rect l="l" t="t" r="r" b="b"/>
                <a:pathLst>
                  <a:path w="1401" h="1378" extrusionOk="0">
                    <a:moveTo>
                      <a:pt x="583" y="1"/>
                    </a:moveTo>
                    <a:cubicBezTo>
                      <a:pt x="579" y="1"/>
                      <a:pt x="575" y="1"/>
                      <a:pt x="572" y="2"/>
                    </a:cubicBezTo>
                    <a:cubicBezTo>
                      <a:pt x="447" y="20"/>
                      <a:pt x="1" y="671"/>
                      <a:pt x="37" y="867"/>
                    </a:cubicBezTo>
                    <a:cubicBezTo>
                      <a:pt x="63" y="974"/>
                      <a:pt x="349" y="1349"/>
                      <a:pt x="554" y="1376"/>
                    </a:cubicBezTo>
                    <a:cubicBezTo>
                      <a:pt x="560" y="1377"/>
                      <a:pt x="566" y="1377"/>
                      <a:pt x="573" y="1377"/>
                    </a:cubicBezTo>
                    <a:cubicBezTo>
                      <a:pt x="789" y="1377"/>
                      <a:pt x="1401" y="843"/>
                      <a:pt x="1384" y="653"/>
                    </a:cubicBezTo>
                    <a:cubicBezTo>
                      <a:pt x="1375" y="462"/>
                      <a:pt x="733" y="1"/>
                      <a:pt x="583"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4"/>
              <p:cNvSpPr/>
              <p:nvPr/>
            </p:nvSpPr>
            <p:spPr>
              <a:xfrm>
                <a:off x="-1248783" y="2079394"/>
                <a:ext cx="40919" cy="62540"/>
              </a:xfrm>
              <a:custGeom>
                <a:avLst/>
                <a:gdLst/>
                <a:ahLst/>
                <a:cxnLst/>
                <a:rect l="l" t="t" r="r" b="b"/>
                <a:pathLst>
                  <a:path w="901" h="1377" extrusionOk="0">
                    <a:moveTo>
                      <a:pt x="583" y="1"/>
                    </a:moveTo>
                    <a:cubicBezTo>
                      <a:pt x="579" y="1"/>
                      <a:pt x="575" y="1"/>
                      <a:pt x="572" y="2"/>
                    </a:cubicBezTo>
                    <a:cubicBezTo>
                      <a:pt x="447" y="20"/>
                      <a:pt x="1" y="671"/>
                      <a:pt x="37" y="867"/>
                    </a:cubicBezTo>
                    <a:cubicBezTo>
                      <a:pt x="63" y="974"/>
                      <a:pt x="349" y="1349"/>
                      <a:pt x="554" y="1376"/>
                    </a:cubicBezTo>
                    <a:cubicBezTo>
                      <a:pt x="557" y="1376"/>
                      <a:pt x="560" y="1377"/>
                      <a:pt x="564" y="1377"/>
                    </a:cubicBezTo>
                    <a:cubicBezTo>
                      <a:pt x="661" y="1377"/>
                      <a:pt x="900" y="1143"/>
                      <a:pt x="857" y="1126"/>
                    </a:cubicBezTo>
                    <a:cubicBezTo>
                      <a:pt x="643" y="1028"/>
                      <a:pt x="634" y="600"/>
                      <a:pt x="831" y="171"/>
                    </a:cubicBezTo>
                    <a:cubicBezTo>
                      <a:pt x="839" y="153"/>
                      <a:pt x="839" y="145"/>
                      <a:pt x="848" y="127"/>
                    </a:cubicBezTo>
                    <a:cubicBezTo>
                      <a:pt x="733" y="52"/>
                      <a:pt x="632" y="1"/>
                      <a:pt x="58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4"/>
              <p:cNvSpPr/>
              <p:nvPr/>
            </p:nvSpPr>
            <p:spPr>
              <a:xfrm>
                <a:off x="-1348425" y="2054415"/>
                <a:ext cx="129705" cy="307885"/>
              </a:xfrm>
              <a:custGeom>
                <a:avLst/>
                <a:gdLst/>
                <a:ahLst/>
                <a:cxnLst/>
                <a:rect l="l" t="t" r="r" b="b"/>
                <a:pathLst>
                  <a:path w="2856" h="6779" extrusionOk="0">
                    <a:moveTo>
                      <a:pt x="1976" y="1"/>
                    </a:moveTo>
                    <a:cubicBezTo>
                      <a:pt x="1953" y="1"/>
                      <a:pt x="1931" y="3"/>
                      <a:pt x="1909" y="8"/>
                    </a:cubicBezTo>
                    <a:cubicBezTo>
                      <a:pt x="1544" y="79"/>
                      <a:pt x="72" y="1301"/>
                      <a:pt x="36" y="2104"/>
                    </a:cubicBezTo>
                    <a:cubicBezTo>
                      <a:pt x="0" y="2916"/>
                      <a:pt x="1258" y="6779"/>
                      <a:pt x="1258" y="6779"/>
                    </a:cubicBezTo>
                    <a:cubicBezTo>
                      <a:pt x="1258" y="6779"/>
                      <a:pt x="2454" y="1265"/>
                      <a:pt x="2855" y="570"/>
                    </a:cubicBezTo>
                    <a:cubicBezTo>
                      <a:pt x="2855" y="570"/>
                      <a:pt x="2341" y="1"/>
                      <a:pt x="1976" y="1"/>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4"/>
              <p:cNvSpPr/>
              <p:nvPr/>
            </p:nvSpPr>
            <p:spPr>
              <a:xfrm>
                <a:off x="-1335073" y="1907267"/>
                <a:ext cx="158408" cy="154374"/>
              </a:xfrm>
              <a:custGeom>
                <a:avLst/>
                <a:gdLst/>
                <a:ahLst/>
                <a:cxnLst/>
                <a:rect l="l" t="t" r="r" b="b"/>
                <a:pathLst>
                  <a:path w="3488" h="3399" extrusionOk="0">
                    <a:moveTo>
                      <a:pt x="1401" y="0"/>
                    </a:moveTo>
                    <a:cubicBezTo>
                      <a:pt x="1009" y="99"/>
                      <a:pt x="643" y="384"/>
                      <a:pt x="616" y="500"/>
                    </a:cubicBezTo>
                    <a:lnTo>
                      <a:pt x="670" y="625"/>
                    </a:lnTo>
                    <a:cubicBezTo>
                      <a:pt x="322" y="973"/>
                      <a:pt x="108" y="2025"/>
                      <a:pt x="1" y="3292"/>
                    </a:cubicBezTo>
                    <a:cubicBezTo>
                      <a:pt x="72" y="3337"/>
                      <a:pt x="143" y="3373"/>
                      <a:pt x="224" y="3390"/>
                    </a:cubicBezTo>
                    <a:cubicBezTo>
                      <a:pt x="249" y="3396"/>
                      <a:pt x="274" y="3398"/>
                      <a:pt x="299" y="3398"/>
                    </a:cubicBezTo>
                    <a:cubicBezTo>
                      <a:pt x="736" y="3398"/>
                      <a:pt x="1103" y="2634"/>
                      <a:pt x="2173" y="2634"/>
                    </a:cubicBezTo>
                    <a:cubicBezTo>
                      <a:pt x="2388" y="2634"/>
                      <a:pt x="2631" y="2665"/>
                      <a:pt x="2909" y="2739"/>
                    </a:cubicBezTo>
                    <a:cubicBezTo>
                      <a:pt x="2934" y="2746"/>
                      <a:pt x="2956" y="2749"/>
                      <a:pt x="2975" y="2749"/>
                    </a:cubicBezTo>
                    <a:cubicBezTo>
                      <a:pt x="3487" y="2749"/>
                      <a:pt x="1668" y="362"/>
                      <a:pt x="1401" y="0"/>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4"/>
              <p:cNvSpPr/>
              <p:nvPr/>
            </p:nvSpPr>
            <p:spPr>
              <a:xfrm>
                <a:off x="-1310367" y="1925887"/>
                <a:ext cx="123211" cy="140249"/>
              </a:xfrm>
              <a:custGeom>
                <a:avLst/>
                <a:gdLst/>
                <a:ahLst/>
                <a:cxnLst/>
                <a:rect l="l" t="t" r="r" b="b"/>
                <a:pathLst>
                  <a:path w="2713" h="3088" extrusionOk="0">
                    <a:moveTo>
                      <a:pt x="126" y="1"/>
                    </a:moveTo>
                    <a:cubicBezTo>
                      <a:pt x="99" y="36"/>
                      <a:pt x="81" y="63"/>
                      <a:pt x="72" y="90"/>
                    </a:cubicBezTo>
                    <a:lnTo>
                      <a:pt x="126" y="215"/>
                    </a:lnTo>
                    <a:cubicBezTo>
                      <a:pt x="81" y="259"/>
                      <a:pt x="37" y="313"/>
                      <a:pt x="1" y="384"/>
                    </a:cubicBezTo>
                    <a:cubicBezTo>
                      <a:pt x="286" y="688"/>
                      <a:pt x="2311" y="2739"/>
                      <a:pt x="2686" y="3087"/>
                    </a:cubicBezTo>
                    <a:cubicBezTo>
                      <a:pt x="2695" y="3061"/>
                      <a:pt x="2704" y="2980"/>
                      <a:pt x="2713" y="2963"/>
                    </a:cubicBezTo>
                    <a:cubicBezTo>
                      <a:pt x="2445" y="2632"/>
                      <a:pt x="500" y="545"/>
                      <a:pt x="126"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4"/>
              <p:cNvSpPr/>
              <p:nvPr/>
            </p:nvSpPr>
            <p:spPr>
              <a:xfrm>
                <a:off x="-1348425" y="2073353"/>
                <a:ext cx="129705" cy="288946"/>
              </a:xfrm>
              <a:custGeom>
                <a:avLst/>
                <a:gdLst/>
                <a:ahLst/>
                <a:cxnLst/>
                <a:rect l="l" t="t" r="r" b="b"/>
                <a:pathLst>
                  <a:path w="2856" h="6362" extrusionOk="0">
                    <a:moveTo>
                      <a:pt x="2703" y="1"/>
                    </a:moveTo>
                    <a:cubicBezTo>
                      <a:pt x="2659" y="224"/>
                      <a:pt x="2587" y="456"/>
                      <a:pt x="2507" y="697"/>
                    </a:cubicBezTo>
                    <a:cubicBezTo>
                      <a:pt x="2136" y="1769"/>
                      <a:pt x="1543" y="2559"/>
                      <a:pt x="1132" y="2559"/>
                    </a:cubicBezTo>
                    <a:cubicBezTo>
                      <a:pt x="1098" y="2559"/>
                      <a:pt x="1066" y="2554"/>
                      <a:pt x="1035" y="2543"/>
                    </a:cubicBezTo>
                    <a:cubicBezTo>
                      <a:pt x="634" y="2401"/>
                      <a:pt x="616" y="1357"/>
                      <a:pt x="1008" y="206"/>
                    </a:cubicBezTo>
                    <a:lnTo>
                      <a:pt x="1008" y="206"/>
                    </a:lnTo>
                    <a:cubicBezTo>
                      <a:pt x="536" y="652"/>
                      <a:pt x="63" y="1241"/>
                      <a:pt x="36" y="1687"/>
                    </a:cubicBezTo>
                    <a:cubicBezTo>
                      <a:pt x="0" y="2499"/>
                      <a:pt x="1258" y="6362"/>
                      <a:pt x="1258" y="6362"/>
                    </a:cubicBezTo>
                    <a:cubicBezTo>
                      <a:pt x="1258" y="6362"/>
                      <a:pt x="2454" y="848"/>
                      <a:pt x="2855" y="153"/>
                    </a:cubicBezTo>
                    <a:cubicBezTo>
                      <a:pt x="2855" y="153"/>
                      <a:pt x="2793" y="90"/>
                      <a:pt x="2703" y="1"/>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4"/>
              <p:cNvSpPr/>
              <p:nvPr/>
            </p:nvSpPr>
            <p:spPr>
              <a:xfrm>
                <a:off x="-1195692" y="2057594"/>
                <a:ext cx="104182" cy="82660"/>
              </a:xfrm>
              <a:custGeom>
                <a:avLst/>
                <a:gdLst/>
                <a:ahLst/>
                <a:cxnLst/>
                <a:rect l="l" t="t" r="r" b="b"/>
                <a:pathLst>
                  <a:path w="2294" h="1820" extrusionOk="0">
                    <a:moveTo>
                      <a:pt x="1" y="0"/>
                    </a:moveTo>
                    <a:cubicBezTo>
                      <a:pt x="1" y="0"/>
                      <a:pt x="607" y="1151"/>
                      <a:pt x="2293" y="1820"/>
                    </a:cubicBezTo>
                    <a:cubicBezTo>
                      <a:pt x="1615" y="1231"/>
                      <a:pt x="830" y="633"/>
                      <a:pt x="1" y="0"/>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4"/>
              <p:cNvSpPr/>
              <p:nvPr/>
            </p:nvSpPr>
            <p:spPr>
              <a:xfrm>
                <a:off x="-1147870" y="2445447"/>
                <a:ext cx="66896" cy="44872"/>
              </a:xfrm>
              <a:custGeom>
                <a:avLst/>
                <a:gdLst/>
                <a:ahLst/>
                <a:cxnLst/>
                <a:rect l="l" t="t" r="r" b="b"/>
                <a:pathLst>
                  <a:path w="1473" h="988" extrusionOk="0">
                    <a:moveTo>
                      <a:pt x="1454" y="1"/>
                    </a:moveTo>
                    <a:cubicBezTo>
                      <a:pt x="1376" y="1"/>
                      <a:pt x="831" y="339"/>
                      <a:pt x="0" y="988"/>
                    </a:cubicBezTo>
                    <a:cubicBezTo>
                      <a:pt x="1008" y="470"/>
                      <a:pt x="1472" y="51"/>
                      <a:pt x="1463" y="6"/>
                    </a:cubicBezTo>
                    <a:cubicBezTo>
                      <a:pt x="1463" y="3"/>
                      <a:pt x="1459" y="1"/>
                      <a:pt x="1454"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4"/>
              <p:cNvSpPr/>
              <p:nvPr/>
            </p:nvSpPr>
            <p:spPr>
              <a:xfrm>
                <a:off x="-1305507" y="2474468"/>
                <a:ext cx="181569" cy="141476"/>
              </a:xfrm>
              <a:custGeom>
                <a:avLst/>
                <a:gdLst/>
                <a:ahLst/>
                <a:cxnLst/>
                <a:rect l="l" t="t" r="r" b="b"/>
                <a:pathLst>
                  <a:path w="3998" h="3115" extrusionOk="0">
                    <a:moveTo>
                      <a:pt x="3998" y="1"/>
                    </a:moveTo>
                    <a:cubicBezTo>
                      <a:pt x="3400" y="349"/>
                      <a:pt x="2142" y="964"/>
                      <a:pt x="46" y="1357"/>
                    </a:cubicBezTo>
                    <a:cubicBezTo>
                      <a:pt x="1" y="2213"/>
                      <a:pt x="54" y="3114"/>
                      <a:pt x="54" y="3114"/>
                    </a:cubicBezTo>
                    <a:cubicBezTo>
                      <a:pt x="135" y="3114"/>
                      <a:pt x="215" y="3114"/>
                      <a:pt x="295" y="3105"/>
                    </a:cubicBezTo>
                    <a:cubicBezTo>
                      <a:pt x="991" y="2106"/>
                      <a:pt x="3088" y="616"/>
                      <a:pt x="3998" y="1"/>
                    </a:cubicBezTo>
                    <a:close/>
                  </a:path>
                </a:pathLst>
              </a:custGeom>
              <a:solidFill>
                <a:srgbClr val="DCC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4"/>
              <p:cNvSpPr/>
              <p:nvPr/>
            </p:nvSpPr>
            <p:spPr>
              <a:xfrm>
                <a:off x="-1267812" y="2242347"/>
                <a:ext cx="96053" cy="103098"/>
              </a:xfrm>
              <a:custGeom>
                <a:avLst/>
                <a:gdLst/>
                <a:ahLst/>
                <a:cxnLst/>
                <a:rect l="l" t="t" r="r" b="b"/>
                <a:pathLst>
                  <a:path w="2115" h="2270" extrusionOk="0">
                    <a:moveTo>
                      <a:pt x="2115" y="0"/>
                    </a:moveTo>
                    <a:cubicBezTo>
                      <a:pt x="2115" y="0"/>
                      <a:pt x="1044" y="393"/>
                      <a:pt x="732" y="830"/>
                    </a:cubicBezTo>
                    <a:cubicBezTo>
                      <a:pt x="411" y="1276"/>
                      <a:pt x="1" y="2186"/>
                      <a:pt x="197" y="2266"/>
                    </a:cubicBezTo>
                    <a:cubicBezTo>
                      <a:pt x="202" y="2268"/>
                      <a:pt x="207" y="2269"/>
                      <a:pt x="213" y="2269"/>
                    </a:cubicBezTo>
                    <a:cubicBezTo>
                      <a:pt x="441" y="2269"/>
                      <a:pt x="1515" y="800"/>
                      <a:pt x="2115" y="0"/>
                    </a:cubicBezTo>
                    <a:close/>
                  </a:path>
                </a:pathLst>
              </a:custGeom>
              <a:solidFill>
                <a:srgbClr val="E8D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4"/>
              <p:cNvSpPr/>
              <p:nvPr/>
            </p:nvSpPr>
            <p:spPr>
              <a:xfrm>
                <a:off x="-1168170" y="2126354"/>
                <a:ext cx="100549" cy="61722"/>
              </a:xfrm>
              <a:custGeom>
                <a:avLst/>
                <a:gdLst/>
                <a:ahLst/>
                <a:cxnLst/>
                <a:rect l="l" t="t" r="r" b="b"/>
                <a:pathLst>
                  <a:path w="2214" h="1359" extrusionOk="0">
                    <a:moveTo>
                      <a:pt x="66" y="1"/>
                    </a:moveTo>
                    <a:cubicBezTo>
                      <a:pt x="24" y="1"/>
                      <a:pt x="0" y="9"/>
                      <a:pt x="1" y="29"/>
                    </a:cubicBezTo>
                    <a:cubicBezTo>
                      <a:pt x="10" y="217"/>
                      <a:pt x="1036" y="1189"/>
                      <a:pt x="2080" y="1359"/>
                    </a:cubicBezTo>
                    <a:cubicBezTo>
                      <a:pt x="2205" y="1162"/>
                      <a:pt x="2214" y="913"/>
                      <a:pt x="2124" y="627"/>
                    </a:cubicBezTo>
                    <a:cubicBezTo>
                      <a:pt x="2124" y="627"/>
                      <a:pt x="423" y="1"/>
                      <a:pt x="66" y="1"/>
                    </a:cubicBezTo>
                    <a:close/>
                  </a:path>
                </a:pathLst>
              </a:custGeom>
              <a:solidFill>
                <a:srgbClr val="F2E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4"/>
              <p:cNvSpPr/>
              <p:nvPr/>
            </p:nvSpPr>
            <p:spPr>
              <a:xfrm>
                <a:off x="-1247557" y="1812120"/>
                <a:ext cx="12217" cy="14488"/>
              </a:xfrm>
              <a:custGeom>
                <a:avLst/>
                <a:gdLst/>
                <a:ahLst/>
                <a:cxnLst/>
                <a:rect l="l" t="t" r="r" b="b"/>
                <a:pathLst>
                  <a:path w="269" h="319" extrusionOk="0">
                    <a:moveTo>
                      <a:pt x="61" y="0"/>
                    </a:moveTo>
                    <a:cubicBezTo>
                      <a:pt x="52" y="0"/>
                      <a:pt x="43" y="3"/>
                      <a:pt x="36" y="8"/>
                    </a:cubicBezTo>
                    <a:cubicBezTo>
                      <a:pt x="1" y="35"/>
                      <a:pt x="10" y="124"/>
                      <a:pt x="63" y="204"/>
                    </a:cubicBezTo>
                    <a:cubicBezTo>
                      <a:pt x="106" y="276"/>
                      <a:pt x="167" y="319"/>
                      <a:pt x="207" y="319"/>
                    </a:cubicBezTo>
                    <a:cubicBezTo>
                      <a:pt x="217" y="319"/>
                      <a:pt x="226" y="316"/>
                      <a:pt x="233" y="311"/>
                    </a:cubicBezTo>
                    <a:cubicBezTo>
                      <a:pt x="268" y="284"/>
                      <a:pt x="250" y="195"/>
                      <a:pt x="197" y="115"/>
                    </a:cubicBezTo>
                    <a:cubicBezTo>
                      <a:pt x="154" y="43"/>
                      <a:pt x="99" y="0"/>
                      <a:pt x="61" y="0"/>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4"/>
              <p:cNvSpPr/>
              <p:nvPr/>
            </p:nvSpPr>
            <p:spPr>
              <a:xfrm>
                <a:off x="-1243515" y="1818524"/>
                <a:ext cx="8583" cy="10037"/>
              </a:xfrm>
              <a:custGeom>
                <a:avLst/>
                <a:gdLst/>
                <a:ahLst/>
                <a:cxnLst/>
                <a:rect l="l" t="t" r="r" b="b"/>
                <a:pathLst>
                  <a:path w="189" h="221" extrusionOk="0">
                    <a:moveTo>
                      <a:pt x="55" y="1"/>
                    </a:moveTo>
                    <a:cubicBezTo>
                      <a:pt x="45" y="1"/>
                      <a:pt x="36" y="3"/>
                      <a:pt x="28" y="10"/>
                    </a:cubicBezTo>
                    <a:cubicBezTo>
                      <a:pt x="1" y="27"/>
                      <a:pt x="10" y="90"/>
                      <a:pt x="45" y="152"/>
                    </a:cubicBezTo>
                    <a:cubicBezTo>
                      <a:pt x="74" y="195"/>
                      <a:pt x="113" y="220"/>
                      <a:pt x="142" y="220"/>
                    </a:cubicBezTo>
                    <a:cubicBezTo>
                      <a:pt x="149" y="220"/>
                      <a:pt x="156" y="219"/>
                      <a:pt x="161" y="215"/>
                    </a:cubicBezTo>
                    <a:cubicBezTo>
                      <a:pt x="188" y="188"/>
                      <a:pt x="188" y="126"/>
                      <a:pt x="152" y="72"/>
                    </a:cubicBezTo>
                    <a:cubicBezTo>
                      <a:pt x="125" y="31"/>
                      <a:pt x="87" y="1"/>
                      <a:pt x="55"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4"/>
              <p:cNvSpPr/>
              <p:nvPr/>
            </p:nvSpPr>
            <p:spPr>
              <a:xfrm>
                <a:off x="-1228528" y="2129215"/>
                <a:ext cx="26386" cy="16078"/>
              </a:xfrm>
              <a:custGeom>
                <a:avLst/>
                <a:gdLst/>
                <a:ahLst/>
                <a:cxnLst/>
                <a:rect l="l" t="t" r="r" b="b"/>
                <a:pathLst>
                  <a:path w="581" h="354" extrusionOk="0">
                    <a:moveTo>
                      <a:pt x="323" y="1"/>
                    </a:moveTo>
                    <a:cubicBezTo>
                      <a:pt x="264" y="1"/>
                      <a:pt x="200" y="17"/>
                      <a:pt x="144" y="47"/>
                    </a:cubicBezTo>
                    <a:cubicBezTo>
                      <a:pt x="37" y="109"/>
                      <a:pt x="1" y="216"/>
                      <a:pt x="63" y="279"/>
                    </a:cubicBezTo>
                    <a:cubicBezTo>
                      <a:pt x="105" y="321"/>
                      <a:pt x="147" y="353"/>
                      <a:pt x="212" y="353"/>
                    </a:cubicBezTo>
                    <a:cubicBezTo>
                      <a:pt x="258" y="353"/>
                      <a:pt x="316" y="337"/>
                      <a:pt x="393" y="296"/>
                    </a:cubicBezTo>
                    <a:cubicBezTo>
                      <a:pt x="581" y="198"/>
                      <a:pt x="545" y="127"/>
                      <a:pt x="474" y="56"/>
                    </a:cubicBezTo>
                    <a:cubicBezTo>
                      <a:pt x="441" y="19"/>
                      <a:pt x="385" y="1"/>
                      <a:pt x="323"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1221625" y="1796497"/>
                <a:ext cx="8947" cy="14125"/>
              </a:xfrm>
              <a:custGeom>
                <a:avLst/>
                <a:gdLst/>
                <a:ahLst/>
                <a:cxnLst/>
                <a:rect l="l" t="t" r="r" b="b"/>
                <a:pathLst>
                  <a:path w="197" h="311" extrusionOk="0">
                    <a:moveTo>
                      <a:pt x="90" y="1"/>
                    </a:moveTo>
                    <a:cubicBezTo>
                      <a:pt x="84" y="1"/>
                      <a:pt x="78" y="2"/>
                      <a:pt x="72" y="4"/>
                    </a:cubicBezTo>
                    <a:cubicBezTo>
                      <a:pt x="27" y="13"/>
                      <a:pt x="1" y="102"/>
                      <a:pt x="18" y="182"/>
                    </a:cubicBezTo>
                    <a:cubicBezTo>
                      <a:pt x="26" y="260"/>
                      <a:pt x="68" y="311"/>
                      <a:pt x="108" y="311"/>
                    </a:cubicBezTo>
                    <a:cubicBezTo>
                      <a:pt x="114" y="311"/>
                      <a:pt x="120" y="310"/>
                      <a:pt x="125" y="307"/>
                    </a:cubicBezTo>
                    <a:cubicBezTo>
                      <a:pt x="170" y="289"/>
                      <a:pt x="197" y="209"/>
                      <a:pt x="179" y="120"/>
                    </a:cubicBezTo>
                    <a:cubicBezTo>
                      <a:pt x="171" y="50"/>
                      <a:pt x="130" y="1"/>
                      <a:pt x="90" y="1"/>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1189607" y="1796088"/>
                <a:ext cx="8947" cy="14534"/>
              </a:xfrm>
              <a:custGeom>
                <a:avLst/>
                <a:gdLst/>
                <a:ahLst/>
                <a:cxnLst/>
                <a:rect l="l" t="t" r="r" b="b"/>
                <a:pathLst>
                  <a:path w="197" h="320" extrusionOk="0">
                    <a:moveTo>
                      <a:pt x="88" y="1"/>
                    </a:moveTo>
                    <a:cubicBezTo>
                      <a:pt x="82" y="1"/>
                      <a:pt x="77" y="2"/>
                      <a:pt x="72" y="4"/>
                    </a:cubicBezTo>
                    <a:cubicBezTo>
                      <a:pt x="27" y="22"/>
                      <a:pt x="0" y="102"/>
                      <a:pt x="9" y="191"/>
                    </a:cubicBezTo>
                    <a:cubicBezTo>
                      <a:pt x="25" y="262"/>
                      <a:pt x="69" y="319"/>
                      <a:pt x="109" y="319"/>
                    </a:cubicBezTo>
                    <a:cubicBezTo>
                      <a:pt x="115" y="319"/>
                      <a:pt x="120" y="318"/>
                      <a:pt x="125" y="316"/>
                    </a:cubicBezTo>
                    <a:cubicBezTo>
                      <a:pt x="170" y="298"/>
                      <a:pt x="197" y="218"/>
                      <a:pt x="179" y="129"/>
                    </a:cubicBezTo>
                    <a:cubicBezTo>
                      <a:pt x="171" y="58"/>
                      <a:pt x="128" y="1"/>
                      <a:pt x="88" y="1"/>
                    </a:cubicBezTo>
                    <a:close/>
                  </a:path>
                </a:pathLst>
              </a:custGeom>
              <a:solidFill>
                <a:srgbClr val="6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p:nvPr/>
            </p:nvSpPr>
            <p:spPr>
              <a:xfrm>
                <a:off x="-1229709" y="1782009"/>
                <a:ext cx="22708" cy="14397"/>
              </a:xfrm>
              <a:custGeom>
                <a:avLst/>
                <a:gdLst/>
                <a:ahLst/>
                <a:cxnLst/>
                <a:rect l="l" t="t" r="r" b="b"/>
                <a:pathLst>
                  <a:path w="500" h="317" extrusionOk="0">
                    <a:moveTo>
                      <a:pt x="433" y="0"/>
                    </a:moveTo>
                    <a:cubicBezTo>
                      <a:pt x="429" y="0"/>
                      <a:pt x="424" y="1"/>
                      <a:pt x="419" y="2"/>
                    </a:cubicBezTo>
                    <a:lnTo>
                      <a:pt x="80" y="82"/>
                    </a:lnTo>
                    <a:cubicBezTo>
                      <a:pt x="36" y="91"/>
                      <a:pt x="0" y="136"/>
                      <a:pt x="0" y="180"/>
                    </a:cubicBezTo>
                    <a:lnTo>
                      <a:pt x="9" y="261"/>
                    </a:lnTo>
                    <a:cubicBezTo>
                      <a:pt x="9" y="298"/>
                      <a:pt x="34" y="316"/>
                      <a:pt x="68" y="316"/>
                    </a:cubicBezTo>
                    <a:cubicBezTo>
                      <a:pt x="75" y="316"/>
                      <a:pt x="82" y="316"/>
                      <a:pt x="89" y="314"/>
                    </a:cubicBezTo>
                    <a:lnTo>
                      <a:pt x="428" y="234"/>
                    </a:lnTo>
                    <a:cubicBezTo>
                      <a:pt x="464" y="225"/>
                      <a:pt x="500" y="180"/>
                      <a:pt x="500" y="145"/>
                    </a:cubicBezTo>
                    <a:lnTo>
                      <a:pt x="491" y="64"/>
                    </a:lnTo>
                    <a:cubicBezTo>
                      <a:pt x="491" y="25"/>
                      <a:pt x="464" y="0"/>
                      <a:pt x="433" y="0"/>
                    </a:cubicBezTo>
                    <a:close/>
                  </a:path>
                </a:pathLst>
              </a:custGeom>
              <a:solidFill>
                <a:srgbClr val="7C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1192468" y="1782464"/>
                <a:ext cx="18302" cy="11400"/>
              </a:xfrm>
              <a:custGeom>
                <a:avLst/>
                <a:gdLst/>
                <a:ahLst/>
                <a:cxnLst/>
                <a:rect l="l" t="t" r="r" b="b"/>
                <a:pathLst>
                  <a:path w="403" h="251" extrusionOk="0">
                    <a:moveTo>
                      <a:pt x="72" y="1"/>
                    </a:moveTo>
                    <a:cubicBezTo>
                      <a:pt x="37" y="1"/>
                      <a:pt x="10" y="36"/>
                      <a:pt x="10" y="72"/>
                    </a:cubicBezTo>
                    <a:lnTo>
                      <a:pt x="1" y="152"/>
                    </a:lnTo>
                    <a:cubicBezTo>
                      <a:pt x="1" y="197"/>
                      <a:pt x="28" y="233"/>
                      <a:pt x="63" y="233"/>
                    </a:cubicBezTo>
                    <a:lnTo>
                      <a:pt x="331" y="251"/>
                    </a:lnTo>
                    <a:cubicBezTo>
                      <a:pt x="367" y="251"/>
                      <a:pt x="393" y="224"/>
                      <a:pt x="402" y="179"/>
                    </a:cubicBezTo>
                    <a:lnTo>
                      <a:pt x="402" y="99"/>
                    </a:lnTo>
                    <a:cubicBezTo>
                      <a:pt x="402" y="63"/>
                      <a:pt x="384" y="27"/>
                      <a:pt x="349" y="27"/>
                    </a:cubicBezTo>
                    <a:lnTo>
                      <a:pt x="72" y="1"/>
                    </a:lnTo>
                    <a:close/>
                  </a:path>
                </a:pathLst>
              </a:custGeom>
              <a:solidFill>
                <a:srgbClr val="7C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p:nvPr/>
            </p:nvSpPr>
            <p:spPr>
              <a:xfrm>
                <a:off x="-1205411" y="1797042"/>
                <a:ext cx="12989" cy="28613"/>
              </a:xfrm>
              <a:custGeom>
                <a:avLst/>
                <a:gdLst/>
                <a:ahLst/>
                <a:cxnLst/>
                <a:rect l="l" t="t" r="r" b="b"/>
                <a:pathLst>
                  <a:path w="286" h="630" extrusionOk="0">
                    <a:moveTo>
                      <a:pt x="107" y="1"/>
                    </a:moveTo>
                    <a:cubicBezTo>
                      <a:pt x="107" y="1"/>
                      <a:pt x="99" y="19"/>
                      <a:pt x="90" y="45"/>
                    </a:cubicBezTo>
                    <a:cubicBezTo>
                      <a:pt x="125" y="135"/>
                      <a:pt x="223" y="474"/>
                      <a:pt x="197" y="554"/>
                    </a:cubicBezTo>
                    <a:cubicBezTo>
                      <a:pt x="188" y="581"/>
                      <a:pt x="157" y="587"/>
                      <a:pt x="119" y="587"/>
                    </a:cubicBezTo>
                    <a:cubicBezTo>
                      <a:pt x="81" y="587"/>
                      <a:pt x="36" y="581"/>
                      <a:pt x="0" y="581"/>
                    </a:cubicBezTo>
                    <a:cubicBezTo>
                      <a:pt x="0" y="590"/>
                      <a:pt x="0" y="599"/>
                      <a:pt x="0" y="599"/>
                    </a:cubicBezTo>
                    <a:cubicBezTo>
                      <a:pt x="57" y="614"/>
                      <a:pt x="120" y="629"/>
                      <a:pt x="168" y="629"/>
                    </a:cubicBezTo>
                    <a:cubicBezTo>
                      <a:pt x="203" y="629"/>
                      <a:pt x="230" y="621"/>
                      <a:pt x="241" y="599"/>
                    </a:cubicBezTo>
                    <a:cubicBezTo>
                      <a:pt x="286" y="492"/>
                      <a:pt x="143" y="63"/>
                      <a:pt x="107" y="1"/>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4"/>
              <p:cNvSpPr/>
              <p:nvPr/>
            </p:nvSpPr>
            <p:spPr>
              <a:xfrm>
                <a:off x="-1211497" y="1831922"/>
                <a:ext cx="24342" cy="13035"/>
              </a:xfrm>
              <a:custGeom>
                <a:avLst/>
                <a:gdLst/>
                <a:ahLst/>
                <a:cxnLst/>
                <a:rect l="l" t="t" r="r" b="b"/>
                <a:pathLst>
                  <a:path w="536" h="287" extrusionOk="0">
                    <a:moveTo>
                      <a:pt x="536" y="0"/>
                    </a:moveTo>
                    <a:lnTo>
                      <a:pt x="1" y="27"/>
                    </a:lnTo>
                    <a:cubicBezTo>
                      <a:pt x="18" y="173"/>
                      <a:pt x="134" y="286"/>
                      <a:pt x="271" y="286"/>
                    </a:cubicBezTo>
                    <a:cubicBezTo>
                      <a:pt x="276" y="286"/>
                      <a:pt x="281" y="286"/>
                      <a:pt x="286" y="286"/>
                    </a:cubicBezTo>
                    <a:cubicBezTo>
                      <a:pt x="420" y="286"/>
                      <a:pt x="527" y="178"/>
                      <a:pt x="536" y="45"/>
                    </a:cubicBezTo>
                    <a:cubicBezTo>
                      <a:pt x="536" y="27"/>
                      <a:pt x="536" y="18"/>
                      <a:pt x="536" y="0"/>
                    </a:cubicBezTo>
                    <a:close/>
                  </a:path>
                </a:pathLst>
              </a:custGeom>
              <a:solidFill>
                <a:srgbClr val="482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4"/>
              <p:cNvSpPr/>
              <p:nvPr/>
            </p:nvSpPr>
            <p:spPr>
              <a:xfrm>
                <a:off x="-1209453" y="1833102"/>
                <a:ext cx="21118" cy="6540"/>
              </a:xfrm>
              <a:custGeom>
                <a:avLst/>
                <a:gdLst/>
                <a:ahLst/>
                <a:cxnLst/>
                <a:rect l="l" t="t" r="r" b="b"/>
                <a:pathLst>
                  <a:path w="465" h="144" extrusionOk="0">
                    <a:moveTo>
                      <a:pt x="464" y="1"/>
                    </a:moveTo>
                    <a:lnTo>
                      <a:pt x="0" y="10"/>
                    </a:lnTo>
                    <a:cubicBezTo>
                      <a:pt x="0" y="63"/>
                      <a:pt x="27" y="108"/>
                      <a:pt x="63" y="144"/>
                    </a:cubicBezTo>
                    <a:lnTo>
                      <a:pt x="437" y="99"/>
                    </a:lnTo>
                    <a:cubicBezTo>
                      <a:pt x="455" y="81"/>
                      <a:pt x="464" y="54"/>
                      <a:pt x="464" y="28"/>
                    </a:cubicBezTo>
                    <a:cubicBezTo>
                      <a:pt x="464" y="19"/>
                      <a:pt x="464" y="10"/>
                      <a:pt x="464" y="1"/>
                    </a:cubicBezTo>
                    <a:close/>
                  </a:path>
                </a:pathLst>
              </a:custGeom>
              <a:solidFill>
                <a:srgbClr val="F7E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4"/>
              <p:cNvSpPr/>
              <p:nvPr/>
            </p:nvSpPr>
            <p:spPr>
              <a:xfrm>
                <a:off x="-1202595" y="1848090"/>
                <a:ext cx="8175" cy="2089"/>
              </a:xfrm>
              <a:custGeom>
                <a:avLst/>
                <a:gdLst/>
                <a:ahLst/>
                <a:cxnLst/>
                <a:rect l="l" t="t" r="r" b="b"/>
                <a:pathLst>
                  <a:path w="180" h="46" extrusionOk="0">
                    <a:moveTo>
                      <a:pt x="90" y="1"/>
                    </a:moveTo>
                    <a:cubicBezTo>
                      <a:pt x="45" y="1"/>
                      <a:pt x="1" y="10"/>
                      <a:pt x="1" y="19"/>
                    </a:cubicBezTo>
                    <a:cubicBezTo>
                      <a:pt x="1" y="37"/>
                      <a:pt x="45" y="46"/>
                      <a:pt x="90" y="46"/>
                    </a:cubicBezTo>
                    <a:cubicBezTo>
                      <a:pt x="144" y="46"/>
                      <a:pt x="179" y="37"/>
                      <a:pt x="179" y="19"/>
                    </a:cubicBezTo>
                    <a:cubicBezTo>
                      <a:pt x="179" y="10"/>
                      <a:pt x="144" y="1"/>
                      <a:pt x="90" y="1"/>
                    </a:cubicBezTo>
                    <a:close/>
                  </a:path>
                </a:pathLst>
              </a:custGeom>
              <a:solidFill>
                <a:srgbClr val="EB7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4"/>
              <p:cNvSpPr/>
              <p:nvPr/>
            </p:nvSpPr>
            <p:spPr>
              <a:xfrm>
                <a:off x="-1138151" y="2021534"/>
                <a:ext cx="132975" cy="111727"/>
              </a:xfrm>
              <a:custGeom>
                <a:avLst/>
                <a:gdLst/>
                <a:ahLst/>
                <a:cxnLst/>
                <a:rect l="l" t="t" r="r" b="b"/>
                <a:pathLst>
                  <a:path w="2928" h="2460" extrusionOk="0">
                    <a:moveTo>
                      <a:pt x="2176" y="1"/>
                    </a:moveTo>
                    <a:cubicBezTo>
                      <a:pt x="2124" y="1"/>
                      <a:pt x="2071" y="15"/>
                      <a:pt x="2016" y="45"/>
                    </a:cubicBezTo>
                    <a:cubicBezTo>
                      <a:pt x="1624" y="250"/>
                      <a:pt x="295" y="1169"/>
                      <a:pt x="143" y="1445"/>
                    </a:cubicBezTo>
                    <a:cubicBezTo>
                      <a:pt x="0" y="1722"/>
                      <a:pt x="295" y="2382"/>
                      <a:pt x="687" y="2453"/>
                    </a:cubicBezTo>
                    <a:cubicBezTo>
                      <a:pt x="711" y="2457"/>
                      <a:pt x="737" y="2459"/>
                      <a:pt x="764" y="2459"/>
                    </a:cubicBezTo>
                    <a:cubicBezTo>
                      <a:pt x="1179" y="2459"/>
                      <a:pt x="1941" y="2017"/>
                      <a:pt x="2694" y="1338"/>
                    </a:cubicBezTo>
                    <a:cubicBezTo>
                      <a:pt x="2928" y="1129"/>
                      <a:pt x="2639" y="1"/>
                      <a:pt x="2176"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4"/>
              <p:cNvSpPr/>
              <p:nvPr/>
            </p:nvSpPr>
            <p:spPr>
              <a:xfrm>
                <a:off x="-1111810" y="2049056"/>
                <a:ext cx="112266" cy="84249"/>
              </a:xfrm>
              <a:custGeom>
                <a:avLst/>
                <a:gdLst/>
                <a:ahLst/>
                <a:cxnLst/>
                <a:rect l="l" t="t" r="r" b="b"/>
                <a:pathLst>
                  <a:path w="2472" h="1855" extrusionOk="0">
                    <a:moveTo>
                      <a:pt x="2222" y="1"/>
                    </a:moveTo>
                    <a:cubicBezTo>
                      <a:pt x="2025" y="304"/>
                      <a:pt x="1722" y="616"/>
                      <a:pt x="1356" y="902"/>
                    </a:cubicBezTo>
                    <a:cubicBezTo>
                      <a:pt x="1005" y="1167"/>
                      <a:pt x="761" y="1190"/>
                      <a:pt x="510" y="1190"/>
                    </a:cubicBezTo>
                    <a:cubicBezTo>
                      <a:pt x="457" y="1190"/>
                      <a:pt x="403" y="1189"/>
                      <a:pt x="348" y="1189"/>
                    </a:cubicBezTo>
                    <a:cubicBezTo>
                      <a:pt x="261" y="1189"/>
                      <a:pt x="170" y="1192"/>
                      <a:pt x="72" y="1205"/>
                    </a:cubicBezTo>
                    <a:cubicBezTo>
                      <a:pt x="170" y="1321"/>
                      <a:pt x="0" y="1830"/>
                      <a:pt x="107" y="1847"/>
                    </a:cubicBezTo>
                    <a:cubicBezTo>
                      <a:pt x="139" y="1852"/>
                      <a:pt x="175" y="1855"/>
                      <a:pt x="215" y="1855"/>
                    </a:cubicBezTo>
                    <a:cubicBezTo>
                      <a:pt x="668" y="1855"/>
                      <a:pt x="1609" y="1530"/>
                      <a:pt x="2346" y="866"/>
                    </a:cubicBezTo>
                    <a:cubicBezTo>
                      <a:pt x="2471" y="759"/>
                      <a:pt x="2400" y="358"/>
                      <a:pt x="2222" y="1"/>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p:cNvSpPr/>
              <p:nvPr/>
            </p:nvSpPr>
            <p:spPr>
              <a:xfrm>
                <a:off x="-1164492" y="2115500"/>
                <a:ext cx="36922" cy="30611"/>
              </a:xfrm>
              <a:custGeom>
                <a:avLst/>
                <a:gdLst/>
                <a:ahLst/>
                <a:cxnLst/>
                <a:rect l="l" t="t" r="r" b="b"/>
                <a:pathLst>
                  <a:path w="813" h="674" extrusionOk="0">
                    <a:moveTo>
                      <a:pt x="63" y="1"/>
                    </a:moveTo>
                    <a:cubicBezTo>
                      <a:pt x="0" y="135"/>
                      <a:pt x="45" y="349"/>
                      <a:pt x="179" y="518"/>
                    </a:cubicBezTo>
                    <a:cubicBezTo>
                      <a:pt x="281" y="639"/>
                      <a:pt x="424" y="674"/>
                      <a:pt x="524" y="674"/>
                    </a:cubicBezTo>
                    <a:cubicBezTo>
                      <a:pt x="563" y="674"/>
                      <a:pt x="596" y="669"/>
                      <a:pt x="616" y="661"/>
                    </a:cubicBezTo>
                    <a:cubicBezTo>
                      <a:pt x="687" y="643"/>
                      <a:pt x="812" y="447"/>
                      <a:pt x="607" y="349"/>
                    </a:cubicBezTo>
                    <a:cubicBezTo>
                      <a:pt x="402" y="242"/>
                      <a:pt x="464" y="108"/>
                      <a:pt x="464" y="108"/>
                    </a:cubicBezTo>
                    <a:lnTo>
                      <a:pt x="63" y="1"/>
                    </a:ln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4"/>
              <p:cNvSpPr/>
              <p:nvPr/>
            </p:nvSpPr>
            <p:spPr>
              <a:xfrm>
                <a:off x="-1149096" y="2133757"/>
                <a:ext cx="38921" cy="24889"/>
              </a:xfrm>
              <a:custGeom>
                <a:avLst/>
                <a:gdLst/>
                <a:ahLst/>
                <a:cxnLst/>
                <a:rect l="l" t="t" r="r" b="b"/>
                <a:pathLst>
                  <a:path w="857" h="548" extrusionOk="0">
                    <a:moveTo>
                      <a:pt x="411" y="0"/>
                    </a:moveTo>
                    <a:lnTo>
                      <a:pt x="0" y="27"/>
                    </a:lnTo>
                    <a:cubicBezTo>
                      <a:pt x="0" y="170"/>
                      <a:pt x="116" y="366"/>
                      <a:pt x="313" y="482"/>
                    </a:cubicBezTo>
                    <a:cubicBezTo>
                      <a:pt x="391" y="530"/>
                      <a:pt x="472" y="548"/>
                      <a:pt x="543" y="548"/>
                    </a:cubicBezTo>
                    <a:cubicBezTo>
                      <a:pt x="644" y="548"/>
                      <a:pt x="727" y="513"/>
                      <a:pt x="759" y="482"/>
                    </a:cubicBezTo>
                    <a:cubicBezTo>
                      <a:pt x="812" y="437"/>
                      <a:pt x="857" y="214"/>
                      <a:pt x="634" y="179"/>
                    </a:cubicBezTo>
                    <a:cubicBezTo>
                      <a:pt x="402" y="152"/>
                      <a:pt x="411" y="0"/>
                      <a:pt x="411"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4"/>
              <p:cNvSpPr/>
              <p:nvPr/>
            </p:nvSpPr>
            <p:spPr>
              <a:xfrm>
                <a:off x="-1163674" y="2073217"/>
                <a:ext cx="77978" cy="75711"/>
              </a:xfrm>
              <a:custGeom>
                <a:avLst/>
                <a:gdLst/>
                <a:ahLst/>
                <a:cxnLst/>
                <a:rect l="l" t="t" r="r" b="b"/>
                <a:pathLst>
                  <a:path w="1717" h="1667" extrusionOk="0">
                    <a:moveTo>
                      <a:pt x="1191" y="1"/>
                    </a:moveTo>
                    <a:cubicBezTo>
                      <a:pt x="1166" y="1"/>
                      <a:pt x="1141" y="5"/>
                      <a:pt x="1115" y="13"/>
                    </a:cubicBezTo>
                    <a:cubicBezTo>
                      <a:pt x="741" y="120"/>
                      <a:pt x="0" y="575"/>
                      <a:pt x="27" y="985"/>
                    </a:cubicBezTo>
                    <a:cubicBezTo>
                      <a:pt x="44" y="1241"/>
                      <a:pt x="589" y="1666"/>
                      <a:pt x="832" y="1666"/>
                    </a:cubicBezTo>
                    <a:cubicBezTo>
                      <a:pt x="844" y="1666"/>
                      <a:pt x="855" y="1665"/>
                      <a:pt x="866" y="1663"/>
                    </a:cubicBezTo>
                    <a:cubicBezTo>
                      <a:pt x="964" y="1637"/>
                      <a:pt x="1008" y="1378"/>
                      <a:pt x="1249" y="1342"/>
                    </a:cubicBezTo>
                    <a:cubicBezTo>
                      <a:pt x="1579" y="1289"/>
                      <a:pt x="1561" y="1110"/>
                      <a:pt x="1642" y="887"/>
                    </a:cubicBezTo>
                    <a:cubicBezTo>
                      <a:pt x="1716" y="672"/>
                      <a:pt x="1513" y="1"/>
                      <a:pt x="1191" y="1"/>
                    </a:cubicBezTo>
                    <a:close/>
                  </a:path>
                </a:pathLst>
              </a:custGeom>
              <a:solidFill>
                <a:srgbClr val="FDB9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4"/>
              <p:cNvSpPr/>
              <p:nvPr/>
            </p:nvSpPr>
            <p:spPr>
              <a:xfrm>
                <a:off x="-1139377" y="2101557"/>
                <a:ext cx="75026" cy="49051"/>
              </a:xfrm>
              <a:custGeom>
                <a:avLst/>
                <a:gdLst/>
                <a:ahLst/>
                <a:cxnLst/>
                <a:rect l="l" t="t" r="r" b="b"/>
                <a:pathLst>
                  <a:path w="1652" h="1080" extrusionOk="0">
                    <a:moveTo>
                      <a:pt x="900" y="0"/>
                    </a:moveTo>
                    <a:cubicBezTo>
                      <a:pt x="756" y="0"/>
                      <a:pt x="652" y="35"/>
                      <a:pt x="670" y="120"/>
                    </a:cubicBezTo>
                    <a:cubicBezTo>
                      <a:pt x="732" y="468"/>
                      <a:pt x="438" y="816"/>
                      <a:pt x="1" y="932"/>
                    </a:cubicBezTo>
                    <a:cubicBezTo>
                      <a:pt x="89" y="1042"/>
                      <a:pt x="219" y="1080"/>
                      <a:pt x="307" y="1080"/>
                    </a:cubicBezTo>
                    <a:cubicBezTo>
                      <a:pt x="326" y="1080"/>
                      <a:pt x="343" y="1078"/>
                      <a:pt x="357" y="1075"/>
                    </a:cubicBezTo>
                    <a:cubicBezTo>
                      <a:pt x="447" y="1057"/>
                      <a:pt x="473" y="754"/>
                      <a:pt x="714" y="718"/>
                    </a:cubicBezTo>
                    <a:cubicBezTo>
                      <a:pt x="1044" y="665"/>
                      <a:pt x="1517" y="522"/>
                      <a:pt x="1597" y="299"/>
                    </a:cubicBezTo>
                    <a:cubicBezTo>
                      <a:pt x="1651" y="144"/>
                      <a:pt x="1193" y="0"/>
                      <a:pt x="900" y="0"/>
                    </a:cubicBezTo>
                    <a:close/>
                  </a:path>
                </a:pathLst>
              </a:custGeom>
              <a:solidFill>
                <a:srgbClr val="FD9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6" name="Google Shape;256;p34"/>
          <p:cNvSpPr txBox="1">
            <a:spLocks noGrp="1"/>
          </p:cNvSpPr>
          <p:nvPr>
            <p:ph type="ctrTitle"/>
          </p:nvPr>
        </p:nvSpPr>
        <p:spPr>
          <a:xfrm>
            <a:off x="255354" y="1368578"/>
            <a:ext cx="3963389" cy="19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err="1">
                <a:solidFill>
                  <a:schemeClr val="accent4"/>
                </a:solidFill>
              </a:rPr>
              <a:t>Các</a:t>
            </a:r>
            <a:r>
              <a:rPr lang="en" sz="2800" dirty="0">
                <a:solidFill>
                  <a:schemeClr val="accent4"/>
                </a:solidFill>
              </a:rPr>
              <a:t> </a:t>
            </a:r>
            <a:r>
              <a:rPr lang="en" sz="2800" dirty="0" err="1">
                <a:solidFill>
                  <a:schemeClr val="accent4"/>
                </a:solidFill>
              </a:rPr>
              <a:t>cuộc</a:t>
            </a:r>
            <a:r>
              <a:rPr lang="en" sz="2800" dirty="0">
                <a:solidFill>
                  <a:schemeClr val="accent4"/>
                </a:solidFill>
              </a:rPr>
              <a:t> </a:t>
            </a:r>
            <a:r>
              <a:rPr lang="en" sz="2800" dirty="0" err="1">
                <a:solidFill>
                  <a:schemeClr val="accent4"/>
                </a:solidFill>
              </a:rPr>
              <a:t>phát</a:t>
            </a:r>
            <a:r>
              <a:rPr lang="en" sz="2800" dirty="0">
                <a:solidFill>
                  <a:schemeClr val="accent4"/>
                </a:solidFill>
              </a:rPr>
              <a:t> </a:t>
            </a:r>
            <a:r>
              <a:rPr lang="en" sz="2800" dirty="0" err="1">
                <a:solidFill>
                  <a:schemeClr val="accent4"/>
                </a:solidFill>
              </a:rPr>
              <a:t>kiến</a:t>
            </a:r>
            <a:r>
              <a:rPr lang="en" sz="2800" dirty="0">
                <a:solidFill>
                  <a:schemeClr val="accent4"/>
                </a:solidFill>
              </a:rPr>
              <a:t> </a:t>
            </a:r>
            <a:r>
              <a:rPr lang="en" sz="2800" dirty="0" err="1">
                <a:solidFill>
                  <a:schemeClr val="accent4"/>
                </a:solidFill>
              </a:rPr>
              <a:t>địa</a:t>
            </a:r>
            <a:r>
              <a:rPr lang="en" sz="2800" dirty="0">
                <a:solidFill>
                  <a:schemeClr val="accent4"/>
                </a:solidFill>
              </a:rPr>
              <a:t> </a:t>
            </a:r>
            <a:r>
              <a:rPr lang="en" sz="2800" dirty="0" err="1">
                <a:solidFill>
                  <a:schemeClr val="accent4"/>
                </a:solidFill>
              </a:rPr>
              <a:t>lí</a:t>
            </a:r>
            <a:r>
              <a:rPr lang="en" sz="2800" dirty="0">
                <a:solidFill>
                  <a:schemeClr val="accent4"/>
                </a:solidFill>
              </a:rPr>
              <a:t> </a:t>
            </a:r>
            <a:r>
              <a:rPr lang="en" sz="2800" dirty="0" err="1">
                <a:solidFill>
                  <a:schemeClr val="accent4"/>
                </a:solidFill>
              </a:rPr>
              <a:t>và</a:t>
            </a:r>
            <a:r>
              <a:rPr lang="en" sz="2800" dirty="0">
                <a:solidFill>
                  <a:schemeClr val="accent4"/>
                </a:solidFill>
              </a:rPr>
              <a:t> </a:t>
            </a:r>
            <a:r>
              <a:rPr lang="en" sz="2800" dirty="0" err="1">
                <a:solidFill>
                  <a:schemeClr val="accent4"/>
                </a:solidFill>
              </a:rPr>
              <a:t>sự</a:t>
            </a:r>
            <a:r>
              <a:rPr lang="en" sz="2800" dirty="0">
                <a:solidFill>
                  <a:schemeClr val="accent4"/>
                </a:solidFill>
              </a:rPr>
              <a:t> </a:t>
            </a:r>
            <a:r>
              <a:rPr lang="en" sz="2800" dirty="0" err="1">
                <a:solidFill>
                  <a:schemeClr val="accent4"/>
                </a:solidFill>
              </a:rPr>
              <a:t>hình</a:t>
            </a:r>
            <a:r>
              <a:rPr lang="en" sz="2800" dirty="0">
                <a:solidFill>
                  <a:schemeClr val="accent4"/>
                </a:solidFill>
              </a:rPr>
              <a:t> </a:t>
            </a:r>
            <a:r>
              <a:rPr lang="en" sz="2800" dirty="0" err="1">
                <a:solidFill>
                  <a:schemeClr val="accent4"/>
                </a:solidFill>
              </a:rPr>
              <a:t>thành</a:t>
            </a:r>
            <a:r>
              <a:rPr lang="en" sz="2800" dirty="0">
                <a:solidFill>
                  <a:schemeClr val="accent4"/>
                </a:solidFill>
              </a:rPr>
              <a:t> </a:t>
            </a:r>
            <a:r>
              <a:rPr lang="en" sz="2800" dirty="0" err="1">
                <a:solidFill>
                  <a:schemeClr val="accent4"/>
                </a:solidFill>
              </a:rPr>
              <a:t>quan</a:t>
            </a:r>
            <a:r>
              <a:rPr lang="en" sz="2800" dirty="0">
                <a:solidFill>
                  <a:schemeClr val="accent4"/>
                </a:solidFill>
              </a:rPr>
              <a:t> </a:t>
            </a:r>
            <a:r>
              <a:rPr lang="en" sz="2800" dirty="0" err="1">
                <a:solidFill>
                  <a:schemeClr val="accent4"/>
                </a:solidFill>
              </a:rPr>
              <a:t>hệ</a:t>
            </a:r>
            <a:r>
              <a:rPr lang="en" sz="2800" dirty="0">
                <a:solidFill>
                  <a:schemeClr val="accent4"/>
                </a:solidFill>
              </a:rPr>
              <a:t> </a:t>
            </a:r>
            <a:r>
              <a:rPr lang="en" sz="2800" dirty="0" err="1">
                <a:solidFill>
                  <a:schemeClr val="accent4"/>
                </a:solidFill>
              </a:rPr>
              <a:t>sản</a:t>
            </a:r>
            <a:r>
              <a:rPr lang="en" sz="2800" dirty="0">
                <a:solidFill>
                  <a:schemeClr val="accent4"/>
                </a:solidFill>
              </a:rPr>
              <a:t> </a:t>
            </a:r>
            <a:r>
              <a:rPr lang="en" sz="2800" dirty="0" err="1">
                <a:solidFill>
                  <a:schemeClr val="accent4"/>
                </a:solidFill>
              </a:rPr>
              <a:t>xuất</a:t>
            </a:r>
            <a:r>
              <a:rPr lang="en" sz="2800" dirty="0">
                <a:solidFill>
                  <a:schemeClr val="accent4"/>
                </a:solidFill>
              </a:rPr>
              <a:t> </a:t>
            </a:r>
            <a:r>
              <a:rPr lang="en" sz="2800" dirty="0" err="1">
                <a:solidFill>
                  <a:schemeClr val="accent4"/>
                </a:solidFill>
              </a:rPr>
              <a:t>tư</a:t>
            </a:r>
            <a:r>
              <a:rPr lang="en" sz="2800" dirty="0">
                <a:solidFill>
                  <a:schemeClr val="accent4"/>
                </a:solidFill>
              </a:rPr>
              <a:t> </a:t>
            </a:r>
            <a:r>
              <a:rPr lang="en" sz="2800" dirty="0" err="1">
                <a:solidFill>
                  <a:schemeClr val="accent4"/>
                </a:solidFill>
              </a:rPr>
              <a:t>bản</a:t>
            </a:r>
            <a:r>
              <a:rPr lang="en" sz="2800" dirty="0">
                <a:solidFill>
                  <a:schemeClr val="accent4"/>
                </a:solidFill>
              </a:rPr>
              <a:t> </a:t>
            </a:r>
            <a:r>
              <a:rPr lang="en" sz="2800" dirty="0" err="1">
                <a:solidFill>
                  <a:schemeClr val="accent4"/>
                </a:solidFill>
              </a:rPr>
              <a:t>chủ</a:t>
            </a:r>
            <a:r>
              <a:rPr lang="en" sz="2800" dirty="0">
                <a:solidFill>
                  <a:schemeClr val="accent4"/>
                </a:solidFill>
              </a:rPr>
              <a:t> </a:t>
            </a:r>
            <a:r>
              <a:rPr lang="en" sz="2800" dirty="0" err="1">
                <a:solidFill>
                  <a:schemeClr val="accent4"/>
                </a:solidFill>
              </a:rPr>
              <a:t>nghĩa</a:t>
            </a:r>
            <a:r>
              <a:rPr lang="en" sz="2800" dirty="0">
                <a:solidFill>
                  <a:schemeClr val="accent4"/>
                </a:solidFill>
              </a:rPr>
              <a:t> </a:t>
            </a:r>
            <a:r>
              <a:rPr lang="en" sz="2800" dirty="0" err="1">
                <a:solidFill>
                  <a:schemeClr val="accent4"/>
                </a:solidFill>
              </a:rPr>
              <a:t>ở</a:t>
            </a:r>
            <a:r>
              <a:rPr lang="en" sz="2800" dirty="0">
                <a:solidFill>
                  <a:schemeClr val="accent4"/>
                </a:solidFill>
              </a:rPr>
              <a:t> </a:t>
            </a:r>
            <a:r>
              <a:rPr lang="en" sz="2800" dirty="0" err="1">
                <a:solidFill>
                  <a:schemeClr val="accent4"/>
                </a:solidFill>
              </a:rPr>
              <a:t>Tây</a:t>
            </a:r>
            <a:r>
              <a:rPr lang="en" sz="2800" dirty="0">
                <a:solidFill>
                  <a:schemeClr val="accent4"/>
                </a:solidFill>
              </a:rPr>
              <a:t> </a:t>
            </a:r>
            <a:r>
              <a:rPr lang="en" sz="2800" dirty="0" err="1">
                <a:solidFill>
                  <a:schemeClr val="accent4"/>
                </a:solidFill>
              </a:rPr>
              <a:t>Âu</a:t>
            </a:r>
            <a:endParaRPr sz="2800" dirty="0">
              <a:solidFill>
                <a:schemeClr val="accent1"/>
              </a:solidFill>
            </a:endParaRPr>
          </a:p>
        </p:txBody>
      </p:sp>
      <p:sp>
        <p:nvSpPr>
          <p:cNvPr id="4" name="Rectangle 3">
            <a:extLst>
              <a:ext uri="{FF2B5EF4-FFF2-40B4-BE49-F238E27FC236}">
                <a16:creationId xmlns:a16="http://schemas.microsoft.com/office/drawing/2014/main" id="{9A7E4987-2175-28F5-3360-47734127E2F3}"/>
              </a:ext>
            </a:extLst>
          </p:cNvPr>
          <p:cNvSpPr/>
          <p:nvPr/>
        </p:nvSpPr>
        <p:spPr>
          <a:xfrm>
            <a:off x="1601822" y="399463"/>
            <a:ext cx="1351652" cy="646331"/>
          </a:xfrm>
          <a:prstGeom prst="rect">
            <a:avLst/>
          </a:prstGeom>
          <a:noFill/>
        </p:spPr>
        <p:txBody>
          <a:bodyPr wrap="none" lIns="91440" tIns="45720" rIns="91440" bIns="45720">
            <a:spAutoFit/>
          </a:bodyPr>
          <a:lstStyle/>
          <a:p>
            <a:pPr algn="ctr"/>
            <a:r>
              <a:rPr lang="en-US" sz="3600" b="1" cap="none" spc="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2</a:t>
            </a:r>
          </a:p>
        </p:txBody>
      </p:sp>
      <p:pic>
        <p:nvPicPr>
          <p:cNvPr id="1026" name="Picture 2" descr="Wounded Wretch - MoonMana">
            <a:extLst>
              <a:ext uri="{FF2B5EF4-FFF2-40B4-BE49-F238E27FC236}">
                <a16:creationId xmlns:a16="http://schemas.microsoft.com/office/drawing/2014/main" id="{747255A5-2043-4697-9D99-B2603A386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3" y="3574050"/>
            <a:ext cx="1726087" cy="172608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Wounded Wretch - MoonMana">
            <a:extLst>
              <a:ext uri="{FF2B5EF4-FFF2-40B4-BE49-F238E27FC236}">
                <a16:creationId xmlns:a16="http://schemas.microsoft.com/office/drawing/2014/main" id="{449309EB-AB8B-8B8D-9695-F27A7D50D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310" y="3341641"/>
            <a:ext cx="1726087" cy="1726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anim calcmode="lin" valueType="num">
                                      <p:cBhvr>
                                        <p:cTn id="8" dur="1000" fill="hold"/>
                                        <p:tgtEl>
                                          <p:spTgt spid="256"/>
                                        </p:tgtEl>
                                        <p:attrNameLst>
                                          <p:attrName>ppt_x</p:attrName>
                                        </p:attrNameLst>
                                      </p:cBhvr>
                                      <p:tavLst>
                                        <p:tav tm="0">
                                          <p:val>
                                            <p:strVal val="#ppt_x"/>
                                          </p:val>
                                        </p:tav>
                                        <p:tav tm="100000">
                                          <p:val>
                                            <p:strVal val="#ppt_x"/>
                                          </p:val>
                                        </p:tav>
                                      </p:tavLst>
                                    </p:anim>
                                    <p:anim calcmode="lin" valueType="num">
                                      <p:cBhvr>
                                        <p:cTn id="9" dur="1000" fill="hold"/>
                                        <p:tgtEl>
                                          <p:spTgt spid="2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4" presetClass="emph" presetSubtype="0" fill="hold" grpId="1"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4"/>
                                        </p:tgtEl>
                                        <p:attrNameLst>
                                          <p:attrName>ppt_x</p:attrName>
                                          <p:attrName>ppt_y</p:attrName>
                                        </p:attrNameLst>
                                      </p:cBhvr>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par>
                                <p:cTn id="22" presetID="34" presetClass="emph" presetSubtype="0" fill="hold" grpId="1" nodeType="with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256"/>
                                        </p:tgtEl>
                                        <p:attrNameLst>
                                          <p:attrName>ppt_x</p:attrName>
                                          <p:attrName>ppt_y</p:attrName>
                                        </p:attrNameLst>
                                      </p:cBhvr>
                                    </p:animMotion>
                                    <p:animRot by="1500000">
                                      <p:cBhvr>
                                        <p:cTn id="24" dur="125" fill="hold">
                                          <p:stCondLst>
                                            <p:cond delay="0"/>
                                          </p:stCondLst>
                                        </p:cTn>
                                        <p:tgtEl>
                                          <p:spTgt spid="256"/>
                                        </p:tgtEl>
                                        <p:attrNameLst>
                                          <p:attrName>r</p:attrName>
                                        </p:attrNameLst>
                                      </p:cBhvr>
                                    </p:animRot>
                                    <p:animRot by="-1500000">
                                      <p:cBhvr>
                                        <p:cTn id="25" dur="125" fill="hold">
                                          <p:stCondLst>
                                            <p:cond delay="125"/>
                                          </p:stCondLst>
                                        </p:cTn>
                                        <p:tgtEl>
                                          <p:spTgt spid="256"/>
                                        </p:tgtEl>
                                        <p:attrNameLst>
                                          <p:attrName>r</p:attrName>
                                        </p:attrNameLst>
                                      </p:cBhvr>
                                    </p:animRot>
                                    <p:animRot by="-1500000">
                                      <p:cBhvr>
                                        <p:cTn id="26" dur="125" fill="hold">
                                          <p:stCondLst>
                                            <p:cond delay="250"/>
                                          </p:stCondLst>
                                        </p:cTn>
                                        <p:tgtEl>
                                          <p:spTgt spid="256"/>
                                        </p:tgtEl>
                                        <p:attrNameLst>
                                          <p:attrName>r</p:attrName>
                                        </p:attrNameLst>
                                      </p:cBhvr>
                                    </p:animRot>
                                    <p:animRot by="1500000">
                                      <p:cBhvr>
                                        <p:cTn id="27" dur="125" fill="hold">
                                          <p:stCondLst>
                                            <p:cond delay="375"/>
                                          </p:stCondLst>
                                        </p:cTn>
                                        <p:tgtEl>
                                          <p:spTgt spid="2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p:bldP spid="256"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6" name="Rounded Rectangle 5">
            <a:extLst>
              <a:ext uri="{FF2B5EF4-FFF2-40B4-BE49-F238E27FC236}">
                <a16:creationId xmlns:a16="http://schemas.microsoft.com/office/drawing/2014/main" id="{878813CF-F03F-5D37-15E2-FD52A1DFB152}"/>
              </a:ext>
            </a:extLst>
          </p:cNvPr>
          <p:cNvSpPr/>
          <p:nvPr/>
        </p:nvSpPr>
        <p:spPr>
          <a:xfrm>
            <a:off x="1856094" y="2203260"/>
            <a:ext cx="5827595" cy="736979"/>
          </a:xfrm>
          <a:prstGeom prst="roundRect">
            <a:avLst/>
          </a:prstGeom>
          <a:solidFill>
            <a:srgbClr val="F9C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rgbClr val="FF0000"/>
                </a:solidFill>
                <a:latin typeface="Times New Roman" panose="02020603050405020304" pitchFamily="18" charset="0"/>
                <a:cs typeface="Times New Roman" panose="02020603050405020304" pitchFamily="18" charset="0"/>
              </a:rPr>
              <a:t>1. Các cuộc phát kiến địa lý lớn trên thế giới</a:t>
            </a:r>
          </a:p>
        </p:txBody>
      </p:sp>
      <p:sp>
        <p:nvSpPr>
          <p:cNvPr id="9" name="Rounded Rectangle 8">
            <a:extLst>
              <a:ext uri="{FF2B5EF4-FFF2-40B4-BE49-F238E27FC236}">
                <a16:creationId xmlns:a16="http://schemas.microsoft.com/office/drawing/2014/main" id="{D04AA9CF-795E-9BEB-4829-B56B4AC22618}"/>
              </a:ext>
            </a:extLst>
          </p:cNvPr>
          <p:cNvSpPr/>
          <p:nvPr/>
        </p:nvSpPr>
        <p:spPr>
          <a:xfrm>
            <a:off x="1856093" y="3297356"/>
            <a:ext cx="5827595" cy="736979"/>
          </a:xfrm>
          <a:prstGeom prst="roundRect">
            <a:avLst/>
          </a:prstGeom>
          <a:solidFill>
            <a:srgbClr val="F9C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rgbClr val="FF0000"/>
                </a:solidFill>
                <a:latin typeface="Times New Roman" panose="02020603050405020304" pitchFamily="18" charset="0"/>
                <a:cs typeface="Times New Roman" panose="02020603050405020304" pitchFamily="18" charset="0"/>
              </a:rPr>
              <a:t>2. Sự nãy sinh chủ nghĩa tư bản và những biến đổi chính trong xã hội Tây Âu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grpSp>
        <p:nvGrpSpPr>
          <p:cNvPr id="833" name="Google Shape;833;p55"/>
          <p:cNvGrpSpPr/>
          <p:nvPr/>
        </p:nvGrpSpPr>
        <p:grpSpPr>
          <a:xfrm>
            <a:off x="5829580" y="684515"/>
            <a:ext cx="3314420" cy="3774469"/>
            <a:chOff x="3466775" y="317325"/>
            <a:chExt cx="2210350" cy="2517151"/>
          </a:xfrm>
        </p:grpSpPr>
        <p:sp>
          <p:nvSpPr>
            <p:cNvPr id="834" name="Google Shape;834;p55"/>
            <p:cNvSpPr/>
            <p:nvPr/>
          </p:nvSpPr>
          <p:spPr>
            <a:xfrm>
              <a:off x="3841422" y="539751"/>
              <a:ext cx="1462240" cy="2051178"/>
            </a:xfrm>
            <a:custGeom>
              <a:avLst/>
              <a:gdLst/>
              <a:ahLst/>
              <a:cxnLst/>
              <a:rect l="l" t="t" r="r" b="b"/>
              <a:pathLst>
                <a:path w="11143" h="15631" extrusionOk="0">
                  <a:moveTo>
                    <a:pt x="0" y="1"/>
                  </a:moveTo>
                  <a:cubicBezTo>
                    <a:pt x="250" y="5104"/>
                    <a:pt x="259" y="8904"/>
                    <a:pt x="206" y="11482"/>
                  </a:cubicBezTo>
                  <a:cubicBezTo>
                    <a:pt x="206" y="11580"/>
                    <a:pt x="1098" y="11946"/>
                    <a:pt x="1098" y="11946"/>
                  </a:cubicBezTo>
                  <a:cubicBezTo>
                    <a:pt x="1098" y="11946"/>
                    <a:pt x="188" y="12151"/>
                    <a:pt x="179" y="12330"/>
                  </a:cubicBezTo>
                  <a:cubicBezTo>
                    <a:pt x="116" y="14551"/>
                    <a:pt x="0" y="15631"/>
                    <a:pt x="0" y="15631"/>
                  </a:cubicBezTo>
                  <a:lnTo>
                    <a:pt x="11143" y="15631"/>
                  </a:lnTo>
                  <a:cubicBezTo>
                    <a:pt x="11143" y="15631"/>
                    <a:pt x="10804" y="12464"/>
                    <a:pt x="10938" y="5782"/>
                  </a:cubicBezTo>
                  <a:cubicBezTo>
                    <a:pt x="10938" y="5719"/>
                    <a:pt x="10706" y="5594"/>
                    <a:pt x="10706" y="5594"/>
                  </a:cubicBezTo>
                  <a:cubicBezTo>
                    <a:pt x="10706" y="5594"/>
                    <a:pt x="10947" y="5470"/>
                    <a:pt x="10947" y="5398"/>
                  </a:cubicBezTo>
                  <a:cubicBezTo>
                    <a:pt x="10947" y="5193"/>
                    <a:pt x="10956" y="4988"/>
                    <a:pt x="10964" y="4783"/>
                  </a:cubicBezTo>
                  <a:cubicBezTo>
                    <a:pt x="10964" y="4684"/>
                    <a:pt x="10340" y="4506"/>
                    <a:pt x="10340" y="4506"/>
                  </a:cubicBezTo>
                  <a:cubicBezTo>
                    <a:pt x="10340" y="4506"/>
                    <a:pt x="10973" y="4310"/>
                    <a:pt x="10973" y="4212"/>
                  </a:cubicBezTo>
                  <a:cubicBezTo>
                    <a:pt x="11009" y="2918"/>
                    <a:pt x="11063" y="1518"/>
                    <a:pt x="1114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55"/>
            <p:cNvSpPr/>
            <p:nvPr/>
          </p:nvSpPr>
          <p:spPr>
            <a:xfrm>
              <a:off x="3841422" y="2415212"/>
              <a:ext cx="1462240" cy="175710"/>
            </a:xfrm>
            <a:custGeom>
              <a:avLst/>
              <a:gdLst/>
              <a:ahLst/>
              <a:cxnLst/>
              <a:rect l="l" t="t" r="r" b="b"/>
              <a:pathLst>
                <a:path w="11143" h="1339" extrusionOk="0">
                  <a:moveTo>
                    <a:pt x="99" y="0"/>
                  </a:moveTo>
                  <a:cubicBezTo>
                    <a:pt x="45" y="901"/>
                    <a:pt x="0" y="1339"/>
                    <a:pt x="0" y="1339"/>
                  </a:cubicBezTo>
                  <a:lnTo>
                    <a:pt x="11143" y="1339"/>
                  </a:lnTo>
                  <a:cubicBezTo>
                    <a:pt x="11143" y="1339"/>
                    <a:pt x="11098" y="901"/>
                    <a:pt x="11045" y="0"/>
                  </a:cubicBezTo>
                  <a:cubicBezTo>
                    <a:pt x="8704" y="45"/>
                    <a:pt x="6708" y="60"/>
                    <a:pt x="5086" y="60"/>
                  </a:cubicBezTo>
                  <a:cubicBezTo>
                    <a:pt x="1843" y="60"/>
                    <a:pt x="99" y="0"/>
                    <a:pt x="99"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55"/>
            <p:cNvSpPr/>
            <p:nvPr/>
          </p:nvSpPr>
          <p:spPr>
            <a:xfrm>
              <a:off x="5383181" y="2536989"/>
              <a:ext cx="293944" cy="161669"/>
            </a:xfrm>
            <a:custGeom>
              <a:avLst/>
              <a:gdLst/>
              <a:ahLst/>
              <a:cxnLst/>
              <a:rect l="l" t="t" r="r" b="b"/>
              <a:pathLst>
                <a:path w="2240" h="1232" extrusionOk="0">
                  <a:moveTo>
                    <a:pt x="687" y="0"/>
                  </a:moveTo>
                  <a:cubicBezTo>
                    <a:pt x="72" y="0"/>
                    <a:pt x="0" y="277"/>
                    <a:pt x="0" y="616"/>
                  </a:cubicBezTo>
                  <a:cubicBezTo>
                    <a:pt x="0" y="955"/>
                    <a:pt x="72" y="1231"/>
                    <a:pt x="687" y="1231"/>
                  </a:cubicBezTo>
                  <a:cubicBezTo>
                    <a:pt x="1312" y="1231"/>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55"/>
            <p:cNvSpPr/>
            <p:nvPr/>
          </p:nvSpPr>
          <p:spPr>
            <a:xfrm>
              <a:off x="5383181" y="2603257"/>
              <a:ext cx="293944" cy="95401"/>
            </a:xfrm>
            <a:custGeom>
              <a:avLst/>
              <a:gdLst/>
              <a:ahLst/>
              <a:cxnLst/>
              <a:rect l="l" t="t" r="r" b="b"/>
              <a:pathLst>
                <a:path w="2240" h="727" extrusionOk="0">
                  <a:moveTo>
                    <a:pt x="2172" y="0"/>
                  </a:moveTo>
                  <a:cubicBezTo>
                    <a:pt x="2023" y="0"/>
                    <a:pt x="1621" y="333"/>
                    <a:pt x="910" y="387"/>
                  </a:cubicBezTo>
                  <a:cubicBezTo>
                    <a:pt x="855" y="391"/>
                    <a:pt x="803" y="393"/>
                    <a:pt x="753" y="393"/>
                  </a:cubicBezTo>
                  <a:cubicBezTo>
                    <a:pt x="146" y="393"/>
                    <a:pt x="1" y="111"/>
                    <a:pt x="0" y="111"/>
                  </a:cubicBezTo>
                  <a:lnTo>
                    <a:pt x="0" y="111"/>
                  </a:lnTo>
                  <a:cubicBezTo>
                    <a:pt x="0" y="450"/>
                    <a:pt x="72" y="726"/>
                    <a:pt x="687" y="726"/>
                  </a:cubicBezTo>
                  <a:cubicBezTo>
                    <a:pt x="1312" y="726"/>
                    <a:pt x="2240" y="450"/>
                    <a:pt x="2240" y="111"/>
                  </a:cubicBezTo>
                  <a:cubicBezTo>
                    <a:pt x="2240" y="31"/>
                    <a:pt x="2218" y="0"/>
                    <a:pt x="2172"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55"/>
            <p:cNvSpPr/>
            <p:nvPr/>
          </p:nvSpPr>
          <p:spPr>
            <a:xfrm>
              <a:off x="3466775" y="2536989"/>
              <a:ext cx="293944" cy="161669"/>
            </a:xfrm>
            <a:custGeom>
              <a:avLst/>
              <a:gdLst/>
              <a:ahLst/>
              <a:cxnLst/>
              <a:rect l="l" t="t" r="r" b="b"/>
              <a:pathLst>
                <a:path w="2240" h="1232" extrusionOk="0">
                  <a:moveTo>
                    <a:pt x="1544" y="0"/>
                  </a:moveTo>
                  <a:cubicBezTo>
                    <a:pt x="929" y="0"/>
                    <a:pt x="1" y="277"/>
                    <a:pt x="1" y="616"/>
                  </a:cubicBezTo>
                  <a:cubicBezTo>
                    <a:pt x="1" y="955"/>
                    <a:pt x="929" y="1231"/>
                    <a:pt x="1544" y="1231"/>
                  </a:cubicBezTo>
                  <a:cubicBezTo>
                    <a:pt x="2169" y="1231"/>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55"/>
            <p:cNvSpPr/>
            <p:nvPr/>
          </p:nvSpPr>
          <p:spPr>
            <a:xfrm>
              <a:off x="3495644" y="2548274"/>
              <a:ext cx="197231" cy="49734"/>
            </a:xfrm>
            <a:custGeom>
              <a:avLst/>
              <a:gdLst/>
              <a:ahLst/>
              <a:cxnLst/>
              <a:rect l="l" t="t" r="r" b="b"/>
              <a:pathLst>
                <a:path w="1503" h="379" extrusionOk="0">
                  <a:moveTo>
                    <a:pt x="1181" y="1"/>
                  </a:moveTo>
                  <a:cubicBezTo>
                    <a:pt x="668" y="1"/>
                    <a:pt x="18" y="250"/>
                    <a:pt x="4" y="360"/>
                  </a:cubicBezTo>
                  <a:cubicBezTo>
                    <a:pt x="0" y="373"/>
                    <a:pt x="8" y="379"/>
                    <a:pt x="28" y="379"/>
                  </a:cubicBezTo>
                  <a:cubicBezTo>
                    <a:pt x="104" y="379"/>
                    <a:pt x="349" y="294"/>
                    <a:pt x="717" y="209"/>
                  </a:cubicBezTo>
                  <a:cubicBezTo>
                    <a:pt x="1146" y="110"/>
                    <a:pt x="1503" y="128"/>
                    <a:pt x="1485" y="39"/>
                  </a:cubicBezTo>
                  <a:cubicBezTo>
                    <a:pt x="1395" y="12"/>
                    <a:pt x="1291" y="1"/>
                    <a:pt x="1181"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55"/>
            <p:cNvSpPr/>
            <p:nvPr/>
          </p:nvSpPr>
          <p:spPr>
            <a:xfrm>
              <a:off x="3466775" y="2605882"/>
              <a:ext cx="293944" cy="92776"/>
            </a:xfrm>
            <a:custGeom>
              <a:avLst/>
              <a:gdLst/>
              <a:ahLst/>
              <a:cxnLst/>
              <a:rect l="l" t="t" r="r" b="b"/>
              <a:pathLst>
                <a:path w="2240" h="707" extrusionOk="0">
                  <a:moveTo>
                    <a:pt x="37" y="1"/>
                  </a:moveTo>
                  <a:cubicBezTo>
                    <a:pt x="12" y="1"/>
                    <a:pt x="1" y="26"/>
                    <a:pt x="1" y="91"/>
                  </a:cubicBezTo>
                  <a:cubicBezTo>
                    <a:pt x="1" y="430"/>
                    <a:pt x="929" y="706"/>
                    <a:pt x="1544" y="706"/>
                  </a:cubicBezTo>
                  <a:cubicBezTo>
                    <a:pt x="2169" y="706"/>
                    <a:pt x="2240" y="430"/>
                    <a:pt x="2240" y="91"/>
                  </a:cubicBezTo>
                  <a:lnTo>
                    <a:pt x="2240" y="91"/>
                  </a:lnTo>
                  <a:cubicBezTo>
                    <a:pt x="2240" y="91"/>
                    <a:pt x="2070" y="385"/>
                    <a:pt x="1339" y="421"/>
                  </a:cubicBezTo>
                  <a:cubicBezTo>
                    <a:pt x="1297" y="423"/>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55"/>
            <p:cNvSpPr/>
            <p:nvPr/>
          </p:nvSpPr>
          <p:spPr>
            <a:xfrm>
              <a:off x="5336334" y="2394085"/>
              <a:ext cx="140673" cy="440391"/>
            </a:xfrm>
            <a:custGeom>
              <a:avLst/>
              <a:gdLst/>
              <a:ahLst/>
              <a:cxnLst/>
              <a:rect l="l" t="t" r="r" b="b"/>
              <a:pathLst>
                <a:path w="1072" h="3356" extrusionOk="0">
                  <a:moveTo>
                    <a:pt x="1" y="1"/>
                  </a:moveTo>
                  <a:lnTo>
                    <a:pt x="1" y="3355"/>
                  </a:lnTo>
                  <a:lnTo>
                    <a:pt x="705" y="3355"/>
                  </a:lnTo>
                  <a:cubicBezTo>
                    <a:pt x="902" y="3355"/>
                    <a:pt x="1071" y="2606"/>
                    <a:pt x="1071" y="1678"/>
                  </a:cubicBezTo>
                  <a:cubicBezTo>
                    <a:pt x="1071" y="759"/>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55"/>
            <p:cNvSpPr/>
            <p:nvPr/>
          </p:nvSpPr>
          <p:spPr>
            <a:xfrm>
              <a:off x="5336334" y="2675037"/>
              <a:ext cx="138311" cy="159438"/>
            </a:xfrm>
            <a:custGeom>
              <a:avLst/>
              <a:gdLst/>
              <a:ahLst/>
              <a:cxnLst/>
              <a:rect l="l" t="t" r="r" b="b"/>
              <a:pathLst>
                <a:path w="1054" h="1215" extrusionOk="0">
                  <a:moveTo>
                    <a:pt x="1" y="1"/>
                  </a:moveTo>
                  <a:lnTo>
                    <a:pt x="1" y="1214"/>
                  </a:lnTo>
                  <a:lnTo>
                    <a:pt x="705" y="1214"/>
                  </a:lnTo>
                  <a:cubicBezTo>
                    <a:pt x="875" y="1214"/>
                    <a:pt x="1009" y="706"/>
                    <a:pt x="1053"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55"/>
            <p:cNvSpPr/>
            <p:nvPr/>
          </p:nvSpPr>
          <p:spPr>
            <a:xfrm>
              <a:off x="5288306" y="2394085"/>
              <a:ext cx="96188" cy="440391"/>
            </a:xfrm>
            <a:custGeom>
              <a:avLst/>
              <a:gdLst/>
              <a:ahLst/>
              <a:cxnLst/>
              <a:rect l="l" t="t" r="r" b="b"/>
              <a:pathLst>
                <a:path w="733" h="3356" extrusionOk="0">
                  <a:moveTo>
                    <a:pt x="367" y="1"/>
                  </a:moveTo>
                  <a:cubicBezTo>
                    <a:pt x="161" y="1"/>
                    <a:pt x="1" y="759"/>
                    <a:pt x="1" y="1678"/>
                  </a:cubicBezTo>
                  <a:cubicBezTo>
                    <a:pt x="1" y="2606"/>
                    <a:pt x="161" y="3355"/>
                    <a:pt x="367" y="3355"/>
                  </a:cubicBezTo>
                  <a:cubicBezTo>
                    <a:pt x="572" y="3355"/>
                    <a:pt x="732" y="2606"/>
                    <a:pt x="732" y="1678"/>
                  </a:cubicBezTo>
                  <a:cubicBezTo>
                    <a:pt x="732" y="759"/>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55"/>
            <p:cNvSpPr/>
            <p:nvPr/>
          </p:nvSpPr>
          <p:spPr>
            <a:xfrm>
              <a:off x="5288306" y="2614149"/>
              <a:ext cx="95007" cy="220327"/>
            </a:xfrm>
            <a:custGeom>
              <a:avLst/>
              <a:gdLst/>
              <a:ahLst/>
              <a:cxnLst/>
              <a:rect l="l" t="t" r="r" b="b"/>
              <a:pathLst>
                <a:path w="724" h="1679" extrusionOk="0">
                  <a:moveTo>
                    <a:pt x="1" y="1"/>
                  </a:moveTo>
                  <a:cubicBezTo>
                    <a:pt x="1" y="929"/>
                    <a:pt x="161" y="1678"/>
                    <a:pt x="367" y="1678"/>
                  </a:cubicBezTo>
                  <a:cubicBezTo>
                    <a:pt x="536" y="1678"/>
                    <a:pt x="679" y="1170"/>
                    <a:pt x="723" y="465"/>
                  </a:cubicBezTo>
                  <a:lnTo>
                    <a:pt x="723" y="465"/>
                  </a:lnTo>
                  <a:lnTo>
                    <a:pt x="599" y="492"/>
                  </a:lnTo>
                  <a:lnTo>
                    <a:pt x="1"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55"/>
            <p:cNvSpPr/>
            <p:nvPr/>
          </p:nvSpPr>
          <p:spPr>
            <a:xfrm>
              <a:off x="3667024" y="2394085"/>
              <a:ext cx="140542" cy="440391"/>
            </a:xfrm>
            <a:custGeom>
              <a:avLst/>
              <a:gdLst/>
              <a:ahLst/>
              <a:cxnLst/>
              <a:rect l="l" t="t" r="r" b="b"/>
              <a:pathLst>
                <a:path w="1071" h="3356" extrusionOk="0">
                  <a:moveTo>
                    <a:pt x="366" y="1"/>
                  </a:moveTo>
                  <a:cubicBezTo>
                    <a:pt x="161" y="1"/>
                    <a:pt x="0" y="759"/>
                    <a:pt x="0" y="1678"/>
                  </a:cubicBezTo>
                  <a:cubicBezTo>
                    <a:pt x="0" y="2606"/>
                    <a:pt x="161" y="3355"/>
                    <a:pt x="366" y="3355"/>
                  </a:cubicBezTo>
                  <a:lnTo>
                    <a:pt x="1071" y="3355"/>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55"/>
            <p:cNvSpPr/>
            <p:nvPr/>
          </p:nvSpPr>
          <p:spPr>
            <a:xfrm>
              <a:off x="3668205" y="2675037"/>
              <a:ext cx="139361" cy="159438"/>
            </a:xfrm>
            <a:custGeom>
              <a:avLst/>
              <a:gdLst/>
              <a:ahLst/>
              <a:cxnLst/>
              <a:rect l="l" t="t" r="r" b="b"/>
              <a:pathLst>
                <a:path w="1062" h="1215" extrusionOk="0">
                  <a:moveTo>
                    <a:pt x="0" y="1"/>
                  </a:moveTo>
                  <a:cubicBezTo>
                    <a:pt x="45" y="706"/>
                    <a:pt x="188" y="1214"/>
                    <a:pt x="357" y="1214"/>
                  </a:cubicBezTo>
                  <a:lnTo>
                    <a:pt x="1062" y="1214"/>
                  </a:lnTo>
                  <a:lnTo>
                    <a:pt x="1062" y="1"/>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55"/>
            <p:cNvSpPr/>
            <p:nvPr/>
          </p:nvSpPr>
          <p:spPr>
            <a:xfrm>
              <a:off x="3759537" y="2394085"/>
              <a:ext cx="96057" cy="440391"/>
            </a:xfrm>
            <a:custGeom>
              <a:avLst/>
              <a:gdLst/>
              <a:ahLst/>
              <a:cxnLst/>
              <a:rect l="l" t="t" r="r" b="b"/>
              <a:pathLst>
                <a:path w="732" h="3356" extrusionOk="0">
                  <a:moveTo>
                    <a:pt x="366" y="1"/>
                  </a:moveTo>
                  <a:cubicBezTo>
                    <a:pt x="161" y="1"/>
                    <a:pt x="0" y="759"/>
                    <a:pt x="0" y="1678"/>
                  </a:cubicBezTo>
                  <a:cubicBezTo>
                    <a:pt x="0" y="2606"/>
                    <a:pt x="161" y="3355"/>
                    <a:pt x="366" y="3355"/>
                  </a:cubicBezTo>
                  <a:cubicBezTo>
                    <a:pt x="571" y="3355"/>
                    <a:pt x="732" y="2606"/>
                    <a:pt x="732" y="1678"/>
                  </a:cubicBezTo>
                  <a:cubicBezTo>
                    <a:pt x="732" y="759"/>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55"/>
            <p:cNvSpPr/>
            <p:nvPr/>
          </p:nvSpPr>
          <p:spPr>
            <a:xfrm>
              <a:off x="3774628" y="2432797"/>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55"/>
            <p:cNvSpPr/>
            <p:nvPr/>
          </p:nvSpPr>
          <p:spPr>
            <a:xfrm>
              <a:off x="3778171" y="2678580"/>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2"/>
                    <a:pt x="6049" y="152"/>
                  </a:cubicBezTo>
                  <a:cubicBezTo>
                    <a:pt x="1883" y="152"/>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55"/>
            <p:cNvSpPr/>
            <p:nvPr/>
          </p:nvSpPr>
          <p:spPr>
            <a:xfrm>
              <a:off x="5383181" y="459048"/>
              <a:ext cx="293944" cy="161669"/>
            </a:xfrm>
            <a:custGeom>
              <a:avLst/>
              <a:gdLst/>
              <a:ahLst/>
              <a:cxnLst/>
              <a:rect l="l" t="t" r="r" b="b"/>
              <a:pathLst>
                <a:path w="2240" h="1232" extrusionOk="0">
                  <a:moveTo>
                    <a:pt x="687" y="0"/>
                  </a:moveTo>
                  <a:cubicBezTo>
                    <a:pt x="72" y="0"/>
                    <a:pt x="0" y="277"/>
                    <a:pt x="0" y="616"/>
                  </a:cubicBezTo>
                  <a:cubicBezTo>
                    <a:pt x="0" y="955"/>
                    <a:pt x="72" y="1232"/>
                    <a:pt x="687" y="1232"/>
                  </a:cubicBezTo>
                  <a:cubicBezTo>
                    <a:pt x="1312" y="1232"/>
                    <a:pt x="2240" y="955"/>
                    <a:pt x="2240" y="616"/>
                  </a:cubicBezTo>
                  <a:cubicBezTo>
                    <a:pt x="2240" y="277"/>
                    <a:pt x="1312" y="0"/>
                    <a:pt x="687" y="0"/>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55"/>
            <p:cNvSpPr/>
            <p:nvPr/>
          </p:nvSpPr>
          <p:spPr>
            <a:xfrm>
              <a:off x="5383181" y="525316"/>
              <a:ext cx="293944" cy="95401"/>
            </a:xfrm>
            <a:custGeom>
              <a:avLst/>
              <a:gdLst/>
              <a:ahLst/>
              <a:cxnLst/>
              <a:rect l="l" t="t" r="r" b="b"/>
              <a:pathLst>
                <a:path w="2240" h="727" extrusionOk="0">
                  <a:moveTo>
                    <a:pt x="2172" y="1"/>
                  </a:moveTo>
                  <a:cubicBezTo>
                    <a:pt x="2023" y="1"/>
                    <a:pt x="1621" y="333"/>
                    <a:pt x="910" y="388"/>
                  </a:cubicBezTo>
                  <a:cubicBezTo>
                    <a:pt x="855" y="392"/>
                    <a:pt x="803" y="393"/>
                    <a:pt x="753" y="393"/>
                  </a:cubicBezTo>
                  <a:cubicBezTo>
                    <a:pt x="146" y="393"/>
                    <a:pt x="1" y="111"/>
                    <a:pt x="0" y="111"/>
                  </a:cubicBezTo>
                  <a:lnTo>
                    <a:pt x="0" y="111"/>
                  </a:lnTo>
                  <a:cubicBezTo>
                    <a:pt x="0" y="450"/>
                    <a:pt x="72" y="727"/>
                    <a:pt x="687" y="727"/>
                  </a:cubicBezTo>
                  <a:cubicBezTo>
                    <a:pt x="1312" y="727"/>
                    <a:pt x="2240" y="450"/>
                    <a:pt x="2240" y="111"/>
                  </a:cubicBezTo>
                  <a:cubicBezTo>
                    <a:pt x="2240" y="32"/>
                    <a:pt x="2218" y="1"/>
                    <a:pt x="2172"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55"/>
            <p:cNvSpPr/>
            <p:nvPr/>
          </p:nvSpPr>
          <p:spPr>
            <a:xfrm>
              <a:off x="3466775" y="459048"/>
              <a:ext cx="293944" cy="161669"/>
            </a:xfrm>
            <a:custGeom>
              <a:avLst/>
              <a:gdLst/>
              <a:ahLst/>
              <a:cxnLst/>
              <a:rect l="l" t="t" r="r" b="b"/>
              <a:pathLst>
                <a:path w="2240" h="1232" extrusionOk="0">
                  <a:moveTo>
                    <a:pt x="1544" y="0"/>
                  </a:moveTo>
                  <a:cubicBezTo>
                    <a:pt x="929" y="0"/>
                    <a:pt x="1" y="277"/>
                    <a:pt x="1" y="616"/>
                  </a:cubicBezTo>
                  <a:cubicBezTo>
                    <a:pt x="1" y="955"/>
                    <a:pt x="929" y="1232"/>
                    <a:pt x="1544" y="1232"/>
                  </a:cubicBezTo>
                  <a:cubicBezTo>
                    <a:pt x="2169" y="1232"/>
                    <a:pt x="2240" y="955"/>
                    <a:pt x="2240" y="616"/>
                  </a:cubicBezTo>
                  <a:cubicBezTo>
                    <a:pt x="2240" y="277"/>
                    <a:pt x="2169" y="0"/>
                    <a:pt x="1544" y="0"/>
                  </a:cubicBezTo>
                  <a:close/>
                </a:path>
              </a:pathLst>
            </a:custGeom>
            <a:solidFill>
              <a:srgbClr val="944E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55"/>
            <p:cNvSpPr/>
            <p:nvPr/>
          </p:nvSpPr>
          <p:spPr>
            <a:xfrm>
              <a:off x="3495644" y="470464"/>
              <a:ext cx="197231" cy="49603"/>
            </a:xfrm>
            <a:custGeom>
              <a:avLst/>
              <a:gdLst/>
              <a:ahLst/>
              <a:cxnLst/>
              <a:rect l="l" t="t" r="r" b="b"/>
              <a:pathLst>
                <a:path w="1503" h="378" extrusionOk="0">
                  <a:moveTo>
                    <a:pt x="1181" y="0"/>
                  </a:moveTo>
                  <a:cubicBezTo>
                    <a:pt x="668" y="0"/>
                    <a:pt x="18" y="249"/>
                    <a:pt x="4" y="359"/>
                  </a:cubicBezTo>
                  <a:cubicBezTo>
                    <a:pt x="0" y="372"/>
                    <a:pt x="8" y="378"/>
                    <a:pt x="28" y="378"/>
                  </a:cubicBezTo>
                  <a:cubicBezTo>
                    <a:pt x="104" y="378"/>
                    <a:pt x="349" y="293"/>
                    <a:pt x="717" y="208"/>
                  </a:cubicBezTo>
                  <a:cubicBezTo>
                    <a:pt x="1146" y="110"/>
                    <a:pt x="1503" y="128"/>
                    <a:pt x="1485" y="38"/>
                  </a:cubicBezTo>
                  <a:cubicBezTo>
                    <a:pt x="1395" y="12"/>
                    <a:pt x="1291" y="0"/>
                    <a:pt x="1181" y="0"/>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55"/>
            <p:cNvSpPr/>
            <p:nvPr/>
          </p:nvSpPr>
          <p:spPr>
            <a:xfrm>
              <a:off x="3466775" y="527940"/>
              <a:ext cx="293944" cy="92776"/>
            </a:xfrm>
            <a:custGeom>
              <a:avLst/>
              <a:gdLst/>
              <a:ahLst/>
              <a:cxnLst/>
              <a:rect l="l" t="t" r="r" b="b"/>
              <a:pathLst>
                <a:path w="2240" h="707" extrusionOk="0">
                  <a:moveTo>
                    <a:pt x="37" y="1"/>
                  </a:moveTo>
                  <a:cubicBezTo>
                    <a:pt x="12" y="1"/>
                    <a:pt x="1" y="27"/>
                    <a:pt x="1" y="91"/>
                  </a:cubicBezTo>
                  <a:cubicBezTo>
                    <a:pt x="1" y="430"/>
                    <a:pt x="929" y="707"/>
                    <a:pt x="1544" y="707"/>
                  </a:cubicBezTo>
                  <a:cubicBezTo>
                    <a:pt x="2169" y="707"/>
                    <a:pt x="2240" y="430"/>
                    <a:pt x="2240" y="91"/>
                  </a:cubicBezTo>
                  <a:lnTo>
                    <a:pt x="2240" y="91"/>
                  </a:lnTo>
                  <a:cubicBezTo>
                    <a:pt x="2240" y="91"/>
                    <a:pt x="2070" y="385"/>
                    <a:pt x="1339" y="421"/>
                  </a:cubicBezTo>
                  <a:cubicBezTo>
                    <a:pt x="1297" y="424"/>
                    <a:pt x="1255" y="425"/>
                    <a:pt x="1215" y="425"/>
                  </a:cubicBezTo>
                  <a:cubicBezTo>
                    <a:pt x="471" y="425"/>
                    <a:pt x="139" y="1"/>
                    <a:pt x="37" y="1"/>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55"/>
            <p:cNvSpPr/>
            <p:nvPr/>
          </p:nvSpPr>
          <p:spPr>
            <a:xfrm>
              <a:off x="5336334" y="317325"/>
              <a:ext cx="140673" cy="439210"/>
            </a:xfrm>
            <a:custGeom>
              <a:avLst/>
              <a:gdLst/>
              <a:ahLst/>
              <a:cxnLst/>
              <a:rect l="l" t="t" r="r" b="b"/>
              <a:pathLst>
                <a:path w="1072" h="3347" extrusionOk="0">
                  <a:moveTo>
                    <a:pt x="1" y="1"/>
                  </a:moveTo>
                  <a:lnTo>
                    <a:pt x="1" y="3346"/>
                  </a:lnTo>
                  <a:lnTo>
                    <a:pt x="705" y="3346"/>
                  </a:lnTo>
                  <a:cubicBezTo>
                    <a:pt x="902" y="3346"/>
                    <a:pt x="1071" y="2597"/>
                    <a:pt x="1071" y="1669"/>
                  </a:cubicBezTo>
                  <a:cubicBezTo>
                    <a:pt x="1071" y="750"/>
                    <a:pt x="902" y="1"/>
                    <a:pt x="7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55"/>
            <p:cNvSpPr/>
            <p:nvPr/>
          </p:nvSpPr>
          <p:spPr>
            <a:xfrm>
              <a:off x="5336334" y="597227"/>
              <a:ext cx="138311" cy="159307"/>
            </a:xfrm>
            <a:custGeom>
              <a:avLst/>
              <a:gdLst/>
              <a:ahLst/>
              <a:cxnLst/>
              <a:rect l="l" t="t" r="r" b="b"/>
              <a:pathLst>
                <a:path w="1054" h="1214" extrusionOk="0">
                  <a:moveTo>
                    <a:pt x="1" y="0"/>
                  </a:moveTo>
                  <a:lnTo>
                    <a:pt x="1" y="1213"/>
                  </a:lnTo>
                  <a:lnTo>
                    <a:pt x="705" y="1213"/>
                  </a:lnTo>
                  <a:cubicBezTo>
                    <a:pt x="875" y="1213"/>
                    <a:pt x="1009" y="705"/>
                    <a:pt x="1053" y="0"/>
                  </a:cubicBez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55"/>
            <p:cNvSpPr/>
            <p:nvPr/>
          </p:nvSpPr>
          <p:spPr>
            <a:xfrm>
              <a:off x="5288306" y="317325"/>
              <a:ext cx="96188" cy="439210"/>
            </a:xfrm>
            <a:custGeom>
              <a:avLst/>
              <a:gdLst/>
              <a:ahLst/>
              <a:cxnLst/>
              <a:rect l="l" t="t" r="r" b="b"/>
              <a:pathLst>
                <a:path w="733" h="3347" extrusionOk="0">
                  <a:moveTo>
                    <a:pt x="367" y="1"/>
                  </a:moveTo>
                  <a:cubicBezTo>
                    <a:pt x="161" y="1"/>
                    <a:pt x="1" y="750"/>
                    <a:pt x="1" y="1669"/>
                  </a:cubicBezTo>
                  <a:cubicBezTo>
                    <a:pt x="1" y="2597"/>
                    <a:pt x="161" y="3346"/>
                    <a:pt x="367" y="3346"/>
                  </a:cubicBezTo>
                  <a:cubicBezTo>
                    <a:pt x="572" y="3346"/>
                    <a:pt x="732" y="2597"/>
                    <a:pt x="732" y="1669"/>
                  </a:cubicBezTo>
                  <a:cubicBezTo>
                    <a:pt x="732" y="750"/>
                    <a:pt x="572" y="1"/>
                    <a:pt x="367" y="1"/>
                  </a:cubicBezTo>
                  <a:close/>
                </a:path>
              </a:pathLst>
            </a:custGeom>
            <a:solidFill>
              <a:srgbClr val="D18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55"/>
            <p:cNvSpPr/>
            <p:nvPr/>
          </p:nvSpPr>
          <p:spPr>
            <a:xfrm>
              <a:off x="5288306" y="536339"/>
              <a:ext cx="95007" cy="220196"/>
            </a:xfrm>
            <a:custGeom>
              <a:avLst/>
              <a:gdLst/>
              <a:ahLst/>
              <a:cxnLst/>
              <a:rect l="l" t="t" r="r" b="b"/>
              <a:pathLst>
                <a:path w="724" h="1678" extrusionOk="0">
                  <a:moveTo>
                    <a:pt x="1" y="0"/>
                  </a:moveTo>
                  <a:cubicBezTo>
                    <a:pt x="1" y="928"/>
                    <a:pt x="161" y="1677"/>
                    <a:pt x="367" y="1677"/>
                  </a:cubicBezTo>
                  <a:cubicBezTo>
                    <a:pt x="536" y="1677"/>
                    <a:pt x="679" y="1169"/>
                    <a:pt x="723" y="464"/>
                  </a:cubicBezTo>
                  <a:lnTo>
                    <a:pt x="723" y="464"/>
                  </a:lnTo>
                  <a:lnTo>
                    <a:pt x="599" y="491"/>
                  </a:lnTo>
                  <a:lnTo>
                    <a:pt x="1"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55"/>
            <p:cNvSpPr/>
            <p:nvPr/>
          </p:nvSpPr>
          <p:spPr>
            <a:xfrm>
              <a:off x="3667024" y="317325"/>
              <a:ext cx="140542" cy="439210"/>
            </a:xfrm>
            <a:custGeom>
              <a:avLst/>
              <a:gdLst/>
              <a:ahLst/>
              <a:cxnLst/>
              <a:rect l="l" t="t" r="r" b="b"/>
              <a:pathLst>
                <a:path w="1071" h="3347" extrusionOk="0">
                  <a:moveTo>
                    <a:pt x="366" y="1"/>
                  </a:moveTo>
                  <a:cubicBezTo>
                    <a:pt x="161" y="1"/>
                    <a:pt x="0" y="750"/>
                    <a:pt x="0" y="1669"/>
                  </a:cubicBezTo>
                  <a:cubicBezTo>
                    <a:pt x="0" y="2597"/>
                    <a:pt x="161" y="3346"/>
                    <a:pt x="366" y="3346"/>
                  </a:cubicBezTo>
                  <a:lnTo>
                    <a:pt x="1071" y="3346"/>
                  </a:lnTo>
                  <a:lnTo>
                    <a:pt x="107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55"/>
            <p:cNvSpPr/>
            <p:nvPr/>
          </p:nvSpPr>
          <p:spPr>
            <a:xfrm>
              <a:off x="3668205" y="597227"/>
              <a:ext cx="139361" cy="159307"/>
            </a:xfrm>
            <a:custGeom>
              <a:avLst/>
              <a:gdLst/>
              <a:ahLst/>
              <a:cxnLst/>
              <a:rect l="l" t="t" r="r" b="b"/>
              <a:pathLst>
                <a:path w="1062" h="1214" extrusionOk="0">
                  <a:moveTo>
                    <a:pt x="0" y="0"/>
                  </a:moveTo>
                  <a:cubicBezTo>
                    <a:pt x="45" y="705"/>
                    <a:pt x="188" y="1213"/>
                    <a:pt x="357" y="1213"/>
                  </a:cubicBezTo>
                  <a:lnTo>
                    <a:pt x="1062" y="1213"/>
                  </a:lnTo>
                  <a:lnTo>
                    <a:pt x="1062" y="0"/>
                  </a:lnTo>
                  <a:close/>
                </a:path>
              </a:pathLst>
            </a:custGeom>
            <a:solidFill>
              <a:srgbClr val="000000">
                <a:alpha val="413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55"/>
            <p:cNvSpPr/>
            <p:nvPr/>
          </p:nvSpPr>
          <p:spPr>
            <a:xfrm>
              <a:off x="3759537" y="317325"/>
              <a:ext cx="96057" cy="439210"/>
            </a:xfrm>
            <a:custGeom>
              <a:avLst/>
              <a:gdLst/>
              <a:ahLst/>
              <a:cxnLst/>
              <a:rect l="l" t="t" r="r" b="b"/>
              <a:pathLst>
                <a:path w="732" h="3347" extrusionOk="0">
                  <a:moveTo>
                    <a:pt x="366" y="1"/>
                  </a:moveTo>
                  <a:cubicBezTo>
                    <a:pt x="161" y="1"/>
                    <a:pt x="0" y="750"/>
                    <a:pt x="0" y="1669"/>
                  </a:cubicBezTo>
                  <a:cubicBezTo>
                    <a:pt x="0" y="2597"/>
                    <a:pt x="161" y="3346"/>
                    <a:pt x="366" y="3346"/>
                  </a:cubicBezTo>
                  <a:cubicBezTo>
                    <a:pt x="571" y="3346"/>
                    <a:pt x="732" y="2597"/>
                    <a:pt x="732" y="1669"/>
                  </a:cubicBezTo>
                  <a:cubicBezTo>
                    <a:pt x="732" y="750"/>
                    <a:pt x="571" y="1"/>
                    <a:pt x="366" y="1"/>
                  </a:cubicBezTo>
                  <a:close/>
                </a:path>
              </a:pathLst>
            </a:custGeom>
            <a:solidFill>
              <a:srgbClr val="6931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55"/>
            <p:cNvSpPr/>
            <p:nvPr/>
          </p:nvSpPr>
          <p:spPr>
            <a:xfrm>
              <a:off x="3774628" y="354855"/>
              <a:ext cx="1594646" cy="364149"/>
            </a:xfrm>
            <a:custGeom>
              <a:avLst/>
              <a:gdLst/>
              <a:ahLst/>
              <a:cxnLst/>
              <a:rect l="l" t="t" r="r" b="b"/>
              <a:pathLst>
                <a:path w="12152" h="2775" extrusionOk="0">
                  <a:moveTo>
                    <a:pt x="313" y="0"/>
                  </a:moveTo>
                  <a:cubicBezTo>
                    <a:pt x="144" y="0"/>
                    <a:pt x="1" y="625"/>
                    <a:pt x="1" y="1383"/>
                  </a:cubicBezTo>
                  <a:cubicBezTo>
                    <a:pt x="1" y="2150"/>
                    <a:pt x="144" y="2775"/>
                    <a:pt x="313" y="2775"/>
                  </a:cubicBezTo>
                  <a:lnTo>
                    <a:pt x="11848" y="2775"/>
                  </a:lnTo>
                  <a:cubicBezTo>
                    <a:pt x="12018" y="2775"/>
                    <a:pt x="12151" y="2150"/>
                    <a:pt x="12151" y="1383"/>
                  </a:cubicBezTo>
                  <a:cubicBezTo>
                    <a:pt x="12151" y="625"/>
                    <a:pt x="12018" y="0"/>
                    <a:pt x="118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55"/>
            <p:cNvSpPr/>
            <p:nvPr/>
          </p:nvSpPr>
          <p:spPr>
            <a:xfrm>
              <a:off x="3778171" y="600639"/>
              <a:ext cx="1588741" cy="118365"/>
            </a:xfrm>
            <a:custGeom>
              <a:avLst/>
              <a:gdLst/>
              <a:ahLst/>
              <a:cxnLst/>
              <a:rect l="l" t="t" r="r" b="b"/>
              <a:pathLst>
                <a:path w="12107" h="902" extrusionOk="0">
                  <a:moveTo>
                    <a:pt x="1" y="1"/>
                  </a:moveTo>
                  <a:lnTo>
                    <a:pt x="1" y="1"/>
                  </a:lnTo>
                  <a:cubicBezTo>
                    <a:pt x="36" y="527"/>
                    <a:pt x="152" y="902"/>
                    <a:pt x="286" y="902"/>
                  </a:cubicBezTo>
                  <a:lnTo>
                    <a:pt x="11821" y="902"/>
                  </a:lnTo>
                  <a:cubicBezTo>
                    <a:pt x="11955" y="902"/>
                    <a:pt x="12062" y="527"/>
                    <a:pt x="12107" y="1"/>
                  </a:cubicBezTo>
                  <a:lnTo>
                    <a:pt x="12107" y="1"/>
                  </a:lnTo>
                  <a:cubicBezTo>
                    <a:pt x="12106" y="1"/>
                    <a:pt x="10215" y="153"/>
                    <a:pt x="6049" y="153"/>
                  </a:cubicBezTo>
                  <a:cubicBezTo>
                    <a:pt x="1883" y="153"/>
                    <a:pt x="1" y="1"/>
                    <a:pt x="1" y="1"/>
                  </a:cubicBezTo>
                  <a:close/>
                </a:path>
              </a:pathLst>
            </a:custGeom>
            <a:solidFill>
              <a:srgbClr val="000000">
                <a:alpha val="16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64" name="Google Shape;864;p55"/>
          <p:cNvPicPr preferRelativeResize="0"/>
          <p:nvPr/>
        </p:nvPicPr>
        <p:blipFill rotWithShape="1">
          <a:blip r:embed="rId3">
            <a:alphaModFix/>
          </a:blip>
          <a:srcRect l="60342" r="906" b="23797"/>
          <a:stretch/>
        </p:blipFill>
        <p:spPr>
          <a:xfrm>
            <a:off x="6573818" y="1346073"/>
            <a:ext cx="1858175" cy="2435224"/>
          </a:xfrm>
          <a:prstGeom prst="rect">
            <a:avLst/>
          </a:prstGeom>
          <a:noFill/>
          <a:ln>
            <a:noFill/>
          </a:ln>
        </p:spPr>
      </p:pic>
      <p:sp>
        <p:nvSpPr>
          <p:cNvPr id="6" name="Rectangle 5">
            <a:extLst>
              <a:ext uri="{FF2B5EF4-FFF2-40B4-BE49-F238E27FC236}">
                <a16:creationId xmlns:a16="http://schemas.microsoft.com/office/drawing/2014/main" id="{1C6E5FE8-E8C4-5DA5-3901-B86AF63289A2}"/>
              </a:ext>
            </a:extLst>
          </p:cNvPr>
          <p:cNvSpPr/>
          <p:nvPr/>
        </p:nvSpPr>
        <p:spPr>
          <a:xfrm>
            <a:off x="-85469" y="577854"/>
            <a:ext cx="5956567" cy="1200329"/>
          </a:xfrm>
          <a:prstGeom prst="rect">
            <a:avLst/>
          </a:prstGeom>
        </p:spPr>
        <p:txBody>
          <a:bodyPr wrap="square">
            <a:spAutoFit/>
          </a:bodyPr>
          <a:lstStyle/>
          <a:p>
            <a:pPr lvl="0" algn="ctr"/>
            <a:r>
              <a:rPr lang="en-VN" sz="3600" dirty="0">
                <a:solidFill>
                  <a:schemeClr val="bg1"/>
                </a:solidFill>
                <a:latin typeface="Times New Roman" panose="02020603050405020304" pitchFamily="18" charset="0"/>
                <a:ea typeface="+mn-ea"/>
                <a:cs typeface="Times New Roman" panose="02020603050405020304" pitchFamily="18" charset="0"/>
              </a:rPr>
              <a:t>1. Các cuộc phát kiến địa lý lớn trên thế giới</a:t>
            </a:r>
          </a:p>
        </p:txBody>
      </p:sp>
      <p:sp>
        <p:nvSpPr>
          <p:cNvPr id="41" name="Rectangle 40">
            <a:extLst>
              <a:ext uri="{FF2B5EF4-FFF2-40B4-BE49-F238E27FC236}">
                <a16:creationId xmlns:a16="http://schemas.microsoft.com/office/drawing/2014/main" id="{A8A35908-8E65-BD96-8F1D-66C32CE71CE4}"/>
              </a:ext>
            </a:extLst>
          </p:cNvPr>
          <p:cNvSpPr/>
          <p:nvPr/>
        </p:nvSpPr>
        <p:spPr>
          <a:xfrm>
            <a:off x="25455" y="1841473"/>
            <a:ext cx="6209769" cy="1200329"/>
          </a:xfrm>
          <a:prstGeom prst="rect">
            <a:avLst/>
          </a:prstGeom>
        </p:spPr>
        <p:txBody>
          <a:bodyPr wrap="square">
            <a:spAutoFit/>
          </a:bodyPr>
          <a:lstStyle/>
          <a:p>
            <a:pPr lvl="0" algn="ctr"/>
            <a:r>
              <a:rPr lang="vi-VN" sz="3600" dirty="0">
                <a:solidFill>
                  <a:schemeClr val="bg1"/>
                </a:solidFill>
                <a:latin typeface="Times New Roman" panose="02020603050405020304" pitchFamily="18" charset="0"/>
                <a:ea typeface="+mn-ea"/>
                <a:cs typeface="Times New Roman" panose="02020603050405020304" pitchFamily="18" charset="0"/>
              </a:rPr>
              <a:t>a. Sơ lược về hành trình của một số cuộc phát kiến địa lý lớn.</a:t>
            </a:r>
          </a:p>
        </p:txBody>
      </p:sp>
    </p:spTree>
    <p:extLst>
      <p:ext uri="{BB962C8B-B14F-4D97-AF65-F5344CB8AC3E}">
        <p14:creationId xmlns:p14="http://schemas.microsoft.com/office/powerpoint/2010/main" val="228670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Roman History Bachelor's Thesis by Slidesgo">
  <a:themeElements>
    <a:clrScheme name="Simple Light">
      <a:dk1>
        <a:srgbClr val="22121C"/>
      </a:dk1>
      <a:lt1>
        <a:srgbClr val="FFFFFF"/>
      </a:lt1>
      <a:dk2>
        <a:srgbClr val="D1B283"/>
      </a:dk2>
      <a:lt2>
        <a:srgbClr val="FFDDA1"/>
      </a:lt2>
      <a:accent1>
        <a:srgbClr val="FED843"/>
      </a:accent1>
      <a:accent2>
        <a:srgbClr val="F4B13B"/>
      </a:accent2>
      <a:accent3>
        <a:srgbClr val="FF4151"/>
      </a:accent3>
      <a:accent4>
        <a:srgbClr val="6F131D"/>
      </a:accent4>
      <a:accent5>
        <a:srgbClr val="995541"/>
      </a:accent5>
      <a:accent6>
        <a:srgbClr val="22121C"/>
      </a:accent6>
      <a:hlink>
        <a:srgbClr val="6F13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lementary Geography Lesson by Slidesgo">
  <a:themeElements>
    <a:clrScheme name="Simple Light">
      <a:dk1>
        <a:srgbClr val="FFFFFF"/>
      </a:dk1>
      <a:lt1>
        <a:srgbClr val="1D2542"/>
      </a:lt1>
      <a:dk2>
        <a:srgbClr val="7ECCC6"/>
      </a:dk2>
      <a:lt2>
        <a:srgbClr val="DAEEEB"/>
      </a:lt2>
      <a:accent1>
        <a:srgbClr val="FE7950"/>
      </a:accent1>
      <a:accent2>
        <a:srgbClr val="FF9076"/>
      </a:accent2>
      <a:accent3>
        <a:srgbClr val="F4C88A"/>
      </a:accent3>
      <a:accent4>
        <a:srgbClr val="FFEFD9"/>
      </a:accent4>
      <a:accent5>
        <a:srgbClr val="5B1C18"/>
      </a:accent5>
      <a:accent6>
        <a:srgbClr val="8D5448"/>
      </a:accent6>
      <a:hlink>
        <a:srgbClr val="FE79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oman History Bachelor's Thesis by Slidesgo">
  <a:themeElements>
    <a:clrScheme name="Simple Light">
      <a:dk1>
        <a:srgbClr val="22121C"/>
      </a:dk1>
      <a:lt1>
        <a:srgbClr val="FFFFFF"/>
      </a:lt1>
      <a:dk2>
        <a:srgbClr val="D1B283"/>
      </a:dk2>
      <a:lt2>
        <a:srgbClr val="FFDDA1"/>
      </a:lt2>
      <a:accent1>
        <a:srgbClr val="FED843"/>
      </a:accent1>
      <a:accent2>
        <a:srgbClr val="F4B13B"/>
      </a:accent2>
      <a:accent3>
        <a:srgbClr val="FF4151"/>
      </a:accent3>
      <a:accent4>
        <a:srgbClr val="6F131D"/>
      </a:accent4>
      <a:accent5>
        <a:srgbClr val="995541"/>
      </a:accent5>
      <a:accent6>
        <a:srgbClr val="22121C"/>
      </a:accent6>
      <a:hlink>
        <a:srgbClr val="6F13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razilian Literature Thesis by Slidesgo">
  <a:themeElements>
    <a:clrScheme name="Simple Light">
      <a:dk1>
        <a:srgbClr val="0E1C30"/>
      </a:dk1>
      <a:lt1>
        <a:srgbClr val="FFEAD8"/>
      </a:lt1>
      <a:dk2>
        <a:srgbClr val="FFB088"/>
      </a:dk2>
      <a:lt2>
        <a:srgbClr val="FFB95C"/>
      </a:lt2>
      <a:accent1>
        <a:srgbClr val="DD6326"/>
      </a:accent1>
      <a:accent2>
        <a:srgbClr val="437A67"/>
      </a:accent2>
      <a:accent3>
        <a:srgbClr val="80BE9B"/>
      </a:accent3>
      <a:accent4>
        <a:srgbClr val="FF9C47"/>
      </a:accent4>
      <a:accent5>
        <a:srgbClr val="FFF2E8"/>
      </a:accent5>
      <a:accent6>
        <a:srgbClr val="FFFFFF"/>
      </a:accent6>
      <a:hlink>
        <a:srgbClr val="437A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1459</Words>
  <Application>Microsoft Office PowerPoint</Application>
  <PresentationFormat>Trình chiếu Trên màn hình (16:9)</PresentationFormat>
  <Paragraphs>326</Paragraphs>
  <Slides>46</Slides>
  <Notes>20</Notes>
  <HiddenSlides>0</HiddenSlides>
  <MMClips>6</MMClips>
  <ScaleCrop>false</ScaleCrop>
  <HeadingPairs>
    <vt:vector size="6" baseType="variant">
      <vt:variant>
        <vt:lpstr>Phông được Dùng</vt:lpstr>
      </vt:variant>
      <vt:variant>
        <vt:i4>23</vt:i4>
      </vt:variant>
      <vt:variant>
        <vt:lpstr>Chủ đề</vt:lpstr>
      </vt:variant>
      <vt:variant>
        <vt:i4>12</vt:i4>
      </vt:variant>
      <vt:variant>
        <vt:lpstr>Tiêu đề Bản chiếu</vt:lpstr>
      </vt:variant>
      <vt:variant>
        <vt:i4>46</vt:i4>
      </vt:variant>
    </vt:vector>
  </HeadingPairs>
  <TitlesOfParts>
    <vt:vector size="81" baseType="lpstr">
      <vt:lpstr>Nunito Light</vt:lpstr>
      <vt:lpstr>Tahoma</vt:lpstr>
      <vt:lpstr>PT Serif</vt:lpstr>
      <vt:lpstr>Calibri Light</vt:lpstr>
      <vt:lpstr>Bebas Neue</vt:lpstr>
      <vt:lpstr>宋体</vt:lpstr>
      <vt:lpstr>Libre Baskerville</vt:lpstr>
      <vt:lpstr>ITC Avant Garde Std Bk</vt:lpstr>
      <vt:lpstr>Times New Roman</vt:lpstr>
      <vt:lpstr>Roboto Condensed Light</vt:lpstr>
      <vt:lpstr>Karla</vt:lpstr>
      <vt:lpstr>Arial</vt:lpstr>
      <vt:lpstr>Crete Round</vt:lpstr>
      <vt:lpstr>SVN-Gotham Black</vt:lpstr>
      <vt:lpstr>Calibri</vt:lpstr>
      <vt:lpstr>Fira Sans Extra Condensed Medium</vt:lpstr>
      <vt:lpstr>Roboto Slab</vt:lpstr>
      <vt:lpstr>Constantia</vt:lpstr>
      <vt:lpstr>Life Savers ExtraBold</vt:lpstr>
      <vt:lpstr>Roboto Slab Light</vt:lpstr>
      <vt:lpstr>Roboto Slab SemiBold</vt:lpstr>
      <vt:lpstr>等线</vt:lpstr>
      <vt:lpstr>SVN-Blenda Script</vt:lpstr>
      <vt:lpstr>Roman History Bachelor's Thesis by Slidesgo</vt:lpstr>
      <vt:lpstr>1_Roman History Bachelor's Thesis by Slidesgo</vt:lpstr>
      <vt:lpstr>4_Office Theme</vt:lpstr>
      <vt:lpstr>3_Office Theme</vt:lpstr>
      <vt:lpstr>Office Theme</vt:lpstr>
      <vt:lpstr>1_Brazilian Literature Thesis by Slidesgo</vt:lpstr>
      <vt:lpstr>1_Office Theme</vt:lpstr>
      <vt:lpstr>2_Office Theme</vt:lpstr>
      <vt:lpstr>5_Office Theme</vt:lpstr>
      <vt:lpstr>Elementary Geography Lesson by Slidesgo</vt:lpstr>
      <vt:lpstr>6_Office Theme</vt:lpstr>
      <vt:lpstr>7_Office Theme</vt:lpstr>
      <vt:lpstr>Bản trình bày PowerPoint</vt:lpstr>
      <vt:lpstr>Bản trình bày PowerPoint</vt:lpstr>
      <vt:lpstr>Bản trình bày PowerPoint</vt:lpstr>
      <vt:lpstr>Bản trình bày PowerPoint</vt:lpstr>
      <vt:lpstr>Bản trình bày PowerPoint</vt:lpstr>
      <vt:lpstr>Bản trình bày PowerPoint</vt:lpstr>
      <vt:lpstr>Các cuộc phát kiến địa lí và sự hình thành quan hệ sản xuất tư bản chủ nghĩa ở Tây Âu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Sự nãy sinh chủ nghĩa tư bản và những biến đổi chính trong xã hội Tây Âu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quang kieu</dc:creator>
  <cp:lastModifiedBy>admin</cp:lastModifiedBy>
  <cp:revision>7</cp:revision>
  <dcterms:modified xsi:type="dcterms:W3CDTF">2023-04-04T03:02:06Z</dcterms:modified>
</cp:coreProperties>
</file>