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8" r:id="rId3"/>
    <p:sldId id="257" r:id="rId4"/>
    <p:sldId id="262" r:id="rId5"/>
    <p:sldId id="259" r:id="rId6"/>
    <p:sldId id="267" r:id="rId7"/>
    <p:sldId id="268" r:id="rId8"/>
    <p:sldId id="315" r:id="rId9"/>
    <p:sldId id="316" r:id="rId10"/>
    <p:sldId id="317" r:id="rId11"/>
    <p:sldId id="270" r:id="rId12"/>
    <p:sldId id="272" r:id="rId13"/>
    <p:sldId id="271" r:id="rId14"/>
    <p:sldId id="299" r:id="rId15"/>
    <p:sldId id="260" r:id="rId16"/>
    <p:sldId id="269" r:id="rId17"/>
    <p:sldId id="300" r:id="rId18"/>
    <p:sldId id="274" r:id="rId19"/>
    <p:sldId id="275" r:id="rId20"/>
    <p:sldId id="304" r:id="rId21"/>
    <p:sldId id="277" r:id="rId22"/>
    <p:sldId id="281" r:id="rId23"/>
    <p:sldId id="305" r:id="rId24"/>
    <p:sldId id="279" r:id="rId25"/>
    <p:sldId id="264" r:id="rId26"/>
    <p:sldId id="302" r:id="rId27"/>
    <p:sldId id="291" r:id="rId28"/>
    <p:sldId id="263" r:id="rId29"/>
    <p:sldId id="294" r:id="rId30"/>
    <p:sldId id="292" r:id="rId31"/>
    <p:sldId id="296" r:id="rId32"/>
    <p:sldId id="309" r:id="rId33"/>
    <p:sldId id="310" r:id="rId34"/>
    <p:sldId id="311" r:id="rId35"/>
    <p:sldId id="312" r:id="rId36"/>
    <p:sldId id="313" r:id="rId37"/>
    <p:sldId id="314" r:id="rId38"/>
    <p:sldId id="297" r:id="rId39"/>
    <p:sldId id="293" r:id="rId40"/>
    <p:sldId id="308" r:id="rId41"/>
    <p:sldId id="307" r:id="rId42"/>
    <p:sldId id="265" r:id="rId43"/>
    <p:sldId id="266" r:id="rId44"/>
  </p:sldIdLst>
  <p:sldSz cx="18288000" cy="10287000"/>
  <p:notesSz cx="6858000" cy="9144000"/>
  <p:embeddedFontLst>
    <p:embeddedFont>
      <p:font typeface="Cambria Math" panose="02040503050406030204" pitchFamily="18" charset="0"/>
      <p:regular r:id="rId46"/>
    </p:embeddedFont>
    <p:embeddedFont>
      <p:font typeface="Calibri" panose="020F0502020204030204" pitchFamily="34" charset="0"/>
      <p:regular r:id="rId47"/>
      <p:bold r:id="rId48"/>
      <p:italic r:id="rId49"/>
      <p:boldItalic r:id="rId50"/>
    </p:embeddedFont>
    <p:embeddedFont>
      <p:font typeface="StoryBook Rough"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varScale="1">
        <p:scale>
          <a:sx n="46" d="100"/>
          <a:sy n="46" d="100"/>
        </p:scale>
        <p:origin x="6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26-01-2023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44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06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12</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17</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28</a:t>
            </a:fld>
            <a:endParaRPr lang="en-US"/>
          </a:p>
        </p:txBody>
      </p:sp>
    </p:spTree>
    <p:extLst>
      <p:ext uri="{BB962C8B-B14F-4D97-AF65-F5344CB8AC3E}">
        <p14:creationId xmlns:p14="http://schemas.microsoft.com/office/powerpoint/2010/main" val="252638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9.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8.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0.png"/><Relationship Id="rId22" Type="http://schemas.openxmlformats.org/officeDocument/2006/relationships/image" Target="../media/image10.svg"/><Relationship Id="rId27" Type="http://schemas.openxmlformats.org/officeDocument/2006/relationships/image" Target="../media/image28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0.png"/><Relationship Id="rId9" Type="http://schemas.openxmlformats.org/officeDocument/2006/relationships/image" Target="../media/image42.sv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9.png"/><Relationship Id="rId9" Type="http://schemas.openxmlformats.org/officeDocument/2006/relationships/image" Target="../media/image37.png"/><Relationship Id="rId27" Type="http://schemas.openxmlformats.org/officeDocument/2006/relationships/image" Target="../media/image28.svg"/></Relationships>
</file>

<file path=ppt/slides/_rels/slide14.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6.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7.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8.pn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6.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9.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31.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10.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9.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41.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0" name="TextBox 10"/>
          <p:cNvSpPr txBox="1"/>
          <p:nvPr/>
        </p:nvSpPr>
        <p:spPr>
          <a:xfrm>
            <a:off x="14341942" y="5964024"/>
            <a:ext cx="3059645" cy="6889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5F9A80"/>
                </a:solidFill>
                <a:effectLst/>
                <a:uLnTx/>
                <a:uFillTx/>
                <a:latin typeface="StoryBook Rough"/>
                <a:ea typeface="+mn-ea"/>
                <a:cs typeface="+mn-cs"/>
              </a:rPr>
              <a:t>Requirements</a:t>
            </a:r>
          </a:p>
        </p:txBody>
      </p:sp>
      <p:pic>
        <p:nvPicPr>
          <p:cNvPr id="2" name="Picture 1"/>
          <p:cNvPicPr>
            <a:picLocks noChangeAspect="1"/>
          </p:cNvPicPr>
          <p:nvPr/>
        </p:nvPicPr>
        <p:blipFill>
          <a:blip r:embed="rId3"/>
          <a:stretch>
            <a:fillRect/>
          </a:stretch>
        </p:blipFill>
        <p:spPr>
          <a:xfrm>
            <a:off x="1066800" y="342900"/>
            <a:ext cx="15197416" cy="9288434"/>
          </a:xfrm>
          <a:prstGeom prst="rect">
            <a:avLst/>
          </a:prstGeom>
        </p:spPr>
      </p:pic>
    </p:spTree>
    <p:extLst>
      <p:ext uri="{BB962C8B-B14F-4D97-AF65-F5344CB8AC3E}">
        <p14:creationId xmlns:p14="http://schemas.microsoft.com/office/powerpoint/2010/main" val="248947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0" name="TextBox 10"/>
          <p:cNvSpPr txBox="1"/>
          <p:nvPr/>
        </p:nvSpPr>
        <p:spPr>
          <a:xfrm>
            <a:off x="14341942" y="5964024"/>
            <a:ext cx="3059645" cy="6889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5F9A80"/>
                </a:solidFill>
                <a:effectLst/>
                <a:uLnTx/>
                <a:uFillTx/>
                <a:latin typeface="StoryBook Rough"/>
                <a:ea typeface="+mn-ea"/>
                <a:cs typeface="+mn-cs"/>
              </a:rPr>
              <a:t>Requirements</a:t>
            </a:r>
          </a:p>
        </p:txBody>
      </p:sp>
      <p:pic>
        <p:nvPicPr>
          <p:cNvPr id="2" name="Picture 1"/>
          <p:cNvPicPr>
            <a:picLocks noChangeAspect="1"/>
          </p:cNvPicPr>
          <p:nvPr/>
        </p:nvPicPr>
        <p:blipFill>
          <a:blip r:embed="rId3"/>
          <a:stretch>
            <a:fillRect/>
          </a:stretch>
        </p:blipFill>
        <p:spPr>
          <a:xfrm>
            <a:off x="304800" y="419100"/>
            <a:ext cx="17552120" cy="6927998"/>
          </a:xfrm>
          <a:prstGeom prst="rect">
            <a:avLst/>
          </a:prstGeom>
        </p:spPr>
      </p:pic>
    </p:spTree>
    <p:extLst>
      <p:ext uri="{BB962C8B-B14F-4D97-AF65-F5344CB8AC3E}">
        <p14:creationId xmlns:p14="http://schemas.microsoft.com/office/powerpoint/2010/main" val="2495968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sp>
        <p:nvSpPr>
          <p:cNvPr id="10" name="TextBox 10"/>
          <p:cNvSpPr txBox="1"/>
          <p:nvPr/>
        </p:nvSpPr>
        <p:spPr>
          <a:xfrm>
            <a:off x="14341942" y="5964024"/>
            <a:ext cx="3059645" cy="6889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a:ln>
                  <a:noFill/>
                </a:ln>
                <a:solidFill>
                  <a:srgbClr val="5F9A80"/>
                </a:solidFill>
                <a:effectLst/>
                <a:uLnTx/>
                <a:uFillTx/>
                <a:latin typeface="StoryBook Rough"/>
                <a:ea typeface="+mn-ea"/>
                <a:cs typeface="+mn-cs"/>
              </a:rPr>
              <a:t>Requirements</a:t>
            </a:r>
          </a:p>
        </p:txBody>
      </p:sp>
      <p:pic>
        <p:nvPicPr>
          <p:cNvPr id="4" name="Picture 3"/>
          <p:cNvPicPr>
            <a:picLocks noChangeAspect="1"/>
          </p:cNvPicPr>
          <p:nvPr/>
        </p:nvPicPr>
        <p:blipFill>
          <a:blip r:embed="rId3"/>
          <a:stretch>
            <a:fillRect/>
          </a:stretch>
        </p:blipFill>
        <p:spPr>
          <a:xfrm>
            <a:off x="1752600" y="1048113"/>
            <a:ext cx="14173200" cy="8943778"/>
          </a:xfrm>
          <a:prstGeom prst="rect">
            <a:avLst/>
          </a:prstGeom>
        </p:spPr>
      </p:pic>
    </p:spTree>
    <p:extLst>
      <p:ext uri="{BB962C8B-B14F-4D97-AF65-F5344CB8AC3E}">
        <p14:creationId xmlns:p14="http://schemas.microsoft.com/office/powerpoint/2010/main" val="14738039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1521</Words>
  <Application>Microsoft Office PowerPoint</Application>
  <PresentationFormat>Custom</PresentationFormat>
  <Paragraphs>243</Paragraphs>
  <Slides>43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Kavoon</vt:lpstr>
      <vt:lpstr>Cambria Math</vt:lpstr>
      <vt:lpstr>Calibri</vt:lpstr>
      <vt:lpstr>Times New Roman</vt:lpstr>
      <vt:lpstr>StoryBook Rough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Admin</cp:lastModifiedBy>
  <cp:revision>191</cp:revision>
  <dcterms:created xsi:type="dcterms:W3CDTF">2006-08-16T00:00:00Z</dcterms:created>
  <dcterms:modified xsi:type="dcterms:W3CDTF">2023-01-26T15:05:38Z</dcterms:modified>
  <dc:identifier>DAFODxhJNsQ</dc:identifier>
</cp:coreProperties>
</file>