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7" r:id="rId2"/>
    <p:sldMasterId id="2147483732" r:id="rId3"/>
    <p:sldMasterId id="2147483746" r:id="rId4"/>
    <p:sldMasterId id="2147483760" r:id="rId5"/>
    <p:sldMasterId id="2147483784" r:id="rId6"/>
  </p:sldMasterIdLst>
  <p:notesMasterIdLst>
    <p:notesMasterId r:id="rId33"/>
  </p:notesMasterIdLst>
  <p:sldIdLst>
    <p:sldId id="2007577239" r:id="rId7"/>
    <p:sldId id="2007577240" r:id="rId8"/>
    <p:sldId id="257" r:id="rId9"/>
    <p:sldId id="265" r:id="rId10"/>
    <p:sldId id="282" r:id="rId11"/>
    <p:sldId id="321" r:id="rId12"/>
    <p:sldId id="313" r:id="rId13"/>
    <p:sldId id="314" r:id="rId14"/>
    <p:sldId id="287" r:id="rId15"/>
    <p:sldId id="261" r:id="rId16"/>
    <p:sldId id="2007577241" r:id="rId17"/>
    <p:sldId id="322" r:id="rId18"/>
    <p:sldId id="2007577242" r:id="rId19"/>
    <p:sldId id="11088604" r:id="rId20"/>
    <p:sldId id="559" r:id="rId21"/>
    <p:sldId id="317" r:id="rId22"/>
    <p:sldId id="315" r:id="rId23"/>
    <p:sldId id="320" r:id="rId24"/>
    <p:sldId id="318" r:id="rId25"/>
    <p:sldId id="296" r:id="rId26"/>
    <p:sldId id="558" r:id="rId27"/>
    <p:sldId id="553" r:id="rId28"/>
    <p:sldId id="554" r:id="rId29"/>
    <p:sldId id="555" r:id="rId30"/>
    <p:sldId id="556" r:id="rId31"/>
    <p:sldId id="557" r:id="rId3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7"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3538"/>
    <a:srgbClr val="B37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7"/>
  </p:normalViewPr>
  <p:slideViewPr>
    <p:cSldViewPr snapToGrid="0" snapToObjects="1">
      <p:cViewPr varScale="1">
        <p:scale>
          <a:sx n="82" d="100"/>
          <a:sy n="82" d="100"/>
        </p:scale>
        <p:origin x="72" y="86"/>
      </p:cViewPr>
      <p:guideLst>
        <p:guide pos="3817"/>
        <p:guide orient="horz" pos="216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D0147-B088-D747-94F4-B58AB9CFC13C}" type="datetimeFigureOut">
              <a:rPr lang="en-VN" smtClean="0"/>
              <a:t>04/03/2023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EB241-5767-1F40-AEC6-A0D08A9B9044}" type="slidenum">
              <a:rPr lang="en-VN" smtClean="0"/>
              <a:t>‹#›</a:t>
            </a:fld>
            <a:endParaRPr lang="en-VN"/>
          </a:p>
        </p:txBody>
      </p:sp>
    </p:spTree>
    <p:extLst>
      <p:ext uri="{BB962C8B-B14F-4D97-AF65-F5344CB8AC3E}">
        <p14:creationId xmlns:p14="http://schemas.microsoft.com/office/powerpoint/2010/main" val="724111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a5787b249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a5787b249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5085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gfaaf9d71d3_0_43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3" name="Google Shape;2603;gfaaf9d71d3_0_43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4177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962c8e87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962c8e87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faaf9d71d3_0_35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faaf9d71d3_0_35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gfaaf9d71d3_0_14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4" name="Google Shape;2384;gfaaf9d71d3_0_14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10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A1EB241-5767-1F40-AEC6-A0D08A9B9044}" type="slidenum">
              <a:rPr lang="en-VN" smtClean="0"/>
              <a:t>8</a:t>
            </a:fld>
            <a:endParaRPr lang="en-VN"/>
          </a:p>
        </p:txBody>
      </p:sp>
    </p:spTree>
    <p:extLst>
      <p:ext uri="{BB962C8B-B14F-4D97-AF65-F5344CB8AC3E}">
        <p14:creationId xmlns:p14="http://schemas.microsoft.com/office/powerpoint/2010/main" val="581049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gfaaf9d71d3_0_43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3" name="Google Shape;2603;gfaaf9d71d3_0_43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409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faaf9d71d3_0_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faaf9d71d3_0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gfaaf9d71d3_0_43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3" name="Google Shape;2603;gfaaf9d71d3_0_43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740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cf390270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cf390270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746433"/>
            <a:ext cx="6546800" cy="2375200"/>
          </a:xfrm>
          <a:prstGeom prst="rect">
            <a:avLst/>
          </a:prstGeom>
        </p:spPr>
        <p:txBody>
          <a:bodyPr spcFirstLastPara="1" wrap="square" lIns="91425" tIns="91425" rIns="91425" bIns="91425" anchor="b" anchorCtr="0">
            <a:noAutofit/>
          </a:bodyPr>
          <a:lstStyle>
            <a:lvl1pPr lvl="0" algn="l">
              <a:lnSpc>
                <a:spcPct val="85000"/>
              </a:lnSpc>
              <a:spcBef>
                <a:spcPts val="0"/>
              </a:spcBef>
              <a:spcAft>
                <a:spcPts val="0"/>
              </a:spcAft>
              <a:buSzPts val="5800"/>
              <a:buNone/>
              <a:defRPr sz="7733"/>
            </a:lvl1pPr>
            <a:lvl2pPr lvl="1" algn="l">
              <a:lnSpc>
                <a:spcPct val="85000"/>
              </a:lnSpc>
              <a:spcBef>
                <a:spcPts val="0"/>
              </a:spcBef>
              <a:spcAft>
                <a:spcPts val="0"/>
              </a:spcAft>
              <a:buSzPts val="5800"/>
              <a:buNone/>
              <a:defRPr sz="7733"/>
            </a:lvl2pPr>
            <a:lvl3pPr lvl="2" algn="l">
              <a:lnSpc>
                <a:spcPct val="85000"/>
              </a:lnSpc>
              <a:spcBef>
                <a:spcPts val="0"/>
              </a:spcBef>
              <a:spcAft>
                <a:spcPts val="0"/>
              </a:spcAft>
              <a:buSzPts val="5800"/>
              <a:buNone/>
              <a:defRPr sz="7733"/>
            </a:lvl3pPr>
            <a:lvl4pPr lvl="3" algn="l">
              <a:lnSpc>
                <a:spcPct val="85000"/>
              </a:lnSpc>
              <a:spcBef>
                <a:spcPts val="0"/>
              </a:spcBef>
              <a:spcAft>
                <a:spcPts val="0"/>
              </a:spcAft>
              <a:buSzPts val="5800"/>
              <a:buNone/>
              <a:defRPr sz="7733"/>
            </a:lvl4pPr>
            <a:lvl5pPr lvl="4" algn="l">
              <a:lnSpc>
                <a:spcPct val="85000"/>
              </a:lnSpc>
              <a:spcBef>
                <a:spcPts val="0"/>
              </a:spcBef>
              <a:spcAft>
                <a:spcPts val="0"/>
              </a:spcAft>
              <a:buSzPts val="5800"/>
              <a:buNone/>
              <a:defRPr sz="7733"/>
            </a:lvl5pPr>
            <a:lvl6pPr lvl="5" algn="l">
              <a:lnSpc>
                <a:spcPct val="85000"/>
              </a:lnSpc>
              <a:spcBef>
                <a:spcPts val="0"/>
              </a:spcBef>
              <a:spcAft>
                <a:spcPts val="0"/>
              </a:spcAft>
              <a:buSzPts val="5800"/>
              <a:buNone/>
              <a:defRPr sz="7733"/>
            </a:lvl6pPr>
            <a:lvl7pPr lvl="6" algn="l">
              <a:lnSpc>
                <a:spcPct val="85000"/>
              </a:lnSpc>
              <a:spcBef>
                <a:spcPts val="0"/>
              </a:spcBef>
              <a:spcAft>
                <a:spcPts val="0"/>
              </a:spcAft>
              <a:buSzPts val="5800"/>
              <a:buNone/>
              <a:defRPr sz="7733"/>
            </a:lvl7pPr>
            <a:lvl8pPr lvl="7" algn="l">
              <a:lnSpc>
                <a:spcPct val="85000"/>
              </a:lnSpc>
              <a:spcBef>
                <a:spcPts val="0"/>
              </a:spcBef>
              <a:spcAft>
                <a:spcPts val="0"/>
              </a:spcAft>
              <a:buSzPts val="5800"/>
              <a:buNone/>
              <a:defRPr sz="7733"/>
            </a:lvl8pPr>
            <a:lvl9pPr lvl="8" algn="l">
              <a:lnSpc>
                <a:spcPct val="85000"/>
              </a:lnSpc>
              <a:spcBef>
                <a:spcPts val="0"/>
              </a:spcBef>
              <a:spcAft>
                <a:spcPts val="0"/>
              </a:spcAft>
              <a:buSzPts val="5800"/>
              <a:buNone/>
              <a:defRPr sz="7733"/>
            </a:lvl9pPr>
          </a:lstStyle>
          <a:p>
            <a:endParaRPr/>
          </a:p>
        </p:txBody>
      </p:sp>
      <p:sp>
        <p:nvSpPr>
          <p:cNvPr id="10" name="Google Shape;10;p2"/>
          <p:cNvSpPr txBox="1">
            <a:spLocks noGrp="1"/>
          </p:cNvSpPr>
          <p:nvPr>
            <p:ph type="subTitle" idx="1"/>
          </p:nvPr>
        </p:nvSpPr>
        <p:spPr>
          <a:xfrm>
            <a:off x="950967" y="4121629"/>
            <a:ext cx="6286800" cy="49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50"/>
              <a:buNone/>
              <a:defRPr sz="2467"/>
            </a:lvl1pPr>
            <a:lvl2pPr lvl="1">
              <a:lnSpc>
                <a:spcPct val="100000"/>
              </a:lnSpc>
              <a:spcBef>
                <a:spcPts val="0"/>
              </a:spcBef>
              <a:spcAft>
                <a:spcPts val="0"/>
              </a:spcAft>
              <a:buSzPts val="1850"/>
              <a:buNone/>
              <a:defRPr sz="2467"/>
            </a:lvl2pPr>
            <a:lvl3pPr lvl="2">
              <a:lnSpc>
                <a:spcPct val="100000"/>
              </a:lnSpc>
              <a:spcBef>
                <a:spcPts val="0"/>
              </a:spcBef>
              <a:spcAft>
                <a:spcPts val="0"/>
              </a:spcAft>
              <a:buSzPts val="1850"/>
              <a:buNone/>
              <a:defRPr sz="2467"/>
            </a:lvl3pPr>
            <a:lvl4pPr lvl="3">
              <a:lnSpc>
                <a:spcPct val="100000"/>
              </a:lnSpc>
              <a:spcBef>
                <a:spcPts val="0"/>
              </a:spcBef>
              <a:spcAft>
                <a:spcPts val="0"/>
              </a:spcAft>
              <a:buSzPts val="1850"/>
              <a:buNone/>
              <a:defRPr sz="2467"/>
            </a:lvl4pPr>
            <a:lvl5pPr lvl="4">
              <a:lnSpc>
                <a:spcPct val="100000"/>
              </a:lnSpc>
              <a:spcBef>
                <a:spcPts val="0"/>
              </a:spcBef>
              <a:spcAft>
                <a:spcPts val="0"/>
              </a:spcAft>
              <a:buSzPts val="1850"/>
              <a:buNone/>
              <a:defRPr sz="2467"/>
            </a:lvl5pPr>
            <a:lvl6pPr lvl="5">
              <a:lnSpc>
                <a:spcPct val="100000"/>
              </a:lnSpc>
              <a:spcBef>
                <a:spcPts val="0"/>
              </a:spcBef>
              <a:spcAft>
                <a:spcPts val="0"/>
              </a:spcAft>
              <a:buSzPts val="1850"/>
              <a:buNone/>
              <a:defRPr sz="2467"/>
            </a:lvl6pPr>
            <a:lvl7pPr lvl="6">
              <a:lnSpc>
                <a:spcPct val="100000"/>
              </a:lnSpc>
              <a:spcBef>
                <a:spcPts val="0"/>
              </a:spcBef>
              <a:spcAft>
                <a:spcPts val="0"/>
              </a:spcAft>
              <a:buSzPts val="1850"/>
              <a:buNone/>
              <a:defRPr sz="2467"/>
            </a:lvl7pPr>
            <a:lvl8pPr lvl="7">
              <a:lnSpc>
                <a:spcPct val="100000"/>
              </a:lnSpc>
              <a:spcBef>
                <a:spcPts val="0"/>
              </a:spcBef>
              <a:spcAft>
                <a:spcPts val="0"/>
              </a:spcAft>
              <a:buSzPts val="1850"/>
              <a:buNone/>
              <a:defRPr sz="2467"/>
            </a:lvl8pPr>
            <a:lvl9pPr lvl="8">
              <a:lnSpc>
                <a:spcPct val="100000"/>
              </a:lnSpc>
              <a:spcBef>
                <a:spcPts val="0"/>
              </a:spcBef>
              <a:spcAft>
                <a:spcPts val="0"/>
              </a:spcAft>
              <a:buSzPts val="1850"/>
              <a:buNone/>
              <a:defRPr sz="2467"/>
            </a:lvl9pPr>
          </a:lstStyle>
          <a:p>
            <a:endParaRPr/>
          </a:p>
        </p:txBody>
      </p:sp>
      <p:sp>
        <p:nvSpPr>
          <p:cNvPr id="11" name="Google Shape;11;p2"/>
          <p:cNvSpPr/>
          <p:nvPr/>
        </p:nvSpPr>
        <p:spPr>
          <a:xfrm>
            <a:off x="3148168" y="-960167"/>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994393" y="2781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192997" y="2596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97533" y="-480367"/>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498367" y="4949767"/>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5026" y="58500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5081433" y="5018659"/>
            <a:ext cx="2962668" cy="2965608"/>
            <a:chOff x="3811074" y="3763994"/>
            <a:chExt cx="2222001" cy="2224206"/>
          </a:xfrm>
        </p:grpSpPr>
        <p:sp>
          <p:nvSpPr>
            <p:cNvPr id="18" name="Google Shape;18;p2"/>
            <p:cNvSpPr/>
            <p:nvPr/>
          </p:nvSpPr>
          <p:spPr>
            <a:xfrm>
              <a:off x="4010073" y="39651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56973" y="4205736"/>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811074" y="45119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872273" y="48552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034101" y="45512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283414" y="423859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596185" y="3989281"/>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900125" y="3827452"/>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556755" y="3763994"/>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50658" y="3812153"/>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967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1"/>
        <p:cNvGrpSpPr/>
        <p:nvPr/>
      </p:nvGrpSpPr>
      <p:grpSpPr>
        <a:xfrm>
          <a:off x="0" y="0"/>
          <a:ext cx="0" cy="0"/>
          <a:chOff x="0" y="0"/>
          <a:chExt cx="0" cy="0"/>
        </a:xfrm>
      </p:grpSpPr>
      <p:sp>
        <p:nvSpPr>
          <p:cNvPr id="82" name="Google Shape;82;p6"/>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grpSp>
        <p:nvGrpSpPr>
          <p:cNvPr id="83" name="Google Shape;83;p6"/>
          <p:cNvGrpSpPr/>
          <p:nvPr/>
        </p:nvGrpSpPr>
        <p:grpSpPr>
          <a:xfrm>
            <a:off x="646517" y="855961"/>
            <a:ext cx="364000" cy="364400"/>
            <a:chOff x="-1511137" y="1842121"/>
            <a:chExt cx="273000" cy="273300"/>
          </a:xfrm>
        </p:grpSpPr>
        <p:cxnSp>
          <p:nvCxnSpPr>
            <p:cNvPr id="84" name="Google Shape;84;p6"/>
            <p:cNvCxnSpPr/>
            <p:nvPr/>
          </p:nvCxnSpPr>
          <p:spPr>
            <a:xfrm>
              <a:off x="-1374654"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5" name="Google Shape;85;p6"/>
            <p:cNvCxnSpPr/>
            <p:nvPr/>
          </p:nvCxnSpPr>
          <p:spPr>
            <a:xfrm rot="10800000">
              <a:off x="-1511137"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6" name="Google Shape;86;p6"/>
            <p:cNvCxnSpPr/>
            <p:nvPr/>
          </p:nvCxnSpPr>
          <p:spPr>
            <a:xfrm>
              <a:off x="-1374623"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7" name="Google Shape;87;p6"/>
            <p:cNvCxnSpPr/>
            <p:nvPr/>
          </p:nvCxnSpPr>
          <p:spPr>
            <a:xfrm>
              <a:off x="-1374703" y="1841806"/>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88" name="Google Shape;88;p6"/>
          <p:cNvSpPr/>
          <p:nvPr/>
        </p:nvSpPr>
        <p:spPr>
          <a:xfrm flipH="1">
            <a:off x="11645033" y="247433"/>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6"/>
          <p:cNvSpPr/>
          <p:nvPr/>
        </p:nvSpPr>
        <p:spPr>
          <a:xfrm flipH="1">
            <a:off x="11585661" y="743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397533" y="5887767"/>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3030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50426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5987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707997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05711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50732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70049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50221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950458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8143068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rId2" action="ppaction://hlinksldjump"/>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2552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92"/>
        <p:cNvGrpSpPr/>
        <p:nvPr/>
      </p:nvGrpSpPr>
      <p:grpSpPr>
        <a:xfrm>
          <a:off x="0" y="0"/>
          <a:ext cx="0" cy="0"/>
          <a:chOff x="0" y="0"/>
          <a:chExt cx="0" cy="0"/>
        </a:xfrm>
      </p:grpSpPr>
      <p:sp>
        <p:nvSpPr>
          <p:cNvPr id="93" name="Google Shape;93;p7"/>
          <p:cNvSpPr txBox="1">
            <a:spLocks noGrp="1"/>
          </p:cNvSpPr>
          <p:nvPr>
            <p:ph type="title"/>
          </p:nvPr>
        </p:nvSpPr>
        <p:spPr>
          <a:xfrm>
            <a:off x="950967" y="719367"/>
            <a:ext cx="6085600" cy="63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300"/>
              <a:buNone/>
              <a:defRPr/>
            </a:lvl1pPr>
            <a:lvl2pPr lvl="1" algn="l" rtl="0">
              <a:spcBef>
                <a:spcPts val="0"/>
              </a:spcBef>
              <a:spcAft>
                <a:spcPts val="0"/>
              </a:spcAft>
              <a:buSzPts val="3300"/>
              <a:buNone/>
              <a:defRPr/>
            </a:lvl2pPr>
            <a:lvl3pPr lvl="2" algn="l" rtl="0">
              <a:spcBef>
                <a:spcPts val="0"/>
              </a:spcBef>
              <a:spcAft>
                <a:spcPts val="0"/>
              </a:spcAft>
              <a:buSzPts val="3300"/>
              <a:buNone/>
              <a:defRPr/>
            </a:lvl3pPr>
            <a:lvl4pPr lvl="3" algn="l" rtl="0">
              <a:spcBef>
                <a:spcPts val="0"/>
              </a:spcBef>
              <a:spcAft>
                <a:spcPts val="0"/>
              </a:spcAft>
              <a:buSzPts val="3300"/>
              <a:buNone/>
              <a:defRPr/>
            </a:lvl4pPr>
            <a:lvl5pPr lvl="4" algn="l" rtl="0">
              <a:spcBef>
                <a:spcPts val="0"/>
              </a:spcBef>
              <a:spcAft>
                <a:spcPts val="0"/>
              </a:spcAft>
              <a:buSzPts val="3300"/>
              <a:buNone/>
              <a:defRPr/>
            </a:lvl5pPr>
            <a:lvl6pPr lvl="5" algn="l" rtl="0">
              <a:spcBef>
                <a:spcPts val="0"/>
              </a:spcBef>
              <a:spcAft>
                <a:spcPts val="0"/>
              </a:spcAft>
              <a:buSzPts val="3300"/>
              <a:buNone/>
              <a:defRPr/>
            </a:lvl6pPr>
            <a:lvl7pPr lvl="6" algn="l" rtl="0">
              <a:spcBef>
                <a:spcPts val="0"/>
              </a:spcBef>
              <a:spcAft>
                <a:spcPts val="0"/>
              </a:spcAft>
              <a:buSzPts val="3300"/>
              <a:buNone/>
              <a:defRPr/>
            </a:lvl7pPr>
            <a:lvl8pPr lvl="7" algn="l" rtl="0">
              <a:spcBef>
                <a:spcPts val="0"/>
              </a:spcBef>
              <a:spcAft>
                <a:spcPts val="0"/>
              </a:spcAft>
              <a:buSzPts val="3300"/>
              <a:buNone/>
              <a:defRPr/>
            </a:lvl8pPr>
            <a:lvl9pPr lvl="8" algn="l" rtl="0">
              <a:spcBef>
                <a:spcPts val="0"/>
              </a:spcBef>
              <a:spcAft>
                <a:spcPts val="0"/>
              </a:spcAft>
              <a:buSzPts val="3300"/>
              <a:buNone/>
              <a:defRPr/>
            </a:lvl9pPr>
          </a:lstStyle>
          <a:p>
            <a:endParaRPr/>
          </a:p>
        </p:txBody>
      </p:sp>
      <p:sp>
        <p:nvSpPr>
          <p:cNvPr id="94" name="Google Shape;94;p7"/>
          <p:cNvSpPr txBox="1">
            <a:spLocks noGrp="1"/>
          </p:cNvSpPr>
          <p:nvPr>
            <p:ph type="body" idx="1"/>
          </p:nvPr>
        </p:nvSpPr>
        <p:spPr>
          <a:xfrm>
            <a:off x="950967" y="1976500"/>
            <a:ext cx="6085600" cy="3607200"/>
          </a:xfrm>
          <a:prstGeom prst="rect">
            <a:avLst/>
          </a:prstGeom>
        </p:spPr>
        <p:txBody>
          <a:bodyPr spcFirstLastPara="1" wrap="square" lIns="91425" tIns="91425" rIns="91425" bIns="91425" anchor="t" anchorCtr="0">
            <a:noAutofit/>
          </a:bodyPr>
          <a:lstStyle>
            <a:lvl1pPr marL="609585" lvl="0" indent="-448722" rtl="0">
              <a:spcBef>
                <a:spcPts val="0"/>
              </a:spcBef>
              <a:spcAft>
                <a:spcPts val="0"/>
              </a:spcAft>
              <a:buSzPts val="1700"/>
              <a:buChar char="●"/>
              <a:defRPr sz="2267"/>
            </a:lvl1pPr>
            <a:lvl2pPr marL="1219170" lvl="1" indent="-448722" rtl="0">
              <a:spcBef>
                <a:spcPts val="2133"/>
              </a:spcBef>
              <a:spcAft>
                <a:spcPts val="0"/>
              </a:spcAft>
              <a:buSzPts val="1700"/>
              <a:buChar char="○"/>
              <a:defRPr sz="2267"/>
            </a:lvl2pPr>
            <a:lvl3pPr marL="1828754" lvl="2" indent="-448722" rtl="0">
              <a:spcBef>
                <a:spcPts val="2133"/>
              </a:spcBef>
              <a:spcAft>
                <a:spcPts val="0"/>
              </a:spcAft>
              <a:buSzPts val="1700"/>
              <a:buChar char="■"/>
              <a:defRPr sz="2267"/>
            </a:lvl3pPr>
            <a:lvl4pPr marL="2438339" lvl="3" indent="-448722" rtl="0">
              <a:spcBef>
                <a:spcPts val="2133"/>
              </a:spcBef>
              <a:spcAft>
                <a:spcPts val="0"/>
              </a:spcAft>
              <a:buSzPts val="1700"/>
              <a:buChar char="●"/>
              <a:defRPr sz="2267"/>
            </a:lvl4pPr>
            <a:lvl5pPr marL="3047924" lvl="4" indent="-448722" rtl="0">
              <a:spcBef>
                <a:spcPts val="2133"/>
              </a:spcBef>
              <a:spcAft>
                <a:spcPts val="0"/>
              </a:spcAft>
              <a:buSzPts val="1700"/>
              <a:buChar char="○"/>
              <a:defRPr sz="2267"/>
            </a:lvl5pPr>
            <a:lvl6pPr marL="3657509" lvl="5" indent="-448722" rtl="0">
              <a:spcBef>
                <a:spcPts val="2133"/>
              </a:spcBef>
              <a:spcAft>
                <a:spcPts val="0"/>
              </a:spcAft>
              <a:buSzPts val="1700"/>
              <a:buChar char="■"/>
              <a:defRPr sz="2267"/>
            </a:lvl6pPr>
            <a:lvl7pPr marL="4267093" lvl="6" indent="-448722" rtl="0">
              <a:spcBef>
                <a:spcPts val="2133"/>
              </a:spcBef>
              <a:spcAft>
                <a:spcPts val="0"/>
              </a:spcAft>
              <a:buSzPts val="1700"/>
              <a:buChar char="●"/>
              <a:defRPr sz="2267"/>
            </a:lvl7pPr>
            <a:lvl8pPr marL="4876678" lvl="7" indent="-448722" rtl="0">
              <a:spcBef>
                <a:spcPts val="2133"/>
              </a:spcBef>
              <a:spcAft>
                <a:spcPts val="0"/>
              </a:spcAft>
              <a:buSzPts val="1700"/>
              <a:buChar char="○"/>
              <a:defRPr sz="2267"/>
            </a:lvl8pPr>
            <a:lvl9pPr marL="5486263" lvl="8" indent="-448722" rtl="0">
              <a:spcBef>
                <a:spcPts val="2133"/>
              </a:spcBef>
              <a:spcAft>
                <a:spcPts val="2133"/>
              </a:spcAft>
              <a:buSzPts val="1700"/>
              <a:buChar char="■"/>
              <a:defRPr sz="2267"/>
            </a:lvl9pPr>
          </a:lstStyle>
          <a:p>
            <a:endParaRPr/>
          </a:p>
        </p:txBody>
      </p:sp>
      <p:sp>
        <p:nvSpPr>
          <p:cNvPr id="95" name="Google Shape;95;p7"/>
          <p:cNvSpPr/>
          <p:nvPr/>
        </p:nvSpPr>
        <p:spPr>
          <a:xfrm>
            <a:off x="11241029" y="37523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7"/>
          <p:cNvSpPr/>
          <p:nvPr/>
        </p:nvSpPr>
        <p:spPr>
          <a:xfrm>
            <a:off x="11241029" y="689625"/>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0583001" y="42640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627831" y="54838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603867" y="5859767"/>
            <a:ext cx="1762400" cy="1762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466133" y="25127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016833" y="2371967"/>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9967533" y="50449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264061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84849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40677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80451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10399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70177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8503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103"/>
        <p:cNvGrpSpPr/>
        <p:nvPr/>
      </p:nvGrpSpPr>
      <p:grpSpPr>
        <a:xfrm>
          <a:off x="0" y="0"/>
          <a:ext cx="0" cy="0"/>
          <a:chOff x="0" y="0"/>
          <a:chExt cx="0" cy="0"/>
        </a:xfrm>
      </p:grpSpPr>
      <p:sp>
        <p:nvSpPr>
          <p:cNvPr id="104" name="Google Shape;104;p8"/>
          <p:cNvSpPr txBox="1">
            <a:spLocks noGrp="1"/>
          </p:cNvSpPr>
          <p:nvPr>
            <p:ph type="title"/>
          </p:nvPr>
        </p:nvSpPr>
        <p:spPr>
          <a:xfrm>
            <a:off x="951000" y="2170100"/>
            <a:ext cx="10290000" cy="2460800"/>
          </a:xfrm>
          <a:prstGeom prst="rect">
            <a:avLst/>
          </a:prstGeom>
        </p:spPr>
        <p:txBody>
          <a:bodyPr spcFirstLastPara="1" wrap="square" lIns="91425" tIns="91425" rIns="91425" bIns="91425" anchor="ctr" anchorCtr="0">
            <a:noAutofit/>
          </a:bodyPr>
          <a:lstStyle>
            <a:lvl1pPr lvl="0">
              <a:spcBef>
                <a:spcPts val="0"/>
              </a:spcBef>
              <a:spcAft>
                <a:spcPts val="0"/>
              </a:spcAft>
              <a:buSzPts val="7200"/>
              <a:buNone/>
              <a:defRPr sz="12533"/>
            </a:lvl1pPr>
            <a:lvl2pPr lvl="1">
              <a:spcBef>
                <a:spcPts val="0"/>
              </a:spcBef>
              <a:spcAft>
                <a:spcPts val="0"/>
              </a:spcAft>
              <a:buSzPts val="7200"/>
              <a:buNone/>
              <a:defRPr sz="9600"/>
            </a:lvl2pPr>
            <a:lvl3pPr lvl="2">
              <a:spcBef>
                <a:spcPts val="0"/>
              </a:spcBef>
              <a:spcAft>
                <a:spcPts val="0"/>
              </a:spcAft>
              <a:buSzPts val="7200"/>
              <a:buNone/>
              <a:defRPr sz="9600"/>
            </a:lvl3pPr>
            <a:lvl4pPr lvl="3">
              <a:spcBef>
                <a:spcPts val="0"/>
              </a:spcBef>
              <a:spcAft>
                <a:spcPts val="0"/>
              </a:spcAft>
              <a:buSzPts val="7200"/>
              <a:buNone/>
              <a:defRPr sz="9600"/>
            </a:lvl4pPr>
            <a:lvl5pPr lvl="4">
              <a:spcBef>
                <a:spcPts val="0"/>
              </a:spcBef>
              <a:spcAft>
                <a:spcPts val="0"/>
              </a:spcAft>
              <a:buSzPts val="7200"/>
              <a:buNone/>
              <a:defRPr sz="9600"/>
            </a:lvl5pPr>
            <a:lvl6pPr lvl="5">
              <a:spcBef>
                <a:spcPts val="0"/>
              </a:spcBef>
              <a:spcAft>
                <a:spcPts val="0"/>
              </a:spcAft>
              <a:buSzPts val="7200"/>
              <a:buNone/>
              <a:defRPr sz="9600"/>
            </a:lvl6pPr>
            <a:lvl7pPr lvl="6">
              <a:spcBef>
                <a:spcPts val="0"/>
              </a:spcBef>
              <a:spcAft>
                <a:spcPts val="0"/>
              </a:spcAft>
              <a:buSzPts val="7200"/>
              <a:buNone/>
              <a:defRPr sz="9600"/>
            </a:lvl7pPr>
            <a:lvl8pPr lvl="7">
              <a:spcBef>
                <a:spcPts val="0"/>
              </a:spcBef>
              <a:spcAft>
                <a:spcPts val="0"/>
              </a:spcAft>
              <a:buSzPts val="7200"/>
              <a:buNone/>
              <a:defRPr sz="9600"/>
            </a:lvl8pPr>
            <a:lvl9pPr lvl="8">
              <a:spcBef>
                <a:spcPts val="0"/>
              </a:spcBef>
              <a:spcAft>
                <a:spcPts val="0"/>
              </a:spcAft>
              <a:buSzPts val="7200"/>
              <a:buNone/>
              <a:defRPr sz="9600"/>
            </a:lvl9pPr>
          </a:lstStyle>
          <a:p>
            <a:endParaRPr/>
          </a:p>
        </p:txBody>
      </p:sp>
      <p:sp>
        <p:nvSpPr>
          <p:cNvPr id="105" name="Google Shape;105;p8"/>
          <p:cNvSpPr/>
          <p:nvPr/>
        </p:nvSpPr>
        <p:spPr>
          <a:xfrm>
            <a:off x="10311601" y="5382200"/>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11098680" y="5909088"/>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8"/>
          <p:cNvSpPr/>
          <p:nvPr/>
        </p:nvSpPr>
        <p:spPr>
          <a:xfrm rot="5400000">
            <a:off x="474389" y="454541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8"/>
          <p:cNvSpPr/>
          <p:nvPr/>
        </p:nvSpPr>
        <p:spPr>
          <a:xfrm rot="5400000">
            <a:off x="727998" y="543753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10125633" y="5627983"/>
            <a:ext cx="121600" cy="121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3147567" y="658549"/>
            <a:ext cx="121600" cy="121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11422900" y="3136616"/>
            <a:ext cx="121600" cy="121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11636967" y="49425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4526200" y="6089800"/>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8"/>
          <p:cNvGrpSpPr/>
          <p:nvPr/>
        </p:nvGrpSpPr>
        <p:grpSpPr>
          <a:xfrm>
            <a:off x="-530367" y="-763475"/>
            <a:ext cx="2962668" cy="2965608"/>
            <a:chOff x="-397776" y="-572606"/>
            <a:chExt cx="2222001" cy="2224206"/>
          </a:xfrm>
        </p:grpSpPr>
        <p:sp>
          <p:nvSpPr>
            <p:cNvPr id="115" name="Google Shape;115;p8"/>
            <p:cNvSpPr/>
            <p:nvPr/>
          </p:nvSpPr>
          <p:spPr>
            <a:xfrm>
              <a:off x="-198777" y="-3714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351877" y="-130864"/>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397776" y="1753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336577" y="5186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174749" y="2146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74564" y="-9800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387335" y="-347319"/>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691275" y="-509148"/>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347905" y="-572606"/>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41808" y="-524447"/>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8"/>
          <p:cNvSpPr/>
          <p:nvPr/>
        </p:nvSpPr>
        <p:spPr>
          <a:xfrm>
            <a:off x="11241000" y="-785167"/>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8"/>
          <p:cNvGrpSpPr/>
          <p:nvPr/>
        </p:nvGrpSpPr>
        <p:grpSpPr>
          <a:xfrm>
            <a:off x="364067" y="3455095"/>
            <a:ext cx="364000" cy="364400"/>
            <a:chOff x="5928375" y="1771671"/>
            <a:chExt cx="273000" cy="273300"/>
          </a:xfrm>
        </p:grpSpPr>
        <p:cxnSp>
          <p:nvCxnSpPr>
            <p:cNvPr id="127" name="Google Shape;127;p8"/>
            <p:cNvCxnSpPr/>
            <p:nvPr/>
          </p:nvCxnSpPr>
          <p:spPr>
            <a:xfrm>
              <a:off x="6064859" y="177167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28" name="Google Shape;128;p8"/>
            <p:cNvCxnSpPr/>
            <p:nvPr/>
          </p:nvCxnSpPr>
          <p:spPr>
            <a:xfrm rot="10800000">
              <a:off x="5928375" y="190818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29" name="Google Shape;129;p8"/>
            <p:cNvCxnSpPr/>
            <p:nvPr/>
          </p:nvCxnSpPr>
          <p:spPr>
            <a:xfrm>
              <a:off x="6064890" y="177135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30" name="Google Shape;130;p8"/>
            <p:cNvCxnSpPr/>
            <p:nvPr/>
          </p:nvCxnSpPr>
          <p:spPr>
            <a:xfrm>
              <a:off x="6064809" y="177135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131" name="Google Shape;131;p8"/>
          <p:cNvGrpSpPr/>
          <p:nvPr/>
        </p:nvGrpSpPr>
        <p:grpSpPr>
          <a:xfrm>
            <a:off x="10498467" y="762028"/>
            <a:ext cx="364000" cy="364400"/>
            <a:chOff x="5877825" y="1771671"/>
            <a:chExt cx="273000" cy="273300"/>
          </a:xfrm>
        </p:grpSpPr>
        <p:cxnSp>
          <p:nvCxnSpPr>
            <p:cNvPr id="132" name="Google Shape;132;p8"/>
            <p:cNvCxnSpPr/>
            <p:nvPr/>
          </p:nvCxnSpPr>
          <p:spPr>
            <a:xfrm>
              <a:off x="6014309" y="177167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33" name="Google Shape;133;p8"/>
            <p:cNvCxnSpPr/>
            <p:nvPr/>
          </p:nvCxnSpPr>
          <p:spPr>
            <a:xfrm rot="10800000">
              <a:off x="5877825" y="190818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34" name="Google Shape;134;p8"/>
            <p:cNvCxnSpPr/>
            <p:nvPr/>
          </p:nvCxnSpPr>
          <p:spPr>
            <a:xfrm>
              <a:off x="6014340" y="177135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35" name="Google Shape;135;p8"/>
            <p:cNvCxnSpPr/>
            <p:nvPr/>
          </p:nvCxnSpPr>
          <p:spPr>
            <a:xfrm>
              <a:off x="6014259" y="177135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369062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5463833" y="1510267"/>
            <a:ext cx="5777200" cy="13280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38" name="Google Shape;138;p9"/>
          <p:cNvSpPr txBox="1">
            <a:spLocks noGrp="1"/>
          </p:cNvSpPr>
          <p:nvPr>
            <p:ph type="subTitle" idx="1"/>
          </p:nvPr>
        </p:nvSpPr>
        <p:spPr>
          <a:xfrm>
            <a:off x="5463833" y="3149233"/>
            <a:ext cx="5777200" cy="192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700"/>
              <a:buNone/>
              <a:defRPr sz="2267"/>
            </a:lvl1pPr>
            <a:lvl2pPr lvl="1" algn="ctr">
              <a:lnSpc>
                <a:spcPct val="100000"/>
              </a:lnSpc>
              <a:spcBef>
                <a:spcPts val="0"/>
              </a:spcBef>
              <a:spcAft>
                <a:spcPts val="0"/>
              </a:spcAft>
              <a:buSzPts val="1700"/>
              <a:buNone/>
              <a:defRPr sz="2267"/>
            </a:lvl2pPr>
            <a:lvl3pPr lvl="2" algn="ctr">
              <a:lnSpc>
                <a:spcPct val="100000"/>
              </a:lnSpc>
              <a:spcBef>
                <a:spcPts val="0"/>
              </a:spcBef>
              <a:spcAft>
                <a:spcPts val="0"/>
              </a:spcAft>
              <a:buSzPts val="1700"/>
              <a:buNone/>
              <a:defRPr sz="2267"/>
            </a:lvl3pPr>
            <a:lvl4pPr lvl="3" algn="ctr">
              <a:lnSpc>
                <a:spcPct val="100000"/>
              </a:lnSpc>
              <a:spcBef>
                <a:spcPts val="0"/>
              </a:spcBef>
              <a:spcAft>
                <a:spcPts val="0"/>
              </a:spcAft>
              <a:buSzPts val="1700"/>
              <a:buNone/>
              <a:defRPr sz="2267"/>
            </a:lvl4pPr>
            <a:lvl5pPr lvl="4" algn="ctr">
              <a:lnSpc>
                <a:spcPct val="100000"/>
              </a:lnSpc>
              <a:spcBef>
                <a:spcPts val="0"/>
              </a:spcBef>
              <a:spcAft>
                <a:spcPts val="0"/>
              </a:spcAft>
              <a:buSzPts val="1700"/>
              <a:buNone/>
              <a:defRPr sz="2267"/>
            </a:lvl5pPr>
            <a:lvl6pPr lvl="5" algn="ctr">
              <a:lnSpc>
                <a:spcPct val="100000"/>
              </a:lnSpc>
              <a:spcBef>
                <a:spcPts val="0"/>
              </a:spcBef>
              <a:spcAft>
                <a:spcPts val="0"/>
              </a:spcAft>
              <a:buSzPts val="1700"/>
              <a:buNone/>
              <a:defRPr sz="2267"/>
            </a:lvl6pPr>
            <a:lvl7pPr lvl="6" algn="ctr">
              <a:lnSpc>
                <a:spcPct val="100000"/>
              </a:lnSpc>
              <a:spcBef>
                <a:spcPts val="0"/>
              </a:spcBef>
              <a:spcAft>
                <a:spcPts val="0"/>
              </a:spcAft>
              <a:buSzPts val="1700"/>
              <a:buNone/>
              <a:defRPr sz="2267"/>
            </a:lvl7pPr>
            <a:lvl8pPr lvl="7" algn="ctr">
              <a:lnSpc>
                <a:spcPct val="100000"/>
              </a:lnSpc>
              <a:spcBef>
                <a:spcPts val="0"/>
              </a:spcBef>
              <a:spcAft>
                <a:spcPts val="0"/>
              </a:spcAft>
              <a:buSzPts val="1700"/>
              <a:buNone/>
              <a:defRPr sz="2267"/>
            </a:lvl8pPr>
            <a:lvl9pPr lvl="8" algn="ctr">
              <a:lnSpc>
                <a:spcPct val="100000"/>
              </a:lnSpc>
              <a:spcBef>
                <a:spcPts val="0"/>
              </a:spcBef>
              <a:spcAft>
                <a:spcPts val="0"/>
              </a:spcAft>
              <a:buSzPts val="1700"/>
              <a:buNone/>
              <a:defRPr sz="2267"/>
            </a:lvl9pPr>
          </a:lstStyle>
          <a:p>
            <a:endParaRPr/>
          </a:p>
        </p:txBody>
      </p:sp>
      <p:grpSp>
        <p:nvGrpSpPr>
          <p:cNvPr id="139" name="Google Shape;139;p9"/>
          <p:cNvGrpSpPr/>
          <p:nvPr/>
        </p:nvGrpSpPr>
        <p:grpSpPr>
          <a:xfrm>
            <a:off x="-1008501" y="-865075"/>
            <a:ext cx="2962668" cy="2965608"/>
            <a:chOff x="-756376" y="-648806"/>
            <a:chExt cx="2222001" cy="2224206"/>
          </a:xfrm>
        </p:grpSpPr>
        <p:sp>
          <p:nvSpPr>
            <p:cNvPr id="140" name="Google Shape;140;p9"/>
            <p:cNvSpPr/>
            <p:nvPr/>
          </p:nvSpPr>
          <p:spPr>
            <a:xfrm flipH="1">
              <a:off x="-557367" y="-4476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flipH="1">
              <a:off x="-708318" y="-207064"/>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flipH="1">
              <a:off x="-756376" y="991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flipH="1">
              <a:off x="-695174" y="4424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flipH="1">
              <a:off x="-533339" y="1384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flipH="1">
              <a:off x="-284013" y="-17420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flipH="1">
              <a:off x="28773" y="-423519"/>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flipH="1">
              <a:off x="332728" y="-585348"/>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flipH="1">
              <a:off x="-10659" y="-648806"/>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flipH="1">
              <a:off x="-316771" y="-600647"/>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9"/>
          <p:cNvSpPr/>
          <p:nvPr/>
        </p:nvSpPr>
        <p:spPr>
          <a:xfrm flipH="1">
            <a:off x="-1262333" y="54384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9"/>
          <p:cNvSpPr/>
          <p:nvPr/>
        </p:nvSpPr>
        <p:spPr>
          <a:xfrm flipH="1">
            <a:off x="728064" y="6074837"/>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11478567" y="1217367"/>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1536126" y="14927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9"/>
          <p:cNvGrpSpPr/>
          <p:nvPr/>
        </p:nvGrpSpPr>
        <p:grpSpPr>
          <a:xfrm>
            <a:off x="9630433" y="849875"/>
            <a:ext cx="249200" cy="249600"/>
            <a:chOff x="7129400" y="1415481"/>
            <a:chExt cx="186900" cy="187200"/>
          </a:xfrm>
        </p:grpSpPr>
        <p:cxnSp>
          <p:nvCxnSpPr>
            <p:cNvPr id="155" name="Google Shape;155;p9"/>
            <p:cNvCxnSpPr/>
            <p:nvPr/>
          </p:nvCxnSpPr>
          <p:spPr>
            <a:xfrm>
              <a:off x="7222852" y="1415481"/>
              <a:ext cx="0" cy="187200"/>
            </a:xfrm>
            <a:prstGeom prst="straightConnector1">
              <a:avLst/>
            </a:prstGeom>
            <a:noFill/>
            <a:ln w="19050" cap="flat" cmpd="sng">
              <a:solidFill>
                <a:schemeClr val="lt1"/>
              </a:solidFill>
              <a:prstDash val="solid"/>
              <a:round/>
              <a:headEnd type="none" w="med" len="med"/>
              <a:tailEnd type="none" w="med" len="med"/>
            </a:ln>
          </p:spPr>
        </p:cxnSp>
        <p:cxnSp>
          <p:nvCxnSpPr>
            <p:cNvPr id="156" name="Google Shape;156;p9"/>
            <p:cNvCxnSpPr/>
            <p:nvPr/>
          </p:nvCxnSpPr>
          <p:spPr>
            <a:xfrm rot="10800000">
              <a:off x="7129400" y="1508929"/>
              <a:ext cx="186900" cy="0"/>
            </a:xfrm>
            <a:prstGeom prst="straightConnector1">
              <a:avLst/>
            </a:prstGeom>
            <a:noFill/>
            <a:ln w="19050" cap="flat" cmpd="sng">
              <a:solidFill>
                <a:schemeClr val="lt1"/>
              </a:solidFill>
              <a:prstDash val="solid"/>
              <a:round/>
              <a:headEnd type="none" w="med" len="med"/>
              <a:tailEnd type="none" w="med" len="med"/>
            </a:ln>
          </p:spPr>
        </p:cxnSp>
        <p:cxnSp>
          <p:nvCxnSpPr>
            <p:cNvPr id="157" name="Google Shape;157;p9"/>
            <p:cNvCxnSpPr/>
            <p:nvPr/>
          </p:nvCxnSpPr>
          <p:spPr>
            <a:xfrm>
              <a:off x="7222848" y="1415255"/>
              <a:ext cx="0" cy="187100"/>
            </a:xfrm>
            <a:prstGeom prst="straightConnector1">
              <a:avLst/>
            </a:prstGeom>
            <a:noFill/>
            <a:ln w="19050" cap="flat" cmpd="sng">
              <a:solidFill>
                <a:schemeClr val="lt1"/>
              </a:solidFill>
              <a:prstDash val="solid"/>
              <a:round/>
              <a:headEnd type="none" w="med" len="med"/>
              <a:tailEnd type="none" w="med" len="med"/>
            </a:ln>
          </p:spPr>
        </p:cxnSp>
        <p:cxnSp>
          <p:nvCxnSpPr>
            <p:cNvPr id="158" name="Google Shape;158;p9"/>
            <p:cNvCxnSpPr/>
            <p:nvPr/>
          </p:nvCxnSpPr>
          <p:spPr>
            <a:xfrm>
              <a:off x="7222843" y="1415255"/>
              <a:ext cx="0" cy="187100"/>
            </a:xfrm>
            <a:prstGeom prst="straightConnector1">
              <a:avLst/>
            </a:prstGeom>
            <a:noFill/>
            <a:ln w="19050" cap="flat" cmpd="sng">
              <a:solidFill>
                <a:schemeClr val="lt1"/>
              </a:solidFill>
              <a:prstDash val="solid"/>
              <a:round/>
              <a:headEnd type="none" w="med" len="med"/>
              <a:tailEnd type="none" w="med" len="med"/>
            </a:ln>
          </p:spPr>
        </p:cxnSp>
      </p:grpSp>
      <p:sp>
        <p:nvSpPr>
          <p:cNvPr id="159" name="Google Shape;159;p9"/>
          <p:cNvSpPr/>
          <p:nvPr/>
        </p:nvSpPr>
        <p:spPr>
          <a:xfrm>
            <a:off x="10529833" y="5889633"/>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600100" y="43868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2726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1"/>
        <p:cNvGrpSpPr/>
        <p:nvPr/>
      </p:nvGrpSpPr>
      <p:grpSpPr>
        <a:xfrm>
          <a:off x="0" y="0"/>
          <a:ext cx="0" cy="0"/>
          <a:chOff x="0" y="0"/>
          <a:chExt cx="0" cy="0"/>
        </a:xfrm>
      </p:grpSpPr>
      <p:sp>
        <p:nvSpPr>
          <p:cNvPr id="162" name="Google Shape;162;p10"/>
          <p:cNvSpPr txBox="1">
            <a:spLocks noGrp="1"/>
          </p:cNvSpPr>
          <p:nvPr>
            <p:ph type="title"/>
          </p:nvPr>
        </p:nvSpPr>
        <p:spPr>
          <a:xfrm>
            <a:off x="5913100" y="719333"/>
            <a:ext cx="5838400" cy="290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163" name="Google Shape;163;p10"/>
          <p:cNvSpPr/>
          <p:nvPr/>
        </p:nvSpPr>
        <p:spPr>
          <a:xfrm flipH="1">
            <a:off x="10502100" y="4071700"/>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0"/>
          <p:cNvSpPr/>
          <p:nvPr/>
        </p:nvSpPr>
        <p:spPr>
          <a:xfrm flipH="1">
            <a:off x="10583927" y="42872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10"/>
          <p:cNvGrpSpPr/>
          <p:nvPr/>
        </p:nvGrpSpPr>
        <p:grpSpPr>
          <a:xfrm>
            <a:off x="8777133" y="5552495"/>
            <a:ext cx="364000" cy="364400"/>
            <a:chOff x="2722625" y="3848921"/>
            <a:chExt cx="273000" cy="273300"/>
          </a:xfrm>
        </p:grpSpPr>
        <p:cxnSp>
          <p:nvCxnSpPr>
            <p:cNvPr id="166" name="Google Shape;166;p10"/>
            <p:cNvCxnSpPr/>
            <p:nvPr/>
          </p:nvCxnSpPr>
          <p:spPr>
            <a:xfrm>
              <a:off x="2859109" y="3848921"/>
              <a:ext cx="0" cy="273300"/>
            </a:xfrm>
            <a:prstGeom prst="straightConnector1">
              <a:avLst/>
            </a:prstGeom>
            <a:noFill/>
            <a:ln w="19050" cap="flat" cmpd="sng">
              <a:solidFill>
                <a:schemeClr val="accent1"/>
              </a:solidFill>
              <a:prstDash val="solid"/>
              <a:round/>
              <a:headEnd type="none" w="med" len="med"/>
              <a:tailEnd type="none" w="med" len="med"/>
            </a:ln>
          </p:spPr>
        </p:cxnSp>
        <p:cxnSp>
          <p:nvCxnSpPr>
            <p:cNvPr id="167" name="Google Shape;167;p10"/>
            <p:cNvCxnSpPr/>
            <p:nvPr/>
          </p:nvCxnSpPr>
          <p:spPr>
            <a:xfrm rot="10800000">
              <a:off x="2722625" y="3985437"/>
              <a:ext cx="273000" cy="0"/>
            </a:xfrm>
            <a:prstGeom prst="straightConnector1">
              <a:avLst/>
            </a:prstGeom>
            <a:noFill/>
            <a:ln w="19050" cap="flat" cmpd="sng">
              <a:solidFill>
                <a:schemeClr val="accent1"/>
              </a:solidFill>
              <a:prstDash val="solid"/>
              <a:round/>
              <a:headEnd type="none" w="med" len="med"/>
              <a:tailEnd type="none" w="med" len="med"/>
            </a:ln>
          </p:spPr>
        </p:cxnSp>
        <p:cxnSp>
          <p:nvCxnSpPr>
            <p:cNvPr id="168" name="Google Shape;168;p10"/>
            <p:cNvCxnSpPr/>
            <p:nvPr/>
          </p:nvCxnSpPr>
          <p:spPr>
            <a:xfrm>
              <a:off x="2859140" y="3848606"/>
              <a:ext cx="0" cy="273226"/>
            </a:xfrm>
            <a:prstGeom prst="straightConnector1">
              <a:avLst/>
            </a:prstGeom>
            <a:noFill/>
            <a:ln w="19050" cap="flat" cmpd="sng">
              <a:solidFill>
                <a:schemeClr val="accent1"/>
              </a:solidFill>
              <a:prstDash val="solid"/>
              <a:round/>
              <a:headEnd type="none" w="med" len="med"/>
              <a:tailEnd type="none" w="med" len="med"/>
            </a:ln>
          </p:spPr>
        </p:cxnSp>
        <p:cxnSp>
          <p:nvCxnSpPr>
            <p:cNvPr id="169" name="Google Shape;169;p10"/>
            <p:cNvCxnSpPr/>
            <p:nvPr/>
          </p:nvCxnSpPr>
          <p:spPr>
            <a:xfrm>
              <a:off x="2859059" y="3848606"/>
              <a:ext cx="0" cy="273226"/>
            </a:xfrm>
            <a:prstGeom prst="straightConnector1">
              <a:avLst/>
            </a:prstGeom>
            <a:noFill/>
            <a:ln w="19050" cap="flat" cmpd="sng">
              <a:solidFill>
                <a:schemeClr val="accent1"/>
              </a:solidFill>
              <a:prstDash val="solid"/>
              <a:round/>
              <a:headEnd type="none" w="med" len="med"/>
              <a:tailEnd type="none" w="med" len="med"/>
            </a:ln>
          </p:spPr>
        </p:cxnSp>
      </p:grpSp>
      <p:grpSp>
        <p:nvGrpSpPr>
          <p:cNvPr id="170" name="Google Shape;170;p10"/>
          <p:cNvGrpSpPr/>
          <p:nvPr/>
        </p:nvGrpSpPr>
        <p:grpSpPr>
          <a:xfrm>
            <a:off x="6291533" y="3531695"/>
            <a:ext cx="364000" cy="364400"/>
            <a:chOff x="2722625" y="3848921"/>
            <a:chExt cx="273000" cy="273300"/>
          </a:xfrm>
        </p:grpSpPr>
        <p:cxnSp>
          <p:nvCxnSpPr>
            <p:cNvPr id="171" name="Google Shape;171;p10"/>
            <p:cNvCxnSpPr/>
            <p:nvPr/>
          </p:nvCxnSpPr>
          <p:spPr>
            <a:xfrm>
              <a:off x="2859109" y="3848921"/>
              <a:ext cx="0" cy="273300"/>
            </a:xfrm>
            <a:prstGeom prst="straightConnector1">
              <a:avLst/>
            </a:prstGeom>
            <a:noFill/>
            <a:ln w="19050" cap="flat" cmpd="sng">
              <a:solidFill>
                <a:schemeClr val="accent1"/>
              </a:solidFill>
              <a:prstDash val="solid"/>
              <a:round/>
              <a:headEnd type="none" w="med" len="med"/>
              <a:tailEnd type="none" w="med" len="med"/>
            </a:ln>
          </p:spPr>
        </p:cxnSp>
        <p:cxnSp>
          <p:nvCxnSpPr>
            <p:cNvPr id="172" name="Google Shape;172;p10"/>
            <p:cNvCxnSpPr/>
            <p:nvPr/>
          </p:nvCxnSpPr>
          <p:spPr>
            <a:xfrm rot="10800000">
              <a:off x="2722625" y="3985437"/>
              <a:ext cx="273000" cy="0"/>
            </a:xfrm>
            <a:prstGeom prst="straightConnector1">
              <a:avLst/>
            </a:prstGeom>
            <a:noFill/>
            <a:ln w="19050" cap="flat" cmpd="sng">
              <a:solidFill>
                <a:schemeClr val="accent1"/>
              </a:solidFill>
              <a:prstDash val="solid"/>
              <a:round/>
              <a:headEnd type="none" w="med" len="med"/>
              <a:tailEnd type="none" w="med" len="med"/>
            </a:ln>
          </p:spPr>
        </p:cxnSp>
        <p:cxnSp>
          <p:nvCxnSpPr>
            <p:cNvPr id="173" name="Google Shape;173;p10"/>
            <p:cNvCxnSpPr/>
            <p:nvPr/>
          </p:nvCxnSpPr>
          <p:spPr>
            <a:xfrm>
              <a:off x="2859140" y="3848606"/>
              <a:ext cx="0" cy="273226"/>
            </a:xfrm>
            <a:prstGeom prst="straightConnector1">
              <a:avLst/>
            </a:prstGeom>
            <a:noFill/>
            <a:ln w="19050" cap="flat" cmpd="sng">
              <a:solidFill>
                <a:schemeClr val="accent1"/>
              </a:solidFill>
              <a:prstDash val="solid"/>
              <a:round/>
              <a:headEnd type="none" w="med" len="med"/>
              <a:tailEnd type="none" w="med" len="med"/>
            </a:ln>
          </p:spPr>
        </p:cxnSp>
        <p:cxnSp>
          <p:nvCxnSpPr>
            <p:cNvPr id="174" name="Google Shape;174;p10"/>
            <p:cNvCxnSpPr/>
            <p:nvPr/>
          </p:nvCxnSpPr>
          <p:spPr>
            <a:xfrm>
              <a:off x="2859059" y="3848606"/>
              <a:ext cx="0" cy="273226"/>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3632116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5"/>
        <p:cNvGrpSpPr/>
        <p:nvPr/>
      </p:nvGrpSpPr>
      <p:grpSpPr>
        <a:xfrm>
          <a:off x="0" y="0"/>
          <a:ext cx="0" cy="0"/>
          <a:chOff x="0" y="0"/>
          <a:chExt cx="0" cy="0"/>
        </a:xfrm>
      </p:grpSpPr>
      <p:sp>
        <p:nvSpPr>
          <p:cNvPr id="176" name="Google Shape;176;p11"/>
          <p:cNvSpPr txBox="1">
            <a:spLocks noGrp="1"/>
          </p:cNvSpPr>
          <p:nvPr>
            <p:ph type="title" hasCustomPrompt="1"/>
          </p:nvPr>
        </p:nvSpPr>
        <p:spPr>
          <a:xfrm>
            <a:off x="2615400" y="1750233"/>
            <a:ext cx="6961200" cy="1793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77" name="Google Shape;177;p11"/>
          <p:cNvSpPr txBox="1">
            <a:spLocks noGrp="1"/>
          </p:cNvSpPr>
          <p:nvPr>
            <p:ph type="subTitle" idx="1"/>
          </p:nvPr>
        </p:nvSpPr>
        <p:spPr>
          <a:xfrm>
            <a:off x="3274400" y="4018233"/>
            <a:ext cx="56432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178" name="Google Shape;178;p11"/>
          <p:cNvSpPr/>
          <p:nvPr/>
        </p:nvSpPr>
        <p:spPr>
          <a:xfrm>
            <a:off x="11006000" y="5742833"/>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p:nvPr/>
        </p:nvSpPr>
        <p:spPr>
          <a:xfrm rot="10800000">
            <a:off x="10913267" y="-143776"/>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1"/>
          <p:cNvSpPr/>
          <p:nvPr/>
        </p:nvSpPr>
        <p:spPr>
          <a:xfrm rot="10800000">
            <a:off x="10693161" y="76044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1"/>
          <p:cNvSpPr/>
          <p:nvPr/>
        </p:nvSpPr>
        <p:spPr>
          <a:xfrm rot="10800000">
            <a:off x="10693161" y="160294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5400000" flipH="1">
            <a:off x="666484" y="4832624"/>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rot="10800000">
            <a:off x="727994" y="574284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rot="10800000">
            <a:off x="1693827" y="574284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345000" y="4141200"/>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6737400" y="6045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 name="Google Shape;187;p11"/>
          <p:cNvGrpSpPr/>
          <p:nvPr/>
        </p:nvGrpSpPr>
        <p:grpSpPr>
          <a:xfrm>
            <a:off x="505234" y="401290"/>
            <a:ext cx="575767" cy="2219921"/>
            <a:chOff x="378925" y="300967"/>
            <a:chExt cx="431825" cy="1664941"/>
          </a:xfrm>
        </p:grpSpPr>
        <p:sp>
          <p:nvSpPr>
            <p:cNvPr id="188" name="Google Shape;188;p11"/>
            <p:cNvSpPr/>
            <p:nvPr/>
          </p:nvSpPr>
          <p:spPr>
            <a:xfrm rot="5400000">
              <a:off x="566331" y="697047"/>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400000">
              <a:off x="483374" y="661526"/>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a:off x="426584" y="590260"/>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5400000">
              <a:off x="409881" y="502515"/>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400000">
              <a:off x="412108" y="414769"/>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5400000">
              <a:off x="445403" y="353191"/>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a:off x="519007" y="327023"/>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a:off x="604303" y="327023"/>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689598" y="355530"/>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758526" y="419557"/>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a:off x="770329" y="507303"/>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a:off x="720443" y="595049"/>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5400000">
              <a:off x="639935" y="666203"/>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a:off x="566331" y="1930164"/>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a:off x="481035" y="1892304"/>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a:off x="428811" y="1821150"/>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412220" y="1733293"/>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412108" y="1648108"/>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5400000">
              <a:off x="445403" y="1586308"/>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5400000">
              <a:off x="516557" y="1557913"/>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a:off x="606641" y="1557801"/>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a:off x="692048" y="1586419"/>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a:off x="760753" y="1650447"/>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a:off x="767879" y="1738192"/>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a:off x="720443" y="1828165"/>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5400000">
              <a:off x="639935" y="1899319"/>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5400000">
              <a:off x="566220" y="1313606"/>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a:off x="481035" y="1275634"/>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426473" y="1202142"/>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a:off x="409770" y="1114396"/>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5400000">
              <a:off x="412108" y="1031439"/>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a:off x="445514" y="969749"/>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516557" y="941243"/>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606752" y="941243"/>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a:off x="692048" y="969749"/>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a:off x="758414" y="1031439"/>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a:off x="767879" y="1121523"/>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a:off x="722782" y="1209157"/>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1"/>
            <p:cNvSpPr/>
            <p:nvPr/>
          </p:nvSpPr>
          <p:spPr>
            <a:xfrm rot="5400000">
              <a:off x="639935" y="1277973"/>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11"/>
          <p:cNvGrpSpPr/>
          <p:nvPr/>
        </p:nvGrpSpPr>
        <p:grpSpPr>
          <a:xfrm>
            <a:off x="10399951" y="5378428"/>
            <a:ext cx="364000" cy="364400"/>
            <a:chOff x="13068538" y="3604421"/>
            <a:chExt cx="273000" cy="273300"/>
          </a:xfrm>
        </p:grpSpPr>
        <p:cxnSp>
          <p:nvCxnSpPr>
            <p:cNvPr id="228" name="Google Shape;228;p11"/>
            <p:cNvCxnSpPr/>
            <p:nvPr/>
          </p:nvCxnSpPr>
          <p:spPr>
            <a:xfrm>
              <a:off x="13205021" y="36044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229" name="Google Shape;229;p11"/>
            <p:cNvCxnSpPr/>
            <p:nvPr/>
          </p:nvCxnSpPr>
          <p:spPr>
            <a:xfrm rot="10800000">
              <a:off x="13068538" y="37409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230" name="Google Shape;230;p11"/>
            <p:cNvCxnSpPr/>
            <p:nvPr/>
          </p:nvCxnSpPr>
          <p:spPr>
            <a:xfrm>
              <a:off x="13205052" y="36041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231" name="Google Shape;231;p11"/>
            <p:cNvCxnSpPr/>
            <p:nvPr/>
          </p:nvCxnSpPr>
          <p:spPr>
            <a:xfrm>
              <a:off x="13204972" y="36041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3759732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32"/>
        <p:cNvGrpSpPr/>
        <p:nvPr/>
      </p:nvGrpSpPr>
      <p:grpSpPr>
        <a:xfrm>
          <a:off x="0" y="0"/>
          <a:ext cx="0" cy="0"/>
          <a:chOff x="0" y="0"/>
          <a:chExt cx="0" cy="0"/>
        </a:xfrm>
      </p:grpSpPr>
    </p:spTree>
    <p:extLst>
      <p:ext uri="{BB962C8B-B14F-4D97-AF65-F5344CB8AC3E}">
        <p14:creationId xmlns:p14="http://schemas.microsoft.com/office/powerpoint/2010/main" val="3998198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233"/>
        <p:cNvGrpSpPr/>
        <p:nvPr/>
      </p:nvGrpSpPr>
      <p:grpSpPr>
        <a:xfrm>
          <a:off x="0" y="0"/>
          <a:ext cx="0" cy="0"/>
          <a:chOff x="0" y="0"/>
          <a:chExt cx="0" cy="0"/>
        </a:xfrm>
      </p:grpSpPr>
      <p:sp>
        <p:nvSpPr>
          <p:cNvPr id="234" name="Google Shape;234;p13"/>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35" name="Google Shape;235;p13"/>
          <p:cNvSpPr txBox="1">
            <a:spLocks noGrp="1"/>
          </p:cNvSpPr>
          <p:nvPr>
            <p:ph type="subTitle" idx="1"/>
          </p:nvPr>
        </p:nvSpPr>
        <p:spPr>
          <a:xfrm>
            <a:off x="2757533" y="2711775"/>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subTitle" idx="2"/>
          </p:nvPr>
        </p:nvSpPr>
        <p:spPr>
          <a:xfrm>
            <a:off x="2757533" y="2230684"/>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237" name="Google Shape;237;p13"/>
          <p:cNvSpPr txBox="1">
            <a:spLocks noGrp="1"/>
          </p:cNvSpPr>
          <p:nvPr>
            <p:ph type="subTitle" idx="3"/>
          </p:nvPr>
        </p:nvSpPr>
        <p:spPr>
          <a:xfrm>
            <a:off x="2757533" y="4689375"/>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subTitle" idx="4"/>
          </p:nvPr>
        </p:nvSpPr>
        <p:spPr>
          <a:xfrm>
            <a:off x="2757533" y="4208284"/>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239" name="Google Shape;239;p13"/>
          <p:cNvSpPr txBox="1">
            <a:spLocks noGrp="1"/>
          </p:cNvSpPr>
          <p:nvPr>
            <p:ph type="subTitle" idx="5"/>
          </p:nvPr>
        </p:nvSpPr>
        <p:spPr>
          <a:xfrm>
            <a:off x="7653117" y="2711775"/>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subTitle" idx="6"/>
          </p:nvPr>
        </p:nvSpPr>
        <p:spPr>
          <a:xfrm>
            <a:off x="7653117" y="2230684"/>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241" name="Google Shape;241;p13"/>
          <p:cNvSpPr txBox="1">
            <a:spLocks noGrp="1"/>
          </p:cNvSpPr>
          <p:nvPr>
            <p:ph type="subTitle" idx="7"/>
          </p:nvPr>
        </p:nvSpPr>
        <p:spPr>
          <a:xfrm>
            <a:off x="7653117" y="4689375"/>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2" name="Google Shape;242;p13"/>
          <p:cNvSpPr txBox="1">
            <a:spLocks noGrp="1"/>
          </p:cNvSpPr>
          <p:nvPr>
            <p:ph type="subTitle" idx="8"/>
          </p:nvPr>
        </p:nvSpPr>
        <p:spPr>
          <a:xfrm>
            <a:off x="7653117" y="4208284"/>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243" name="Google Shape;243;p13"/>
          <p:cNvSpPr txBox="1">
            <a:spLocks noGrp="1"/>
          </p:cNvSpPr>
          <p:nvPr>
            <p:ph type="title" idx="9" hasCustomPrompt="1"/>
          </p:nvPr>
        </p:nvSpPr>
        <p:spPr>
          <a:xfrm>
            <a:off x="1673600" y="2506267"/>
            <a:ext cx="944000" cy="5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sz="4667"/>
            </a:lvl2pPr>
            <a:lvl3pPr lvl="2" algn="ctr" rtl="0">
              <a:spcBef>
                <a:spcPts val="0"/>
              </a:spcBef>
              <a:spcAft>
                <a:spcPts val="0"/>
              </a:spcAft>
              <a:buSzPts val="3500"/>
              <a:buNone/>
              <a:defRPr sz="4667"/>
            </a:lvl3pPr>
            <a:lvl4pPr lvl="3" algn="ctr" rtl="0">
              <a:spcBef>
                <a:spcPts val="0"/>
              </a:spcBef>
              <a:spcAft>
                <a:spcPts val="0"/>
              </a:spcAft>
              <a:buSzPts val="3500"/>
              <a:buNone/>
              <a:defRPr sz="4667"/>
            </a:lvl4pPr>
            <a:lvl5pPr lvl="4" algn="ctr" rtl="0">
              <a:spcBef>
                <a:spcPts val="0"/>
              </a:spcBef>
              <a:spcAft>
                <a:spcPts val="0"/>
              </a:spcAft>
              <a:buSzPts val="3500"/>
              <a:buNone/>
              <a:defRPr sz="4667"/>
            </a:lvl5pPr>
            <a:lvl6pPr lvl="5" algn="ctr" rtl="0">
              <a:spcBef>
                <a:spcPts val="0"/>
              </a:spcBef>
              <a:spcAft>
                <a:spcPts val="0"/>
              </a:spcAft>
              <a:buSzPts val="3500"/>
              <a:buNone/>
              <a:defRPr sz="4667"/>
            </a:lvl6pPr>
            <a:lvl7pPr lvl="6" algn="ctr" rtl="0">
              <a:spcBef>
                <a:spcPts val="0"/>
              </a:spcBef>
              <a:spcAft>
                <a:spcPts val="0"/>
              </a:spcAft>
              <a:buSzPts val="3500"/>
              <a:buNone/>
              <a:defRPr sz="4667"/>
            </a:lvl7pPr>
            <a:lvl8pPr lvl="7" algn="ctr" rtl="0">
              <a:spcBef>
                <a:spcPts val="0"/>
              </a:spcBef>
              <a:spcAft>
                <a:spcPts val="0"/>
              </a:spcAft>
              <a:buSzPts val="3500"/>
              <a:buNone/>
              <a:defRPr sz="4667"/>
            </a:lvl8pPr>
            <a:lvl9pPr lvl="8" algn="ctr" rtl="0">
              <a:spcBef>
                <a:spcPts val="0"/>
              </a:spcBef>
              <a:spcAft>
                <a:spcPts val="0"/>
              </a:spcAft>
              <a:buSzPts val="3500"/>
              <a:buNone/>
              <a:defRPr sz="4667"/>
            </a:lvl9pPr>
          </a:lstStyle>
          <a:p>
            <a:r>
              <a:t>xx%</a:t>
            </a:r>
          </a:p>
        </p:txBody>
      </p:sp>
      <p:sp>
        <p:nvSpPr>
          <p:cNvPr id="244" name="Google Shape;244;p13"/>
          <p:cNvSpPr txBox="1">
            <a:spLocks noGrp="1"/>
          </p:cNvSpPr>
          <p:nvPr>
            <p:ph type="title" idx="13" hasCustomPrompt="1"/>
          </p:nvPr>
        </p:nvSpPr>
        <p:spPr>
          <a:xfrm>
            <a:off x="6587667" y="2506267"/>
            <a:ext cx="944000" cy="5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sz="4667"/>
            </a:lvl2pPr>
            <a:lvl3pPr lvl="2" algn="ctr" rtl="0">
              <a:spcBef>
                <a:spcPts val="0"/>
              </a:spcBef>
              <a:spcAft>
                <a:spcPts val="0"/>
              </a:spcAft>
              <a:buSzPts val="3500"/>
              <a:buNone/>
              <a:defRPr sz="4667"/>
            </a:lvl3pPr>
            <a:lvl4pPr lvl="3" algn="ctr" rtl="0">
              <a:spcBef>
                <a:spcPts val="0"/>
              </a:spcBef>
              <a:spcAft>
                <a:spcPts val="0"/>
              </a:spcAft>
              <a:buSzPts val="3500"/>
              <a:buNone/>
              <a:defRPr sz="4667"/>
            </a:lvl4pPr>
            <a:lvl5pPr lvl="4" algn="ctr" rtl="0">
              <a:spcBef>
                <a:spcPts val="0"/>
              </a:spcBef>
              <a:spcAft>
                <a:spcPts val="0"/>
              </a:spcAft>
              <a:buSzPts val="3500"/>
              <a:buNone/>
              <a:defRPr sz="4667"/>
            </a:lvl5pPr>
            <a:lvl6pPr lvl="5" algn="ctr" rtl="0">
              <a:spcBef>
                <a:spcPts val="0"/>
              </a:spcBef>
              <a:spcAft>
                <a:spcPts val="0"/>
              </a:spcAft>
              <a:buSzPts val="3500"/>
              <a:buNone/>
              <a:defRPr sz="4667"/>
            </a:lvl6pPr>
            <a:lvl7pPr lvl="6" algn="ctr" rtl="0">
              <a:spcBef>
                <a:spcPts val="0"/>
              </a:spcBef>
              <a:spcAft>
                <a:spcPts val="0"/>
              </a:spcAft>
              <a:buSzPts val="3500"/>
              <a:buNone/>
              <a:defRPr sz="4667"/>
            </a:lvl7pPr>
            <a:lvl8pPr lvl="7" algn="ctr" rtl="0">
              <a:spcBef>
                <a:spcPts val="0"/>
              </a:spcBef>
              <a:spcAft>
                <a:spcPts val="0"/>
              </a:spcAft>
              <a:buSzPts val="3500"/>
              <a:buNone/>
              <a:defRPr sz="4667"/>
            </a:lvl8pPr>
            <a:lvl9pPr lvl="8" algn="ctr" rtl="0">
              <a:spcBef>
                <a:spcPts val="0"/>
              </a:spcBef>
              <a:spcAft>
                <a:spcPts val="0"/>
              </a:spcAft>
              <a:buSzPts val="3500"/>
              <a:buNone/>
              <a:defRPr sz="4667"/>
            </a:lvl9pPr>
          </a:lstStyle>
          <a:p>
            <a:r>
              <a:t>xx%</a:t>
            </a:r>
          </a:p>
        </p:txBody>
      </p:sp>
      <p:sp>
        <p:nvSpPr>
          <p:cNvPr id="245" name="Google Shape;245;p13"/>
          <p:cNvSpPr txBox="1">
            <a:spLocks noGrp="1"/>
          </p:cNvSpPr>
          <p:nvPr>
            <p:ph type="title" idx="14" hasCustomPrompt="1"/>
          </p:nvPr>
        </p:nvSpPr>
        <p:spPr>
          <a:xfrm>
            <a:off x="1673600" y="4498267"/>
            <a:ext cx="944000" cy="5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sz="4667"/>
            </a:lvl2pPr>
            <a:lvl3pPr lvl="2" algn="ctr" rtl="0">
              <a:spcBef>
                <a:spcPts val="0"/>
              </a:spcBef>
              <a:spcAft>
                <a:spcPts val="0"/>
              </a:spcAft>
              <a:buSzPts val="3500"/>
              <a:buNone/>
              <a:defRPr sz="4667"/>
            </a:lvl3pPr>
            <a:lvl4pPr lvl="3" algn="ctr" rtl="0">
              <a:spcBef>
                <a:spcPts val="0"/>
              </a:spcBef>
              <a:spcAft>
                <a:spcPts val="0"/>
              </a:spcAft>
              <a:buSzPts val="3500"/>
              <a:buNone/>
              <a:defRPr sz="4667"/>
            </a:lvl4pPr>
            <a:lvl5pPr lvl="4" algn="ctr" rtl="0">
              <a:spcBef>
                <a:spcPts val="0"/>
              </a:spcBef>
              <a:spcAft>
                <a:spcPts val="0"/>
              </a:spcAft>
              <a:buSzPts val="3500"/>
              <a:buNone/>
              <a:defRPr sz="4667"/>
            </a:lvl5pPr>
            <a:lvl6pPr lvl="5" algn="ctr" rtl="0">
              <a:spcBef>
                <a:spcPts val="0"/>
              </a:spcBef>
              <a:spcAft>
                <a:spcPts val="0"/>
              </a:spcAft>
              <a:buSzPts val="3500"/>
              <a:buNone/>
              <a:defRPr sz="4667"/>
            </a:lvl6pPr>
            <a:lvl7pPr lvl="6" algn="ctr" rtl="0">
              <a:spcBef>
                <a:spcPts val="0"/>
              </a:spcBef>
              <a:spcAft>
                <a:spcPts val="0"/>
              </a:spcAft>
              <a:buSzPts val="3500"/>
              <a:buNone/>
              <a:defRPr sz="4667"/>
            </a:lvl7pPr>
            <a:lvl8pPr lvl="7" algn="ctr" rtl="0">
              <a:spcBef>
                <a:spcPts val="0"/>
              </a:spcBef>
              <a:spcAft>
                <a:spcPts val="0"/>
              </a:spcAft>
              <a:buSzPts val="3500"/>
              <a:buNone/>
              <a:defRPr sz="4667"/>
            </a:lvl8pPr>
            <a:lvl9pPr lvl="8" algn="ctr" rtl="0">
              <a:spcBef>
                <a:spcPts val="0"/>
              </a:spcBef>
              <a:spcAft>
                <a:spcPts val="0"/>
              </a:spcAft>
              <a:buSzPts val="3500"/>
              <a:buNone/>
              <a:defRPr sz="4667"/>
            </a:lvl9pPr>
          </a:lstStyle>
          <a:p>
            <a:r>
              <a:t>xx%</a:t>
            </a:r>
          </a:p>
        </p:txBody>
      </p:sp>
      <p:sp>
        <p:nvSpPr>
          <p:cNvPr id="246" name="Google Shape;246;p13"/>
          <p:cNvSpPr txBox="1">
            <a:spLocks noGrp="1"/>
          </p:cNvSpPr>
          <p:nvPr>
            <p:ph type="title" idx="15" hasCustomPrompt="1"/>
          </p:nvPr>
        </p:nvSpPr>
        <p:spPr>
          <a:xfrm>
            <a:off x="6587667" y="4498267"/>
            <a:ext cx="944000" cy="5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sz="4667"/>
            </a:lvl2pPr>
            <a:lvl3pPr lvl="2" algn="ctr" rtl="0">
              <a:spcBef>
                <a:spcPts val="0"/>
              </a:spcBef>
              <a:spcAft>
                <a:spcPts val="0"/>
              </a:spcAft>
              <a:buSzPts val="3500"/>
              <a:buNone/>
              <a:defRPr sz="4667"/>
            </a:lvl3pPr>
            <a:lvl4pPr lvl="3" algn="ctr" rtl="0">
              <a:spcBef>
                <a:spcPts val="0"/>
              </a:spcBef>
              <a:spcAft>
                <a:spcPts val="0"/>
              </a:spcAft>
              <a:buSzPts val="3500"/>
              <a:buNone/>
              <a:defRPr sz="4667"/>
            </a:lvl4pPr>
            <a:lvl5pPr lvl="4" algn="ctr" rtl="0">
              <a:spcBef>
                <a:spcPts val="0"/>
              </a:spcBef>
              <a:spcAft>
                <a:spcPts val="0"/>
              </a:spcAft>
              <a:buSzPts val="3500"/>
              <a:buNone/>
              <a:defRPr sz="4667"/>
            </a:lvl5pPr>
            <a:lvl6pPr lvl="5" algn="ctr" rtl="0">
              <a:spcBef>
                <a:spcPts val="0"/>
              </a:spcBef>
              <a:spcAft>
                <a:spcPts val="0"/>
              </a:spcAft>
              <a:buSzPts val="3500"/>
              <a:buNone/>
              <a:defRPr sz="4667"/>
            </a:lvl6pPr>
            <a:lvl7pPr lvl="6" algn="ctr" rtl="0">
              <a:spcBef>
                <a:spcPts val="0"/>
              </a:spcBef>
              <a:spcAft>
                <a:spcPts val="0"/>
              </a:spcAft>
              <a:buSzPts val="3500"/>
              <a:buNone/>
              <a:defRPr sz="4667"/>
            </a:lvl7pPr>
            <a:lvl8pPr lvl="7" algn="ctr" rtl="0">
              <a:spcBef>
                <a:spcPts val="0"/>
              </a:spcBef>
              <a:spcAft>
                <a:spcPts val="0"/>
              </a:spcAft>
              <a:buSzPts val="3500"/>
              <a:buNone/>
              <a:defRPr sz="4667"/>
            </a:lvl8pPr>
            <a:lvl9pPr lvl="8" algn="ctr" rtl="0">
              <a:spcBef>
                <a:spcPts val="0"/>
              </a:spcBef>
              <a:spcAft>
                <a:spcPts val="0"/>
              </a:spcAft>
              <a:buSzPts val="3500"/>
              <a:buNone/>
              <a:defRPr sz="4667"/>
            </a:lvl9pPr>
          </a:lstStyle>
          <a:p>
            <a:r>
              <a:t>xx%</a:t>
            </a:r>
          </a:p>
        </p:txBody>
      </p:sp>
      <p:sp>
        <p:nvSpPr>
          <p:cNvPr id="247" name="Google Shape;247;p13"/>
          <p:cNvSpPr/>
          <p:nvPr/>
        </p:nvSpPr>
        <p:spPr>
          <a:xfrm>
            <a:off x="-1818133" y="3617533"/>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a:off x="638493" y="59096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flipH="1">
            <a:off x="-468366" y="-749233"/>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flipH="1">
            <a:off x="325430" y="489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flipH="1">
            <a:off x="2126948" y="470604"/>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1042133" y="-874700"/>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3" name="Google Shape;253;p13"/>
          <p:cNvGrpSpPr/>
          <p:nvPr/>
        </p:nvGrpSpPr>
        <p:grpSpPr>
          <a:xfrm>
            <a:off x="9890766" y="4959359"/>
            <a:ext cx="2962668" cy="2965608"/>
            <a:chOff x="7418074" y="3719519"/>
            <a:chExt cx="2222001" cy="2224206"/>
          </a:xfrm>
        </p:grpSpPr>
        <p:sp>
          <p:nvSpPr>
            <p:cNvPr id="254" name="Google Shape;254;p13"/>
            <p:cNvSpPr/>
            <p:nvPr/>
          </p:nvSpPr>
          <p:spPr>
            <a:xfrm flipH="1">
              <a:off x="7617083" y="39206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3"/>
            <p:cNvSpPr/>
            <p:nvPr/>
          </p:nvSpPr>
          <p:spPr>
            <a:xfrm flipH="1">
              <a:off x="7466132" y="41612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3"/>
            <p:cNvSpPr/>
            <p:nvPr/>
          </p:nvSpPr>
          <p:spPr>
            <a:xfrm flipH="1">
              <a:off x="7418074" y="44674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3"/>
            <p:cNvSpPr/>
            <p:nvPr/>
          </p:nvSpPr>
          <p:spPr>
            <a:xfrm flipH="1">
              <a:off x="7479276" y="48107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3"/>
            <p:cNvSpPr/>
            <p:nvPr/>
          </p:nvSpPr>
          <p:spPr>
            <a:xfrm flipH="1">
              <a:off x="7641111" y="45067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3"/>
            <p:cNvSpPr/>
            <p:nvPr/>
          </p:nvSpPr>
          <p:spPr>
            <a:xfrm flipH="1">
              <a:off x="7890437" y="41941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3"/>
            <p:cNvSpPr/>
            <p:nvPr/>
          </p:nvSpPr>
          <p:spPr>
            <a:xfrm flipH="1">
              <a:off x="8203223" y="39448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3"/>
            <p:cNvSpPr/>
            <p:nvPr/>
          </p:nvSpPr>
          <p:spPr>
            <a:xfrm flipH="1">
              <a:off x="8507178" y="37829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3"/>
            <p:cNvSpPr/>
            <p:nvPr/>
          </p:nvSpPr>
          <p:spPr>
            <a:xfrm flipH="1">
              <a:off x="8163791" y="37195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3"/>
            <p:cNvSpPr/>
            <p:nvPr/>
          </p:nvSpPr>
          <p:spPr>
            <a:xfrm flipH="1">
              <a:off x="7857679" y="37676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13"/>
          <p:cNvSpPr/>
          <p:nvPr/>
        </p:nvSpPr>
        <p:spPr>
          <a:xfrm>
            <a:off x="461200" y="344313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3"/>
          <p:cNvSpPr/>
          <p:nvPr/>
        </p:nvSpPr>
        <p:spPr>
          <a:xfrm>
            <a:off x="10910267" y="33418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3"/>
          <p:cNvSpPr/>
          <p:nvPr/>
        </p:nvSpPr>
        <p:spPr>
          <a:xfrm>
            <a:off x="11652100" y="43665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3"/>
          <p:cNvSpPr/>
          <p:nvPr/>
        </p:nvSpPr>
        <p:spPr>
          <a:xfrm>
            <a:off x="1491200" y="56490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13"/>
          <p:cNvSpPr/>
          <p:nvPr/>
        </p:nvSpPr>
        <p:spPr>
          <a:xfrm>
            <a:off x="8435267" y="58262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13"/>
          <p:cNvSpPr/>
          <p:nvPr/>
        </p:nvSpPr>
        <p:spPr>
          <a:xfrm>
            <a:off x="2925933" y="6399967"/>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13"/>
          <p:cNvSpPr/>
          <p:nvPr/>
        </p:nvSpPr>
        <p:spPr>
          <a:xfrm>
            <a:off x="9215433" y="63549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1" name="Google Shape;271;p13"/>
          <p:cNvGrpSpPr/>
          <p:nvPr/>
        </p:nvGrpSpPr>
        <p:grpSpPr>
          <a:xfrm>
            <a:off x="11454584" y="1866295"/>
            <a:ext cx="364000" cy="364400"/>
            <a:chOff x="-1467437" y="2599871"/>
            <a:chExt cx="273000" cy="273300"/>
          </a:xfrm>
        </p:grpSpPr>
        <p:cxnSp>
          <p:nvCxnSpPr>
            <p:cNvPr id="272" name="Google Shape;272;p13"/>
            <p:cNvCxnSpPr/>
            <p:nvPr/>
          </p:nvCxnSpPr>
          <p:spPr>
            <a:xfrm>
              <a:off x="-1330954" y="259987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273" name="Google Shape;273;p13"/>
            <p:cNvCxnSpPr/>
            <p:nvPr/>
          </p:nvCxnSpPr>
          <p:spPr>
            <a:xfrm rot="10800000">
              <a:off x="-1467437" y="273638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274" name="Google Shape;274;p13"/>
            <p:cNvCxnSpPr/>
            <p:nvPr/>
          </p:nvCxnSpPr>
          <p:spPr>
            <a:xfrm>
              <a:off x="-1330923" y="259955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275" name="Google Shape;275;p13"/>
            <p:cNvCxnSpPr/>
            <p:nvPr/>
          </p:nvCxnSpPr>
          <p:spPr>
            <a:xfrm>
              <a:off x="-1331003" y="259955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276" name="Google Shape;276;p13"/>
          <p:cNvGrpSpPr/>
          <p:nvPr/>
        </p:nvGrpSpPr>
        <p:grpSpPr>
          <a:xfrm>
            <a:off x="646517" y="1615728"/>
            <a:ext cx="364000" cy="364400"/>
            <a:chOff x="-1511137" y="2411946"/>
            <a:chExt cx="273000" cy="273300"/>
          </a:xfrm>
        </p:grpSpPr>
        <p:cxnSp>
          <p:nvCxnSpPr>
            <p:cNvPr id="277" name="Google Shape;277;p13"/>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278" name="Google Shape;278;p13"/>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279" name="Google Shape;279;p13"/>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280" name="Google Shape;280;p13"/>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281" name="Google Shape;281;p13"/>
          <p:cNvGrpSpPr/>
          <p:nvPr/>
        </p:nvGrpSpPr>
        <p:grpSpPr>
          <a:xfrm>
            <a:off x="5377984" y="5991061"/>
            <a:ext cx="364000" cy="364400"/>
            <a:chOff x="-1511137" y="2411946"/>
            <a:chExt cx="273000" cy="273300"/>
          </a:xfrm>
        </p:grpSpPr>
        <p:cxnSp>
          <p:nvCxnSpPr>
            <p:cNvPr id="282" name="Google Shape;282;p13"/>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283" name="Google Shape;283;p13"/>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284" name="Google Shape;284;p13"/>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285" name="Google Shape;285;p13"/>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061529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6"/>
        <p:cNvGrpSpPr/>
        <p:nvPr/>
      </p:nvGrpSpPr>
      <p:grpSpPr>
        <a:xfrm>
          <a:off x="0" y="0"/>
          <a:ext cx="0" cy="0"/>
          <a:chOff x="0" y="0"/>
          <a:chExt cx="0" cy="0"/>
        </a:xfrm>
      </p:grpSpPr>
      <p:sp>
        <p:nvSpPr>
          <p:cNvPr id="287" name="Google Shape;287;p14"/>
          <p:cNvSpPr txBox="1">
            <a:spLocks noGrp="1"/>
          </p:cNvSpPr>
          <p:nvPr>
            <p:ph type="title"/>
          </p:nvPr>
        </p:nvSpPr>
        <p:spPr>
          <a:xfrm>
            <a:off x="3410200" y="5171800"/>
            <a:ext cx="5371600" cy="6580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933"/>
            </a:lvl1pPr>
            <a:lvl2pPr lvl="1">
              <a:spcBef>
                <a:spcPts val="0"/>
              </a:spcBef>
              <a:spcAft>
                <a:spcPts val="0"/>
              </a:spcAft>
              <a:buSzPts val="2200"/>
              <a:buNone/>
              <a:defRPr sz="2933"/>
            </a:lvl2pPr>
            <a:lvl3pPr lvl="2">
              <a:spcBef>
                <a:spcPts val="0"/>
              </a:spcBef>
              <a:spcAft>
                <a:spcPts val="0"/>
              </a:spcAft>
              <a:buSzPts val="2200"/>
              <a:buNone/>
              <a:defRPr sz="2933"/>
            </a:lvl3pPr>
            <a:lvl4pPr lvl="3">
              <a:spcBef>
                <a:spcPts val="0"/>
              </a:spcBef>
              <a:spcAft>
                <a:spcPts val="0"/>
              </a:spcAft>
              <a:buSzPts val="2200"/>
              <a:buNone/>
              <a:defRPr sz="2933"/>
            </a:lvl4pPr>
            <a:lvl5pPr lvl="4">
              <a:spcBef>
                <a:spcPts val="0"/>
              </a:spcBef>
              <a:spcAft>
                <a:spcPts val="0"/>
              </a:spcAft>
              <a:buSzPts val="2200"/>
              <a:buNone/>
              <a:defRPr sz="2933"/>
            </a:lvl5pPr>
            <a:lvl6pPr lvl="5">
              <a:spcBef>
                <a:spcPts val="0"/>
              </a:spcBef>
              <a:spcAft>
                <a:spcPts val="0"/>
              </a:spcAft>
              <a:buSzPts val="2200"/>
              <a:buNone/>
              <a:defRPr sz="2933"/>
            </a:lvl6pPr>
            <a:lvl7pPr lvl="6">
              <a:spcBef>
                <a:spcPts val="0"/>
              </a:spcBef>
              <a:spcAft>
                <a:spcPts val="0"/>
              </a:spcAft>
              <a:buSzPts val="2200"/>
              <a:buNone/>
              <a:defRPr sz="2933"/>
            </a:lvl7pPr>
            <a:lvl8pPr lvl="7">
              <a:spcBef>
                <a:spcPts val="0"/>
              </a:spcBef>
              <a:spcAft>
                <a:spcPts val="0"/>
              </a:spcAft>
              <a:buSzPts val="2200"/>
              <a:buNone/>
              <a:defRPr sz="2933"/>
            </a:lvl8pPr>
            <a:lvl9pPr lvl="8">
              <a:spcBef>
                <a:spcPts val="0"/>
              </a:spcBef>
              <a:spcAft>
                <a:spcPts val="0"/>
              </a:spcAft>
              <a:buSzPts val="2200"/>
              <a:buNone/>
              <a:defRPr sz="2933"/>
            </a:lvl9pPr>
          </a:lstStyle>
          <a:p>
            <a:endParaRPr/>
          </a:p>
        </p:txBody>
      </p:sp>
      <p:sp>
        <p:nvSpPr>
          <p:cNvPr id="288" name="Google Shape;288;p14"/>
          <p:cNvSpPr txBox="1">
            <a:spLocks noGrp="1"/>
          </p:cNvSpPr>
          <p:nvPr>
            <p:ph type="subTitle" idx="1"/>
          </p:nvPr>
        </p:nvSpPr>
        <p:spPr>
          <a:xfrm>
            <a:off x="1609000" y="2615500"/>
            <a:ext cx="8974000" cy="23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900"/>
              <a:buNone/>
              <a:defRPr sz="3867"/>
            </a:lvl1pPr>
            <a:lvl2pPr lvl="1" algn="ctr" rtl="0">
              <a:lnSpc>
                <a:spcPct val="100000"/>
              </a:lnSpc>
              <a:spcBef>
                <a:spcPts val="0"/>
              </a:spcBef>
              <a:spcAft>
                <a:spcPts val="0"/>
              </a:spcAft>
              <a:buSzPts val="2900"/>
              <a:buNone/>
              <a:defRPr sz="3867"/>
            </a:lvl2pPr>
            <a:lvl3pPr lvl="2" algn="ctr" rtl="0">
              <a:lnSpc>
                <a:spcPct val="100000"/>
              </a:lnSpc>
              <a:spcBef>
                <a:spcPts val="0"/>
              </a:spcBef>
              <a:spcAft>
                <a:spcPts val="0"/>
              </a:spcAft>
              <a:buSzPts val="2900"/>
              <a:buNone/>
              <a:defRPr sz="3867"/>
            </a:lvl3pPr>
            <a:lvl4pPr lvl="3" algn="ctr" rtl="0">
              <a:lnSpc>
                <a:spcPct val="100000"/>
              </a:lnSpc>
              <a:spcBef>
                <a:spcPts val="0"/>
              </a:spcBef>
              <a:spcAft>
                <a:spcPts val="0"/>
              </a:spcAft>
              <a:buSzPts val="2900"/>
              <a:buNone/>
              <a:defRPr sz="3867"/>
            </a:lvl4pPr>
            <a:lvl5pPr lvl="4" algn="ctr" rtl="0">
              <a:lnSpc>
                <a:spcPct val="100000"/>
              </a:lnSpc>
              <a:spcBef>
                <a:spcPts val="0"/>
              </a:spcBef>
              <a:spcAft>
                <a:spcPts val="0"/>
              </a:spcAft>
              <a:buSzPts val="2900"/>
              <a:buNone/>
              <a:defRPr sz="3867"/>
            </a:lvl5pPr>
            <a:lvl6pPr lvl="5" algn="ctr" rtl="0">
              <a:lnSpc>
                <a:spcPct val="100000"/>
              </a:lnSpc>
              <a:spcBef>
                <a:spcPts val="0"/>
              </a:spcBef>
              <a:spcAft>
                <a:spcPts val="0"/>
              </a:spcAft>
              <a:buSzPts val="2900"/>
              <a:buNone/>
              <a:defRPr sz="3867"/>
            </a:lvl6pPr>
            <a:lvl7pPr lvl="6" algn="ctr" rtl="0">
              <a:lnSpc>
                <a:spcPct val="100000"/>
              </a:lnSpc>
              <a:spcBef>
                <a:spcPts val="0"/>
              </a:spcBef>
              <a:spcAft>
                <a:spcPts val="0"/>
              </a:spcAft>
              <a:buSzPts val="2900"/>
              <a:buNone/>
              <a:defRPr sz="3867"/>
            </a:lvl7pPr>
            <a:lvl8pPr lvl="7" algn="ctr" rtl="0">
              <a:lnSpc>
                <a:spcPct val="100000"/>
              </a:lnSpc>
              <a:spcBef>
                <a:spcPts val="0"/>
              </a:spcBef>
              <a:spcAft>
                <a:spcPts val="0"/>
              </a:spcAft>
              <a:buSzPts val="2900"/>
              <a:buNone/>
              <a:defRPr sz="3867"/>
            </a:lvl8pPr>
            <a:lvl9pPr lvl="8" algn="ctr" rtl="0">
              <a:lnSpc>
                <a:spcPct val="100000"/>
              </a:lnSpc>
              <a:spcBef>
                <a:spcPts val="0"/>
              </a:spcBef>
              <a:spcAft>
                <a:spcPts val="0"/>
              </a:spcAft>
              <a:buSzPts val="2900"/>
              <a:buNone/>
              <a:defRPr sz="3867"/>
            </a:lvl9pPr>
          </a:lstStyle>
          <a:p>
            <a:endParaRPr/>
          </a:p>
        </p:txBody>
      </p:sp>
      <p:sp>
        <p:nvSpPr>
          <p:cNvPr id="289" name="Google Shape;289;p14"/>
          <p:cNvSpPr/>
          <p:nvPr/>
        </p:nvSpPr>
        <p:spPr>
          <a:xfrm>
            <a:off x="11042133" y="-874700"/>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4"/>
          <p:cNvSpPr/>
          <p:nvPr/>
        </p:nvSpPr>
        <p:spPr>
          <a:xfrm>
            <a:off x="10583001" y="38576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4"/>
          <p:cNvSpPr/>
          <p:nvPr/>
        </p:nvSpPr>
        <p:spPr>
          <a:xfrm>
            <a:off x="10627831" y="50774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4"/>
          <p:cNvSpPr/>
          <p:nvPr/>
        </p:nvSpPr>
        <p:spPr>
          <a:xfrm>
            <a:off x="-606438" y="611231"/>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606438" y="939116"/>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a:off x="-606438" y="1267241"/>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606438" y="1595125"/>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6" name="Google Shape;296;p14"/>
          <p:cNvGrpSpPr/>
          <p:nvPr/>
        </p:nvGrpSpPr>
        <p:grpSpPr>
          <a:xfrm>
            <a:off x="-460334" y="4649759"/>
            <a:ext cx="2962668" cy="2965608"/>
            <a:chOff x="-345251" y="3487319"/>
            <a:chExt cx="2222001" cy="2224206"/>
          </a:xfrm>
        </p:grpSpPr>
        <p:sp>
          <p:nvSpPr>
            <p:cNvPr id="297" name="Google Shape;297;p14"/>
            <p:cNvSpPr/>
            <p:nvPr/>
          </p:nvSpPr>
          <p:spPr>
            <a:xfrm>
              <a:off x="-146252" y="36884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4"/>
            <p:cNvSpPr/>
            <p:nvPr/>
          </p:nvSpPr>
          <p:spPr>
            <a:xfrm>
              <a:off x="-299352" y="39290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4"/>
            <p:cNvSpPr/>
            <p:nvPr/>
          </p:nvSpPr>
          <p:spPr>
            <a:xfrm>
              <a:off x="-345251" y="42352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4"/>
            <p:cNvSpPr/>
            <p:nvPr/>
          </p:nvSpPr>
          <p:spPr>
            <a:xfrm>
              <a:off x="-284052" y="45785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4"/>
            <p:cNvSpPr/>
            <p:nvPr/>
          </p:nvSpPr>
          <p:spPr>
            <a:xfrm>
              <a:off x="-122224" y="42745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4"/>
            <p:cNvSpPr/>
            <p:nvPr/>
          </p:nvSpPr>
          <p:spPr>
            <a:xfrm>
              <a:off x="127089" y="39619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4"/>
            <p:cNvSpPr/>
            <p:nvPr/>
          </p:nvSpPr>
          <p:spPr>
            <a:xfrm>
              <a:off x="439860" y="37126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4"/>
            <p:cNvSpPr/>
            <p:nvPr/>
          </p:nvSpPr>
          <p:spPr>
            <a:xfrm>
              <a:off x="743800" y="35507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400430" y="34873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4"/>
            <p:cNvSpPr/>
            <p:nvPr/>
          </p:nvSpPr>
          <p:spPr>
            <a:xfrm>
              <a:off x="94333" y="35354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14"/>
          <p:cNvGrpSpPr/>
          <p:nvPr/>
        </p:nvGrpSpPr>
        <p:grpSpPr>
          <a:xfrm>
            <a:off x="2068551" y="632128"/>
            <a:ext cx="364000" cy="364400"/>
            <a:chOff x="-1611412" y="2548521"/>
            <a:chExt cx="273000" cy="273300"/>
          </a:xfrm>
        </p:grpSpPr>
        <p:cxnSp>
          <p:nvCxnSpPr>
            <p:cNvPr id="308" name="Google Shape;308;p14"/>
            <p:cNvCxnSpPr/>
            <p:nvPr/>
          </p:nvCxnSpPr>
          <p:spPr>
            <a:xfrm>
              <a:off x="-1474929" y="25485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09" name="Google Shape;309;p14"/>
            <p:cNvCxnSpPr/>
            <p:nvPr/>
          </p:nvCxnSpPr>
          <p:spPr>
            <a:xfrm rot="10800000">
              <a:off x="-1611412" y="26850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10" name="Google Shape;310;p14"/>
            <p:cNvCxnSpPr/>
            <p:nvPr/>
          </p:nvCxnSpPr>
          <p:spPr>
            <a:xfrm>
              <a:off x="-1474898" y="25482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11" name="Google Shape;311;p14"/>
            <p:cNvCxnSpPr/>
            <p:nvPr/>
          </p:nvCxnSpPr>
          <p:spPr>
            <a:xfrm>
              <a:off x="-1474978" y="254820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312" name="Google Shape;312;p14"/>
          <p:cNvGrpSpPr/>
          <p:nvPr/>
        </p:nvGrpSpPr>
        <p:grpSpPr>
          <a:xfrm>
            <a:off x="9215217" y="6015561"/>
            <a:ext cx="364000" cy="364400"/>
            <a:chOff x="-1511137" y="2411946"/>
            <a:chExt cx="273000" cy="273300"/>
          </a:xfrm>
        </p:grpSpPr>
        <p:cxnSp>
          <p:nvCxnSpPr>
            <p:cNvPr id="313" name="Google Shape;313;p14"/>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14" name="Google Shape;314;p14"/>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15" name="Google Shape;315;p14"/>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16" name="Google Shape;316;p14"/>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317" name="Google Shape;317;p14"/>
          <p:cNvSpPr/>
          <p:nvPr/>
        </p:nvSpPr>
        <p:spPr>
          <a:xfrm>
            <a:off x="10293967" y="6321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97587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18"/>
        <p:cNvGrpSpPr/>
        <p:nvPr/>
      </p:nvGrpSpPr>
      <p:grpSpPr>
        <a:xfrm>
          <a:off x="0" y="0"/>
          <a:ext cx="0" cy="0"/>
          <a:chOff x="0" y="0"/>
          <a:chExt cx="0" cy="0"/>
        </a:xfrm>
      </p:grpSpPr>
      <p:sp>
        <p:nvSpPr>
          <p:cNvPr id="319" name="Google Shape;319;p15"/>
          <p:cNvSpPr txBox="1">
            <a:spLocks noGrp="1"/>
          </p:cNvSpPr>
          <p:nvPr>
            <p:ph type="title"/>
          </p:nvPr>
        </p:nvSpPr>
        <p:spPr>
          <a:xfrm>
            <a:off x="5814833" y="3501333"/>
            <a:ext cx="5432000" cy="99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700"/>
              <a:buNone/>
              <a:defRPr sz="6267">
                <a:solidFill>
                  <a:schemeClr val="accent1"/>
                </a:solidFill>
              </a:defRPr>
            </a:lvl1pPr>
            <a:lvl2pPr lvl="1" algn="ctr" rtl="0">
              <a:spcBef>
                <a:spcPts val="0"/>
              </a:spcBef>
              <a:spcAft>
                <a:spcPts val="0"/>
              </a:spcAft>
              <a:buClr>
                <a:schemeClr val="accent1"/>
              </a:buClr>
              <a:buSzPts val="4700"/>
              <a:buNone/>
              <a:defRPr sz="6267">
                <a:solidFill>
                  <a:schemeClr val="accent1"/>
                </a:solidFill>
              </a:defRPr>
            </a:lvl2pPr>
            <a:lvl3pPr lvl="2" algn="ctr" rtl="0">
              <a:spcBef>
                <a:spcPts val="0"/>
              </a:spcBef>
              <a:spcAft>
                <a:spcPts val="0"/>
              </a:spcAft>
              <a:buClr>
                <a:schemeClr val="accent1"/>
              </a:buClr>
              <a:buSzPts val="4700"/>
              <a:buNone/>
              <a:defRPr sz="6267">
                <a:solidFill>
                  <a:schemeClr val="accent1"/>
                </a:solidFill>
              </a:defRPr>
            </a:lvl3pPr>
            <a:lvl4pPr lvl="3" algn="ctr" rtl="0">
              <a:spcBef>
                <a:spcPts val="0"/>
              </a:spcBef>
              <a:spcAft>
                <a:spcPts val="0"/>
              </a:spcAft>
              <a:buClr>
                <a:schemeClr val="accent1"/>
              </a:buClr>
              <a:buSzPts val="4700"/>
              <a:buNone/>
              <a:defRPr sz="6267">
                <a:solidFill>
                  <a:schemeClr val="accent1"/>
                </a:solidFill>
              </a:defRPr>
            </a:lvl4pPr>
            <a:lvl5pPr lvl="4" algn="ctr" rtl="0">
              <a:spcBef>
                <a:spcPts val="0"/>
              </a:spcBef>
              <a:spcAft>
                <a:spcPts val="0"/>
              </a:spcAft>
              <a:buClr>
                <a:schemeClr val="accent1"/>
              </a:buClr>
              <a:buSzPts val="4700"/>
              <a:buNone/>
              <a:defRPr sz="6267">
                <a:solidFill>
                  <a:schemeClr val="accent1"/>
                </a:solidFill>
              </a:defRPr>
            </a:lvl5pPr>
            <a:lvl6pPr lvl="5" algn="ctr" rtl="0">
              <a:spcBef>
                <a:spcPts val="0"/>
              </a:spcBef>
              <a:spcAft>
                <a:spcPts val="0"/>
              </a:spcAft>
              <a:buClr>
                <a:schemeClr val="accent1"/>
              </a:buClr>
              <a:buSzPts val="4700"/>
              <a:buNone/>
              <a:defRPr sz="6267">
                <a:solidFill>
                  <a:schemeClr val="accent1"/>
                </a:solidFill>
              </a:defRPr>
            </a:lvl6pPr>
            <a:lvl7pPr lvl="6" algn="ctr" rtl="0">
              <a:spcBef>
                <a:spcPts val="0"/>
              </a:spcBef>
              <a:spcAft>
                <a:spcPts val="0"/>
              </a:spcAft>
              <a:buClr>
                <a:schemeClr val="accent1"/>
              </a:buClr>
              <a:buSzPts val="4700"/>
              <a:buNone/>
              <a:defRPr sz="6267">
                <a:solidFill>
                  <a:schemeClr val="accent1"/>
                </a:solidFill>
              </a:defRPr>
            </a:lvl7pPr>
            <a:lvl8pPr lvl="7" algn="ctr" rtl="0">
              <a:spcBef>
                <a:spcPts val="0"/>
              </a:spcBef>
              <a:spcAft>
                <a:spcPts val="0"/>
              </a:spcAft>
              <a:buClr>
                <a:schemeClr val="accent1"/>
              </a:buClr>
              <a:buSzPts val="4700"/>
              <a:buNone/>
              <a:defRPr sz="6267">
                <a:solidFill>
                  <a:schemeClr val="accent1"/>
                </a:solidFill>
              </a:defRPr>
            </a:lvl8pPr>
            <a:lvl9pPr lvl="8" algn="ctr" rtl="0">
              <a:spcBef>
                <a:spcPts val="0"/>
              </a:spcBef>
              <a:spcAft>
                <a:spcPts val="0"/>
              </a:spcAft>
              <a:buClr>
                <a:schemeClr val="accent1"/>
              </a:buClr>
              <a:buSzPts val="4700"/>
              <a:buNone/>
              <a:defRPr sz="6267">
                <a:solidFill>
                  <a:schemeClr val="accent1"/>
                </a:solidFill>
              </a:defRPr>
            </a:lvl9pPr>
          </a:lstStyle>
          <a:p>
            <a:endParaRPr/>
          </a:p>
        </p:txBody>
      </p:sp>
      <p:sp>
        <p:nvSpPr>
          <p:cNvPr id="320" name="Google Shape;320;p15"/>
          <p:cNvSpPr txBox="1">
            <a:spLocks noGrp="1"/>
          </p:cNvSpPr>
          <p:nvPr>
            <p:ph type="subTitle" idx="1"/>
          </p:nvPr>
        </p:nvSpPr>
        <p:spPr>
          <a:xfrm>
            <a:off x="6299433" y="4674667"/>
            <a:ext cx="4462800" cy="8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321" name="Google Shape;321;p15"/>
          <p:cNvSpPr txBox="1">
            <a:spLocks noGrp="1"/>
          </p:cNvSpPr>
          <p:nvPr>
            <p:ph type="title" idx="2" hasCustomPrompt="1"/>
          </p:nvPr>
        </p:nvSpPr>
        <p:spPr>
          <a:xfrm>
            <a:off x="5814833" y="1955400"/>
            <a:ext cx="5432000" cy="98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6000"/>
              <a:buNone/>
              <a:defRPr sz="8000">
                <a:solidFill>
                  <a:schemeClr val="dk2"/>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22" name="Google Shape;322;p15"/>
          <p:cNvGrpSpPr/>
          <p:nvPr/>
        </p:nvGrpSpPr>
        <p:grpSpPr>
          <a:xfrm>
            <a:off x="9991066" y="-763475"/>
            <a:ext cx="2962668" cy="2965608"/>
            <a:chOff x="7493299" y="-572606"/>
            <a:chExt cx="2222001" cy="2224206"/>
          </a:xfrm>
        </p:grpSpPr>
        <p:sp>
          <p:nvSpPr>
            <p:cNvPr id="323" name="Google Shape;323;p15"/>
            <p:cNvSpPr/>
            <p:nvPr/>
          </p:nvSpPr>
          <p:spPr>
            <a:xfrm>
              <a:off x="7692298" y="-3714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5"/>
            <p:cNvSpPr/>
            <p:nvPr/>
          </p:nvSpPr>
          <p:spPr>
            <a:xfrm>
              <a:off x="7539198" y="-130864"/>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5"/>
            <p:cNvSpPr/>
            <p:nvPr/>
          </p:nvSpPr>
          <p:spPr>
            <a:xfrm>
              <a:off x="7493299" y="1753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5"/>
            <p:cNvSpPr/>
            <p:nvPr/>
          </p:nvSpPr>
          <p:spPr>
            <a:xfrm>
              <a:off x="7554498" y="5186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5"/>
            <p:cNvSpPr/>
            <p:nvPr/>
          </p:nvSpPr>
          <p:spPr>
            <a:xfrm>
              <a:off x="7716326" y="2146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5"/>
            <p:cNvSpPr/>
            <p:nvPr/>
          </p:nvSpPr>
          <p:spPr>
            <a:xfrm>
              <a:off x="7965639" y="-9800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5"/>
            <p:cNvSpPr/>
            <p:nvPr/>
          </p:nvSpPr>
          <p:spPr>
            <a:xfrm>
              <a:off x="8278410" y="-347319"/>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5"/>
            <p:cNvSpPr/>
            <p:nvPr/>
          </p:nvSpPr>
          <p:spPr>
            <a:xfrm>
              <a:off x="8582350" y="-509148"/>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5"/>
            <p:cNvSpPr/>
            <p:nvPr/>
          </p:nvSpPr>
          <p:spPr>
            <a:xfrm>
              <a:off x="8238980" y="-572606"/>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5"/>
            <p:cNvSpPr/>
            <p:nvPr/>
          </p:nvSpPr>
          <p:spPr>
            <a:xfrm>
              <a:off x="7932883" y="-524447"/>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15"/>
          <p:cNvSpPr/>
          <p:nvPr/>
        </p:nvSpPr>
        <p:spPr>
          <a:xfrm flipH="1">
            <a:off x="4675601" y="5729600"/>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5"/>
          <p:cNvSpPr/>
          <p:nvPr/>
        </p:nvSpPr>
        <p:spPr>
          <a:xfrm flipH="1">
            <a:off x="5670448" y="5729604"/>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5"/>
          <p:cNvSpPr/>
          <p:nvPr/>
        </p:nvSpPr>
        <p:spPr>
          <a:xfrm>
            <a:off x="11042133" y="5677900"/>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5"/>
          <p:cNvSpPr/>
          <p:nvPr/>
        </p:nvSpPr>
        <p:spPr>
          <a:xfrm>
            <a:off x="527351" y="4066416"/>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5"/>
          <p:cNvSpPr/>
          <p:nvPr/>
        </p:nvSpPr>
        <p:spPr>
          <a:xfrm>
            <a:off x="9378651" y="62063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5"/>
          <p:cNvSpPr/>
          <p:nvPr/>
        </p:nvSpPr>
        <p:spPr>
          <a:xfrm>
            <a:off x="7761551" y="4769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5"/>
          <p:cNvSpPr/>
          <p:nvPr/>
        </p:nvSpPr>
        <p:spPr>
          <a:xfrm>
            <a:off x="728484" y="835333"/>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0" name="Google Shape;340;p15"/>
          <p:cNvGrpSpPr/>
          <p:nvPr/>
        </p:nvGrpSpPr>
        <p:grpSpPr>
          <a:xfrm>
            <a:off x="1066684" y="2600728"/>
            <a:ext cx="364000" cy="364400"/>
            <a:chOff x="-1282537" y="3173946"/>
            <a:chExt cx="273000" cy="273300"/>
          </a:xfrm>
        </p:grpSpPr>
        <p:cxnSp>
          <p:nvCxnSpPr>
            <p:cNvPr id="341" name="Google Shape;341;p15"/>
            <p:cNvCxnSpPr/>
            <p:nvPr/>
          </p:nvCxnSpPr>
          <p:spPr>
            <a:xfrm>
              <a:off x="-1146054" y="3173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42" name="Google Shape;342;p15"/>
            <p:cNvCxnSpPr/>
            <p:nvPr/>
          </p:nvCxnSpPr>
          <p:spPr>
            <a:xfrm rot="10800000">
              <a:off x="-1282537" y="3310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43" name="Google Shape;343;p15"/>
            <p:cNvCxnSpPr/>
            <p:nvPr/>
          </p:nvCxnSpPr>
          <p:spPr>
            <a:xfrm>
              <a:off x="-1146023" y="3173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44" name="Google Shape;344;p15"/>
            <p:cNvCxnSpPr/>
            <p:nvPr/>
          </p:nvCxnSpPr>
          <p:spPr>
            <a:xfrm>
              <a:off x="-1146103" y="317363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345" name="Google Shape;345;p15"/>
          <p:cNvGrpSpPr/>
          <p:nvPr/>
        </p:nvGrpSpPr>
        <p:grpSpPr>
          <a:xfrm>
            <a:off x="701767" y="5729608"/>
            <a:ext cx="249200" cy="249600"/>
            <a:chOff x="5082375" y="2441556"/>
            <a:chExt cx="186900" cy="187200"/>
          </a:xfrm>
        </p:grpSpPr>
        <p:cxnSp>
          <p:nvCxnSpPr>
            <p:cNvPr id="346" name="Google Shape;346;p15"/>
            <p:cNvCxnSpPr/>
            <p:nvPr/>
          </p:nvCxnSpPr>
          <p:spPr>
            <a:xfrm>
              <a:off x="5175827" y="2441556"/>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347" name="Google Shape;347;p15"/>
            <p:cNvCxnSpPr/>
            <p:nvPr/>
          </p:nvCxnSpPr>
          <p:spPr>
            <a:xfrm rot="10800000">
              <a:off x="5082375" y="2535004"/>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348" name="Google Shape;348;p15"/>
            <p:cNvCxnSpPr/>
            <p:nvPr/>
          </p:nvCxnSpPr>
          <p:spPr>
            <a:xfrm>
              <a:off x="5175823" y="2441330"/>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349" name="Google Shape;349;p15"/>
            <p:cNvCxnSpPr/>
            <p:nvPr/>
          </p:nvCxnSpPr>
          <p:spPr>
            <a:xfrm>
              <a:off x="5175818" y="2441330"/>
              <a:ext cx="0" cy="187100"/>
            </a:xfrm>
            <a:prstGeom prst="straightConnector1">
              <a:avLst/>
            </a:prstGeom>
            <a:noFill/>
            <a:ln w="19050" cap="flat" cmpd="sng">
              <a:solidFill>
                <a:schemeClr val="accent1"/>
              </a:solidFill>
              <a:prstDash val="solid"/>
              <a:round/>
              <a:headEnd type="none" w="med" len="med"/>
              <a:tailEnd type="none" w="med" len="med"/>
            </a:ln>
          </p:spPr>
        </p:cxnSp>
      </p:grpSp>
      <p:grpSp>
        <p:nvGrpSpPr>
          <p:cNvPr id="350" name="Google Shape;350;p15"/>
          <p:cNvGrpSpPr/>
          <p:nvPr/>
        </p:nvGrpSpPr>
        <p:grpSpPr>
          <a:xfrm>
            <a:off x="3994133" y="781395"/>
            <a:ext cx="364000" cy="364400"/>
            <a:chOff x="-2632375" y="2668296"/>
            <a:chExt cx="273000" cy="273300"/>
          </a:xfrm>
        </p:grpSpPr>
        <p:cxnSp>
          <p:nvCxnSpPr>
            <p:cNvPr id="351" name="Google Shape;351;p15"/>
            <p:cNvCxnSpPr/>
            <p:nvPr/>
          </p:nvCxnSpPr>
          <p:spPr>
            <a:xfrm>
              <a:off x="-2495891" y="26682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52" name="Google Shape;352;p15"/>
            <p:cNvCxnSpPr/>
            <p:nvPr/>
          </p:nvCxnSpPr>
          <p:spPr>
            <a:xfrm rot="10800000">
              <a:off x="-2632375" y="28048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53" name="Google Shape;353;p15"/>
            <p:cNvCxnSpPr/>
            <p:nvPr/>
          </p:nvCxnSpPr>
          <p:spPr>
            <a:xfrm>
              <a:off x="-2495860" y="26679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54" name="Google Shape;354;p15"/>
            <p:cNvCxnSpPr/>
            <p:nvPr/>
          </p:nvCxnSpPr>
          <p:spPr>
            <a:xfrm>
              <a:off x="-2495941" y="266798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355" name="Google Shape;355;p15"/>
          <p:cNvSpPr/>
          <p:nvPr/>
        </p:nvSpPr>
        <p:spPr>
          <a:xfrm>
            <a:off x="5326567" y="1901849"/>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5"/>
          <p:cNvSpPr/>
          <p:nvPr/>
        </p:nvSpPr>
        <p:spPr>
          <a:xfrm>
            <a:off x="2858100" y="6771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073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1"/>
        <p:cNvGrpSpPr/>
        <p:nvPr/>
      </p:nvGrpSpPr>
      <p:grpSpPr>
        <a:xfrm>
          <a:off x="0" y="0"/>
          <a:ext cx="0" cy="0"/>
          <a:chOff x="0" y="0"/>
          <a:chExt cx="0" cy="0"/>
        </a:xfrm>
      </p:grpSpPr>
      <p:sp>
        <p:nvSpPr>
          <p:cNvPr id="82" name="Google Shape;82;p6"/>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grpSp>
        <p:nvGrpSpPr>
          <p:cNvPr id="83" name="Google Shape;83;p6"/>
          <p:cNvGrpSpPr/>
          <p:nvPr/>
        </p:nvGrpSpPr>
        <p:grpSpPr>
          <a:xfrm>
            <a:off x="646517" y="855961"/>
            <a:ext cx="364000" cy="364400"/>
            <a:chOff x="-1511137" y="1842121"/>
            <a:chExt cx="273000" cy="273300"/>
          </a:xfrm>
        </p:grpSpPr>
        <p:cxnSp>
          <p:nvCxnSpPr>
            <p:cNvPr id="84" name="Google Shape;84;p6"/>
            <p:cNvCxnSpPr/>
            <p:nvPr/>
          </p:nvCxnSpPr>
          <p:spPr>
            <a:xfrm>
              <a:off x="-1374654"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5" name="Google Shape;85;p6"/>
            <p:cNvCxnSpPr/>
            <p:nvPr/>
          </p:nvCxnSpPr>
          <p:spPr>
            <a:xfrm rot="10800000">
              <a:off x="-1511137"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6" name="Google Shape;86;p6"/>
            <p:cNvCxnSpPr/>
            <p:nvPr/>
          </p:nvCxnSpPr>
          <p:spPr>
            <a:xfrm>
              <a:off x="-1374623"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7" name="Google Shape;87;p6"/>
            <p:cNvCxnSpPr/>
            <p:nvPr/>
          </p:nvCxnSpPr>
          <p:spPr>
            <a:xfrm>
              <a:off x="-1374703" y="1841806"/>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88" name="Google Shape;88;p6"/>
          <p:cNvSpPr/>
          <p:nvPr/>
        </p:nvSpPr>
        <p:spPr>
          <a:xfrm flipH="1">
            <a:off x="11645033" y="247433"/>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6"/>
          <p:cNvSpPr/>
          <p:nvPr/>
        </p:nvSpPr>
        <p:spPr>
          <a:xfrm flipH="1">
            <a:off x="11585661" y="743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397533" y="5887767"/>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6121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dk2"/>
        </a:solidFill>
        <a:effectLst/>
      </p:bgPr>
    </p:bg>
    <p:spTree>
      <p:nvGrpSpPr>
        <p:cNvPr id="1" name="Shape 357"/>
        <p:cNvGrpSpPr/>
        <p:nvPr/>
      </p:nvGrpSpPr>
      <p:grpSpPr>
        <a:xfrm>
          <a:off x="0" y="0"/>
          <a:ext cx="0" cy="0"/>
          <a:chOff x="0" y="0"/>
          <a:chExt cx="0" cy="0"/>
        </a:xfrm>
      </p:grpSpPr>
      <p:sp>
        <p:nvSpPr>
          <p:cNvPr id="358" name="Google Shape;358;p16"/>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359" name="Google Shape;359;p16"/>
          <p:cNvSpPr txBox="1">
            <a:spLocks noGrp="1"/>
          </p:cNvSpPr>
          <p:nvPr>
            <p:ph type="subTitle" idx="1"/>
          </p:nvPr>
        </p:nvSpPr>
        <p:spPr>
          <a:xfrm>
            <a:off x="1493200" y="2403079"/>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0" name="Google Shape;360;p16"/>
          <p:cNvSpPr txBox="1">
            <a:spLocks noGrp="1"/>
          </p:cNvSpPr>
          <p:nvPr>
            <p:ph type="subTitle" idx="2"/>
          </p:nvPr>
        </p:nvSpPr>
        <p:spPr>
          <a:xfrm>
            <a:off x="1493200" y="1922000"/>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361" name="Google Shape;361;p16"/>
          <p:cNvSpPr txBox="1">
            <a:spLocks noGrp="1"/>
          </p:cNvSpPr>
          <p:nvPr>
            <p:ph type="subTitle" idx="3"/>
          </p:nvPr>
        </p:nvSpPr>
        <p:spPr>
          <a:xfrm>
            <a:off x="1493200" y="5467436"/>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2" name="Google Shape;362;p16"/>
          <p:cNvSpPr txBox="1">
            <a:spLocks noGrp="1"/>
          </p:cNvSpPr>
          <p:nvPr>
            <p:ph type="subTitle" idx="4"/>
          </p:nvPr>
        </p:nvSpPr>
        <p:spPr>
          <a:xfrm>
            <a:off x="1493200" y="4986356"/>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363" name="Google Shape;363;p16"/>
          <p:cNvSpPr txBox="1">
            <a:spLocks noGrp="1"/>
          </p:cNvSpPr>
          <p:nvPr>
            <p:ph type="subTitle" idx="5"/>
          </p:nvPr>
        </p:nvSpPr>
        <p:spPr>
          <a:xfrm>
            <a:off x="1493200" y="3935257"/>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4" name="Google Shape;364;p16"/>
          <p:cNvSpPr txBox="1">
            <a:spLocks noGrp="1"/>
          </p:cNvSpPr>
          <p:nvPr>
            <p:ph type="subTitle" idx="6"/>
          </p:nvPr>
        </p:nvSpPr>
        <p:spPr>
          <a:xfrm>
            <a:off x="1493200" y="3454179"/>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365" name="Google Shape;365;p16"/>
          <p:cNvSpPr txBox="1">
            <a:spLocks noGrp="1"/>
          </p:cNvSpPr>
          <p:nvPr>
            <p:ph type="title" idx="7" hasCustomPrompt="1"/>
          </p:nvPr>
        </p:nvSpPr>
        <p:spPr>
          <a:xfrm>
            <a:off x="9508800" y="2197584"/>
            <a:ext cx="1190000" cy="551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3733"/>
            </a:lvl1pPr>
            <a:lvl2pPr lvl="1" rtl="0">
              <a:spcBef>
                <a:spcPts val="0"/>
              </a:spcBef>
              <a:spcAft>
                <a:spcPts val="0"/>
              </a:spcAft>
              <a:buSzPts val="2800"/>
              <a:buNone/>
              <a:defRPr sz="3733"/>
            </a:lvl2pPr>
            <a:lvl3pPr lvl="2" rtl="0">
              <a:spcBef>
                <a:spcPts val="0"/>
              </a:spcBef>
              <a:spcAft>
                <a:spcPts val="0"/>
              </a:spcAft>
              <a:buSzPts val="2800"/>
              <a:buNone/>
              <a:defRPr sz="3733"/>
            </a:lvl3pPr>
            <a:lvl4pPr lvl="3" rtl="0">
              <a:spcBef>
                <a:spcPts val="0"/>
              </a:spcBef>
              <a:spcAft>
                <a:spcPts val="0"/>
              </a:spcAft>
              <a:buSzPts val="2800"/>
              <a:buNone/>
              <a:defRPr sz="3733"/>
            </a:lvl4pPr>
            <a:lvl5pPr lvl="4" rtl="0">
              <a:spcBef>
                <a:spcPts val="0"/>
              </a:spcBef>
              <a:spcAft>
                <a:spcPts val="0"/>
              </a:spcAft>
              <a:buSzPts val="2800"/>
              <a:buNone/>
              <a:defRPr sz="3733"/>
            </a:lvl5pPr>
            <a:lvl6pPr lvl="5" rtl="0">
              <a:spcBef>
                <a:spcPts val="0"/>
              </a:spcBef>
              <a:spcAft>
                <a:spcPts val="0"/>
              </a:spcAft>
              <a:buSzPts val="2800"/>
              <a:buNone/>
              <a:defRPr sz="3733"/>
            </a:lvl6pPr>
            <a:lvl7pPr lvl="6" rtl="0">
              <a:spcBef>
                <a:spcPts val="0"/>
              </a:spcBef>
              <a:spcAft>
                <a:spcPts val="0"/>
              </a:spcAft>
              <a:buSzPts val="2800"/>
              <a:buNone/>
              <a:defRPr sz="3733"/>
            </a:lvl7pPr>
            <a:lvl8pPr lvl="7" rtl="0">
              <a:spcBef>
                <a:spcPts val="0"/>
              </a:spcBef>
              <a:spcAft>
                <a:spcPts val="0"/>
              </a:spcAft>
              <a:buSzPts val="2800"/>
              <a:buNone/>
              <a:defRPr sz="3733"/>
            </a:lvl8pPr>
            <a:lvl9pPr lvl="8" rtl="0">
              <a:spcBef>
                <a:spcPts val="0"/>
              </a:spcBef>
              <a:spcAft>
                <a:spcPts val="0"/>
              </a:spcAft>
              <a:buSzPts val="2800"/>
              <a:buNone/>
              <a:defRPr sz="3733"/>
            </a:lvl9pPr>
          </a:lstStyle>
          <a:p>
            <a:r>
              <a:t>xx%</a:t>
            </a:r>
          </a:p>
        </p:txBody>
      </p:sp>
      <p:sp>
        <p:nvSpPr>
          <p:cNvPr id="366" name="Google Shape;366;p16"/>
          <p:cNvSpPr txBox="1">
            <a:spLocks noGrp="1"/>
          </p:cNvSpPr>
          <p:nvPr>
            <p:ph type="title" idx="8" hasCustomPrompt="1"/>
          </p:nvPr>
        </p:nvSpPr>
        <p:spPr>
          <a:xfrm>
            <a:off x="9508800" y="5261967"/>
            <a:ext cx="1190000" cy="551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3733"/>
            </a:lvl1pPr>
            <a:lvl2pPr lvl="1" rtl="0">
              <a:spcBef>
                <a:spcPts val="0"/>
              </a:spcBef>
              <a:spcAft>
                <a:spcPts val="0"/>
              </a:spcAft>
              <a:buSzPts val="2800"/>
              <a:buNone/>
              <a:defRPr sz="3733"/>
            </a:lvl2pPr>
            <a:lvl3pPr lvl="2" rtl="0">
              <a:spcBef>
                <a:spcPts val="0"/>
              </a:spcBef>
              <a:spcAft>
                <a:spcPts val="0"/>
              </a:spcAft>
              <a:buSzPts val="2800"/>
              <a:buNone/>
              <a:defRPr sz="3733"/>
            </a:lvl3pPr>
            <a:lvl4pPr lvl="3" rtl="0">
              <a:spcBef>
                <a:spcPts val="0"/>
              </a:spcBef>
              <a:spcAft>
                <a:spcPts val="0"/>
              </a:spcAft>
              <a:buSzPts val="2800"/>
              <a:buNone/>
              <a:defRPr sz="3733"/>
            </a:lvl4pPr>
            <a:lvl5pPr lvl="4" rtl="0">
              <a:spcBef>
                <a:spcPts val="0"/>
              </a:spcBef>
              <a:spcAft>
                <a:spcPts val="0"/>
              </a:spcAft>
              <a:buSzPts val="2800"/>
              <a:buNone/>
              <a:defRPr sz="3733"/>
            </a:lvl5pPr>
            <a:lvl6pPr lvl="5" rtl="0">
              <a:spcBef>
                <a:spcPts val="0"/>
              </a:spcBef>
              <a:spcAft>
                <a:spcPts val="0"/>
              </a:spcAft>
              <a:buSzPts val="2800"/>
              <a:buNone/>
              <a:defRPr sz="3733"/>
            </a:lvl6pPr>
            <a:lvl7pPr lvl="6" rtl="0">
              <a:spcBef>
                <a:spcPts val="0"/>
              </a:spcBef>
              <a:spcAft>
                <a:spcPts val="0"/>
              </a:spcAft>
              <a:buSzPts val="2800"/>
              <a:buNone/>
              <a:defRPr sz="3733"/>
            </a:lvl7pPr>
            <a:lvl8pPr lvl="7" rtl="0">
              <a:spcBef>
                <a:spcPts val="0"/>
              </a:spcBef>
              <a:spcAft>
                <a:spcPts val="0"/>
              </a:spcAft>
              <a:buSzPts val="2800"/>
              <a:buNone/>
              <a:defRPr sz="3733"/>
            </a:lvl8pPr>
            <a:lvl9pPr lvl="8" rtl="0">
              <a:spcBef>
                <a:spcPts val="0"/>
              </a:spcBef>
              <a:spcAft>
                <a:spcPts val="0"/>
              </a:spcAft>
              <a:buSzPts val="2800"/>
              <a:buNone/>
              <a:defRPr sz="3733"/>
            </a:lvl9pPr>
          </a:lstStyle>
          <a:p>
            <a:r>
              <a:t>xx%</a:t>
            </a:r>
          </a:p>
        </p:txBody>
      </p:sp>
      <p:sp>
        <p:nvSpPr>
          <p:cNvPr id="367" name="Google Shape;367;p16"/>
          <p:cNvSpPr txBox="1">
            <a:spLocks noGrp="1"/>
          </p:cNvSpPr>
          <p:nvPr>
            <p:ph type="title" idx="9" hasCustomPrompt="1"/>
          </p:nvPr>
        </p:nvSpPr>
        <p:spPr>
          <a:xfrm>
            <a:off x="9508800" y="3729775"/>
            <a:ext cx="1190000" cy="551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3733"/>
            </a:lvl1pPr>
            <a:lvl2pPr lvl="1" rtl="0">
              <a:spcBef>
                <a:spcPts val="0"/>
              </a:spcBef>
              <a:spcAft>
                <a:spcPts val="0"/>
              </a:spcAft>
              <a:buSzPts val="2800"/>
              <a:buNone/>
              <a:defRPr sz="3733"/>
            </a:lvl2pPr>
            <a:lvl3pPr lvl="2" rtl="0">
              <a:spcBef>
                <a:spcPts val="0"/>
              </a:spcBef>
              <a:spcAft>
                <a:spcPts val="0"/>
              </a:spcAft>
              <a:buSzPts val="2800"/>
              <a:buNone/>
              <a:defRPr sz="3733"/>
            </a:lvl3pPr>
            <a:lvl4pPr lvl="3" rtl="0">
              <a:spcBef>
                <a:spcPts val="0"/>
              </a:spcBef>
              <a:spcAft>
                <a:spcPts val="0"/>
              </a:spcAft>
              <a:buSzPts val="2800"/>
              <a:buNone/>
              <a:defRPr sz="3733"/>
            </a:lvl4pPr>
            <a:lvl5pPr lvl="4" rtl="0">
              <a:spcBef>
                <a:spcPts val="0"/>
              </a:spcBef>
              <a:spcAft>
                <a:spcPts val="0"/>
              </a:spcAft>
              <a:buSzPts val="2800"/>
              <a:buNone/>
              <a:defRPr sz="3733"/>
            </a:lvl5pPr>
            <a:lvl6pPr lvl="5" rtl="0">
              <a:spcBef>
                <a:spcPts val="0"/>
              </a:spcBef>
              <a:spcAft>
                <a:spcPts val="0"/>
              </a:spcAft>
              <a:buSzPts val="2800"/>
              <a:buNone/>
              <a:defRPr sz="3733"/>
            </a:lvl6pPr>
            <a:lvl7pPr lvl="6" rtl="0">
              <a:spcBef>
                <a:spcPts val="0"/>
              </a:spcBef>
              <a:spcAft>
                <a:spcPts val="0"/>
              </a:spcAft>
              <a:buSzPts val="2800"/>
              <a:buNone/>
              <a:defRPr sz="3733"/>
            </a:lvl7pPr>
            <a:lvl8pPr lvl="7" rtl="0">
              <a:spcBef>
                <a:spcPts val="0"/>
              </a:spcBef>
              <a:spcAft>
                <a:spcPts val="0"/>
              </a:spcAft>
              <a:buSzPts val="2800"/>
              <a:buNone/>
              <a:defRPr sz="3733"/>
            </a:lvl8pPr>
            <a:lvl9pPr lvl="8" rtl="0">
              <a:spcBef>
                <a:spcPts val="0"/>
              </a:spcBef>
              <a:spcAft>
                <a:spcPts val="0"/>
              </a:spcAft>
              <a:buSzPts val="2800"/>
              <a:buNone/>
              <a:defRPr sz="3733"/>
            </a:lvl9pPr>
          </a:lstStyle>
          <a:p>
            <a:r>
              <a:t>xx%</a:t>
            </a:r>
          </a:p>
        </p:txBody>
      </p:sp>
      <p:sp>
        <p:nvSpPr>
          <p:cNvPr id="368" name="Google Shape;368;p16"/>
          <p:cNvSpPr/>
          <p:nvPr/>
        </p:nvSpPr>
        <p:spPr>
          <a:xfrm>
            <a:off x="-1818133" y="280900"/>
            <a:ext cx="2681200" cy="4915200"/>
          </a:xfrm>
          <a:prstGeom prst="round2SameRect">
            <a:avLst>
              <a:gd name="adj1" fmla="val 50000"/>
              <a:gd name="adj2"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6"/>
          <p:cNvSpPr/>
          <p:nvPr/>
        </p:nvSpPr>
        <p:spPr>
          <a:xfrm>
            <a:off x="335293" y="4964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6"/>
          <p:cNvSpPr/>
          <p:nvPr/>
        </p:nvSpPr>
        <p:spPr>
          <a:xfrm>
            <a:off x="11328862" y="54674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6"/>
          <p:cNvSpPr/>
          <p:nvPr/>
        </p:nvSpPr>
        <p:spPr>
          <a:xfrm>
            <a:off x="11328862" y="5781852"/>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6"/>
          <p:cNvSpPr/>
          <p:nvPr/>
        </p:nvSpPr>
        <p:spPr>
          <a:xfrm>
            <a:off x="11328862" y="6136970"/>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6"/>
          <p:cNvSpPr/>
          <p:nvPr/>
        </p:nvSpPr>
        <p:spPr>
          <a:xfrm>
            <a:off x="11328862" y="64513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6"/>
          <p:cNvSpPr/>
          <p:nvPr/>
        </p:nvSpPr>
        <p:spPr>
          <a:xfrm>
            <a:off x="1161467" y="4683000"/>
            <a:ext cx="121600" cy="121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6"/>
          <p:cNvSpPr/>
          <p:nvPr/>
        </p:nvSpPr>
        <p:spPr>
          <a:xfrm>
            <a:off x="10952333" y="3238100"/>
            <a:ext cx="121600" cy="121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6"/>
          <p:cNvSpPr/>
          <p:nvPr/>
        </p:nvSpPr>
        <p:spPr>
          <a:xfrm>
            <a:off x="11636967" y="49425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7" name="Google Shape;377;p16"/>
          <p:cNvGrpSpPr/>
          <p:nvPr/>
        </p:nvGrpSpPr>
        <p:grpSpPr>
          <a:xfrm>
            <a:off x="11213734" y="401290"/>
            <a:ext cx="575767" cy="2219921"/>
            <a:chOff x="8410300" y="300967"/>
            <a:chExt cx="431825" cy="1664941"/>
          </a:xfrm>
        </p:grpSpPr>
        <p:sp>
          <p:nvSpPr>
            <p:cNvPr id="378" name="Google Shape;378;p16"/>
            <p:cNvSpPr/>
            <p:nvPr/>
          </p:nvSpPr>
          <p:spPr>
            <a:xfrm rot="5400000">
              <a:off x="8597706" y="697047"/>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6"/>
            <p:cNvSpPr/>
            <p:nvPr/>
          </p:nvSpPr>
          <p:spPr>
            <a:xfrm rot="5400000">
              <a:off x="8514749" y="661526"/>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6"/>
            <p:cNvSpPr/>
            <p:nvPr/>
          </p:nvSpPr>
          <p:spPr>
            <a:xfrm rot="5400000">
              <a:off x="8457959" y="590260"/>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6"/>
            <p:cNvSpPr/>
            <p:nvPr/>
          </p:nvSpPr>
          <p:spPr>
            <a:xfrm rot="5400000">
              <a:off x="8441256" y="502515"/>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6"/>
            <p:cNvSpPr/>
            <p:nvPr/>
          </p:nvSpPr>
          <p:spPr>
            <a:xfrm rot="5400000">
              <a:off x="8443483" y="414769"/>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6"/>
            <p:cNvSpPr/>
            <p:nvPr/>
          </p:nvSpPr>
          <p:spPr>
            <a:xfrm rot="5400000">
              <a:off x="8476778" y="353191"/>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6"/>
            <p:cNvSpPr/>
            <p:nvPr/>
          </p:nvSpPr>
          <p:spPr>
            <a:xfrm rot="5400000">
              <a:off x="8550382" y="327023"/>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6"/>
            <p:cNvSpPr/>
            <p:nvPr/>
          </p:nvSpPr>
          <p:spPr>
            <a:xfrm rot="5400000">
              <a:off x="8635678" y="327023"/>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6"/>
            <p:cNvSpPr/>
            <p:nvPr/>
          </p:nvSpPr>
          <p:spPr>
            <a:xfrm rot="5400000">
              <a:off x="8720973" y="355530"/>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rot="5400000">
              <a:off x="8789901" y="419557"/>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rot="5400000">
              <a:off x="8801704" y="507303"/>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rot="5400000">
              <a:off x="8751818" y="595049"/>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rot="5400000">
              <a:off x="8671310" y="666203"/>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rot="5400000">
              <a:off x="8597706" y="1930164"/>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rot="5400000">
              <a:off x="8512410" y="1892304"/>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rot="5400000">
              <a:off x="8460186" y="1821150"/>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rot="5400000">
              <a:off x="8443595" y="1733293"/>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rot="5400000">
              <a:off x="8443483" y="1648108"/>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rot="5400000">
              <a:off x="8476778" y="1586308"/>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rot="5400000">
              <a:off x="8547932" y="1557913"/>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rot="5400000">
              <a:off x="8638016" y="1557801"/>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rot="5400000">
              <a:off x="8723423" y="1586419"/>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rot="5400000">
              <a:off x="8792128" y="1650447"/>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6"/>
            <p:cNvSpPr/>
            <p:nvPr/>
          </p:nvSpPr>
          <p:spPr>
            <a:xfrm rot="5400000">
              <a:off x="8799254" y="1738192"/>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6"/>
            <p:cNvSpPr/>
            <p:nvPr/>
          </p:nvSpPr>
          <p:spPr>
            <a:xfrm rot="5400000">
              <a:off x="8751818" y="1828165"/>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rot="5400000">
              <a:off x="8671310" y="1899319"/>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6"/>
            <p:cNvSpPr/>
            <p:nvPr/>
          </p:nvSpPr>
          <p:spPr>
            <a:xfrm rot="5400000">
              <a:off x="8597595" y="1313606"/>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6"/>
            <p:cNvSpPr/>
            <p:nvPr/>
          </p:nvSpPr>
          <p:spPr>
            <a:xfrm rot="5400000">
              <a:off x="8512410" y="1275634"/>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rot="5400000">
              <a:off x="8457848" y="1202142"/>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rot="5400000">
              <a:off x="8441145" y="1114396"/>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6"/>
            <p:cNvSpPr/>
            <p:nvPr/>
          </p:nvSpPr>
          <p:spPr>
            <a:xfrm rot="5400000">
              <a:off x="8443483" y="1031439"/>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6"/>
            <p:cNvSpPr/>
            <p:nvPr/>
          </p:nvSpPr>
          <p:spPr>
            <a:xfrm rot="5400000">
              <a:off x="8476889" y="969749"/>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6"/>
            <p:cNvSpPr/>
            <p:nvPr/>
          </p:nvSpPr>
          <p:spPr>
            <a:xfrm rot="5400000">
              <a:off x="8547932" y="941243"/>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rot="5400000">
              <a:off x="8638127" y="941243"/>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rot="5400000">
              <a:off x="8723423" y="969749"/>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6"/>
            <p:cNvSpPr/>
            <p:nvPr/>
          </p:nvSpPr>
          <p:spPr>
            <a:xfrm rot="5400000">
              <a:off x="8789789" y="1031439"/>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6"/>
            <p:cNvSpPr/>
            <p:nvPr/>
          </p:nvSpPr>
          <p:spPr>
            <a:xfrm rot="5400000">
              <a:off x="8799254" y="1121523"/>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rot="5400000">
              <a:off x="8754157" y="1209157"/>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rot="5400000">
              <a:off x="8671310" y="1277973"/>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6"/>
          <p:cNvGrpSpPr/>
          <p:nvPr/>
        </p:nvGrpSpPr>
        <p:grpSpPr>
          <a:xfrm>
            <a:off x="376267" y="6178761"/>
            <a:ext cx="364000" cy="364400"/>
            <a:chOff x="-1713825" y="5834221"/>
            <a:chExt cx="273000" cy="273300"/>
          </a:xfrm>
        </p:grpSpPr>
        <p:cxnSp>
          <p:nvCxnSpPr>
            <p:cNvPr id="418" name="Google Shape;418;p16"/>
            <p:cNvCxnSpPr/>
            <p:nvPr/>
          </p:nvCxnSpPr>
          <p:spPr>
            <a:xfrm>
              <a:off x="-1577341" y="58342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419" name="Google Shape;419;p16"/>
            <p:cNvCxnSpPr/>
            <p:nvPr/>
          </p:nvCxnSpPr>
          <p:spPr>
            <a:xfrm rot="10800000">
              <a:off x="-1713825" y="59707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420" name="Google Shape;420;p16"/>
            <p:cNvCxnSpPr/>
            <p:nvPr/>
          </p:nvCxnSpPr>
          <p:spPr>
            <a:xfrm>
              <a:off x="-1577310" y="58339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421" name="Google Shape;421;p16"/>
            <p:cNvCxnSpPr/>
            <p:nvPr/>
          </p:nvCxnSpPr>
          <p:spPr>
            <a:xfrm>
              <a:off x="-1577391" y="58339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227360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dk2"/>
        </a:solidFill>
        <a:effectLst/>
      </p:bgPr>
    </p:bg>
    <p:spTree>
      <p:nvGrpSpPr>
        <p:cNvPr id="1" name="Shape 422"/>
        <p:cNvGrpSpPr/>
        <p:nvPr/>
      </p:nvGrpSpPr>
      <p:grpSpPr>
        <a:xfrm>
          <a:off x="0" y="0"/>
          <a:ext cx="0" cy="0"/>
          <a:chOff x="0" y="0"/>
          <a:chExt cx="0" cy="0"/>
        </a:xfrm>
      </p:grpSpPr>
      <p:sp>
        <p:nvSpPr>
          <p:cNvPr id="423" name="Google Shape;423;p17"/>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424" name="Google Shape;424;p17"/>
          <p:cNvSpPr txBox="1">
            <a:spLocks noGrp="1"/>
          </p:cNvSpPr>
          <p:nvPr>
            <p:ph type="subTitle" idx="1"/>
          </p:nvPr>
        </p:nvSpPr>
        <p:spPr>
          <a:xfrm>
            <a:off x="1057711" y="4069661"/>
            <a:ext cx="30476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17"/>
          <p:cNvSpPr txBox="1">
            <a:spLocks noGrp="1"/>
          </p:cNvSpPr>
          <p:nvPr>
            <p:ph type="subTitle" idx="2"/>
          </p:nvPr>
        </p:nvSpPr>
        <p:spPr>
          <a:xfrm>
            <a:off x="1057711" y="3588600"/>
            <a:ext cx="3047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426" name="Google Shape;426;p17"/>
          <p:cNvSpPr txBox="1">
            <a:spLocks noGrp="1"/>
          </p:cNvSpPr>
          <p:nvPr>
            <p:ph type="title" idx="3" hasCustomPrompt="1"/>
          </p:nvPr>
        </p:nvSpPr>
        <p:spPr>
          <a:xfrm>
            <a:off x="1057711" y="2474733"/>
            <a:ext cx="3047600" cy="9912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t>xx%</a:t>
            </a:r>
          </a:p>
        </p:txBody>
      </p:sp>
      <p:sp>
        <p:nvSpPr>
          <p:cNvPr id="427" name="Google Shape;427;p17"/>
          <p:cNvSpPr txBox="1">
            <a:spLocks noGrp="1"/>
          </p:cNvSpPr>
          <p:nvPr>
            <p:ph type="subTitle" idx="4"/>
          </p:nvPr>
        </p:nvSpPr>
        <p:spPr>
          <a:xfrm>
            <a:off x="8086577" y="4069661"/>
            <a:ext cx="30476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17"/>
          <p:cNvSpPr txBox="1">
            <a:spLocks noGrp="1"/>
          </p:cNvSpPr>
          <p:nvPr>
            <p:ph type="subTitle" idx="5"/>
          </p:nvPr>
        </p:nvSpPr>
        <p:spPr>
          <a:xfrm>
            <a:off x="8086577" y="3588600"/>
            <a:ext cx="3047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429" name="Google Shape;429;p17"/>
          <p:cNvSpPr txBox="1">
            <a:spLocks noGrp="1"/>
          </p:cNvSpPr>
          <p:nvPr>
            <p:ph type="title" idx="6" hasCustomPrompt="1"/>
          </p:nvPr>
        </p:nvSpPr>
        <p:spPr>
          <a:xfrm>
            <a:off x="8086577" y="2474733"/>
            <a:ext cx="3047600" cy="9912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t>xx%</a:t>
            </a:r>
          </a:p>
        </p:txBody>
      </p:sp>
      <p:sp>
        <p:nvSpPr>
          <p:cNvPr id="430" name="Google Shape;430;p17"/>
          <p:cNvSpPr txBox="1">
            <a:spLocks noGrp="1"/>
          </p:cNvSpPr>
          <p:nvPr>
            <p:ph type="subTitle" idx="7"/>
          </p:nvPr>
        </p:nvSpPr>
        <p:spPr>
          <a:xfrm>
            <a:off x="4572144" y="4069661"/>
            <a:ext cx="30476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17"/>
          <p:cNvSpPr txBox="1">
            <a:spLocks noGrp="1"/>
          </p:cNvSpPr>
          <p:nvPr>
            <p:ph type="subTitle" idx="8"/>
          </p:nvPr>
        </p:nvSpPr>
        <p:spPr>
          <a:xfrm>
            <a:off x="4572144" y="3588600"/>
            <a:ext cx="3047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432" name="Google Shape;432;p17"/>
          <p:cNvSpPr txBox="1">
            <a:spLocks noGrp="1"/>
          </p:cNvSpPr>
          <p:nvPr>
            <p:ph type="title" idx="9" hasCustomPrompt="1"/>
          </p:nvPr>
        </p:nvSpPr>
        <p:spPr>
          <a:xfrm>
            <a:off x="4572144" y="2474733"/>
            <a:ext cx="3047600" cy="9912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t>xx%</a:t>
            </a:r>
          </a:p>
        </p:txBody>
      </p:sp>
      <p:sp>
        <p:nvSpPr>
          <p:cNvPr id="433" name="Google Shape;433;p17"/>
          <p:cNvSpPr/>
          <p:nvPr/>
        </p:nvSpPr>
        <p:spPr>
          <a:xfrm rot="10800000">
            <a:off x="-1279966" y="-737576"/>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a:off x="573097" y="564652"/>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a:off x="11354136" y="3588608"/>
            <a:ext cx="2681200" cy="4915200"/>
          </a:xfrm>
          <a:prstGeom prst="round2SameRect">
            <a:avLst>
              <a:gd name="adj1" fmla="val 50000"/>
              <a:gd name="adj2"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a:off x="11483862" y="3774731"/>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p:nvPr/>
        </p:nvSpPr>
        <p:spPr>
          <a:xfrm>
            <a:off x="11098667" y="-808900"/>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7"/>
          <p:cNvSpPr/>
          <p:nvPr/>
        </p:nvSpPr>
        <p:spPr>
          <a:xfrm>
            <a:off x="11152800" y="19528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7"/>
          <p:cNvSpPr/>
          <p:nvPr/>
        </p:nvSpPr>
        <p:spPr>
          <a:xfrm>
            <a:off x="5234267" y="57754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7535333" y="5531767"/>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431600" y="4753900"/>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2" name="Google Shape;442;p17"/>
          <p:cNvGrpSpPr/>
          <p:nvPr/>
        </p:nvGrpSpPr>
        <p:grpSpPr>
          <a:xfrm>
            <a:off x="431590" y="5844118"/>
            <a:ext cx="2219921" cy="575767"/>
            <a:chOff x="323692" y="4383088"/>
            <a:chExt cx="1664941" cy="431825"/>
          </a:xfrm>
        </p:grpSpPr>
        <p:sp>
          <p:nvSpPr>
            <p:cNvPr id="443" name="Google Shape;443;p17"/>
            <p:cNvSpPr/>
            <p:nvPr/>
          </p:nvSpPr>
          <p:spPr>
            <a:xfrm rot="10800000">
              <a:off x="1556808" y="4606015"/>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rot="10800000">
              <a:off x="1580415" y="4501789"/>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rot="10800000">
              <a:off x="1647004" y="4421170"/>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7"/>
            <p:cNvSpPr/>
            <p:nvPr/>
          </p:nvSpPr>
          <p:spPr>
            <a:xfrm rot="10800000">
              <a:off x="1746553" y="4383088"/>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800000">
              <a:off x="1827172" y="4397341"/>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7"/>
            <p:cNvSpPr/>
            <p:nvPr/>
          </p:nvSpPr>
          <p:spPr>
            <a:xfrm rot="10800000">
              <a:off x="1883962" y="4454353"/>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7"/>
            <p:cNvSpPr/>
            <p:nvPr/>
          </p:nvSpPr>
          <p:spPr>
            <a:xfrm rot="10800000">
              <a:off x="1917368" y="4549225"/>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rot="10800000">
              <a:off x="1912468" y="4634521"/>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rot="10800000">
              <a:off x="1879285" y="4696211"/>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7"/>
            <p:cNvSpPr/>
            <p:nvPr/>
          </p:nvSpPr>
          <p:spPr>
            <a:xfrm rot="10800000">
              <a:off x="1822495" y="4738970"/>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800000">
              <a:off x="1741876" y="4743647"/>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7"/>
            <p:cNvSpPr/>
            <p:nvPr/>
          </p:nvSpPr>
          <p:spPr>
            <a:xfrm rot="10800000">
              <a:off x="1642104" y="4719817"/>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7"/>
            <p:cNvSpPr/>
            <p:nvPr/>
          </p:nvSpPr>
          <p:spPr>
            <a:xfrm rot="10800000">
              <a:off x="1575738" y="4663028"/>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rot="10800000">
              <a:off x="323692" y="4606015"/>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rot="10800000">
              <a:off x="347299" y="4501789"/>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7"/>
            <p:cNvSpPr/>
            <p:nvPr/>
          </p:nvSpPr>
          <p:spPr>
            <a:xfrm rot="10800000">
              <a:off x="418342" y="4421170"/>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7"/>
            <p:cNvSpPr/>
            <p:nvPr/>
          </p:nvSpPr>
          <p:spPr>
            <a:xfrm rot="10800000">
              <a:off x="518113" y="4383088"/>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7"/>
            <p:cNvSpPr/>
            <p:nvPr/>
          </p:nvSpPr>
          <p:spPr>
            <a:xfrm rot="10800000">
              <a:off x="593833" y="4397341"/>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7"/>
            <p:cNvSpPr/>
            <p:nvPr/>
          </p:nvSpPr>
          <p:spPr>
            <a:xfrm rot="10800000">
              <a:off x="650845" y="4454353"/>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7"/>
            <p:cNvSpPr/>
            <p:nvPr/>
          </p:nvSpPr>
          <p:spPr>
            <a:xfrm rot="10800000">
              <a:off x="684028" y="4549225"/>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7"/>
            <p:cNvSpPr/>
            <p:nvPr/>
          </p:nvSpPr>
          <p:spPr>
            <a:xfrm rot="10800000">
              <a:off x="684028" y="4634521"/>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7"/>
            <p:cNvSpPr/>
            <p:nvPr/>
          </p:nvSpPr>
          <p:spPr>
            <a:xfrm rot="10800000">
              <a:off x="650845" y="4696211"/>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7"/>
            <p:cNvSpPr/>
            <p:nvPr/>
          </p:nvSpPr>
          <p:spPr>
            <a:xfrm rot="10800000">
              <a:off x="593833" y="4738970"/>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7"/>
            <p:cNvSpPr/>
            <p:nvPr/>
          </p:nvSpPr>
          <p:spPr>
            <a:xfrm rot="10800000">
              <a:off x="508537" y="4743647"/>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7"/>
            <p:cNvSpPr/>
            <p:nvPr/>
          </p:nvSpPr>
          <p:spPr>
            <a:xfrm rot="10800000">
              <a:off x="408988" y="4719817"/>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7"/>
            <p:cNvSpPr/>
            <p:nvPr/>
          </p:nvSpPr>
          <p:spPr>
            <a:xfrm rot="10800000">
              <a:off x="342622" y="4663028"/>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7"/>
            <p:cNvSpPr/>
            <p:nvPr/>
          </p:nvSpPr>
          <p:spPr>
            <a:xfrm rot="10800000">
              <a:off x="940139" y="4606015"/>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7"/>
            <p:cNvSpPr/>
            <p:nvPr/>
          </p:nvSpPr>
          <p:spPr>
            <a:xfrm rot="10800000">
              <a:off x="963968" y="4501789"/>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7"/>
            <p:cNvSpPr/>
            <p:nvPr/>
          </p:nvSpPr>
          <p:spPr>
            <a:xfrm rot="10800000">
              <a:off x="1035011" y="4421170"/>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7"/>
            <p:cNvSpPr/>
            <p:nvPr/>
          </p:nvSpPr>
          <p:spPr>
            <a:xfrm rot="10800000">
              <a:off x="1134560" y="4383088"/>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7"/>
            <p:cNvSpPr/>
            <p:nvPr/>
          </p:nvSpPr>
          <p:spPr>
            <a:xfrm rot="10800000">
              <a:off x="1210503" y="4397341"/>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7"/>
            <p:cNvSpPr/>
            <p:nvPr/>
          </p:nvSpPr>
          <p:spPr>
            <a:xfrm rot="10800000">
              <a:off x="1267515" y="4454353"/>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7"/>
            <p:cNvSpPr/>
            <p:nvPr/>
          </p:nvSpPr>
          <p:spPr>
            <a:xfrm rot="10800000">
              <a:off x="1300698" y="4549225"/>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7"/>
            <p:cNvSpPr/>
            <p:nvPr/>
          </p:nvSpPr>
          <p:spPr>
            <a:xfrm rot="10800000">
              <a:off x="1300698" y="4634521"/>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7"/>
            <p:cNvSpPr/>
            <p:nvPr/>
          </p:nvSpPr>
          <p:spPr>
            <a:xfrm rot="10800000">
              <a:off x="1267515" y="4696211"/>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7"/>
            <p:cNvSpPr/>
            <p:nvPr/>
          </p:nvSpPr>
          <p:spPr>
            <a:xfrm rot="10800000">
              <a:off x="1210503" y="4738970"/>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7"/>
            <p:cNvSpPr/>
            <p:nvPr/>
          </p:nvSpPr>
          <p:spPr>
            <a:xfrm rot="10800000">
              <a:off x="1125207" y="4743647"/>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7"/>
            <p:cNvSpPr/>
            <p:nvPr/>
          </p:nvSpPr>
          <p:spPr>
            <a:xfrm rot="10800000">
              <a:off x="1030334" y="4719817"/>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7"/>
            <p:cNvSpPr/>
            <p:nvPr/>
          </p:nvSpPr>
          <p:spPr>
            <a:xfrm rot="10800000">
              <a:off x="963968" y="4663028"/>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17"/>
          <p:cNvGrpSpPr/>
          <p:nvPr/>
        </p:nvGrpSpPr>
        <p:grpSpPr>
          <a:xfrm>
            <a:off x="561584" y="2114295"/>
            <a:ext cx="364000" cy="364400"/>
            <a:chOff x="5689763" y="1156321"/>
            <a:chExt cx="273000" cy="273300"/>
          </a:xfrm>
        </p:grpSpPr>
        <p:cxnSp>
          <p:nvCxnSpPr>
            <p:cNvPr id="483" name="Google Shape;483;p17"/>
            <p:cNvCxnSpPr/>
            <p:nvPr/>
          </p:nvCxnSpPr>
          <p:spPr>
            <a:xfrm>
              <a:off x="5826246" y="1156321"/>
              <a:ext cx="0" cy="273300"/>
            </a:xfrm>
            <a:prstGeom prst="straightConnector1">
              <a:avLst/>
            </a:prstGeom>
            <a:noFill/>
            <a:ln w="19050" cap="flat" cmpd="sng">
              <a:solidFill>
                <a:schemeClr val="dk1"/>
              </a:solidFill>
              <a:prstDash val="solid"/>
              <a:round/>
              <a:headEnd type="none" w="med" len="med"/>
              <a:tailEnd type="none" w="med" len="med"/>
            </a:ln>
          </p:spPr>
        </p:cxnSp>
        <p:cxnSp>
          <p:nvCxnSpPr>
            <p:cNvPr id="484" name="Google Shape;484;p17"/>
            <p:cNvCxnSpPr/>
            <p:nvPr/>
          </p:nvCxnSpPr>
          <p:spPr>
            <a:xfrm rot="10800000">
              <a:off x="5689763" y="1292837"/>
              <a:ext cx="273000" cy="0"/>
            </a:xfrm>
            <a:prstGeom prst="straightConnector1">
              <a:avLst/>
            </a:prstGeom>
            <a:noFill/>
            <a:ln w="19050" cap="flat" cmpd="sng">
              <a:solidFill>
                <a:schemeClr val="dk1"/>
              </a:solidFill>
              <a:prstDash val="solid"/>
              <a:round/>
              <a:headEnd type="none" w="med" len="med"/>
              <a:tailEnd type="none" w="med" len="med"/>
            </a:ln>
          </p:spPr>
        </p:cxnSp>
        <p:cxnSp>
          <p:nvCxnSpPr>
            <p:cNvPr id="485" name="Google Shape;485;p17"/>
            <p:cNvCxnSpPr/>
            <p:nvPr/>
          </p:nvCxnSpPr>
          <p:spPr>
            <a:xfrm>
              <a:off x="5826277" y="1156006"/>
              <a:ext cx="0" cy="273226"/>
            </a:xfrm>
            <a:prstGeom prst="straightConnector1">
              <a:avLst/>
            </a:prstGeom>
            <a:noFill/>
            <a:ln w="19050" cap="flat" cmpd="sng">
              <a:solidFill>
                <a:schemeClr val="dk1"/>
              </a:solidFill>
              <a:prstDash val="solid"/>
              <a:round/>
              <a:headEnd type="none" w="med" len="med"/>
              <a:tailEnd type="none" w="med" len="med"/>
            </a:ln>
          </p:spPr>
        </p:cxnSp>
        <p:cxnSp>
          <p:nvCxnSpPr>
            <p:cNvPr id="486" name="Google Shape;486;p17"/>
            <p:cNvCxnSpPr/>
            <p:nvPr/>
          </p:nvCxnSpPr>
          <p:spPr>
            <a:xfrm>
              <a:off x="5826197" y="1156006"/>
              <a:ext cx="0" cy="273226"/>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703852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2"/>
        </a:solidFill>
        <a:effectLst/>
      </p:bgPr>
    </p:bg>
    <p:spTree>
      <p:nvGrpSpPr>
        <p:cNvPr id="1" name="Shape 487"/>
        <p:cNvGrpSpPr/>
        <p:nvPr/>
      </p:nvGrpSpPr>
      <p:grpSpPr>
        <a:xfrm>
          <a:off x="0" y="0"/>
          <a:ext cx="0" cy="0"/>
          <a:chOff x="0" y="0"/>
          <a:chExt cx="0" cy="0"/>
        </a:xfrm>
      </p:grpSpPr>
      <p:sp>
        <p:nvSpPr>
          <p:cNvPr id="488" name="Google Shape;488;p18"/>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489" name="Google Shape;489;p18"/>
          <p:cNvGrpSpPr/>
          <p:nvPr/>
        </p:nvGrpSpPr>
        <p:grpSpPr>
          <a:xfrm>
            <a:off x="11213734" y="401290"/>
            <a:ext cx="575767" cy="2219921"/>
            <a:chOff x="8410300" y="300967"/>
            <a:chExt cx="431825" cy="1664941"/>
          </a:xfrm>
        </p:grpSpPr>
        <p:sp>
          <p:nvSpPr>
            <p:cNvPr id="490" name="Google Shape;490;p18"/>
            <p:cNvSpPr/>
            <p:nvPr/>
          </p:nvSpPr>
          <p:spPr>
            <a:xfrm rot="5400000">
              <a:off x="8597706" y="697047"/>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8"/>
            <p:cNvSpPr/>
            <p:nvPr/>
          </p:nvSpPr>
          <p:spPr>
            <a:xfrm rot="5400000">
              <a:off x="8514749" y="661526"/>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8"/>
            <p:cNvSpPr/>
            <p:nvPr/>
          </p:nvSpPr>
          <p:spPr>
            <a:xfrm rot="5400000">
              <a:off x="8457959" y="590260"/>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8"/>
            <p:cNvSpPr/>
            <p:nvPr/>
          </p:nvSpPr>
          <p:spPr>
            <a:xfrm rot="5400000">
              <a:off x="8441256" y="502515"/>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8"/>
            <p:cNvSpPr/>
            <p:nvPr/>
          </p:nvSpPr>
          <p:spPr>
            <a:xfrm rot="5400000">
              <a:off x="8443483" y="414769"/>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8"/>
            <p:cNvSpPr/>
            <p:nvPr/>
          </p:nvSpPr>
          <p:spPr>
            <a:xfrm rot="5400000">
              <a:off x="8476778" y="353191"/>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8"/>
            <p:cNvSpPr/>
            <p:nvPr/>
          </p:nvSpPr>
          <p:spPr>
            <a:xfrm rot="5400000">
              <a:off x="8550382" y="327023"/>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8"/>
            <p:cNvSpPr/>
            <p:nvPr/>
          </p:nvSpPr>
          <p:spPr>
            <a:xfrm rot="5400000">
              <a:off x="8635678" y="327023"/>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8"/>
            <p:cNvSpPr/>
            <p:nvPr/>
          </p:nvSpPr>
          <p:spPr>
            <a:xfrm rot="5400000">
              <a:off x="8720973" y="355530"/>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8"/>
            <p:cNvSpPr/>
            <p:nvPr/>
          </p:nvSpPr>
          <p:spPr>
            <a:xfrm rot="5400000">
              <a:off x="8789901" y="419557"/>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8"/>
            <p:cNvSpPr/>
            <p:nvPr/>
          </p:nvSpPr>
          <p:spPr>
            <a:xfrm rot="5400000">
              <a:off x="8801704" y="507303"/>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8"/>
            <p:cNvSpPr/>
            <p:nvPr/>
          </p:nvSpPr>
          <p:spPr>
            <a:xfrm rot="5400000">
              <a:off x="8751818" y="595049"/>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8"/>
            <p:cNvSpPr/>
            <p:nvPr/>
          </p:nvSpPr>
          <p:spPr>
            <a:xfrm rot="5400000">
              <a:off x="8671310" y="666203"/>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8"/>
            <p:cNvSpPr/>
            <p:nvPr/>
          </p:nvSpPr>
          <p:spPr>
            <a:xfrm rot="5400000">
              <a:off x="8597706" y="1930164"/>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8"/>
            <p:cNvSpPr/>
            <p:nvPr/>
          </p:nvSpPr>
          <p:spPr>
            <a:xfrm rot="5400000">
              <a:off x="8512410" y="1892304"/>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8"/>
            <p:cNvSpPr/>
            <p:nvPr/>
          </p:nvSpPr>
          <p:spPr>
            <a:xfrm rot="5400000">
              <a:off x="8460186" y="1821150"/>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8"/>
            <p:cNvSpPr/>
            <p:nvPr/>
          </p:nvSpPr>
          <p:spPr>
            <a:xfrm rot="5400000">
              <a:off x="8443595" y="1733293"/>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8"/>
            <p:cNvSpPr/>
            <p:nvPr/>
          </p:nvSpPr>
          <p:spPr>
            <a:xfrm rot="5400000">
              <a:off x="8443483" y="1648108"/>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8"/>
            <p:cNvSpPr/>
            <p:nvPr/>
          </p:nvSpPr>
          <p:spPr>
            <a:xfrm rot="5400000">
              <a:off x="8476778" y="1586308"/>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8"/>
            <p:cNvSpPr/>
            <p:nvPr/>
          </p:nvSpPr>
          <p:spPr>
            <a:xfrm rot="5400000">
              <a:off x="8547932" y="1557913"/>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8"/>
            <p:cNvSpPr/>
            <p:nvPr/>
          </p:nvSpPr>
          <p:spPr>
            <a:xfrm rot="5400000">
              <a:off x="8638016" y="1557801"/>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8"/>
            <p:cNvSpPr/>
            <p:nvPr/>
          </p:nvSpPr>
          <p:spPr>
            <a:xfrm rot="5400000">
              <a:off x="8723423" y="1586419"/>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8"/>
            <p:cNvSpPr/>
            <p:nvPr/>
          </p:nvSpPr>
          <p:spPr>
            <a:xfrm rot="5400000">
              <a:off x="8792128" y="1650447"/>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8"/>
            <p:cNvSpPr/>
            <p:nvPr/>
          </p:nvSpPr>
          <p:spPr>
            <a:xfrm rot="5400000">
              <a:off x="8799254" y="1738192"/>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8"/>
            <p:cNvSpPr/>
            <p:nvPr/>
          </p:nvSpPr>
          <p:spPr>
            <a:xfrm rot="5400000">
              <a:off x="8751818" y="1828165"/>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8"/>
            <p:cNvSpPr/>
            <p:nvPr/>
          </p:nvSpPr>
          <p:spPr>
            <a:xfrm rot="5400000">
              <a:off x="8671310" y="1899319"/>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8"/>
            <p:cNvSpPr/>
            <p:nvPr/>
          </p:nvSpPr>
          <p:spPr>
            <a:xfrm rot="5400000">
              <a:off x="8597595" y="1313606"/>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8"/>
            <p:cNvSpPr/>
            <p:nvPr/>
          </p:nvSpPr>
          <p:spPr>
            <a:xfrm rot="5400000">
              <a:off x="8512410" y="1275634"/>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8"/>
            <p:cNvSpPr/>
            <p:nvPr/>
          </p:nvSpPr>
          <p:spPr>
            <a:xfrm rot="5400000">
              <a:off x="8457848" y="1202142"/>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8"/>
            <p:cNvSpPr/>
            <p:nvPr/>
          </p:nvSpPr>
          <p:spPr>
            <a:xfrm rot="5400000">
              <a:off x="8441145" y="1114396"/>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8"/>
            <p:cNvSpPr/>
            <p:nvPr/>
          </p:nvSpPr>
          <p:spPr>
            <a:xfrm rot="5400000">
              <a:off x="8443483" y="1031439"/>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8"/>
            <p:cNvSpPr/>
            <p:nvPr/>
          </p:nvSpPr>
          <p:spPr>
            <a:xfrm rot="5400000">
              <a:off x="8476889" y="969749"/>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8"/>
            <p:cNvSpPr/>
            <p:nvPr/>
          </p:nvSpPr>
          <p:spPr>
            <a:xfrm rot="5400000">
              <a:off x="8547932" y="941243"/>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8"/>
            <p:cNvSpPr/>
            <p:nvPr/>
          </p:nvSpPr>
          <p:spPr>
            <a:xfrm rot="5400000">
              <a:off x="8638127" y="941243"/>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8"/>
            <p:cNvSpPr/>
            <p:nvPr/>
          </p:nvSpPr>
          <p:spPr>
            <a:xfrm rot="5400000">
              <a:off x="8723423" y="969749"/>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8"/>
            <p:cNvSpPr/>
            <p:nvPr/>
          </p:nvSpPr>
          <p:spPr>
            <a:xfrm rot="5400000">
              <a:off x="8789789" y="1031439"/>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8"/>
            <p:cNvSpPr/>
            <p:nvPr/>
          </p:nvSpPr>
          <p:spPr>
            <a:xfrm rot="5400000">
              <a:off x="8799254" y="1121523"/>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8"/>
            <p:cNvSpPr/>
            <p:nvPr/>
          </p:nvSpPr>
          <p:spPr>
            <a:xfrm rot="5400000">
              <a:off x="8754157" y="1209157"/>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8"/>
            <p:cNvSpPr/>
            <p:nvPr/>
          </p:nvSpPr>
          <p:spPr>
            <a:xfrm rot="5400000">
              <a:off x="8671310" y="1277973"/>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18"/>
          <p:cNvSpPr/>
          <p:nvPr/>
        </p:nvSpPr>
        <p:spPr>
          <a:xfrm rot="10800000" flipH="1">
            <a:off x="-1906133" y="-73816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rot="10800000" flipH="1">
            <a:off x="524793" y="49641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0320834" y="55391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11200047" y="59382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731133" y="5938267"/>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11471451" y="50996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452484" y="54503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18"/>
          <p:cNvSpPr/>
          <p:nvPr/>
        </p:nvSpPr>
        <p:spPr>
          <a:xfrm>
            <a:off x="11821600" y="40379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2116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7"/>
        <p:cNvGrpSpPr/>
        <p:nvPr/>
      </p:nvGrpSpPr>
      <p:grpSpPr>
        <a:xfrm>
          <a:off x="0" y="0"/>
          <a:ext cx="0" cy="0"/>
          <a:chOff x="0" y="0"/>
          <a:chExt cx="0" cy="0"/>
        </a:xfrm>
      </p:grpSpPr>
      <p:sp>
        <p:nvSpPr>
          <p:cNvPr id="538" name="Google Shape;538;p19"/>
          <p:cNvSpPr txBox="1">
            <a:spLocks noGrp="1"/>
          </p:cNvSpPr>
          <p:nvPr>
            <p:ph type="title"/>
          </p:nvPr>
        </p:nvSpPr>
        <p:spPr>
          <a:xfrm>
            <a:off x="5628833" y="1883967"/>
            <a:ext cx="5685200" cy="11560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
        <p:nvSpPr>
          <p:cNvPr id="539" name="Google Shape;539;p19"/>
          <p:cNvSpPr txBox="1">
            <a:spLocks noGrp="1"/>
          </p:cNvSpPr>
          <p:nvPr>
            <p:ph type="subTitle" idx="1"/>
          </p:nvPr>
        </p:nvSpPr>
        <p:spPr>
          <a:xfrm>
            <a:off x="5628833" y="3293524"/>
            <a:ext cx="5685200" cy="16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grpSp>
        <p:nvGrpSpPr>
          <p:cNvPr id="540" name="Google Shape;540;p19"/>
          <p:cNvGrpSpPr/>
          <p:nvPr/>
        </p:nvGrpSpPr>
        <p:grpSpPr>
          <a:xfrm>
            <a:off x="9991066" y="-763475"/>
            <a:ext cx="2962668" cy="2965608"/>
            <a:chOff x="7493299" y="-572606"/>
            <a:chExt cx="2222001" cy="2224206"/>
          </a:xfrm>
        </p:grpSpPr>
        <p:sp>
          <p:nvSpPr>
            <p:cNvPr id="541" name="Google Shape;541;p19"/>
            <p:cNvSpPr/>
            <p:nvPr/>
          </p:nvSpPr>
          <p:spPr>
            <a:xfrm>
              <a:off x="7692298" y="-3714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9"/>
            <p:cNvSpPr/>
            <p:nvPr/>
          </p:nvSpPr>
          <p:spPr>
            <a:xfrm>
              <a:off x="7539198" y="-130864"/>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9"/>
            <p:cNvSpPr/>
            <p:nvPr/>
          </p:nvSpPr>
          <p:spPr>
            <a:xfrm>
              <a:off x="7493299" y="1753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9"/>
            <p:cNvSpPr/>
            <p:nvPr/>
          </p:nvSpPr>
          <p:spPr>
            <a:xfrm>
              <a:off x="7554498" y="5186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9"/>
            <p:cNvSpPr/>
            <p:nvPr/>
          </p:nvSpPr>
          <p:spPr>
            <a:xfrm>
              <a:off x="7716326" y="2146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9"/>
            <p:cNvSpPr/>
            <p:nvPr/>
          </p:nvSpPr>
          <p:spPr>
            <a:xfrm>
              <a:off x="7965639" y="-9800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8278410" y="-347319"/>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8582350" y="-509148"/>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8238980" y="-572606"/>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7932883" y="-524447"/>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19"/>
          <p:cNvSpPr/>
          <p:nvPr/>
        </p:nvSpPr>
        <p:spPr>
          <a:xfrm>
            <a:off x="10589033" y="5723000"/>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19"/>
          <p:cNvSpPr/>
          <p:nvPr/>
        </p:nvSpPr>
        <p:spPr>
          <a:xfrm flipH="1">
            <a:off x="3384534" y="-787233"/>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19"/>
          <p:cNvSpPr/>
          <p:nvPr/>
        </p:nvSpPr>
        <p:spPr>
          <a:xfrm flipH="1">
            <a:off x="4178330" y="451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19"/>
          <p:cNvSpPr/>
          <p:nvPr/>
        </p:nvSpPr>
        <p:spPr>
          <a:xfrm flipH="1">
            <a:off x="5979848" y="432604"/>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5" name="Google Shape;555;p19"/>
          <p:cNvGrpSpPr/>
          <p:nvPr/>
        </p:nvGrpSpPr>
        <p:grpSpPr>
          <a:xfrm>
            <a:off x="3647900" y="6097775"/>
            <a:ext cx="249200" cy="249600"/>
            <a:chOff x="4196025" y="4510806"/>
            <a:chExt cx="186900" cy="187200"/>
          </a:xfrm>
        </p:grpSpPr>
        <p:cxnSp>
          <p:nvCxnSpPr>
            <p:cNvPr id="556" name="Google Shape;556;p19"/>
            <p:cNvCxnSpPr/>
            <p:nvPr/>
          </p:nvCxnSpPr>
          <p:spPr>
            <a:xfrm>
              <a:off x="4289477" y="4510806"/>
              <a:ext cx="0" cy="187200"/>
            </a:xfrm>
            <a:prstGeom prst="straightConnector1">
              <a:avLst/>
            </a:prstGeom>
            <a:noFill/>
            <a:ln w="19050" cap="flat" cmpd="sng">
              <a:solidFill>
                <a:schemeClr val="lt1"/>
              </a:solidFill>
              <a:prstDash val="solid"/>
              <a:round/>
              <a:headEnd type="none" w="med" len="med"/>
              <a:tailEnd type="none" w="med" len="med"/>
            </a:ln>
          </p:spPr>
        </p:cxnSp>
        <p:cxnSp>
          <p:nvCxnSpPr>
            <p:cNvPr id="557" name="Google Shape;557;p19"/>
            <p:cNvCxnSpPr/>
            <p:nvPr/>
          </p:nvCxnSpPr>
          <p:spPr>
            <a:xfrm rot="10800000">
              <a:off x="4196025" y="4604254"/>
              <a:ext cx="186900" cy="0"/>
            </a:xfrm>
            <a:prstGeom prst="straightConnector1">
              <a:avLst/>
            </a:prstGeom>
            <a:noFill/>
            <a:ln w="19050" cap="flat" cmpd="sng">
              <a:solidFill>
                <a:schemeClr val="lt1"/>
              </a:solidFill>
              <a:prstDash val="solid"/>
              <a:round/>
              <a:headEnd type="none" w="med" len="med"/>
              <a:tailEnd type="none" w="med" len="med"/>
            </a:ln>
          </p:spPr>
        </p:cxnSp>
        <p:cxnSp>
          <p:nvCxnSpPr>
            <p:cNvPr id="558" name="Google Shape;558;p19"/>
            <p:cNvCxnSpPr/>
            <p:nvPr/>
          </p:nvCxnSpPr>
          <p:spPr>
            <a:xfrm>
              <a:off x="4289473" y="4510580"/>
              <a:ext cx="0" cy="187100"/>
            </a:xfrm>
            <a:prstGeom prst="straightConnector1">
              <a:avLst/>
            </a:prstGeom>
            <a:noFill/>
            <a:ln w="19050" cap="flat" cmpd="sng">
              <a:solidFill>
                <a:schemeClr val="lt1"/>
              </a:solidFill>
              <a:prstDash val="solid"/>
              <a:round/>
              <a:headEnd type="none" w="med" len="med"/>
              <a:tailEnd type="none" w="med" len="med"/>
            </a:ln>
          </p:spPr>
        </p:cxnSp>
        <p:cxnSp>
          <p:nvCxnSpPr>
            <p:cNvPr id="559" name="Google Shape;559;p19"/>
            <p:cNvCxnSpPr/>
            <p:nvPr/>
          </p:nvCxnSpPr>
          <p:spPr>
            <a:xfrm>
              <a:off x="4289468" y="4510580"/>
              <a:ext cx="0" cy="187100"/>
            </a:xfrm>
            <a:prstGeom prst="straightConnector1">
              <a:avLst/>
            </a:prstGeom>
            <a:noFill/>
            <a:ln w="19050" cap="flat" cmpd="sng">
              <a:solidFill>
                <a:schemeClr val="lt1"/>
              </a:solidFill>
              <a:prstDash val="solid"/>
              <a:round/>
              <a:headEnd type="none" w="med" len="med"/>
              <a:tailEnd type="none" w="med" len="med"/>
            </a:ln>
          </p:spPr>
        </p:cxnSp>
      </p:grpSp>
      <p:grpSp>
        <p:nvGrpSpPr>
          <p:cNvPr id="560" name="Google Shape;560;p19"/>
          <p:cNvGrpSpPr/>
          <p:nvPr/>
        </p:nvGrpSpPr>
        <p:grpSpPr>
          <a:xfrm>
            <a:off x="9783217" y="6040361"/>
            <a:ext cx="364000" cy="364400"/>
            <a:chOff x="-1511137" y="2411946"/>
            <a:chExt cx="273000" cy="273300"/>
          </a:xfrm>
        </p:grpSpPr>
        <p:cxnSp>
          <p:nvCxnSpPr>
            <p:cNvPr id="561" name="Google Shape;561;p19"/>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562" name="Google Shape;562;p19"/>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563" name="Google Shape;563;p19"/>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564" name="Google Shape;564;p19"/>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565" name="Google Shape;565;p19"/>
          <p:cNvGrpSpPr/>
          <p:nvPr/>
        </p:nvGrpSpPr>
        <p:grpSpPr>
          <a:xfrm>
            <a:off x="646517" y="1615728"/>
            <a:ext cx="364000" cy="364400"/>
            <a:chOff x="-1511137" y="2411946"/>
            <a:chExt cx="273000" cy="273300"/>
          </a:xfrm>
        </p:grpSpPr>
        <p:cxnSp>
          <p:nvCxnSpPr>
            <p:cNvPr id="566" name="Google Shape;566;p19"/>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567" name="Google Shape;567;p19"/>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568" name="Google Shape;568;p19"/>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569" name="Google Shape;569;p19"/>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570" name="Google Shape;570;p19"/>
          <p:cNvSpPr/>
          <p:nvPr/>
        </p:nvSpPr>
        <p:spPr>
          <a:xfrm>
            <a:off x="1010533" y="43061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19"/>
          <p:cNvSpPr/>
          <p:nvPr/>
        </p:nvSpPr>
        <p:spPr>
          <a:xfrm>
            <a:off x="2014333" y="1268500"/>
            <a:ext cx="84400" cy="844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4655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2"/>
        </a:solidFill>
        <a:effectLst/>
      </p:bgPr>
    </p:bg>
    <p:spTree>
      <p:nvGrpSpPr>
        <p:cNvPr id="1" name="Shape 572"/>
        <p:cNvGrpSpPr/>
        <p:nvPr/>
      </p:nvGrpSpPr>
      <p:grpSpPr>
        <a:xfrm>
          <a:off x="0" y="0"/>
          <a:ext cx="0" cy="0"/>
          <a:chOff x="0" y="0"/>
          <a:chExt cx="0" cy="0"/>
        </a:xfrm>
      </p:grpSpPr>
      <p:sp>
        <p:nvSpPr>
          <p:cNvPr id="573" name="Google Shape;573;p20"/>
          <p:cNvSpPr txBox="1">
            <a:spLocks noGrp="1"/>
          </p:cNvSpPr>
          <p:nvPr>
            <p:ph type="title"/>
          </p:nvPr>
        </p:nvSpPr>
        <p:spPr>
          <a:xfrm>
            <a:off x="950967" y="1305833"/>
            <a:ext cx="5784800" cy="21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sz="4133"/>
            </a:lvl1pPr>
            <a:lvl2pPr lvl="1" algn="l" rtl="0">
              <a:spcBef>
                <a:spcPts val="0"/>
              </a:spcBef>
              <a:spcAft>
                <a:spcPts val="0"/>
              </a:spcAft>
              <a:buSzPts val="3100"/>
              <a:buNone/>
              <a:defRPr sz="4133"/>
            </a:lvl2pPr>
            <a:lvl3pPr lvl="2" algn="l" rtl="0">
              <a:spcBef>
                <a:spcPts val="0"/>
              </a:spcBef>
              <a:spcAft>
                <a:spcPts val="0"/>
              </a:spcAft>
              <a:buSzPts val="3100"/>
              <a:buNone/>
              <a:defRPr sz="4133"/>
            </a:lvl3pPr>
            <a:lvl4pPr lvl="3" algn="l" rtl="0">
              <a:spcBef>
                <a:spcPts val="0"/>
              </a:spcBef>
              <a:spcAft>
                <a:spcPts val="0"/>
              </a:spcAft>
              <a:buSzPts val="3100"/>
              <a:buNone/>
              <a:defRPr sz="4133"/>
            </a:lvl4pPr>
            <a:lvl5pPr lvl="4" algn="l" rtl="0">
              <a:spcBef>
                <a:spcPts val="0"/>
              </a:spcBef>
              <a:spcAft>
                <a:spcPts val="0"/>
              </a:spcAft>
              <a:buSzPts val="3100"/>
              <a:buNone/>
              <a:defRPr sz="4133"/>
            </a:lvl5pPr>
            <a:lvl6pPr lvl="5" algn="l" rtl="0">
              <a:spcBef>
                <a:spcPts val="0"/>
              </a:spcBef>
              <a:spcAft>
                <a:spcPts val="0"/>
              </a:spcAft>
              <a:buSzPts val="3100"/>
              <a:buNone/>
              <a:defRPr sz="4133"/>
            </a:lvl6pPr>
            <a:lvl7pPr lvl="6" algn="l" rtl="0">
              <a:spcBef>
                <a:spcPts val="0"/>
              </a:spcBef>
              <a:spcAft>
                <a:spcPts val="0"/>
              </a:spcAft>
              <a:buSzPts val="3100"/>
              <a:buNone/>
              <a:defRPr sz="4133"/>
            </a:lvl7pPr>
            <a:lvl8pPr lvl="7" algn="l" rtl="0">
              <a:spcBef>
                <a:spcPts val="0"/>
              </a:spcBef>
              <a:spcAft>
                <a:spcPts val="0"/>
              </a:spcAft>
              <a:buSzPts val="3100"/>
              <a:buNone/>
              <a:defRPr sz="4133"/>
            </a:lvl8pPr>
            <a:lvl9pPr lvl="8" algn="l" rtl="0">
              <a:spcBef>
                <a:spcPts val="0"/>
              </a:spcBef>
              <a:spcAft>
                <a:spcPts val="0"/>
              </a:spcAft>
              <a:buSzPts val="3100"/>
              <a:buNone/>
              <a:defRPr sz="4133"/>
            </a:lvl9pPr>
          </a:lstStyle>
          <a:p>
            <a:endParaRPr/>
          </a:p>
        </p:txBody>
      </p:sp>
      <p:sp>
        <p:nvSpPr>
          <p:cNvPr id="574" name="Google Shape;574;p20"/>
          <p:cNvSpPr txBox="1">
            <a:spLocks noGrp="1"/>
          </p:cNvSpPr>
          <p:nvPr>
            <p:ph type="subTitle" idx="1"/>
          </p:nvPr>
        </p:nvSpPr>
        <p:spPr>
          <a:xfrm>
            <a:off x="950967" y="3939367"/>
            <a:ext cx="4783600" cy="15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sz="2267"/>
            </a:lvl1pPr>
            <a:lvl2pPr lvl="1" rtl="0">
              <a:lnSpc>
                <a:spcPct val="100000"/>
              </a:lnSpc>
              <a:spcBef>
                <a:spcPts val="0"/>
              </a:spcBef>
              <a:spcAft>
                <a:spcPts val="0"/>
              </a:spcAft>
              <a:buSzPts val="1700"/>
              <a:buNone/>
              <a:defRPr sz="2267"/>
            </a:lvl2pPr>
            <a:lvl3pPr lvl="2" rtl="0">
              <a:lnSpc>
                <a:spcPct val="100000"/>
              </a:lnSpc>
              <a:spcBef>
                <a:spcPts val="0"/>
              </a:spcBef>
              <a:spcAft>
                <a:spcPts val="0"/>
              </a:spcAft>
              <a:buSzPts val="1700"/>
              <a:buNone/>
              <a:defRPr sz="2267"/>
            </a:lvl3pPr>
            <a:lvl4pPr lvl="3" rtl="0">
              <a:lnSpc>
                <a:spcPct val="100000"/>
              </a:lnSpc>
              <a:spcBef>
                <a:spcPts val="0"/>
              </a:spcBef>
              <a:spcAft>
                <a:spcPts val="0"/>
              </a:spcAft>
              <a:buSzPts val="1700"/>
              <a:buNone/>
              <a:defRPr sz="2267"/>
            </a:lvl4pPr>
            <a:lvl5pPr lvl="4" rtl="0">
              <a:lnSpc>
                <a:spcPct val="100000"/>
              </a:lnSpc>
              <a:spcBef>
                <a:spcPts val="0"/>
              </a:spcBef>
              <a:spcAft>
                <a:spcPts val="0"/>
              </a:spcAft>
              <a:buSzPts val="1700"/>
              <a:buNone/>
              <a:defRPr sz="2267"/>
            </a:lvl5pPr>
            <a:lvl6pPr lvl="5" rtl="0">
              <a:lnSpc>
                <a:spcPct val="100000"/>
              </a:lnSpc>
              <a:spcBef>
                <a:spcPts val="0"/>
              </a:spcBef>
              <a:spcAft>
                <a:spcPts val="0"/>
              </a:spcAft>
              <a:buSzPts val="1700"/>
              <a:buNone/>
              <a:defRPr sz="2267"/>
            </a:lvl6pPr>
            <a:lvl7pPr lvl="6" rtl="0">
              <a:lnSpc>
                <a:spcPct val="100000"/>
              </a:lnSpc>
              <a:spcBef>
                <a:spcPts val="0"/>
              </a:spcBef>
              <a:spcAft>
                <a:spcPts val="0"/>
              </a:spcAft>
              <a:buSzPts val="1700"/>
              <a:buNone/>
              <a:defRPr sz="2267"/>
            </a:lvl7pPr>
            <a:lvl8pPr lvl="7" rtl="0">
              <a:lnSpc>
                <a:spcPct val="100000"/>
              </a:lnSpc>
              <a:spcBef>
                <a:spcPts val="0"/>
              </a:spcBef>
              <a:spcAft>
                <a:spcPts val="0"/>
              </a:spcAft>
              <a:buSzPts val="1700"/>
              <a:buNone/>
              <a:defRPr sz="2267"/>
            </a:lvl8pPr>
            <a:lvl9pPr lvl="8" rtl="0">
              <a:lnSpc>
                <a:spcPct val="100000"/>
              </a:lnSpc>
              <a:spcBef>
                <a:spcPts val="0"/>
              </a:spcBef>
              <a:spcAft>
                <a:spcPts val="0"/>
              </a:spcAft>
              <a:buSzPts val="1700"/>
              <a:buNone/>
              <a:defRPr sz="2267"/>
            </a:lvl9pPr>
          </a:lstStyle>
          <a:p>
            <a:endParaRPr/>
          </a:p>
        </p:txBody>
      </p:sp>
      <p:sp>
        <p:nvSpPr>
          <p:cNvPr id="575" name="Google Shape;575;p20"/>
          <p:cNvSpPr/>
          <p:nvPr/>
        </p:nvSpPr>
        <p:spPr>
          <a:xfrm>
            <a:off x="-702333" y="-785167"/>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20"/>
          <p:cNvSpPr/>
          <p:nvPr/>
        </p:nvSpPr>
        <p:spPr>
          <a:xfrm rot="5400000">
            <a:off x="498367" y="4949767"/>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3503793" y="6110891"/>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8" name="Google Shape;578;p20"/>
          <p:cNvGrpSpPr/>
          <p:nvPr/>
        </p:nvGrpSpPr>
        <p:grpSpPr>
          <a:xfrm>
            <a:off x="9890766" y="4959359"/>
            <a:ext cx="2962668" cy="2965608"/>
            <a:chOff x="7418074" y="3719519"/>
            <a:chExt cx="2222001" cy="2224206"/>
          </a:xfrm>
        </p:grpSpPr>
        <p:sp>
          <p:nvSpPr>
            <p:cNvPr id="579" name="Google Shape;579;p20"/>
            <p:cNvSpPr/>
            <p:nvPr/>
          </p:nvSpPr>
          <p:spPr>
            <a:xfrm flipH="1">
              <a:off x="7617083" y="39206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flipH="1">
              <a:off x="7466132" y="41612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flipH="1">
              <a:off x="7418074" y="44674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flipH="1">
              <a:off x="7479276" y="48107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flipH="1">
              <a:off x="7641111" y="45067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flipH="1">
              <a:off x="7890437" y="41941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flipH="1">
              <a:off x="8203223" y="39448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flipH="1">
              <a:off x="8507178" y="37829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flipH="1">
              <a:off x="8163791" y="37195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flipH="1">
              <a:off x="7857679" y="37676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20"/>
          <p:cNvGrpSpPr/>
          <p:nvPr/>
        </p:nvGrpSpPr>
        <p:grpSpPr>
          <a:xfrm>
            <a:off x="11524400" y="1969695"/>
            <a:ext cx="364000" cy="364400"/>
            <a:chOff x="3268250" y="2113396"/>
            <a:chExt cx="273000" cy="273300"/>
          </a:xfrm>
        </p:grpSpPr>
        <p:cxnSp>
          <p:nvCxnSpPr>
            <p:cNvPr id="590" name="Google Shape;590;p20"/>
            <p:cNvCxnSpPr/>
            <p:nvPr/>
          </p:nvCxnSpPr>
          <p:spPr>
            <a:xfrm>
              <a:off x="3404734" y="21133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591" name="Google Shape;591;p20"/>
            <p:cNvCxnSpPr/>
            <p:nvPr/>
          </p:nvCxnSpPr>
          <p:spPr>
            <a:xfrm rot="10800000">
              <a:off x="3268250" y="22499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592" name="Google Shape;592;p20"/>
            <p:cNvCxnSpPr/>
            <p:nvPr/>
          </p:nvCxnSpPr>
          <p:spPr>
            <a:xfrm>
              <a:off x="3404765" y="21130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593" name="Google Shape;593;p20"/>
            <p:cNvCxnSpPr/>
            <p:nvPr/>
          </p:nvCxnSpPr>
          <p:spPr>
            <a:xfrm>
              <a:off x="3404684" y="211308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594" name="Google Shape;594;p20"/>
          <p:cNvSpPr/>
          <p:nvPr/>
        </p:nvSpPr>
        <p:spPr>
          <a:xfrm>
            <a:off x="8138800" y="6216633"/>
            <a:ext cx="121600" cy="1216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10245033" y="1096067"/>
            <a:ext cx="121600" cy="121600"/>
          </a:xfrm>
          <a:prstGeom prst="ellips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356133" y="40367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0"/>
          <p:cNvSpPr/>
          <p:nvPr/>
        </p:nvSpPr>
        <p:spPr>
          <a:xfrm>
            <a:off x="8828033" y="6771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20"/>
          <p:cNvSpPr/>
          <p:nvPr/>
        </p:nvSpPr>
        <p:spPr>
          <a:xfrm>
            <a:off x="6899367" y="5683967"/>
            <a:ext cx="84400" cy="8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20"/>
          <p:cNvSpPr/>
          <p:nvPr/>
        </p:nvSpPr>
        <p:spPr>
          <a:xfrm>
            <a:off x="3865333" y="6627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51684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00"/>
        <p:cNvGrpSpPr/>
        <p:nvPr/>
      </p:nvGrpSpPr>
      <p:grpSpPr>
        <a:xfrm>
          <a:off x="0" y="0"/>
          <a:ext cx="0" cy="0"/>
          <a:chOff x="0" y="0"/>
          <a:chExt cx="0" cy="0"/>
        </a:xfrm>
      </p:grpSpPr>
      <p:sp>
        <p:nvSpPr>
          <p:cNvPr id="601" name="Google Shape;601;p21"/>
          <p:cNvSpPr txBox="1">
            <a:spLocks noGrp="1"/>
          </p:cNvSpPr>
          <p:nvPr>
            <p:ph type="title"/>
          </p:nvPr>
        </p:nvSpPr>
        <p:spPr>
          <a:xfrm>
            <a:off x="950967" y="1374200"/>
            <a:ext cx="51452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02" name="Google Shape;602;p21"/>
          <p:cNvSpPr txBox="1">
            <a:spLocks noGrp="1"/>
          </p:cNvSpPr>
          <p:nvPr>
            <p:ph type="body" idx="1"/>
          </p:nvPr>
        </p:nvSpPr>
        <p:spPr>
          <a:xfrm>
            <a:off x="1326767" y="2254167"/>
            <a:ext cx="4393600" cy="29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03" name="Google Shape;603;p21"/>
          <p:cNvSpPr/>
          <p:nvPr/>
        </p:nvSpPr>
        <p:spPr>
          <a:xfrm flipH="1">
            <a:off x="-1640000" y="3847500"/>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21"/>
          <p:cNvSpPr/>
          <p:nvPr/>
        </p:nvSpPr>
        <p:spPr>
          <a:xfrm flipH="1">
            <a:off x="805127" y="5808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21"/>
          <p:cNvSpPr/>
          <p:nvPr/>
        </p:nvSpPr>
        <p:spPr>
          <a:xfrm>
            <a:off x="11006000" y="5742833"/>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21"/>
          <p:cNvSpPr/>
          <p:nvPr/>
        </p:nvSpPr>
        <p:spPr>
          <a:xfrm>
            <a:off x="11352896" y="348583"/>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21"/>
          <p:cNvSpPr/>
          <p:nvPr/>
        </p:nvSpPr>
        <p:spPr>
          <a:xfrm>
            <a:off x="11352896" y="67670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21"/>
          <p:cNvSpPr/>
          <p:nvPr/>
        </p:nvSpPr>
        <p:spPr>
          <a:xfrm>
            <a:off x="11352896" y="1004592"/>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21"/>
          <p:cNvSpPr/>
          <p:nvPr/>
        </p:nvSpPr>
        <p:spPr>
          <a:xfrm>
            <a:off x="8539600" y="6045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21"/>
          <p:cNvSpPr/>
          <p:nvPr/>
        </p:nvSpPr>
        <p:spPr>
          <a:xfrm>
            <a:off x="11724733" y="29489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1"/>
          <p:cNvSpPr/>
          <p:nvPr/>
        </p:nvSpPr>
        <p:spPr>
          <a:xfrm>
            <a:off x="3032433" y="6262900"/>
            <a:ext cx="84400" cy="844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1"/>
          <p:cNvSpPr/>
          <p:nvPr/>
        </p:nvSpPr>
        <p:spPr>
          <a:xfrm>
            <a:off x="447451" y="29317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1"/>
          <p:cNvSpPr/>
          <p:nvPr/>
        </p:nvSpPr>
        <p:spPr>
          <a:xfrm>
            <a:off x="6948933" y="7397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4" name="Google Shape;614;p21"/>
          <p:cNvGrpSpPr/>
          <p:nvPr/>
        </p:nvGrpSpPr>
        <p:grpSpPr>
          <a:xfrm>
            <a:off x="646517" y="599728"/>
            <a:ext cx="364000" cy="364400"/>
            <a:chOff x="-1511137" y="1649946"/>
            <a:chExt cx="273000" cy="273300"/>
          </a:xfrm>
        </p:grpSpPr>
        <p:cxnSp>
          <p:nvCxnSpPr>
            <p:cNvPr id="615" name="Google Shape;615;p21"/>
            <p:cNvCxnSpPr/>
            <p:nvPr/>
          </p:nvCxnSpPr>
          <p:spPr>
            <a:xfrm>
              <a:off x="-1374654" y="1649946"/>
              <a:ext cx="0" cy="273300"/>
            </a:xfrm>
            <a:prstGeom prst="straightConnector1">
              <a:avLst/>
            </a:prstGeom>
            <a:noFill/>
            <a:ln w="19050" cap="flat" cmpd="sng">
              <a:solidFill>
                <a:schemeClr val="accent1"/>
              </a:solidFill>
              <a:prstDash val="solid"/>
              <a:round/>
              <a:headEnd type="none" w="med" len="med"/>
              <a:tailEnd type="none" w="med" len="med"/>
            </a:ln>
          </p:spPr>
        </p:cxnSp>
        <p:cxnSp>
          <p:nvCxnSpPr>
            <p:cNvPr id="616" name="Google Shape;616;p21"/>
            <p:cNvCxnSpPr/>
            <p:nvPr/>
          </p:nvCxnSpPr>
          <p:spPr>
            <a:xfrm rot="10800000">
              <a:off x="-1511137" y="1786462"/>
              <a:ext cx="273000" cy="0"/>
            </a:xfrm>
            <a:prstGeom prst="straightConnector1">
              <a:avLst/>
            </a:prstGeom>
            <a:noFill/>
            <a:ln w="19050" cap="flat" cmpd="sng">
              <a:solidFill>
                <a:schemeClr val="accent1"/>
              </a:solidFill>
              <a:prstDash val="solid"/>
              <a:round/>
              <a:headEnd type="none" w="med" len="med"/>
              <a:tailEnd type="none" w="med" len="med"/>
            </a:ln>
          </p:spPr>
        </p:cxnSp>
        <p:cxnSp>
          <p:nvCxnSpPr>
            <p:cNvPr id="617" name="Google Shape;617;p21"/>
            <p:cNvCxnSpPr/>
            <p:nvPr/>
          </p:nvCxnSpPr>
          <p:spPr>
            <a:xfrm>
              <a:off x="-1374623" y="1649631"/>
              <a:ext cx="0" cy="273226"/>
            </a:xfrm>
            <a:prstGeom prst="straightConnector1">
              <a:avLst/>
            </a:prstGeom>
            <a:noFill/>
            <a:ln w="19050" cap="flat" cmpd="sng">
              <a:solidFill>
                <a:schemeClr val="accent1"/>
              </a:solidFill>
              <a:prstDash val="solid"/>
              <a:round/>
              <a:headEnd type="none" w="med" len="med"/>
              <a:tailEnd type="none" w="med" len="med"/>
            </a:ln>
          </p:spPr>
        </p:cxnSp>
        <p:cxnSp>
          <p:nvCxnSpPr>
            <p:cNvPr id="618" name="Google Shape;618;p21"/>
            <p:cNvCxnSpPr/>
            <p:nvPr/>
          </p:nvCxnSpPr>
          <p:spPr>
            <a:xfrm>
              <a:off x="-1374703" y="1649631"/>
              <a:ext cx="0" cy="273226"/>
            </a:xfrm>
            <a:prstGeom prst="straightConnector1">
              <a:avLst/>
            </a:prstGeom>
            <a:noFill/>
            <a:ln w="19050" cap="flat" cmpd="sng">
              <a:solidFill>
                <a:schemeClr val="accent1"/>
              </a:solidFill>
              <a:prstDash val="solid"/>
              <a:round/>
              <a:headEnd type="none" w="med" len="med"/>
              <a:tailEnd type="none" w="med" len="med"/>
            </a:ln>
          </p:spPr>
        </p:cxnSp>
      </p:grpSp>
      <p:grpSp>
        <p:nvGrpSpPr>
          <p:cNvPr id="619" name="Google Shape;619;p21"/>
          <p:cNvGrpSpPr/>
          <p:nvPr/>
        </p:nvGrpSpPr>
        <p:grpSpPr>
          <a:xfrm>
            <a:off x="5304384" y="5848761"/>
            <a:ext cx="364000" cy="364400"/>
            <a:chOff x="1829863" y="5434321"/>
            <a:chExt cx="273000" cy="273300"/>
          </a:xfrm>
        </p:grpSpPr>
        <p:cxnSp>
          <p:nvCxnSpPr>
            <p:cNvPr id="620" name="Google Shape;620;p21"/>
            <p:cNvCxnSpPr/>
            <p:nvPr/>
          </p:nvCxnSpPr>
          <p:spPr>
            <a:xfrm>
              <a:off x="1966346" y="54343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621" name="Google Shape;621;p21"/>
            <p:cNvCxnSpPr/>
            <p:nvPr/>
          </p:nvCxnSpPr>
          <p:spPr>
            <a:xfrm rot="10800000">
              <a:off x="1829863" y="55708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622" name="Google Shape;622;p21"/>
            <p:cNvCxnSpPr/>
            <p:nvPr/>
          </p:nvCxnSpPr>
          <p:spPr>
            <a:xfrm>
              <a:off x="1966377" y="54340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623" name="Google Shape;623;p21"/>
            <p:cNvCxnSpPr/>
            <p:nvPr/>
          </p:nvCxnSpPr>
          <p:spPr>
            <a:xfrm>
              <a:off x="1966297" y="543400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624" name="Google Shape;624;p21"/>
          <p:cNvGrpSpPr/>
          <p:nvPr/>
        </p:nvGrpSpPr>
        <p:grpSpPr>
          <a:xfrm>
            <a:off x="11139433" y="4354208"/>
            <a:ext cx="249200" cy="249600"/>
            <a:chOff x="8261150" y="4043731"/>
            <a:chExt cx="186900" cy="187200"/>
          </a:xfrm>
        </p:grpSpPr>
        <p:cxnSp>
          <p:nvCxnSpPr>
            <p:cNvPr id="625" name="Google Shape;625;p21"/>
            <p:cNvCxnSpPr/>
            <p:nvPr/>
          </p:nvCxnSpPr>
          <p:spPr>
            <a:xfrm>
              <a:off x="8354602" y="4043731"/>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626" name="Google Shape;626;p21"/>
            <p:cNvCxnSpPr/>
            <p:nvPr/>
          </p:nvCxnSpPr>
          <p:spPr>
            <a:xfrm rot="10800000">
              <a:off x="8261150" y="4137179"/>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627" name="Google Shape;627;p21"/>
            <p:cNvCxnSpPr/>
            <p:nvPr/>
          </p:nvCxnSpPr>
          <p:spPr>
            <a:xfrm>
              <a:off x="8354598" y="4043505"/>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628" name="Google Shape;628;p21"/>
            <p:cNvCxnSpPr/>
            <p:nvPr/>
          </p:nvCxnSpPr>
          <p:spPr>
            <a:xfrm>
              <a:off x="8354593" y="4043505"/>
              <a:ext cx="0" cy="187100"/>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2742014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dk2"/>
        </a:solidFill>
        <a:effectLst/>
      </p:bgPr>
    </p:bg>
    <p:spTree>
      <p:nvGrpSpPr>
        <p:cNvPr id="1" name="Shape 629"/>
        <p:cNvGrpSpPr/>
        <p:nvPr/>
      </p:nvGrpSpPr>
      <p:grpSpPr>
        <a:xfrm>
          <a:off x="0" y="0"/>
          <a:ext cx="0" cy="0"/>
          <a:chOff x="0" y="0"/>
          <a:chExt cx="0" cy="0"/>
        </a:xfrm>
      </p:grpSpPr>
      <p:sp>
        <p:nvSpPr>
          <p:cNvPr id="630" name="Google Shape;630;p22"/>
          <p:cNvSpPr txBox="1">
            <a:spLocks noGrp="1"/>
          </p:cNvSpPr>
          <p:nvPr>
            <p:ph type="title"/>
          </p:nvPr>
        </p:nvSpPr>
        <p:spPr>
          <a:xfrm>
            <a:off x="5295433" y="2082533"/>
            <a:ext cx="59456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31" name="Google Shape;631;p22"/>
          <p:cNvSpPr txBox="1">
            <a:spLocks noGrp="1"/>
          </p:cNvSpPr>
          <p:nvPr>
            <p:ph type="subTitle" idx="1"/>
          </p:nvPr>
        </p:nvSpPr>
        <p:spPr>
          <a:xfrm>
            <a:off x="5295433" y="3071067"/>
            <a:ext cx="5945600" cy="17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632" name="Google Shape;632;p22"/>
          <p:cNvSpPr/>
          <p:nvPr/>
        </p:nvSpPr>
        <p:spPr>
          <a:xfrm>
            <a:off x="11241000" y="-785167"/>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2"/>
          <p:cNvSpPr/>
          <p:nvPr/>
        </p:nvSpPr>
        <p:spPr>
          <a:xfrm>
            <a:off x="10320834" y="55391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2"/>
          <p:cNvSpPr/>
          <p:nvPr/>
        </p:nvSpPr>
        <p:spPr>
          <a:xfrm>
            <a:off x="11200047" y="59382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2"/>
          <p:cNvSpPr/>
          <p:nvPr/>
        </p:nvSpPr>
        <p:spPr>
          <a:xfrm>
            <a:off x="10562584" y="59398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2"/>
          <p:cNvSpPr/>
          <p:nvPr/>
        </p:nvSpPr>
        <p:spPr>
          <a:xfrm>
            <a:off x="8585884" y="604538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2"/>
          <p:cNvSpPr/>
          <p:nvPr/>
        </p:nvSpPr>
        <p:spPr>
          <a:xfrm>
            <a:off x="4574451" y="1126449"/>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2"/>
          <p:cNvSpPr/>
          <p:nvPr/>
        </p:nvSpPr>
        <p:spPr>
          <a:xfrm>
            <a:off x="3240033" y="585873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2"/>
          <p:cNvSpPr/>
          <p:nvPr/>
        </p:nvSpPr>
        <p:spPr>
          <a:xfrm>
            <a:off x="348000" y="31705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2"/>
          <p:cNvSpPr/>
          <p:nvPr/>
        </p:nvSpPr>
        <p:spPr>
          <a:xfrm>
            <a:off x="3240033" y="139638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2"/>
          <p:cNvSpPr/>
          <p:nvPr/>
        </p:nvSpPr>
        <p:spPr>
          <a:xfrm>
            <a:off x="6782167" y="63898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2" name="Google Shape;642;p22"/>
          <p:cNvGrpSpPr/>
          <p:nvPr/>
        </p:nvGrpSpPr>
        <p:grpSpPr>
          <a:xfrm>
            <a:off x="-460334" y="4848925"/>
            <a:ext cx="2962668" cy="2965608"/>
            <a:chOff x="-345251" y="3636694"/>
            <a:chExt cx="2222001" cy="2224206"/>
          </a:xfrm>
        </p:grpSpPr>
        <p:sp>
          <p:nvSpPr>
            <p:cNvPr id="643" name="Google Shape;643;p22"/>
            <p:cNvSpPr/>
            <p:nvPr/>
          </p:nvSpPr>
          <p:spPr>
            <a:xfrm>
              <a:off x="-146252" y="38378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2"/>
            <p:cNvSpPr/>
            <p:nvPr/>
          </p:nvSpPr>
          <p:spPr>
            <a:xfrm>
              <a:off x="-299352" y="4078436"/>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2"/>
            <p:cNvSpPr/>
            <p:nvPr/>
          </p:nvSpPr>
          <p:spPr>
            <a:xfrm>
              <a:off x="-345251" y="43846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2"/>
            <p:cNvSpPr/>
            <p:nvPr/>
          </p:nvSpPr>
          <p:spPr>
            <a:xfrm>
              <a:off x="-284052" y="47279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2"/>
            <p:cNvSpPr/>
            <p:nvPr/>
          </p:nvSpPr>
          <p:spPr>
            <a:xfrm>
              <a:off x="-122224" y="44239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2"/>
            <p:cNvSpPr/>
            <p:nvPr/>
          </p:nvSpPr>
          <p:spPr>
            <a:xfrm>
              <a:off x="127089" y="411129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2"/>
            <p:cNvSpPr/>
            <p:nvPr/>
          </p:nvSpPr>
          <p:spPr>
            <a:xfrm>
              <a:off x="439860" y="3861981"/>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2"/>
            <p:cNvSpPr/>
            <p:nvPr/>
          </p:nvSpPr>
          <p:spPr>
            <a:xfrm>
              <a:off x="743800" y="3700152"/>
              <a:ext cx="43846" cy="2099446"/>
            </a:xfrm>
            <a:custGeom>
              <a:avLst/>
              <a:gdLst/>
              <a:ahLst/>
              <a:cxnLst/>
              <a:rect l="l" t="t" r="r" b="b"/>
              <a:pathLst>
                <a:path w="427" h="20446" extrusionOk="0">
                  <a:moveTo>
                    <a:pt x="0" y="0"/>
                  </a:moveTo>
                  <a:lnTo>
                    <a:pt x="384" y="20446"/>
                  </a:lnTo>
                  <a:lnTo>
                    <a:pt x="426" y="20446"/>
                  </a:lnTo>
                  <a:lnTo>
                    <a:pt x="43"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2"/>
            <p:cNvSpPr/>
            <p:nvPr/>
          </p:nvSpPr>
          <p:spPr>
            <a:xfrm>
              <a:off x="400430" y="3636694"/>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2"/>
            <p:cNvSpPr/>
            <p:nvPr/>
          </p:nvSpPr>
          <p:spPr>
            <a:xfrm>
              <a:off x="94333" y="3684853"/>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22"/>
          <p:cNvGrpSpPr/>
          <p:nvPr/>
        </p:nvGrpSpPr>
        <p:grpSpPr>
          <a:xfrm>
            <a:off x="2163733" y="747741"/>
            <a:ext cx="249200" cy="249600"/>
            <a:chOff x="1529375" y="1338881"/>
            <a:chExt cx="186900" cy="187200"/>
          </a:xfrm>
        </p:grpSpPr>
        <p:cxnSp>
          <p:nvCxnSpPr>
            <p:cNvPr id="654" name="Google Shape;654;p22"/>
            <p:cNvCxnSpPr/>
            <p:nvPr/>
          </p:nvCxnSpPr>
          <p:spPr>
            <a:xfrm>
              <a:off x="1622827" y="1338881"/>
              <a:ext cx="0" cy="187200"/>
            </a:xfrm>
            <a:prstGeom prst="straightConnector1">
              <a:avLst/>
            </a:prstGeom>
            <a:noFill/>
            <a:ln w="19050" cap="flat" cmpd="sng">
              <a:solidFill>
                <a:schemeClr val="dk1"/>
              </a:solidFill>
              <a:prstDash val="solid"/>
              <a:round/>
              <a:headEnd type="none" w="med" len="med"/>
              <a:tailEnd type="none" w="med" len="med"/>
            </a:ln>
          </p:spPr>
        </p:cxnSp>
        <p:cxnSp>
          <p:nvCxnSpPr>
            <p:cNvPr id="655" name="Google Shape;655;p22"/>
            <p:cNvCxnSpPr/>
            <p:nvPr/>
          </p:nvCxnSpPr>
          <p:spPr>
            <a:xfrm rot="10800000">
              <a:off x="1529375" y="1432329"/>
              <a:ext cx="186900" cy="0"/>
            </a:xfrm>
            <a:prstGeom prst="straightConnector1">
              <a:avLst/>
            </a:prstGeom>
            <a:noFill/>
            <a:ln w="19050" cap="flat" cmpd="sng">
              <a:solidFill>
                <a:schemeClr val="dk1"/>
              </a:solidFill>
              <a:prstDash val="solid"/>
              <a:round/>
              <a:headEnd type="none" w="med" len="med"/>
              <a:tailEnd type="none" w="med" len="med"/>
            </a:ln>
          </p:spPr>
        </p:cxnSp>
        <p:cxnSp>
          <p:nvCxnSpPr>
            <p:cNvPr id="656" name="Google Shape;656;p22"/>
            <p:cNvCxnSpPr/>
            <p:nvPr/>
          </p:nvCxnSpPr>
          <p:spPr>
            <a:xfrm>
              <a:off x="1622823" y="1338655"/>
              <a:ext cx="0" cy="187100"/>
            </a:xfrm>
            <a:prstGeom prst="straightConnector1">
              <a:avLst/>
            </a:prstGeom>
            <a:noFill/>
            <a:ln w="19050" cap="flat" cmpd="sng">
              <a:solidFill>
                <a:schemeClr val="dk1"/>
              </a:solidFill>
              <a:prstDash val="solid"/>
              <a:round/>
              <a:headEnd type="none" w="med" len="med"/>
              <a:tailEnd type="none" w="med" len="med"/>
            </a:ln>
          </p:spPr>
        </p:cxnSp>
        <p:cxnSp>
          <p:nvCxnSpPr>
            <p:cNvPr id="657" name="Google Shape;657;p22"/>
            <p:cNvCxnSpPr/>
            <p:nvPr/>
          </p:nvCxnSpPr>
          <p:spPr>
            <a:xfrm>
              <a:off x="1622818" y="1338655"/>
              <a:ext cx="0" cy="187100"/>
            </a:xfrm>
            <a:prstGeom prst="straightConnector1">
              <a:avLst/>
            </a:prstGeom>
            <a:noFill/>
            <a:ln w="19050" cap="flat" cmpd="sng">
              <a:solidFill>
                <a:schemeClr val="dk1"/>
              </a:solidFill>
              <a:prstDash val="solid"/>
              <a:round/>
              <a:headEnd type="none" w="med" len="med"/>
              <a:tailEnd type="none" w="med" len="med"/>
            </a:ln>
          </p:spPr>
        </p:cxnSp>
      </p:grpSp>
      <p:grpSp>
        <p:nvGrpSpPr>
          <p:cNvPr id="658" name="Google Shape;658;p22"/>
          <p:cNvGrpSpPr/>
          <p:nvPr/>
        </p:nvGrpSpPr>
        <p:grpSpPr>
          <a:xfrm>
            <a:off x="6462033" y="5938275"/>
            <a:ext cx="249200" cy="249600"/>
            <a:chOff x="1529375" y="1338881"/>
            <a:chExt cx="186900" cy="187200"/>
          </a:xfrm>
        </p:grpSpPr>
        <p:cxnSp>
          <p:nvCxnSpPr>
            <p:cNvPr id="659" name="Google Shape;659;p22"/>
            <p:cNvCxnSpPr/>
            <p:nvPr/>
          </p:nvCxnSpPr>
          <p:spPr>
            <a:xfrm>
              <a:off x="1622827" y="1338881"/>
              <a:ext cx="0" cy="187200"/>
            </a:xfrm>
            <a:prstGeom prst="straightConnector1">
              <a:avLst/>
            </a:prstGeom>
            <a:noFill/>
            <a:ln w="19050" cap="flat" cmpd="sng">
              <a:solidFill>
                <a:schemeClr val="dk1"/>
              </a:solidFill>
              <a:prstDash val="solid"/>
              <a:round/>
              <a:headEnd type="none" w="med" len="med"/>
              <a:tailEnd type="none" w="med" len="med"/>
            </a:ln>
          </p:spPr>
        </p:cxnSp>
        <p:cxnSp>
          <p:nvCxnSpPr>
            <p:cNvPr id="660" name="Google Shape;660;p22"/>
            <p:cNvCxnSpPr/>
            <p:nvPr/>
          </p:nvCxnSpPr>
          <p:spPr>
            <a:xfrm rot="10800000">
              <a:off x="1529375" y="1432329"/>
              <a:ext cx="186900" cy="0"/>
            </a:xfrm>
            <a:prstGeom prst="straightConnector1">
              <a:avLst/>
            </a:prstGeom>
            <a:noFill/>
            <a:ln w="19050" cap="flat" cmpd="sng">
              <a:solidFill>
                <a:schemeClr val="dk1"/>
              </a:solidFill>
              <a:prstDash val="solid"/>
              <a:round/>
              <a:headEnd type="none" w="med" len="med"/>
              <a:tailEnd type="none" w="med" len="med"/>
            </a:ln>
          </p:spPr>
        </p:cxnSp>
        <p:cxnSp>
          <p:nvCxnSpPr>
            <p:cNvPr id="661" name="Google Shape;661;p22"/>
            <p:cNvCxnSpPr/>
            <p:nvPr/>
          </p:nvCxnSpPr>
          <p:spPr>
            <a:xfrm>
              <a:off x="1622823" y="1338655"/>
              <a:ext cx="0" cy="187100"/>
            </a:xfrm>
            <a:prstGeom prst="straightConnector1">
              <a:avLst/>
            </a:prstGeom>
            <a:noFill/>
            <a:ln w="19050" cap="flat" cmpd="sng">
              <a:solidFill>
                <a:schemeClr val="dk1"/>
              </a:solidFill>
              <a:prstDash val="solid"/>
              <a:round/>
              <a:headEnd type="none" w="med" len="med"/>
              <a:tailEnd type="none" w="med" len="med"/>
            </a:ln>
          </p:spPr>
        </p:cxnSp>
        <p:cxnSp>
          <p:nvCxnSpPr>
            <p:cNvPr id="662" name="Google Shape;662;p22"/>
            <p:cNvCxnSpPr/>
            <p:nvPr/>
          </p:nvCxnSpPr>
          <p:spPr>
            <a:xfrm>
              <a:off x="1622818" y="1338655"/>
              <a:ext cx="0" cy="18710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092640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63"/>
        <p:cNvGrpSpPr/>
        <p:nvPr/>
      </p:nvGrpSpPr>
      <p:grpSpPr>
        <a:xfrm>
          <a:off x="0" y="0"/>
          <a:ext cx="0" cy="0"/>
          <a:chOff x="0" y="0"/>
          <a:chExt cx="0" cy="0"/>
        </a:xfrm>
      </p:grpSpPr>
      <p:sp>
        <p:nvSpPr>
          <p:cNvPr id="664" name="Google Shape;664;p23"/>
          <p:cNvSpPr txBox="1">
            <a:spLocks noGrp="1"/>
          </p:cNvSpPr>
          <p:nvPr>
            <p:ph type="title"/>
          </p:nvPr>
        </p:nvSpPr>
        <p:spPr>
          <a:xfrm>
            <a:off x="951033" y="2082533"/>
            <a:ext cx="59456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65" name="Google Shape;665;p23"/>
          <p:cNvSpPr txBox="1">
            <a:spLocks noGrp="1"/>
          </p:cNvSpPr>
          <p:nvPr>
            <p:ph type="subTitle" idx="1"/>
          </p:nvPr>
        </p:nvSpPr>
        <p:spPr>
          <a:xfrm>
            <a:off x="951033" y="3071067"/>
            <a:ext cx="5945600" cy="17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666" name="Google Shape;666;p23"/>
          <p:cNvSpPr/>
          <p:nvPr/>
        </p:nvSpPr>
        <p:spPr>
          <a:xfrm rot="-5400000">
            <a:off x="9642280" y="-2583423"/>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3"/>
          <p:cNvSpPr/>
          <p:nvPr/>
        </p:nvSpPr>
        <p:spPr>
          <a:xfrm rot="-5400000">
            <a:off x="10834575" y="989865"/>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10908033" y="5875167"/>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3"/>
          <p:cNvSpPr/>
          <p:nvPr/>
        </p:nvSpPr>
        <p:spPr>
          <a:xfrm rot="5400000">
            <a:off x="585247" y="4583135"/>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3"/>
          <p:cNvSpPr/>
          <p:nvPr/>
        </p:nvSpPr>
        <p:spPr>
          <a:xfrm rot="5400000">
            <a:off x="3862005" y="601592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3"/>
          <p:cNvSpPr/>
          <p:nvPr/>
        </p:nvSpPr>
        <p:spPr>
          <a:xfrm>
            <a:off x="5429900" y="5643000"/>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3"/>
          <p:cNvSpPr/>
          <p:nvPr/>
        </p:nvSpPr>
        <p:spPr>
          <a:xfrm>
            <a:off x="10110500" y="6151633"/>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3"/>
          <p:cNvSpPr/>
          <p:nvPr/>
        </p:nvSpPr>
        <p:spPr>
          <a:xfrm>
            <a:off x="7842651" y="58174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3"/>
          <p:cNvSpPr/>
          <p:nvPr/>
        </p:nvSpPr>
        <p:spPr>
          <a:xfrm>
            <a:off x="1566167" y="52901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3"/>
          <p:cNvSpPr/>
          <p:nvPr/>
        </p:nvSpPr>
        <p:spPr>
          <a:xfrm>
            <a:off x="11376133" y="47754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6" name="Google Shape;676;p23"/>
          <p:cNvGrpSpPr/>
          <p:nvPr/>
        </p:nvGrpSpPr>
        <p:grpSpPr>
          <a:xfrm>
            <a:off x="498424" y="719334"/>
            <a:ext cx="2219921" cy="575767"/>
            <a:chOff x="373817" y="539500"/>
            <a:chExt cx="1664941" cy="431825"/>
          </a:xfrm>
        </p:grpSpPr>
        <p:sp>
          <p:nvSpPr>
            <p:cNvPr id="677" name="Google Shape;677;p23"/>
            <p:cNvSpPr/>
            <p:nvPr/>
          </p:nvSpPr>
          <p:spPr>
            <a:xfrm rot="10800000">
              <a:off x="1606933" y="762428"/>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3"/>
            <p:cNvSpPr/>
            <p:nvPr/>
          </p:nvSpPr>
          <p:spPr>
            <a:xfrm rot="10800000">
              <a:off x="1630540" y="658202"/>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3"/>
            <p:cNvSpPr/>
            <p:nvPr/>
          </p:nvSpPr>
          <p:spPr>
            <a:xfrm rot="10800000">
              <a:off x="1697129" y="577583"/>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3"/>
            <p:cNvSpPr/>
            <p:nvPr/>
          </p:nvSpPr>
          <p:spPr>
            <a:xfrm rot="10800000">
              <a:off x="1796678" y="539500"/>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3"/>
            <p:cNvSpPr/>
            <p:nvPr/>
          </p:nvSpPr>
          <p:spPr>
            <a:xfrm rot="10800000">
              <a:off x="1877297" y="553753"/>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3"/>
            <p:cNvSpPr/>
            <p:nvPr/>
          </p:nvSpPr>
          <p:spPr>
            <a:xfrm rot="10800000">
              <a:off x="1934087" y="610766"/>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3"/>
            <p:cNvSpPr/>
            <p:nvPr/>
          </p:nvSpPr>
          <p:spPr>
            <a:xfrm rot="10800000">
              <a:off x="1967493" y="705638"/>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3"/>
            <p:cNvSpPr/>
            <p:nvPr/>
          </p:nvSpPr>
          <p:spPr>
            <a:xfrm rot="10800000">
              <a:off x="1962593" y="790934"/>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3"/>
            <p:cNvSpPr/>
            <p:nvPr/>
          </p:nvSpPr>
          <p:spPr>
            <a:xfrm rot="10800000">
              <a:off x="1929410" y="852623"/>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3"/>
            <p:cNvSpPr/>
            <p:nvPr/>
          </p:nvSpPr>
          <p:spPr>
            <a:xfrm rot="10800000">
              <a:off x="1872620" y="895382"/>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3"/>
            <p:cNvSpPr/>
            <p:nvPr/>
          </p:nvSpPr>
          <p:spPr>
            <a:xfrm rot="10800000">
              <a:off x="1792001" y="900059"/>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3"/>
            <p:cNvSpPr/>
            <p:nvPr/>
          </p:nvSpPr>
          <p:spPr>
            <a:xfrm rot="10800000">
              <a:off x="1692229" y="876230"/>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3"/>
            <p:cNvSpPr/>
            <p:nvPr/>
          </p:nvSpPr>
          <p:spPr>
            <a:xfrm rot="10800000">
              <a:off x="1625863" y="819440"/>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3"/>
            <p:cNvSpPr/>
            <p:nvPr/>
          </p:nvSpPr>
          <p:spPr>
            <a:xfrm rot="10800000">
              <a:off x="373817" y="762428"/>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3"/>
            <p:cNvSpPr/>
            <p:nvPr/>
          </p:nvSpPr>
          <p:spPr>
            <a:xfrm rot="10800000">
              <a:off x="397424" y="658202"/>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3"/>
            <p:cNvSpPr/>
            <p:nvPr/>
          </p:nvSpPr>
          <p:spPr>
            <a:xfrm rot="10800000">
              <a:off x="468467" y="577583"/>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3"/>
            <p:cNvSpPr/>
            <p:nvPr/>
          </p:nvSpPr>
          <p:spPr>
            <a:xfrm rot="10800000">
              <a:off x="568238" y="539500"/>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3"/>
            <p:cNvSpPr/>
            <p:nvPr/>
          </p:nvSpPr>
          <p:spPr>
            <a:xfrm rot="10800000">
              <a:off x="643958" y="553753"/>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3"/>
            <p:cNvSpPr/>
            <p:nvPr/>
          </p:nvSpPr>
          <p:spPr>
            <a:xfrm rot="10800000">
              <a:off x="700970" y="610766"/>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3"/>
            <p:cNvSpPr/>
            <p:nvPr/>
          </p:nvSpPr>
          <p:spPr>
            <a:xfrm rot="10800000">
              <a:off x="734153" y="705638"/>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3"/>
            <p:cNvSpPr/>
            <p:nvPr/>
          </p:nvSpPr>
          <p:spPr>
            <a:xfrm rot="10800000">
              <a:off x="734153" y="790934"/>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3"/>
            <p:cNvSpPr/>
            <p:nvPr/>
          </p:nvSpPr>
          <p:spPr>
            <a:xfrm rot="10800000">
              <a:off x="700970" y="852623"/>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3"/>
            <p:cNvSpPr/>
            <p:nvPr/>
          </p:nvSpPr>
          <p:spPr>
            <a:xfrm rot="10800000">
              <a:off x="643958" y="895382"/>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3"/>
            <p:cNvSpPr/>
            <p:nvPr/>
          </p:nvSpPr>
          <p:spPr>
            <a:xfrm rot="10800000">
              <a:off x="558662" y="900059"/>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3"/>
            <p:cNvSpPr/>
            <p:nvPr/>
          </p:nvSpPr>
          <p:spPr>
            <a:xfrm rot="10800000">
              <a:off x="459113" y="876230"/>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3"/>
            <p:cNvSpPr/>
            <p:nvPr/>
          </p:nvSpPr>
          <p:spPr>
            <a:xfrm rot="10800000">
              <a:off x="392747" y="819440"/>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3"/>
            <p:cNvSpPr/>
            <p:nvPr/>
          </p:nvSpPr>
          <p:spPr>
            <a:xfrm rot="10800000">
              <a:off x="990264" y="762428"/>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3"/>
            <p:cNvSpPr/>
            <p:nvPr/>
          </p:nvSpPr>
          <p:spPr>
            <a:xfrm rot="10800000">
              <a:off x="1014093" y="658202"/>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rot="10800000">
              <a:off x="1085136" y="577583"/>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3"/>
            <p:cNvSpPr/>
            <p:nvPr/>
          </p:nvSpPr>
          <p:spPr>
            <a:xfrm rot="10800000">
              <a:off x="1184685" y="539500"/>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3"/>
            <p:cNvSpPr/>
            <p:nvPr/>
          </p:nvSpPr>
          <p:spPr>
            <a:xfrm rot="10800000">
              <a:off x="1260628" y="553753"/>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3"/>
            <p:cNvSpPr/>
            <p:nvPr/>
          </p:nvSpPr>
          <p:spPr>
            <a:xfrm rot="10800000">
              <a:off x="1317640" y="610766"/>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3"/>
            <p:cNvSpPr/>
            <p:nvPr/>
          </p:nvSpPr>
          <p:spPr>
            <a:xfrm rot="10800000">
              <a:off x="1350823" y="705638"/>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3"/>
            <p:cNvSpPr/>
            <p:nvPr/>
          </p:nvSpPr>
          <p:spPr>
            <a:xfrm rot="10800000">
              <a:off x="1350823" y="790934"/>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3"/>
            <p:cNvSpPr/>
            <p:nvPr/>
          </p:nvSpPr>
          <p:spPr>
            <a:xfrm rot="10800000">
              <a:off x="1317640" y="852623"/>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3"/>
            <p:cNvSpPr/>
            <p:nvPr/>
          </p:nvSpPr>
          <p:spPr>
            <a:xfrm rot="10800000">
              <a:off x="1260628" y="895382"/>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3"/>
            <p:cNvSpPr/>
            <p:nvPr/>
          </p:nvSpPr>
          <p:spPr>
            <a:xfrm rot="10800000">
              <a:off x="1175332" y="900059"/>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3"/>
            <p:cNvSpPr/>
            <p:nvPr/>
          </p:nvSpPr>
          <p:spPr>
            <a:xfrm rot="10800000">
              <a:off x="1080459" y="876230"/>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3"/>
            <p:cNvSpPr/>
            <p:nvPr/>
          </p:nvSpPr>
          <p:spPr>
            <a:xfrm rot="10800000">
              <a:off x="1014093" y="819440"/>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6" name="Google Shape;716;p23"/>
          <p:cNvGrpSpPr/>
          <p:nvPr/>
        </p:nvGrpSpPr>
        <p:grpSpPr>
          <a:xfrm>
            <a:off x="10728884" y="3303328"/>
            <a:ext cx="364000" cy="364400"/>
            <a:chOff x="-2187937" y="2897158"/>
            <a:chExt cx="273000" cy="273300"/>
          </a:xfrm>
        </p:grpSpPr>
        <p:cxnSp>
          <p:nvCxnSpPr>
            <p:cNvPr id="717" name="Google Shape;717;p23"/>
            <p:cNvCxnSpPr/>
            <p:nvPr/>
          </p:nvCxnSpPr>
          <p:spPr>
            <a:xfrm>
              <a:off x="-2051454" y="289715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18" name="Google Shape;718;p23"/>
            <p:cNvCxnSpPr/>
            <p:nvPr/>
          </p:nvCxnSpPr>
          <p:spPr>
            <a:xfrm rot="10800000">
              <a:off x="-2187937" y="303367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19" name="Google Shape;719;p23"/>
            <p:cNvCxnSpPr/>
            <p:nvPr/>
          </p:nvCxnSpPr>
          <p:spPr>
            <a:xfrm>
              <a:off x="-2051423" y="289684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20" name="Google Shape;720;p23"/>
            <p:cNvCxnSpPr/>
            <p:nvPr/>
          </p:nvCxnSpPr>
          <p:spPr>
            <a:xfrm>
              <a:off x="-2051503" y="2896844"/>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721" name="Google Shape;721;p23"/>
          <p:cNvGrpSpPr/>
          <p:nvPr/>
        </p:nvGrpSpPr>
        <p:grpSpPr>
          <a:xfrm>
            <a:off x="6896617" y="1071361"/>
            <a:ext cx="364000" cy="364400"/>
            <a:chOff x="-2520937" y="2709858"/>
            <a:chExt cx="273000" cy="273300"/>
          </a:xfrm>
        </p:grpSpPr>
        <p:cxnSp>
          <p:nvCxnSpPr>
            <p:cNvPr id="722" name="Google Shape;722;p23"/>
            <p:cNvCxnSpPr/>
            <p:nvPr/>
          </p:nvCxnSpPr>
          <p:spPr>
            <a:xfrm>
              <a:off x="-2384454" y="270985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23" name="Google Shape;723;p23"/>
            <p:cNvCxnSpPr/>
            <p:nvPr/>
          </p:nvCxnSpPr>
          <p:spPr>
            <a:xfrm rot="10800000">
              <a:off x="-2520937" y="284637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24" name="Google Shape;724;p23"/>
            <p:cNvCxnSpPr/>
            <p:nvPr/>
          </p:nvCxnSpPr>
          <p:spPr>
            <a:xfrm>
              <a:off x="-2384423" y="270954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25" name="Google Shape;725;p23"/>
            <p:cNvCxnSpPr/>
            <p:nvPr/>
          </p:nvCxnSpPr>
          <p:spPr>
            <a:xfrm>
              <a:off x="-2384503" y="2709544"/>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143269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726"/>
        <p:cNvGrpSpPr/>
        <p:nvPr/>
      </p:nvGrpSpPr>
      <p:grpSpPr>
        <a:xfrm>
          <a:off x="0" y="0"/>
          <a:ext cx="0" cy="0"/>
          <a:chOff x="0" y="0"/>
          <a:chExt cx="0" cy="0"/>
        </a:xfrm>
      </p:grpSpPr>
      <p:sp>
        <p:nvSpPr>
          <p:cNvPr id="727" name="Google Shape;727;p24"/>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728" name="Google Shape;728;p24"/>
          <p:cNvSpPr txBox="1">
            <a:spLocks noGrp="1"/>
          </p:cNvSpPr>
          <p:nvPr>
            <p:ph type="subTitle" idx="1"/>
          </p:nvPr>
        </p:nvSpPr>
        <p:spPr>
          <a:xfrm>
            <a:off x="2092633" y="4805541"/>
            <a:ext cx="33804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9" name="Google Shape;729;p24"/>
          <p:cNvSpPr txBox="1">
            <a:spLocks noGrp="1"/>
          </p:cNvSpPr>
          <p:nvPr>
            <p:ph type="subTitle" idx="2"/>
          </p:nvPr>
        </p:nvSpPr>
        <p:spPr>
          <a:xfrm>
            <a:off x="2092633" y="4324467"/>
            <a:ext cx="33804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730" name="Google Shape;730;p24"/>
          <p:cNvSpPr txBox="1">
            <a:spLocks noGrp="1"/>
          </p:cNvSpPr>
          <p:nvPr>
            <p:ph type="subTitle" idx="3"/>
          </p:nvPr>
        </p:nvSpPr>
        <p:spPr>
          <a:xfrm>
            <a:off x="6718967" y="4805541"/>
            <a:ext cx="33804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1" name="Google Shape;731;p24"/>
          <p:cNvSpPr txBox="1">
            <a:spLocks noGrp="1"/>
          </p:cNvSpPr>
          <p:nvPr>
            <p:ph type="subTitle" idx="4"/>
          </p:nvPr>
        </p:nvSpPr>
        <p:spPr>
          <a:xfrm>
            <a:off x="6718967" y="4324467"/>
            <a:ext cx="33804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grpSp>
        <p:nvGrpSpPr>
          <p:cNvPr id="732" name="Google Shape;732;p24"/>
          <p:cNvGrpSpPr/>
          <p:nvPr/>
        </p:nvGrpSpPr>
        <p:grpSpPr>
          <a:xfrm>
            <a:off x="-460334" y="4649759"/>
            <a:ext cx="2962668" cy="2965608"/>
            <a:chOff x="-345251" y="3487319"/>
            <a:chExt cx="2222001" cy="2224206"/>
          </a:xfrm>
        </p:grpSpPr>
        <p:sp>
          <p:nvSpPr>
            <p:cNvPr id="733" name="Google Shape;733;p24"/>
            <p:cNvSpPr/>
            <p:nvPr/>
          </p:nvSpPr>
          <p:spPr>
            <a:xfrm>
              <a:off x="-146252" y="36884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4"/>
            <p:cNvSpPr/>
            <p:nvPr/>
          </p:nvSpPr>
          <p:spPr>
            <a:xfrm>
              <a:off x="-299352" y="39290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4"/>
            <p:cNvSpPr/>
            <p:nvPr/>
          </p:nvSpPr>
          <p:spPr>
            <a:xfrm>
              <a:off x="-345251" y="42352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4"/>
            <p:cNvSpPr/>
            <p:nvPr/>
          </p:nvSpPr>
          <p:spPr>
            <a:xfrm>
              <a:off x="-284052" y="45785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4"/>
            <p:cNvSpPr/>
            <p:nvPr/>
          </p:nvSpPr>
          <p:spPr>
            <a:xfrm>
              <a:off x="-122224" y="42745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4"/>
            <p:cNvSpPr/>
            <p:nvPr/>
          </p:nvSpPr>
          <p:spPr>
            <a:xfrm>
              <a:off x="127089" y="39619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4"/>
            <p:cNvSpPr/>
            <p:nvPr/>
          </p:nvSpPr>
          <p:spPr>
            <a:xfrm>
              <a:off x="439860" y="37126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4"/>
            <p:cNvSpPr/>
            <p:nvPr/>
          </p:nvSpPr>
          <p:spPr>
            <a:xfrm>
              <a:off x="743800" y="35507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4"/>
            <p:cNvSpPr/>
            <p:nvPr/>
          </p:nvSpPr>
          <p:spPr>
            <a:xfrm>
              <a:off x="400430" y="34873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4"/>
            <p:cNvSpPr/>
            <p:nvPr/>
          </p:nvSpPr>
          <p:spPr>
            <a:xfrm>
              <a:off x="94333" y="35354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3" name="Google Shape;743;p24"/>
          <p:cNvSpPr/>
          <p:nvPr/>
        </p:nvSpPr>
        <p:spPr>
          <a:xfrm rot="10800000">
            <a:off x="11218067" y="-42176"/>
            <a:ext cx="2681200" cy="4915200"/>
          </a:xfrm>
          <a:prstGeom prst="round2SameRect">
            <a:avLst>
              <a:gd name="adj1" fmla="val 50000"/>
              <a:gd name="adj2"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24"/>
          <p:cNvSpPr/>
          <p:nvPr/>
        </p:nvSpPr>
        <p:spPr>
          <a:xfrm rot="10800000">
            <a:off x="10997961" y="273190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24"/>
          <p:cNvSpPr/>
          <p:nvPr/>
        </p:nvSpPr>
        <p:spPr>
          <a:xfrm rot="10800000">
            <a:off x="10997961" y="170454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24"/>
          <p:cNvSpPr/>
          <p:nvPr/>
        </p:nvSpPr>
        <p:spPr>
          <a:xfrm>
            <a:off x="1446600" y="32268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24"/>
          <p:cNvSpPr/>
          <p:nvPr/>
        </p:nvSpPr>
        <p:spPr>
          <a:xfrm>
            <a:off x="3695633" y="59288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4"/>
          <p:cNvSpPr/>
          <p:nvPr/>
        </p:nvSpPr>
        <p:spPr>
          <a:xfrm>
            <a:off x="405400" y="3977400"/>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4"/>
          <p:cNvSpPr/>
          <p:nvPr/>
        </p:nvSpPr>
        <p:spPr>
          <a:xfrm>
            <a:off x="6509967" y="622643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4"/>
          <p:cNvSpPr/>
          <p:nvPr/>
        </p:nvSpPr>
        <p:spPr>
          <a:xfrm>
            <a:off x="684567" y="237323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1" name="Google Shape;751;p24"/>
          <p:cNvGrpSpPr/>
          <p:nvPr/>
        </p:nvGrpSpPr>
        <p:grpSpPr>
          <a:xfrm>
            <a:off x="768951" y="855961"/>
            <a:ext cx="364000" cy="364400"/>
            <a:chOff x="13068538" y="3501971"/>
            <a:chExt cx="273000" cy="273300"/>
          </a:xfrm>
        </p:grpSpPr>
        <p:cxnSp>
          <p:nvCxnSpPr>
            <p:cNvPr id="752" name="Google Shape;752;p24"/>
            <p:cNvCxnSpPr/>
            <p:nvPr/>
          </p:nvCxnSpPr>
          <p:spPr>
            <a:xfrm>
              <a:off x="13205021" y="350197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53" name="Google Shape;753;p24"/>
            <p:cNvCxnSpPr/>
            <p:nvPr/>
          </p:nvCxnSpPr>
          <p:spPr>
            <a:xfrm rot="10800000">
              <a:off x="13068538" y="363848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54" name="Google Shape;754;p24"/>
            <p:cNvCxnSpPr/>
            <p:nvPr/>
          </p:nvCxnSpPr>
          <p:spPr>
            <a:xfrm>
              <a:off x="13205052" y="350165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55" name="Google Shape;755;p24"/>
            <p:cNvCxnSpPr/>
            <p:nvPr/>
          </p:nvCxnSpPr>
          <p:spPr>
            <a:xfrm>
              <a:off x="13204972" y="350165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756" name="Google Shape;756;p24"/>
          <p:cNvGrpSpPr/>
          <p:nvPr/>
        </p:nvGrpSpPr>
        <p:grpSpPr>
          <a:xfrm>
            <a:off x="10633951" y="5564428"/>
            <a:ext cx="364000" cy="364400"/>
            <a:chOff x="13244038" y="3743921"/>
            <a:chExt cx="273000" cy="273300"/>
          </a:xfrm>
        </p:grpSpPr>
        <p:cxnSp>
          <p:nvCxnSpPr>
            <p:cNvPr id="757" name="Google Shape;757;p24"/>
            <p:cNvCxnSpPr/>
            <p:nvPr/>
          </p:nvCxnSpPr>
          <p:spPr>
            <a:xfrm>
              <a:off x="13380521" y="37439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58" name="Google Shape;758;p24"/>
            <p:cNvCxnSpPr/>
            <p:nvPr/>
          </p:nvCxnSpPr>
          <p:spPr>
            <a:xfrm rot="10800000">
              <a:off x="13244038" y="38804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59" name="Google Shape;759;p24"/>
            <p:cNvCxnSpPr/>
            <p:nvPr/>
          </p:nvCxnSpPr>
          <p:spPr>
            <a:xfrm>
              <a:off x="13380552" y="37436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60" name="Google Shape;760;p24"/>
            <p:cNvCxnSpPr/>
            <p:nvPr/>
          </p:nvCxnSpPr>
          <p:spPr>
            <a:xfrm>
              <a:off x="13380472" y="37436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617366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2"/>
        </a:solidFill>
        <a:effectLst/>
      </p:bgPr>
    </p:bg>
    <p:spTree>
      <p:nvGrpSpPr>
        <p:cNvPr id="1" name="Shape 761"/>
        <p:cNvGrpSpPr/>
        <p:nvPr/>
      </p:nvGrpSpPr>
      <p:grpSpPr>
        <a:xfrm>
          <a:off x="0" y="0"/>
          <a:ext cx="0" cy="0"/>
          <a:chOff x="0" y="0"/>
          <a:chExt cx="0" cy="0"/>
        </a:xfrm>
      </p:grpSpPr>
      <p:sp>
        <p:nvSpPr>
          <p:cNvPr id="762" name="Google Shape;762;p25"/>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763" name="Google Shape;763;p25"/>
          <p:cNvSpPr txBox="1">
            <a:spLocks noGrp="1"/>
          </p:cNvSpPr>
          <p:nvPr>
            <p:ph type="body" idx="1"/>
          </p:nvPr>
        </p:nvSpPr>
        <p:spPr>
          <a:xfrm>
            <a:off x="950967" y="2203200"/>
            <a:ext cx="5115200" cy="39292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SzPts val="1200"/>
              <a:buChar char="●"/>
              <a:defRPr sz="1600"/>
            </a:lvl1pPr>
            <a:lvl2pPr marL="1219170" lvl="1" indent="-406390" rtl="0">
              <a:lnSpc>
                <a:spcPct val="115000"/>
              </a:lnSpc>
              <a:spcBef>
                <a:spcPts val="2133"/>
              </a:spcBef>
              <a:spcAft>
                <a:spcPts val="0"/>
              </a:spcAft>
              <a:buSzPts val="1200"/>
              <a:buChar char="○"/>
              <a:defRPr sz="1600"/>
            </a:lvl2pPr>
            <a:lvl3pPr marL="1828754" lvl="2" indent="-406390" rtl="0">
              <a:lnSpc>
                <a:spcPct val="115000"/>
              </a:lnSpc>
              <a:spcBef>
                <a:spcPts val="2133"/>
              </a:spcBef>
              <a:spcAft>
                <a:spcPts val="0"/>
              </a:spcAft>
              <a:buSzPts val="1200"/>
              <a:buChar char="■"/>
              <a:defRPr sz="1600"/>
            </a:lvl3pPr>
            <a:lvl4pPr marL="2438339" lvl="3" indent="-406390" rtl="0">
              <a:lnSpc>
                <a:spcPct val="115000"/>
              </a:lnSpc>
              <a:spcBef>
                <a:spcPts val="2133"/>
              </a:spcBef>
              <a:spcAft>
                <a:spcPts val="0"/>
              </a:spcAft>
              <a:buSzPts val="1200"/>
              <a:buChar char="●"/>
              <a:defRPr sz="1600"/>
            </a:lvl4pPr>
            <a:lvl5pPr marL="3047924" lvl="4" indent="-406390" rtl="0">
              <a:lnSpc>
                <a:spcPct val="115000"/>
              </a:lnSpc>
              <a:spcBef>
                <a:spcPts val="2133"/>
              </a:spcBef>
              <a:spcAft>
                <a:spcPts val="0"/>
              </a:spcAft>
              <a:buSzPts val="1200"/>
              <a:buChar char="○"/>
              <a:defRPr sz="1600"/>
            </a:lvl5pPr>
            <a:lvl6pPr marL="3657509" lvl="5" indent="-406390" rtl="0">
              <a:lnSpc>
                <a:spcPct val="115000"/>
              </a:lnSpc>
              <a:spcBef>
                <a:spcPts val="2133"/>
              </a:spcBef>
              <a:spcAft>
                <a:spcPts val="0"/>
              </a:spcAft>
              <a:buSzPts val="1200"/>
              <a:buChar char="■"/>
              <a:defRPr sz="1600"/>
            </a:lvl6pPr>
            <a:lvl7pPr marL="4267093" lvl="6" indent="-406390" rtl="0">
              <a:lnSpc>
                <a:spcPct val="115000"/>
              </a:lnSpc>
              <a:spcBef>
                <a:spcPts val="2133"/>
              </a:spcBef>
              <a:spcAft>
                <a:spcPts val="0"/>
              </a:spcAft>
              <a:buSzPts val="1200"/>
              <a:buChar char="●"/>
              <a:defRPr sz="1600"/>
            </a:lvl7pPr>
            <a:lvl8pPr marL="4876678" lvl="7" indent="-406390" rtl="0">
              <a:lnSpc>
                <a:spcPct val="115000"/>
              </a:lnSpc>
              <a:spcBef>
                <a:spcPts val="2133"/>
              </a:spcBef>
              <a:spcAft>
                <a:spcPts val="0"/>
              </a:spcAft>
              <a:buSzPts val="1200"/>
              <a:buChar char="○"/>
              <a:defRPr sz="1600"/>
            </a:lvl8pPr>
            <a:lvl9pPr marL="5486263" lvl="8" indent="-406390" rtl="0">
              <a:lnSpc>
                <a:spcPct val="115000"/>
              </a:lnSpc>
              <a:spcBef>
                <a:spcPts val="2133"/>
              </a:spcBef>
              <a:spcAft>
                <a:spcPts val="2133"/>
              </a:spcAft>
              <a:buSzPts val="1200"/>
              <a:buChar char="■"/>
              <a:defRPr sz="1600"/>
            </a:lvl9pPr>
          </a:lstStyle>
          <a:p>
            <a:endParaRPr/>
          </a:p>
        </p:txBody>
      </p:sp>
      <p:sp>
        <p:nvSpPr>
          <p:cNvPr id="764" name="Google Shape;764;p25"/>
          <p:cNvSpPr txBox="1">
            <a:spLocks noGrp="1"/>
          </p:cNvSpPr>
          <p:nvPr>
            <p:ph type="body" idx="2"/>
          </p:nvPr>
        </p:nvSpPr>
        <p:spPr>
          <a:xfrm>
            <a:off x="6127767" y="2203200"/>
            <a:ext cx="5115200" cy="39292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SzPts val="1200"/>
              <a:buChar char="●"/>
              <a:defRPr sz="1600"/>
            </a:lvl1pPr>
            <a:lvl2pPr marL="1219170" lvl="1" indent="-406390" rtl="0">
              <a:lnSpc>
                <a:spcPct val="115000"/>
              </a:lnSpc>
              <a:spcBef>
                <a:spcPts val="2133"/>
              </a:spcBef>
              <a:spcAft>
                <a:spcPts val="0"/>
              </a:spcAft>
              <a:buSzPts val="1200"/>
              <a:buChar char="○"/>
              <a:defRPr sz="1600"/>
            </a:lvl2pPr>
            <a:lvl3pPr marL="1828754" lvl="2" indent="-406390" rtl="0">
              <a:lnSpc>
                <a:spcPct val="115000"/>
              </a:lnSpc>
              <a:spcBef>
                <a:spcPts val="2133"/>
              </a:spcBef>
              <a:spcAft>
                <a:spcPts val="0"/>
              </a:spcAft>
              <a:buSzPts val="1200"/>
              <a:buChar char="■"/>
              <a:defRPr sz="1600"/>
            </a:lvl3pPr>
            <a:lvl4pPr marL="2438339" lvl="3" indent="-406390" rtl="0">
              <a:lnSpc>
                <a:spcPct val="115000"/>
              </a:lnSpc>
              <a:spcBef>
                <a:spcPts val="2133"/>
              </a:spcBef>
              <a:spcAft>
                <a:spcPts val="0"/>
              </a:spcAft>
              <a:buSzPts val="1200"/>
              <a:buChar char="●"/>
              <a:defRPr sz="1600"/>
            </a:lvl4pPr>
            <a:lvl5pPr marL="3047924" lvl="4" indent="-406390" rtl="0">
              <a:lnSpc>
                <a:spcPct val="115000"/>
              </a:lnSpc>
              <a:spcBef>
                <a:spcPts val="2133"/>
              </a:spcBef>
              <a:spcAft>
                <a:spcPts val="0"/>
              </a:spcAft>
              <a:buSzPts val="1200"/>
              <a:buChar char="○"/>
              <a:defRPr sz="1600"/>
            </a:lvl5pPr>
            <a:lvl6pPr marL="3657509" lvl="5" indent="-406390" rtl="0">
              <a:lnSpc>
                <a:spcPct val="115000"/>
              </a:lnSpc>
              <a:spcBef>
                <a:spcPts val="2133"/>
              </a:spcBef>
              <a:spcAft>
                <a:spcPts val="0"/>
              </a:spcAft>
              <a:buSzPts val="1200"/>
              <a:buChar char="■"/>
              <a:defRPr sz="1600"/>
            </a:lvl6pPr>
            <a:lvl7pPr marL="4267093" lvl="6" indent="-406390" rtl="0">
              <a:lnSpc>
                <a:spcPct val="115000"/>
              </a:lnSpc>
              <a:spcBef>
                <a:spcPts val="2133"/>
              </a:spcBef>
              <a:spcAft>
                <a:spcPts val="0"/>
              </a:spcAft>
              <a:buSzPts val="1200"/>
              <a:buChar char="●"/>
              <a:defRPr sz="1600"/>
            </a:lvl7pPr>
            <a:lvl8pPr marL="4876678" lvl="7" indent="-406390" rtl="0">
              <a:lnSpc>
                <a:spcPct val="115000"/>
              </a:lnSpc>
              <a:spcBef>
                <a:spcPts val="2133"/>
              </a:spcBef>
              <a:spcAft>
                <a:spcPts val="0"/>
              </a:spcAft>
              <a:buSzPts val="1200"/>
              <a:buChar char="○"/>
              <a:defRPr sz="1600"/>
            </a:lvl8pPr>
            <a:lvl9pPr marL="5486263" lvl="8" indent="-406390" rtl="0">
              <a:lnSpc>
                <a:spcPct val="115000"/>
              </a:lnSpc>
              <a:spcBef>
                <a:spcPts val="2133"/>
              </a:spcBef>
              <a:spcAft>
                <a:spcPts val="2133"/>
              </a:spcAft>
              <a:buSzPts val="1200"/>
              <a:buChar char="■"/>
              <a:defRPr sz="1600"/>
            </a:lvl9pPr>
          </a:lstStyle>
          <a:p>
            <a:endParaRPr/>
          </a:p>
        </p:txBody>
      </p:sp>
      <p:sp>
        <p:nvSpPr>
          <p:cNvPr id="765" name="Google Shape;765;p25"/>
          <p:cNvSpPr txBox="1">
            <a:spLocks noGrp="1"/>
          </p:cNvSpPr>
          <p:nvPr>
            <p:ph type="subTitle" idx="3"/>
          </p:nvPr>
        </p:nvSpPr>
        <p:spPr>
          <a:xfrm>
            <a:off x="951000" y="1739100"/>
            <a:ext cx="10290000" cy="4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66" name="Google Shape;766;p25"/>
          <p:cNvSpPr/>
          <p:nvPr/>
        </p:nvSpPr>
        <p:spPr>
          <a:xfrm rot="-3085966">
            <a:off x="-476577" y="4876049"/>
            <a:ext cx="1353153" cy="351491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25"/>
          <p:cNvSpPr/>
          <p:nvPr/>
        </p:nvSpPr>
        <p:spPr>
          <a:xfrm rot="10800000" flipH="1">
            <a:off x="443547" y="5909652"/>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25"/>
          <p:cNvSpPr/>
          <p:nvPr/>
        </p:nvSpPr>
        <p:spPr>
          <a:xfrm flipH="1">
            <a:off x="10786500" y="4937297"/>
            <a:ext cx="2286000" cy="4190800"/>
          </a:xfrm>
          <a:prstGeom prst="round2SameRect">
            <a:avLst>
              <a:gd name="adj1" fmla="val 50000"/>
              <a:gd name="adj2"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25"/>
          <p:cNvSpPr/>
          <p:nvPr/>
        </p:nvSpPr>
        <p:spPr>
          <a:xfrm flipH="1">
            <a:off x="10561594" y="613250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25"/>
          <p:cNvSpPr/>
          <p:nvPr/>
        </p:nvSpPr>
        <p:spPr>
          <a:xfrm>
            <a:off x="7976817" y="6234116"/>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11328862" y="2188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11328862" y="54674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5"/>
          <p:cNvSpPr/>
          <p:nvPr/>
        </p:nvSpPr>
        <p:spPr>
          <a:xfrm>
            <a:off x="11328862" y="874874"/>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5"/>
          <p:cNvSpPr/>
          <p:nvPr/>
        </p:nvSpPr>
        <p:spPr>
          <a:xfrm>
            <a:off x="11328862" y="12027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5" name="Google Shape;775;p25"/>
          <p:cNvGrpSpPr/>
          <p:nvPr/>
        </p:nvGrpSpPr>
        <p:grpSpPr>
          <a:xfrm>
            <a:off x="525351" y="537144"/>
            <a:ext cx="364000" cy="364400"/>
            <a:chOff x="-3482512" y="-1242592"/>
            <a:chExt cx="273000" cy="273300"/>
          </a:xfrm>
        </p:grpSpPr>
        <p:cxnSp>
          <p:nvCxnSpPr>
            <p:cNvPr id="776" name="Google Shape;776;p25"/>
            <p:cNvCxnSpPr/>
            <p:nvPr/>
          </p:nvCxnSpPr>
          <p:spPr>
            <a:xfrm>
              <a:off x="-3346029" y="-1242592"/>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77" name="Google Shape;777;p25"/>
            <p:cNvCxnSpPr/>
            <p:nvPr/>
          </p:nvCxnSpPr>
          <p:spPr>
            <a:xfrm rot="10800000">
              <a:off x="-3482512" y="-1106076"/>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78" name="Google Shape;778;p25"/>
            <p:cNvCxnSpPr/>
            <p:nvPr/>
          </p:nvCxnSpPr>
          <p:spPr>
            <a:xfrm>
              <a:off x="-3345998" y="-12429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79" name="Google Shape;779;p25"/>
            <p:cNvCxnSpPr/>
            <p:nvPr/>
          </p:nvCxnSpPr>
          <p:spPr>
            <a:xfrm>
              <a:off x="-3346078" y="-12429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3751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32"/>
        <p:cNvGrpSpPr/>
        <p:nvPr/>
      </p:nvGrpSpPr>
      <p:grpSpPr>
        <a:xfrm>
          <a:off x="0" y="0"/>
          <a:ext cx="0" cy="0"/>
          <a:chOff x="0" y="0"/>
          <a:chExt cx="0" cy="0"/>
        </a:xfrm>
      </p:grpSpPr>
    </p:spTree>
    <p:extLst>
      <p:ext uri="{BB962C8B-B14F-4D97-AF65-F5344CB8AC3E}">
        <p14:creationId xmlns:p14="http://schemas.microsoft.com/office/powerpoint/2010/main" val="3207294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80"/>
        <p:cNvGrpSpPr/>
        <p:nvPr/>
      </p:nvGrpSpPr>
      <p:grpSpPr>
        <a:xfrm>
          <a:off x="0" y="0"/>
          <a:ext cx="0" cy="0"/>
          <a:chOff x="0" y="0"/>
          <a:chExt cx="0" cy="0"/>
        </a:xfrm>
      </p:grpSpPr>
      <p:sp>
        <p:nvSpPr>
          <p:cNvPr id="781" name="Google Shape;781;p26"/>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782" name="Google Shape;782;p26"/>
          <p:cNvSpPr txBox="1">
            <a:spLocks noGrp="1"/>
          </p:cNvSpPr>
          <p:nvPr>
            <p:ph type="subTitle" idx="1"/>
          </p:nvPr>
        </p:nvSpPr>
        <p:spPr>
          <a:xfrm>
            <a:off x="1562865" y="4489700"/>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3" name="Google Shape;783;p26"/>
          <p:cNvSpPr txBox="1">
            <a:spLocks noGrp="1"/>
          </p:cNvSpPr>
          <p:nvPr>
            <p:ph type="subTitle" idx="2"/>
          </p:nvPr>
        </p:nvSpPr>
        <p:spPr>
          <a:xfrm>
            <a:off x="1562865" y="39596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784" name="Google Shape;784;p26"/>
          <p:cNvSpPr txBox="1">
            <a:spLocks noGrp="1"/>
          </p:cNvSpPr>
          <p:nvPr>
            <p:ph type="subTitle" idx="3"/>
          </p:nvPr>
        </p:nvSpPr>
        <p:spPr>
          <a:xfrm>
            <a:off x="7925565" y="4489700"/>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5" name="Google Shape;785;p26"/>
          <p:cNvSpPr txBox="1">
            <a:spLocks noGrp="1"/>
          </p:cNvSpPr>
          <p:nvPr>
            <p:ph type="subTitle" idx="4"/>
          </p:nvPr>
        </p:nvSpPr>
        <p:spPr>
          <a:xfrm>
            <a:off x="7925565" y="39596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786" name="Google Shape;786;p26"/>
          <p:cNvSpPr txBox="1">
            <a:spLocks noGrp="1"/>
          </p:cNvSpPr>
          <p:nvPr>
            <p:ph type="subTitle" idx="5"/>
          </p:nvPr>
        </p:nvSpPr>
        <p:spPr>
          <a:xfrm>
            <a:off x="4744215" y="4489700"/>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7" name="Google Shape;787;p26"/>
          <p:cNvSpPr txBox="1">
            <a:spLocks noGrp="1"/>
          </p:cNvSpPr>
          <p:nvPr>
            <p:ph type="subTitle" idx="6"/>
          </p:nvPr>
        </p:nvSpPr>
        <p:spPr>
          <a:xfrm>
            <a:off x="4744215" y="39596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788" name="Google Shape;788;p26"/>
          <p:cNvSpPr/>
          <p:nvPr/>
        </p:nvSpPr>
        <p:spPr>
          <a:xfrm>
            <a:off x="11042067" y="2370833"/>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11404459" y="23708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26"/>
          <p:cNvSpPr/>
          <p:nvPr/>
        </p:nvSpPr>
        <p:spPr>
          <a:xfrm>
            <a:off x="-397533" y="-480367"/>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26"/>
          <p:cNvSpPr/>
          <p:nvPr/>
        </p:nvSpPr>
        <p:spPr>
          <a:xfrm>
            <a:off x="3106033" y="61517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26"/>
          <p:cNvSpPr/>
          <p:nvPr/>
        </p:nvSpPr>
        <p:spPr>
          <a:xfrm>
            <a:off x="335867" y="4440700"/>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6"/>
          <p:cNvSpPr/>
          <p:nvPr/>
        </p:nvSpPr>
        <p:spPr>
          <a:xfrm>
            <a:off x="6606600" y="58494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6"/>
          <p:cNvGrpSpPr/>
          <p:nvPr/>
        </p:nvGrpSpPr>
        <p:grpSpPr>
          <a:xfrm>
            <a:off x="646517" y="1615728"/>
            <a:ext cx="364000" cy="364400"/>
            <a:chOff x="-1511137" y="2411946"/>
            <a:chExt cx="273000" cy="273300"/>
          </a:xfrm>
        </p:grpSpPr>
        <p:cxnSp>
          <p:nvCxnSpPr>
            <p:cNvPr id="795" name="Google Shape;795;p26"/>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96" name="Google Shape;796;p26"/>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97" name="Google Shape;797;p26"/>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98" name="Google Shape;798;p26"/>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799" name="Google Shape;799;p26"/>
          <p:cNvGrpSpPr/>
          <p:nvPr/>
        </p:nvGrpSpPr>
        <p:grpSpPr>
          <a:xfrm>
            <a:off x="-804150" y="4959359"/>
            <a:ext cx="2962668" cy="2965608"/>
            <a:chOff x="-603113" y="3719519"/>
            <a:chExt cx="2222001" cy="2224206"/>
          </a:xfrm>
        </p:grpSpPr>
        <p:sp>
          <p:nvSpPr>
            <p:cNvPr id="800" name="Google Shape;800;p26"/>
            <p:cNvSpPr/>
            <p:nvPr/>
          </p:nvSpPr>
          <p:spPr>
            <a:xfrm>
              <a:off x="-404115" y="39206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6"/>
            <p:cNvSpPr/>
            <p:nvPr/>
          </p:nvSpPr>
          <p:spPr>
            <a:xfrm>
              <a:off x="-557214" y="41612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6"/>
            <p:cNvSpPr/>
            <p:nvPr/>
          </p:nvSpPr>
          <p:spPr>
            <a:xfrm>
              <a:off x="-603113" y="44674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6"/>
            <p:cNvSpPr/>
            <p:nvPr/>
          </p:nvSpPr>
          <p:spPr>
            <a:xfrm>
              <a:off x="-541914" y="48107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6"/>
            <p:cNvSpPr/>
            <p:nvPr/>
          </p:nvSpPr>
          <p:spPr>
            <a:xfrm>
              <a:off x="-380087" y="45067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6"/>
            <p:cNvSpPr/>
            <p:nvPr/>
          </p:nvSpPr>
          <p:spPr>
            <a:xfrm>
              <a:off x="-130774" y="41941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6"/>
            <p:cNvSpPr/>
            <p:nvPr/>
          </p:nvSpPr>
          <p:spPr>
            <a:xfrm>
              <a:off x="181997" y="39448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6"/>
            <p:cNvSpPr/>
            <p:nvPr/>
          </p:nvSpPr>
          <p:spPr>
            <a:xfrm>
              <a:off x="485938" y="37829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6"/>
            <p:cNvSpPr/>
            <p:nvPr/>
          </p:nvSpPr>
          <p:spPr>
            <a:xfrm>
              <a:off x="142567" y="37195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6"/>
            <p:cNvSpPr/>
            <p:nvPr/>
          </p:nvSpPr>
          <p:spPr>
            <a:xfrm>
              <a:off x="-163529" y="37676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26"/>
          <p:cNvGrpSpPr/>
          <p:nvPr/>
        </p:nvGrpSpPr>
        <p:grpSpPr>
          <a:xfrm>
            <a:off x="10265151" y="5950361"/>
            <a:ext cx="364000" cy="364400"/>
            <a:chOff x="-1511137" y="2411946"/>
            <a:chExt cx="273000" cy="273300"/>
          </a:xfrm>
        </p:grpSpPr>
        <p:cxnSp>
          <p:nvCxnSpPr>
            <p:cNvPr id="811" name="Google Shape;811;p26"/>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12" name="Google Shape;812;p26"/>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13" name="Google Shape;813;p26"/>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14" name="Google Shape;814;p26"/>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528329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815"/>
        <p:cNvGrpSpPr/>
        <p:nvPr/>
      </p:nvGrpSpPr>
      <p:grpSpPr>
        <a:xfrm>
          <a:off x="0" y="0"/>
          <a:ext cx="0" cy="0"/>
          <a:chOff x="0" y="0"/>
          <a:chExt cx="0" cy="0"/>
        </a:xfrm>
      </p:grpSpPr>
      <p:sp>
        <p:nvSpPr>
          <p:cNvPr id="816" name="Google Shape;816;p27"/>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817" name="Google Shape;817;p27"/>
          <p:cNvSpPr txBox="1">
            <a:spLocks noGrp="1"/>
          </p:cNvSpPr>
          <p:nvPr>
            <p:ph type="subTitle" idx="1"/>
          </p:nvPr>
        </p:nvSpPr>
        <p:spPr>
          <a:xfrm>
            <a:off x="2669567" y="2558961"/>
            <a:ext cx="3466000" cy="9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8" name="Google Shape;818;p27"/>
          <p:cNvSpPr txBox="1">
            <a:spLocks noGrp="1"/>
          </p:cNvSpPr>
          <p:nvPr>
            <p:ph type="subTitle" idx="2"/>
          </p:nvPr>
        </p:nvSpPr>
        <p:spPr>
          <a:xfrm>
            <a:off x="2669567" y="2077900"/>
            <a:ext cx="34660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19" name="Google Shape;819;p27"/>
          <p:cNvSpPr txBox="1">
            <a:spLocks noGrp="1"/>
          </p:cNvSpPr>
          <p:nvPr>
            <p:ph type="subTitle" idx="3"/>
          </p:nvPr>
        </p:nvSpPr>
        <p:spPr>
          <a:xfrm>
            <a:off x="2669567" y="4432100"/>
            <a:ext cx="3466000" cy="9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0" name="Google Shape;820;p27"/>
          <p:cNvSpPr txBox="1">
            <a:spLocks noGrp="1"/>
          </p:cNvSpPr>
          <p:nvPr>
            <p:ph type="subTitle" idx="4"/>
          </p:nvPr>
        </p:nvSpPr>
        <p:spPr>
          <a:xfrm>
            <a:off x="2669567" y="3951040"/>
            <a:ext cx="34660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21" name="Google Shape;821;p27"/>
          <p:cNvSpPr txBox="1">
            <a:spLocks noGrp="1"/>
          </p:cNvSpPr>
          <p:nvPr>
            <p:ph type="subTitle" idx="5"/>
          </p:nvPr>
        </p:nvSpPr>
        <p:spPr>
          <a:xfrm>
            <a:off x="7829133" y="2558961"/>
            <a:ext cx="3466000" cy="9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2" name="Google Shape;822;p27"/>
          <p:cNvSpPr txBox="1">
            <a:spLocks noGrp="1"/>
          </p:cNvSpPr>
          <p:nvPr>
            <p:ph type="subTitle" idx="6"/>
          </p:nvPr>
        </p:nvSpPr>
        <p:spPr>
          <a:xfrm>
            <a:off x="7829133" y="2077900"/>
            <a:ext cx="34660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23" name="Google Shape;823;p27"/>
          <p:cNvSpPr txBox="1">
            <a:spLocks noGrp="1"/>
          </p:cNvSpPr>
          <p:nvPr>
            <p:ph type="subTitle" idx="7"/>
          </p:nvPr>
        </p:nvSpPr>
        <p:spPr>
          <a:xfrm>
            <a:off x="7829133" y="4432100"/>
            <a:ext cx="3466000" cy="9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4" name="Google Shape;824;p27"/>
          <p:cNvSpPr txBox="1">
            <a:spLocks noGrp="1"/>
          </p:cNvSpPr>
          <p:nvPr>
            <p:ph type="subTitle" idx="8"/>
          </p:nvPr>
        </p:nvSpPr>
        <p:spPr>
          <a:xfrm>
            <a:off x="7829133" y="3951040"/>
            <a:ext cx="34660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25" name="Google Shape;825;p27"/>
          <p:cNvSpPr/>
          <p:nvPr/>
        </p:nvSpPr>
        <p:spPr>
          <a:xfrm rot="5400000" flipH="1">
            <a:off x="520607" y="496316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6" name="Google Shape;826;p27"/>
          <p:cNvSpPr/>
          <p:nvPr/>
        </p:nvSpPr>
        <p:spPr>
          <a:xfrm rot="5400000" flipH="1">
            <a:off x="727998" y="586408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27"/>
          <p:cNvSpPr/>
          <p:nvPr/>
        </p:nvSpPr>
        <p:spPr>
          <a:xfrm flipH="1">
            <a:off x="10508501" y="-801100"/>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27"/>
          <p:cNvSpPr/>
          <p:nvPr/>
        </p:nvSpPr>
        <p:spPr>
          <a:xfrm flipH="1">
            <a:off x="11562815" y="636488"/>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11698517" y="21911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10311584" y="59998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999451" y="36313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378051" y="50397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3" name="Google Shape;833;p27"/>
          <p:cNvGrpSpPr/>
          <p:nvPr/>
        </p:nvGrpSpPr>
        <p:grpSpPr>
          <a:xfrm>
            <a:off x="364067" y="1772977"/>
            <a:ext cx="364000" cy="364400"/>
            <a:chOff x="6129825" y="8939683"/>
            <a:chExt cx="273000" cy="273300"/>
          </a:xfrm>
        </p:grpSpPr>
        <p:cxnSp>
          <p:nvCxnSpPr>
            <p:cNvPr id="834" name="Google Shape;834;p27"/>
            <p:cNvCxnSpPr/>
            <p:nvPr/>
          </p:nvCxnSpPr>
          <p:spPr>
            <a:xfrm>
              <a:off x="6266309" y="8939683"/>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35" name="Google Shape;835;p27"/>
            <p:cNvCxnSpPr/>
            <p:nvPr/>
          </p:nvCxnSpPr>
          <p:spPr>
            <a:xfrm rot="10800000">
              <a:off x="6129825" y="9076199"/>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36" name="Google Shape;836;p27"/>
            <p:cNvCxnSpPr/>
            <p:nvPr/>
          </p:nvCxnSpPr>
          <p:spPr>
            <a:xfrm>
              <a:off x="6266340" y="8939369"/>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37" name="Google Shape;837;p27"/>
            <p:cNvCxnSpPr/>
            <p:nvPr/>
          </p:nvCxnSpPr>
          <p:spPr>
            <a:xfrm>
              <a:off x="6266259" y="8939369"/>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838" name="Google Shape;838;p27"/>
          <p:cNvGrpSpPr/>
          <p:nvPr/>
        </p:nvGrpSpPr>
        <p:grpSpPr>
          <a:xfrm>
            <a:off x="6117200" y="5768411"/>
            <a:ext cx="364000" cy="364400"/>
            <a:chOff x="6218650" y="9046108"/>
            <a:chExt cx="273000" cy="273300"/>
          </a:xfrm>
        </p:grpSpPr>
        <p:cxnSp>
          <p:nvCxnSpPr>
            <p:cNvPr id="839" name="Google Shape;839;p27"/>
            <p:cNvCxnSpPr/>
            <p:nvPr/>
          </p:nvCxnSpPr>
          <p:spPr>
            <a:xfrm>
              <a:off x="6355134" y="904610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40" name="Google Shape;840;p27"/>
            <p:cNvCxnSpPr/>
            <p:nvPr/>
          </p:nvCxnSpPr>
          <p:spPr>
            <a:xfrm rot="10800000">
              <a:off x="6218650" y="918262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41" name="Google Shape;841;p27"/>
            <p:cNvCxnSpPr/>
            <p:nvPr/>
          </p:nvCxnSpPr>
          <p:spPr>
            <a:xfrm>
              <a:off x="6355165" y="904579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42" name="Google Shape;842;p27"/>
            <p:cNvCxnSpPr/>
            <p:nvPr/>
          </p:nvCxnSpPr>
          <p:spPr>
            <a:xfrm>
              <a:off x="6355084" y="9045794"/>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843" name="Google Shape;843;p27"/>
          <p:cNvGrpSpPr/>
          <p:nvPr/>
        </p:nvGrpSpPr>
        <p:grpSpPr>
          <a:xfrm>
            <a:off x="11240967" y="3671477"/>
            <a:ext cx="364000" cy="364400"/>
            <a:chOff x="6129825" y="8939683"/>
            <a:chExt cx="273000" cy="273300"/>
          </a:xfrm>
        </p:grpSpPr>
        <p:cxnSp>
          <p:nvCxnSpPr>
            <p:cNvPr id="844" name="Google Shape;844;p27"/>
            <p:cNvCxnSpPr/>
            <p:nvPr/>
          </p:nvCxnSpPr>
          <p:spPr>
            <a:xfrm>
              <a:off x="6266309" y="8939683"/>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45" name="Google Shape;845;p27"/>
            <p:cNvCxnSpPr/>
            <p:nvPr/>
          </p:nvCxnSpPr>
          <p:spPr>
            <a:xfrm rot="10800000">
              <a:off x="6129825" y="9076199"/>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46" name="Google Shape;846;p27"/>
            <p:cNvCxnSpPr/>
            <p:nvPr/>
          </p:nvCxnSpPr>
          <p:spPr>
            <a:xfrm>
              <a:off x="6266340" y="8939369"/>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47" name="Google Shape;847;p27"/>
            <p:cNvCxnSpPr/>
            <p:nvPr/>
          </p:nvCxnSpPr>
          <p:spPr>
            <a:xfrm>
              <a:off x="6266259" y="8939369"/>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3117618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solidFill>
          <a:schemeClr val="dk1"/>
        </a:solidFill>
        <a:effectLst/>
      </p:bgPr>
    </p:bg>
    <p:spTree>
      <p:nvGrpSpPr>
        <p:cNvPr id="1" name="Shape 848"/>
        <p:cNvGrpSpPr/>
        <p:nvPr/>
      </p:nvGrpSpPr>
      <p:grpSpPr>
        <a:xfrm>
          <a:off x="0" y="0"/>
          <a:ext cx="0" cy="0"/>
          <a:chOff x="0" y="0"/>
          <a:chExt cx="0" cy="0"/>
        </a:xfrm>
      </p:grpSpPr>
      <p:sp>
        <p:nvSpPr>
          <p:cNvPr id="849" name="Google Shape;849;p28"/>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50" name="Google Shape;850;p28"/>
          <p:cNvSpPr txBox="1">
            <a:spLocks noGrp="1"/>
          </p:cNvSpPr>
          <p:nvPr>
            <p:ph type="subTitle" idx="1"/>
          </p:nvPr>
        </p:nvSpPr>
        <p:spPr>
          <a:xfrm>
            <a:off x="950967" y="4384728"/>
            <a:ext cx="23612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1" name="Google Shape;851;p28"/>
          <p:cNvSpPr txBox="1">
            <a:spLocks noGrp="1"/>
          </p:cNvSpPr>
          <p:nvPr>
            <p:ph type="subTitle" idx="2"/>
          </p:nvPr>
        </p:nvSpPr>
        <p:spPr>
          <a:xfrm>
            <a:off x="950967" y="3903667"/>
            <a:ext cx="23612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852" name="Google Shape;852;p28"/>
          <p:cNvSpPr txBox="1">
            <a:spLocks noGrp="1"/>
          </p:cNvSpPr>
          <p:nvPr>
            <p:ph type="subTitle" idx="3"/>
          </p:nvPr>
        </p:nvSpPr>
        <p:spPr>
          <a:xfrm>
            <a:off x="3593933" y="4384728"/>
            <a:ext cx="23612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3" name="Google Shape;853;p28"/>
          <p:cNvSpPr txBox="1">
            <a:spLocks noGrp="1"/>
          </p:cNvSpPr>
          <p:nvPr>
            <p:ph type="subTitle" idx="4"/>
          </p:nvPr>
        </p:nvSpPr>
        <p:spPr>
          <a:xfrm>
            <a:off x="3593933" y="3903667"/>
            <a:ext cx="23612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854" name="Google Shape;854;p28"/>
          <p:cNvSpPr txBox="1">
            <a:spLocks noGrp="1"/>
          </p:cNvSpPr>
          <p:nvPr>
            <p:ph type="subTitle" idx="5"/>
          </p:nvPr>
        </p:nvSpPr>
        <p:spPr>
          <a:xfrm>
            <a:off x="8879833" y="4384728"/>
            <a:ext cx="23612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5" name="Google Shape;855;p28"/>
          <p:cNvSpPr txBox="1">
            <a:spLocks noGrp="1"/>
          </p:cNvSpPr>
          <p:nvPr>
            <p:ph type="subTitle" idx="6"/>
          </p:nvPr>
        </p:nvSpPr>
        <p:spPr>
          <a:xfrm>
            <a:off x="8879833" y="3903667"/>
            <a:ext cx="23612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856" name="Google Shape;856;p28"/>
          <p:cNvSpPr txBox="1">
            <a:spLocks noGrp="1"/>
          </p:cNvSpPr>
          <p:nvPr>
            <p:ph type="subTitle" idx="7"/>
          </p:nvPr>
        </p:nvSpPr>
        <p:spPr>
          <a:xfrm>
            <a:off x="6236884" y="4384728"/>
            <a:ext cx="23612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7" name="Google Shape;857;p28"/>
          <p:cNvSpPr txBox="1">
            <a:spLocks noGrp="1"/>
          </p:cNvSpPr>
          <p:nvPr>
            <p:ph type="subTitle" idx="8"/>
          </p:nvPr>
        </p:nvSpPr>
        <p:spPr>
          <a:xfrm>
            <a:off x="6236884" y="3903667"/>
            <a:ext cx="23612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858" name="Google Shape;858;p28"/>
          <p:cNvSpPr/>
          <p:nvPr/>
        </p:nvSpPr>
        <p:spPr>
          <a:xfrm>
            <a:off x="-532338" y="348583"/>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8"/>
          <p:cNvSpPr/>
          <p:nvPr/>
        </p:nvSpPr>
        <p:spPr>
          <a:xfrm>
            <a:off x="-532338" y="67670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8"/>
          <p:cNvSpPr/>
          <p:nvPr/>
        </p:nvSpPr>
        <p:spPr>
          <a:xfrm>
            <a:off x="-532338" y="1004592"/>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8"/>
          <p:cNvSpPr/>
          <p:nvPr/>
        </p:nvSpPr>
        <p:spPr>
          <a:xfrm rot="10800000" flipH="1">
            <a:off x="-1205049" y="5581658"/>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8"/>
          <p:cNvSpPr/>
          <p:nvPr/>
        </p:nvSpPr>
        <p:spPr>
          <a:xfrm rot="10800000" flipH="1">
            <a:off x="477631" y="6041285"/>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8"/>
          <p:cNvSpPr/>
          <p:nvPr/>
        </p:nvSpPr>
        <p:spPr>
          <a:xfrm>
            <a:off x="11098667" y="-808900"/>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8"/>
          <p:cNvSpPr/>
          <p:nvPr/>
        </p:nvSpPr>
        <p:spPr>
          <a:xfrm>
            <a:off x="2970600" y="5970000"/>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8"/>
          <p:cNvSpPr/>
          <p:nvPr/>
        </p:nvSpPr>
        <p:spPr>
          <a:xfrm>
            <a:off x="6139200" y="60153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8"/>
          <p:cNvSpPr/>
          <p:nvPr/>
        </p:nvSpPr>
        <p:spPr>
          <a:xfrm>
            <a:off x="11640600" y="43044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7" name="Google Shape;867;p28"/>
          <p:cNvGrpSpPr/>
          <p:nvPr/>
        </p:nvGrpSpPr>
        <p:grpSpPr>
          <a:xfrm>
            <a:off x="10231266" y="4900359"/>
            <a:ext cx="2962668" cy="2965608"/>
            <a:chOff x="7673449" y="3675269"/>
            <a:chExt cx="2222001" cy="2224206"/>
          </a:xfrm>
        </p:grpSpPr>
        <p:sp>
          <p:nvSpPr>
            <p:cNvPr id="868" name="Google Shape;868;p28"/>
            <p:cNvSpPr/>
            <p:nvPr/>
          </p:nvSpPr>
          <p:spPr>
            <a:xfrm flipH="1">
              <a:off x="7872458" y="387642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8"/>
            <p:cNvSpPr/>
            <p:nvPr/>
          </p:nvSpPr>
          <p:spPr>
            <a:xfrm flipH="1">
              <a:off x="7721507" y="411701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8"/>
            <p:cNvSpPr/>
            <p:nvPr/>
          </p:nvSpPr>
          <p:spPr>
            <a:xfrm flipH="1">
              <a:off x="7673449" y="442321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8"/>
            <p:cNvSpPr/>
            <p:nvPr/>
          </p:nvSpPr>
          <p:spPr>
            <a:xfrm flipH="1">
              <a:off x="7734651" y="476648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8"/>
            <p:cNvSpPr/>
            <p:nvPr/>
          </p:nvSpPr>
          <p:spPr>
            <a:xfrm flipH="1">
              <a:off x="7896486" y="446253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8"/>
            <p:cNvSpPr/>
            <p:nvPr/>
          </p:nvSpPr>
          <p:spPr>
            <a:xfrm flipH="1">
              <a:off x="8145812" y="414987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8"/>
            <p:cNvSpPr/>
            <p:nvPr/>
          </p:nvSpPr>
          <p:spPr>
            <a:xfrm flipH="1">
              <a:off x="8458598" y="390055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8"/>
            <p:cNvSpPr/>
            <p:nvPr/>
          </p:nvSpPr>
          <p:spPr>
            <a:xfrm flipH="1">
              <a:off x="8762553" y="373872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8"/>
            <p:cNvSpPr/>
            <p:nvPr/>
          </p:nvSpPr>
          <p:spPr>
            <a:xfrm flipH="1">
              <a:off x="8419166" y="367526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8"/>
            <p:cNvSpPr/>
            <p:nvPr/>
          </p:nvSpPr>
          <p:spPr>
            <a:xfrm flipH="1">
              <a:off x="8113054" y="372342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8" name="Google Shape;878;p28"/>
          <p:cNvGrpSpPr/>
          <p:nvPr/>
        </p:nvGrpSpPr>
        <p:grpSpPr>
          <a:xfrm>
            <a:off x="305184" y="3814695"/>
            <a:ext cx="364000" cy="364400"/>
            <a:chOff x="21025463" y="4555996"/>
            <a:chExt cx="273000" cy="273300"/>
          </a:xfrm>
        </p:grpSpPr>
        <p:cxnSp>
          <p:nvCxnSpPr>
            <p:cNvPr id="879" name="Google Shape;879;p28"/>
            <p:cNvCxnSpPr/>
            <p:nvPr/>
          </p:nvCxnSpPr>
          <p:spPr>
            <a:xfrm>
              <a:off x="21161946" y="45559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80" name="Google Shape;880;p28"/>
            <p:cNvCxnSpPr/>
            <p:nvPr/>
          </p:nvCxnSpPr>
          <p:spPr>
            <a:xfrm rot="10800000">
              <a:off x="21025463" y="46925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81" name="Google Shape;881;p28"/>
            <p:cNvCxnSpPr/>
            <p:nvPr/>
          </p:nvCxnSpPr>
          <p:spPr>
            <a:xfrm>
              <a:off x="21161977" y="45556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82" name="Google Shape;882;p28"/>
            <p:cNvCxnSpPr/>
            <p:nvPr/>
          </p:nvCxnSpPr>
          <p:spPr>
            <a:xfrm>
              <a:off x="21161897" y="455568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883" name="Google Shape;883;p28"/>
          <p:cNvGrpSpPr/>
          <p:nvPr/>
        </p:nvGrpSpPr>
        <p:grpSpPr>
          <a:xfrm>
            <a:off x="11378184" y="2261328"/>
            <a:ext cx="364000" cy="364400"/>
            <a:chOff x="21025463" y="4555996"/>
            <a:chExt cx="273000" cy="273300"/>
          </a:xfrm>
        </p:grpSpPr>
        <p:cxnSp>
          <p:nvCxnSpPr>
            <p:cNvPr id="884" name="Google Shape;884;p28"/>
            <p:cNvCxnSpPr/>
            <p:nvPr/>
          </p:nvCxnSpPr>
          <p:spPr>
            <a:xfrm>
              <a:off x="21161946" y="45559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85" name="Google Shape;885;p28"/>
            <p:cNvCxnSpPr/>
            <p:nvPr/>
          </p:nvCxnSpPr>
          <p:spPr>
            <a:xfrm rot="10800000">
              <a:off x="21025463" y="46925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86" name="Google Shape;886;p28"/>
            <p:cNvCxnSpPr/>
            <p:nvPr/>
          </p:nvCxnSpPr>
          <p:spPr>
            <a:xfrm>
              <a:off x="21161977" y="45556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87" name="Google Shape;887;p28"/>
            <p:cNvCxnSpPr/>
            <p:nvPr/>
          </p:nvCxnSpPr>
          <p:spPr>
            <a:xfrm>
              <a:off x="21161897" y="455568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888" name="Google Shape;888;p28"/>
          <p:cNvGrpSpPr/>
          <p:nvPr/>
        </p:nvGrpSpPr>
        <p:grpSpPr>
          <a:xfrm>
            <a:off x="944533" y="1865341"/>
            <a:ext cx="249200" cy="249600"/>
            <a:chOff x="614975" y="2177081"/>
            <a:chExt cx="186900" cy="187200"/>
          </a:xfrm>
        </p:grpSpPr>
        <p:cxnSp>
          <p:nvCxnSpPr>
            <p:cNvPr id="889" name="Google Shape;889;p28"/>
            <p:cNvCxnSpPr/>
            <p:nvPr/>
          </p:nvCxnSpPr>
          <p:spPr>
            <a:xfrm>
              <a:off x="708427" y="2177081"/>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890" name="Google Shape;890;p28"/>
            <p:cNvCxnSpPr/>
            <p:nvPr/>
          </p:nvCxnSpPr>
          <p:spPr>
            <a:xfrm rot="10800000">
              <a:off x="614975" y="2270529"/>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891" name="Google Shape;891;p28"/>
            <p:cNvCxnSpPr/>
            <p:nvPr/>
          </p:nvCxnSpPr>
          <p:spPr>
            <a:xfrm>
              <a:off x="708423" y="2176855"/>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892" name="Google Shape;892;p28"/>
            <p:cNvCxnSpPr/>
            <p:nvPr/>
          </p:nvCxnSpPr>
          <p:spPr>
            <a:xfrm>
              <a:off x="708418" y="2176855"/>
              <a:ext cx="0" cy="187100"/>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463524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bg>
      <p:bgPr>
        <a:solidFill>
          <a:schemeClr val="dk2"/>
        </a:solidFill>
        <a:effectLst/>
      </p:bgPr>
    </p:bg>
    <p:spTree>
      <p:nvGrpSpPr>
        <p:cNvPr id="1" name="Shape 893"/>
        <p:cNvGrpSpPr/>
        <p:nvPr/>
      </p:nvGrpSpPr>
      <p:grpSpPr>
        <a:xfrm>
          <a:off x="0" y="0"/>
          <a:ext cx="0" cy="0"/>
          <a:chOff x="0" y="0"/>
          <a:chExt cx="0" cy="0"/>
        </a:xfrm>
      </p:grpSpPr>
      <p:sp>
        <p:nvSpPr>
          <p:cNvPr id="894" name="Google Shape;894;p29"/>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95" name="Google Shape;895;p29"/>
          <p:cNvSpPr txBox="1">
            <a:spLocks noGrp="1"/>
          </p:cNvSpPr>
          <p:nvPr>
            <p:ph type="subTitle" idx="1"/>
          </p:nvPr>
        </p:nvSpPr>
        <p:spPr>
          <a:xfrm>
            <a:off x="156286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6" name="Google Shape;896;p29"/>
          <p:cNvSpPr txBox="1">
            <a:spLocks noGrp="1"/>
          </p:cNvSpPr>
          <p:nvPr>
            <p:ph type="subTitle" idx="2"/>
          </p:nvPr>
        </p:nvSpPr>
        <p:spPr>
          <a:xfrm>
            <a:off x="156286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97" name="Google Shape;897;p29"/>
          <p:cNvSpPr txBox="1">
            <a:spLocks noGrp="1"/>
          </p:cNvSpPr>
          <p:nvPr>
            <p:ph type="subTitle" idx="3"/>
          </p:nvPr>
        </p:nvSpPr>
        <p:spPr>
          <a:xfrm>
            <a:off x="792556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8" name="Google Shape;898;p29"/>
          <p:cNvSpPr txBox="1">
            <a:spLocks noGrp="1"/>
          </p:cNvSpPr>
          <p:nvPr>
            <p:ph type="subTitle" idx="4"/>
          </p:nvPr>
        </p:nvSpPr>
        <p:spPr>
          <a:xfrm>
            <a:off x="792556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99" name="Google Shape;899;p29"/>
          <p:cNvSpPr txBox="1">
            <a:spLocks noGrp="1"/>
          </p:cNvSpPr>
          <p:nvPr>
            <p:ph type="subTitle" idx="5"/>
          </p:nvPr>
        </p:nvSpPr>
        <p:spPr>
          <a:xfrm>
            <a:off x="474421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0" name="Google Shape;900;p29"/>
          <p:cNvSpPr txBox="1">
            <a:spLocks noGrp="1"/>
          </p:cNvSpPr>
          <p:nvPr>
            <p:ph type="subTitle" idx="6"/>
          </p:nvPr>
        </p:nvSpPr>
        <p:spPr>
          <a:xfrm>
            <a:off x="474421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901" name="Google Shape;901;p29"/>
          <p:cNvSpPr txBox="1">
            <a:spLocks noGrp="1"/>
          </p:cNvSpPr>
          <p:nvPr>
            <p:ph type="subTitle" idx="7"/>
          </p:nvPr>
        </p:nvSpPr>
        <p:spPr>
          <a:xfrm>
            <a:off x="3153525" y="2770315"/>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2" name="Google Shape;902;p29"/>
          <p:cNvSpPr txBox="1">
            <a:spLocks noGrp="1"/>
          </p:cNvSpPr>
          <p:nvPr>
            <p:ph type="subTitle" idx="8"/>
          </p:nvPr>
        </p:nvSpPr>
        <p:spPr>
          <a:xfrm>
            <a:off x="3153525" y="22892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903" name="Google Shape;903;p29"/>
          <p:cNvSpPr txBox="1">
            <a:spLocks noGrp="1"/>
          </p:cNvSpPr>
          <p:nvPr>
            <p:ph type="subTitle" idx="9"/>
          </p:nvPr>
        </p:nvSpPr>
        <p:spPr>
          <a:xfrm>
            <a:off x="6334875" y="2770315"/>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4" name="Google Shape;904;p29"/>
          <p:cNvSpPr txBox="1">
            <a:spLocks noGrp="1"/>
          </p:cNvSpPr>
          <p:nvPr>
            <p:ph type="subTitle" idx="13"/>
          </p:nvPr>
        </p:nvSpPr>
        <p:spPr>
          <a:xfrm>
            <a:off x="6334875" y="22892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905" name="Google Shape;905;p29"/>
          <p:cNvSpPr/>
          <p:nvPr/>
        </p:nvSpPr>
        <p:spPr>
          <a:xfrm>
            <a:off x="-545638" y="2188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29"/>
          <p:cNvSpPr/>
          <p:nvPr/>
        </p:nvSpPr>
        <p:spPr>
          <a:xfrm>
            <a:off x="-545638" y="54674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29"/>
          <p:cNvSpPr/>
          <p:nvPr/>
        </p:nvSpPr>
        <p:spPr>
          <a:xfrm>
            <a:off x="-545638" y="874874"/>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29"/>
          <p:cNvSpPr/>
          <p:nvPr/>
        </p:nvSpPr>
        <p:spPr>
          <a:xfrm>
            <a:off x="-545638" y="12027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29"/>
          <p:cNvSpPr/>
          <p:nvPr/>
        </p:nvSpPr>
        <p:spPr>
          <a:xfrm>
            <a:off x="10889367" y="5878900"/>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29"/>
          <p:cNvSpPr/>
          <p:nvPr/>
        </p:nvSpPr>
        <p:spPr>
          <a:xfrm rot="5400000" flipH="1">
            <a:off x="520607" y="496316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29"/>
          <p:cNvSpPr/>
          <p:nvPr/>
        </p:nvSpPr>
        <p:spPr>
          <a:xfrm rot="5400000" flipH="1">
            <a:off x="727998" y="586408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29"/>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9"/>
          <p:cNvSpPr/>
          <p:nvPr/>
        </p:nvSpPr>
        <p:spPr>
          <a:xfrm>
            <a:off x="4266451" y="62118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9"/>
          <p:cNvSpPr/>
          <p:nvPr/>
        </p:nvSpPr>
        <p:spPr>
          <a:xfrm>
            <a:off x="728051" y="211483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29"/>
          <p:cNvSpPr/>
          <p:nvPr/>
        </p:nvSpPr>
        <p:spPr>
          <a:xfrm>
            <a:off x="830100" y="4084200"/>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29"/>
          <p:cNvSpPr/>
          <p:nvPr/>
        </p:nvSpPr>
        <p:spPr>
          <a:xfrm>
            <a:off x="11644933" y="47739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29"/>
          <p:cNvSpPr/>
          <p:nvPr/>
        </p:nvSpPr>
        <p:spPr>
          <a:xfrm>
            <a:off x="11505133" y="25694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8" name="Google Shape;918;p29"/>
          <p:cNvGrpSpPr/>
          <p:nvPr/>
        </p:nvGrpSpPr>
        <p:grpSpPr>
          <a:xfrm>
            <a:off x="1679184" y="3028695"/>
            <a:ext cx="364000" cy="364400"/>
            <a:chOff x="6527963" y="1842121"/>
            <a:chExt cx="273000" cy="273300"/>
          </a:xfrm>
        </p:grpSpPr>
        <p:cxnSp>
          <p:nvCxnSpPr>
            <p:cNvPr id="919" name="Google Shape;919;p29"/>
            <p:cNvCxnSpPr/>
            <p:nvPr/>
          </p:nvCxnSpPr>
          <p:spPr>
            <a:xfrm>
              <a:off x="6664446"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920" name="Google Shape;920;p29"/>
            <p:cNvCxnSpPr/>
            <p:nvPr/>
          </p:nvCxnSpPr>
          <p:spPr>
            <a:xfrm rot="10800000">
              <a:off x="6527963"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921" name="Google Shape;921;p29"/>
            <p:cNvCxnSpPr/>
            <p:nvPr/>
          </p:nvCxnSpPr>
          <p:spPr>
            <a:xfrm>
              <a:off x="6664477"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922" name="Google Shape;922;p29"/>
            <p:cNvCxnSpPr/>
            <p:nvPr/>
          </p:nvCxnSpPr>
          <p:spPr>
            <a:xfrm>
              <a:off x="6664397" y="184180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923" name="Google Shape;923;p29"/>
          <p:cNvGrpSpPr/>
          <p:nvPr/>
        </p:nvGrpSpPr>
        <p:grpSpPr>
          <a:xfrm>
            <a:off x="11365317" y="855961"/>
            <a:ext cx="364000" cy="364400"/>
            <a:chOff x="6527963" y="1842121"/>
            <a:chExt cx="273000" cy="273300"/>
          </a:xfrm>
        </p:grpSpPr>
        <p:cxnSp>
          <p:nvCxnSpPr>
            <p:cNvPr id="924" name="Google Shape;924;p29"/>
            <p:cNvCxnSpPr/>
            <p:nvPr/>
          </p:nvCxnSpPr>
          <p:spPr>
            <a:xfrm>
              <a:off x="6664446"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925" name="Google Shape;925;p29"/>
            <p:cNvCxnSpPr/>
            <p:nvPr/>
          </p:nvCxnSpPr>
          <p:spPr>
            <a:xfrm rot="10800000">
              <a:off x="6527963"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926" name="Google Shape;926;p29"/>
            <p:cNvCxnSpPr/>
            <p:nvPr/>
          </p:nvCxnSpPr>
          <p:spPr>
            <a:xfrm>
              <a:off x="6664477"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927" name="Google Shape;927;p29"/>
            <p:cNvCxnSpPr/>
            <p:nvPr/>
          </p:nvCxnSpPr>
          <p:spPr>
            <a:xfrm>
              <a:off x="6664397" y="18418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3469201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28"/>
        <p:cNvGrpSpPr/>
        <p:nvPr/>
      </p:nvGrpSpPr>
      <p:grpSpPr>
        <a:xfrm>
          <a:off x="0" y="0"/>
          <a:ext cx="0" cy="0"/>
          <a:chOff x="0" y="0"/>
          <a:chExt cx="0" cy="0"/>
        </a:xfrm>
      </p:grpSpPr>
      <p:sp>
        <p:nvSpPr>
          <p:cNvPr id="929" name="Google Shape;929;p30"/>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930" name="Google Shape;930;p30"/>
          <p:cNvSpPr txBox="1">
            <a:spLocks noGrp="1"/>
          </p:cNvSpPr>
          <p:nvPr>
            <p:ph type="subTitle" idx="1"/>
          </p:nvPr>
        </p:nvSpPr>
        <p:spPr>
          <a:xfrm>
            <a:off x="2913467" y="2403081"/>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1" name="Google Shape;931;p30"/>
          <p:cNvSpPr txBox="1">
            <a:spLocks noGrp="1"/>
          </p:cNvSpPr>
          <p:nvPr>
            <p:ph type="subTitle" idx="2"/>
          </p:nvPr>
        </p:nvSpPr>
        <p:spPr>
          <a:xfrm>
            <a:off x="2913467" y="1922000"/>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32" name="Google Shape;932;p30"/>
          <p:cNvSpPr txBox="1">
            <a:spLocks noGrp="1"/>
          </p:cNvSpPr>
          <p:nvPr>
            <p:ph type="subTitle" idx="3"/>
          </p:nvPr>
        </p:nvSpPr>
        <p:spPr>
          <a:xfrm>
            <a:off x="2913467" y="5467448"/>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3" name="Google Shape;933;p30"/>
          <p:cNvSpPr txBox="1">
            <a:spLocks noGrp="1"/>
          </p:cNvSpPr>
          <p:nvPr>
            <p:ph type="subTitle" idx="4"/>
          </p:nvPr>
        </p:nvSpPr>
        <p:spPr>
          <a:xfrm>
            <a:off x="2913467" y="4986367"/>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34" name="Google Shape;934;p30"/>
          <p:cNvSpPr txBox="1">
            <a:spLocks noGrp="1"/>
          </p:cNvSpPr>
          <p:nvPr>
            <p:ph type="subTitle" idx="5"/>
          </p:nvPr>
        </p:nvSpPr>
        <p:spPr>
          <a:xfrm>
            <a:off x="2913467" y="3935264"/>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5" name="Google Shape;935;p30"/>
          <p:cNvSpPr txBox="1">
            <a:spLocks noGrp="1"/>
          </p:cNvSpPr>
          <p:nvPr>
            <p:ph type="subTitle" idx="6"/>
          </p:nvPr>
        </p:nvSpPr>
        <p:spPr>
          <a:xfrm>
            <a:off x="2913467" y="3454184"/>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36" name="Google Shape;936;p30"/>
          <p:cNvSpPr txBox="1">
            <a:spLocks noGrp="1"/>
          </p:cNvSpPr>
          <p:nvPr>
            <p:ph type="subTitle" idx="7"/>
          </p:nvPr>
        </p:nvSpPr>
        <p:spPr>
          <a:xfrm>
            <a:off x="7870067" y="2403081"/>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7" name="Google Shape;937;p30"/>
          <p:cNvSpPr txBox="1">
            <a:spLocks noGrp="1"/>
          </p:cNvSpPr>
          <p:nvPr>
            <p:ph type="subTitle" idx="8"/>
          </p:nvPr>
        </p:nvSpPr>
        <p:spPr>
          <a:xfrm>
            <a:off x="7870067" y="1922000"/>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38" name="Google Shape;938;p30"/>
          <p:cNvSpPr txBox="1">
            <a:spLocks noGrp="1"/>
          </p:cNvSpPr>
          <p:nvPr>
            <p:ph type="subTitle" idx="9"/>
          </p:nvPr>
        </p:nvSpPr>
        <p:spPr>
          <a:xfrm>
            <a:off x="7870067" y="5467448"/>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9" name="Google Shape;939;p30"/>
          <p:cNvSpPr txBox="1">
            <a:spLocks noGrp="1"/>
          </p:cNvSpPr>
          <p:nvPr>
            <p:ph type="subTitle" idx="13"/>
          </p:nvPr>
        </p:nvSpPr>
        <p:spPr>
          <a:xfrm>
            <a:off x="7870067" y="4986367"/>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40" name="Google Shape;940;p30"/>
          <p:cNvSpPr txBox="1">
            <a:spLocks noGrp="1"/>
          </p:cNvSpPr>
          <p:nvPr>
            <p:ph type="subTitle" idx="14"/>
          </p:nvPr>
        </p:nvSpPr>
        <p:spPr>
          <a:xfrm>
            <a:off x="7870067" y="3935264"/>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1" name="Google Shape;941;p30"/>
          <p:cNvSpPr txBox="1">
            <a:spLocks noGrp="1"/>
          </p:cNvSpPr>
          <p:nvPr>
            <p:ph type="subTitle" idx="15"/>
          </p:nvPr>
        </p:nvSpPr>
        <p:spPr>
          <a:xfrm>
            <a:off x="7870067" y="3454184"/>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42" name="Google Shape;942;p30"/>
          <p:cNvSpPr/>
          <p:nvPr/>
        </p:nvSpPr>
        <p:spPr>
          <a:xfrm rot="10800000">
            <a:off x="-1637693" y="-979949"/>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0"/>
          <p:cNvSpPr/>
          <p:nvPr/>
        </p:nvSpPr>
        <p:spPr>
          <a:xfrm rot="10800000">
            <a:off x="315267" y="3410352"/>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020600" y="4900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5" name="Google Shape;945;p30"/>
          <p:cNvGrpSpPr/>
          <p:nvPr/>
        </p:nvGrpSpPr>
        <p:grpSpPr>
          <a:xfrm>
            <a:off x="471500" y="350141"/>
            <a:ext cx="249200" cy="249600"/>
            <a:chOff x="5475725" y="484931"/>
            <a:chExt cx="186900" cy="187200"/>
          </a:xfrm>
        </p:grpSpPr>
        <p:cxnSp>
          <p:nvCxnSpPr>
            <p:cNvPr id="946" name="Google Shape;946;p30"/>
            <p:cNvCxnSpPr/>
            <p:nvPr/>
          </p:nvCxnSpPr>
          <p:spPr>
            <a:xfrm>
              <a:off x="5569177" y="484931"/>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947" name="Google Shape;947;p30"/>
            <p:cNvCxnSpPr/>
            <p:nvPr/>
          </p:nvCxnSpPr>
          <p:spPr>
            <a:xfrm rot="10800000">
              <a:off x="5475725" y="578379"/>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948" name="Google Shape;948;p30"/>
            <p:cNvCxnSpPr/>
            <p:nvPr/>
          </p:nvCxnSpPr>
          <p:spPr>
            <a:xfrm>
              <a:off x="5569173" y="484705"/>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949" name="Google Shape;949;p30"/>
            <p:cNvCxnSpPr/>
            <p:nvPr/>
          </p:nvCxnSpPr>
          <p:spPr>
            <a:xfrm>
              <a:off x="5569168" y="484705"/>
              <a:ext cx="0" cy="187100"/>
            </a:xfrm>
            <a:prstGeom prst="straightConnector1">
              <a:avLst/>
            </a:prstGeom>
            <a:noFill/>
            <a:ln w="19050" cap="flat" cmpd="sng">
              <a:solidFill>
                <a:schemeClr val="accent1"/>
              </a:solidFill>
              <a:prstDash val="solid"/>
              <a:round/>
              <a:headEnd type="none" w="med" len="med"/>
              <a:tailEnd type="none" w="med" len="med"/>
            </a:ln>
          </p:spPr>
        </p:cxnSp>
      </p:grpSp>
      <p:grpSp>
        <p:nvGrpSpPr>
          <p:cNvPr id="950" name="Google Shape;950;p30"/>
          <p:cNvGrpSpPr/>
          <p:nvPr/>
        </p:nvGrpSpPr>
        <p:grpSpPr>
          <a:xfrm>
            <a:off x="471500" y="5909661"/>
            <a:ext cx="364000" cy="364400"/>
            <a:chOff x="-1642400" y="5632396"/>
            <a:chExt cx="273000" cy="273300"/>
          </a:xfrm>
        </p:grpSpPr>
        <p:cxnSp>
          <p:nvCxnSpPr>
            <p:cNvPr id="951" name="Google Shape;951;p30"/>
            <p:cNvCxnSpPr/>
            <p:nvPr/>
          </p:nvCxnSpPr>
          <p:spPr>
            <a:xfrm>
              <a:off x="-1505916" y="56323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952" name="Google Shape;952;p30"/>
            <p:cNvCxnSpPr/>
            <p:nvPr/>
          </p:nvCxnSpPr>
          <p:spPr>
            <a:xfrm rot="10800000">
              <a:off x="-1642400" y="57689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953" name="Google Shape;953;p30"/>
            <p:cNvCxnSpPr/>
            <p:nvPr/>
          </p:nvCxnSpPr>
          <p:spPr>
            <a:xfrm>
              <a:off x="-1505885" y="56320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954" name="Google Shape;954;p30"/>
            <p:cNvCxnSpPr/>
            <p:nvPr/>
          </p:nvCxnSpPr>
          <p:spPr>
            <a:xfrm>
              <a:off x="-1505966" y="563208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955" name="Google Shape;955;p30"/>
          <p:cNvGrpSpPr/>
          <p:nvPr/>
        </p:nvGrpSpPr>
        <p:grpSpPr>
          <a:xfrm>
            <a:off x="10231266" y="4900359"/>
            <a:ext cx="2962668" cy="2965608"/>
            <a:chOff x="7673449" y="3675269"/>
            <a:chExt cx="2222001" cy="2224206"/>
          </a:xfrm>
        </p:grpSpPr>
        <p:sp>
          <p:nvSpPr>
            <p:cNvPr id="956" name="Google Shape;956;p30"/>
            <p:cNvSpPr/>
            <p:nvPr/>
          </p:nvSpPr>
          <p:spPr>
            <a:xfrm flipH="1">
              <a:off x="7872458" y="387642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flipH="1">
              <a:off x="7721507" y="411701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flipH="1">
              <a:off x="7673449" y="442321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flipH="1">
              <a:off x="7734651" y="476648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flipH="1">
              <a:off x="7896486" y="446253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flipH="1">
              <a:off x="8145812" y="414987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flipH="1">
              <a:off x="8458598" y="390055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flipH="1">
              <a:off x="8762553" y="373872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flipH="1">
              <a:off x="8419166" y="367526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flipH="1">
              <a:off x="8113054" y="372342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6" name="Google Shape;966;p30"/>
          <p:cNvGrpSpPr/>
          <p:nvPr/>
        </p:nvGrpSpPr>
        <p:grpSpPr>
          <a:xfrm>
            <a:off x="11241033" y="1878195"/>
            <a:ext cx="364000" cy="364400"/>
            <a:chOff x="-1642400" y="5722996"/>
            <a:chExt cx="273000" cy="273300"/>
          </a:xfrm>
        </p:grpSpPr>
        <p:cxnSp>
          <p:nvCxnSpPr>
            <p:cNvPr id="967" name="Google Shape;967;p30"/>
            <p:cNvCxnSpPr/>
            <p:nvPr/>
          </p:nvCxnSpPr>
          <p:spPr>
            <a:xfrm>
              <a:off x="-1505916" y="57229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968" name="Google Shape;968;p30"/>
            <p:cNvCxnSpPr/>
            <p:nvPr/>
          </p:nvCxnSpPr>
          <p:spPr>
            <a:xfrm rot="10800000">
              <a:off x="-1642400" y="58595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969" name="Google Shape;969;p30"/>
            <p:cNvCxnSpPr/>
            <p:nvPr/>
          </p:nvCxnSpPr>
          <p:spPr>
            <a:xfrm>
              <a:off x="-1505885" y="57226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970" name="Google Shape;970;p30"/>
            <p:cNvCxnSpPr/>
            <p:nvPr/>
          </p:nvCxnSpPr>
          <p:spPr>
            <a:xfrm>
              <a:off x="-1505966" y="5722681"/>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2464297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971"/>
        <p:cNvGrpSpPr/>
        <p:nvPr/>
      </p:nvGrpSpPr>
      <p:grpSpPr>
        <a:xfrm>
          <a:off x="0" y="0"/>
          <a:ext cx="0" cy="0"/>
          <a:chOff x="0" y="0"/>
          <a:chExt cx="0" cy="0"/>
        </a:xfrm>
      </p:grpSpPr>
      <p:sp>
        <p:nvSpPr>
          <p:cNvPr id="972" name="Google Shape;972;p31"/>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973" name="Google Shape;973;p31"/>
          <p:cNvSpPr txBox="1">
            <a:spLocks noGrp="1"/>
          </p:cNvSpPr>
          <p:nvPr>
            <p:ph type="subTitle" idx="1"/>
          </p:nvPr>
        </p:nvSpPr>
        <p:spPr>
          <a:xfrm>
            <a:off x="156286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4" name="Google Shape;974;p31"/>
          <p:cNvSpPr txBox="1">
            <a:spLocks noGrp="1"/>
          </p:cNvSpPr>
          <p:nvPr>
            <p:ph type="subTitle" idx="2"/>
          </p:nvPr>
        </p:nvSpPr>
        <p:spPr>
          <a:xfrm>
            <a:off x="156286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75" name="Google Shape;975;p31"/>
          <p:cNvSpPr txBox="1">
            <a:spLocks noGrp="1"/>
          </p:cNvSpPr>
          <p:nvPr>
            <p:ph type="subTitle" idx="3"/>
          </p:nvPr>
        </p:nvSpPr>
        <p:spPr>
          <a:xfrm>
            <a:off x="792556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6" name="Google Shape;976;p31"/>
          <p:cNvSpPr txBox="1">
            <a:spLocks noGrp="1"/>
          </p:cNvSpPr>
          <p:nvPr>
            <p:ph type="subTitle" idx="4"/>
          </p:nvPr>
        </p:nvSpPr>
        <p:spPr>
          <a:xfrm>
            <a:off x="792556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77" name="Google Shape;977;p31"/>
          <p:cNvSpPr txBox="1">
            <a:spLocks noGrp="1"/>
          </p:cNvSpPr>
          <p:nvPr>
            <p:ph type="subTitle" idx="5"/>
          </p:nvPr>
        </p:nvSpPr>
        <p:spPr>
          <a:xfrm>
            <a:off x="474421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8" name="Google Shape;978;p31"/>
          <p:cNvSpPr txBox="1">
            <a:spLocks noGrp="1"/>
          </p:cNvSpPr>
          <p:nvPr>
            <p:ph type="subTitle" idx="6"/>
          </p:nvPr>
        </p:nvSpPr>
        <p:spPr>
          <a:xfrm>
            <a:off x="474421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79" name="Google Shape;979;p31"/>
          <p:cNvSpPr txBox="1">
            <a:spLocks noGrp="1"/>
          </p:cNvSpPr>
          <p:nvPr>
            <p:ph type="subTitle" idx="7"/>
          </p:nvPr>
        </p:nvSpPr>
        <p:spPr>
          <a:xfrm>
            <a:off x="1562865" y="2770315"/>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0" name="Google Shape;980;p31"/>
          <p:cNvSpPr txBox="1">
            <a:spLocks noGrp="1"/>
          </p:cNvSpPr>
          <p:nvPr>
            <p:ph type="subTitle" idx="8"/>
          </p:nvPr>
        </p:nvSpPr>
        <p:spPr>
          <a:xfrm>
            <a:off x="1562865" y="22892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81" name="Google Shape;981;p31"/>
          <p:cNvSpPr txBox="1">
            <a:spLocks noGrp="1"/>
          </p:cNvSpPr>
          <p:nvPr>
            <p:ph type="subTitle" idx="9"/>
          </p:nvPr>
        </p:nvSpPr>
        <p:spPr>
          <a:xfrm>
            <a:off x="4744215" y="2770315"/>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2" name="Google Shape;982;p31"/>
          <p:cNvSpPr txBox="1">
            <a:spLocks noGrp="1"/>
          </p:cNvSpPr>
          <p:nvPr>
            <p:ph type="subTitle" idx="13"/>
          </p:nvPr>
        </p:nvSpPr>
        <p:spPr>
          <a:xfrm>
            <a:off x="4744215" y="22892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83" name="Google Shape;983;p31"/>
          <p:cNvSpPr txBox="1">
            <a:spLocks noGrp="1"/>
          </p:cNvSpPr>
          <p:nvPr>
            <p:ph type="subTitle" idx="14"/>
          </p:nvPr>
        </p:nvSpPr>
        <p:spPr>
          <a:xfrm>
            <a:off x="7925565" y="2770315"/>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4" name="Google Shape;984;p31"/>
          <p:cNvSpPr txBox="1">
            <a:spLocks noGrp="1"/>
          </p:cNvSpPr>
          <p:nvPr>
            <p:ph type="subTitle" idx="15"/>
          </p:nvPr>
        </p:nvSpPr>
        <p:spPr>
          <a:xfrm>
            <a:off x="7925565" y="22892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85" name="Google Shape;985;p31"/>
          <p:cNvSpPr/>
          <p:nvPr/>
        </p:nvSpPr>
        <p:spPr>
          <a:xfrm>
            <a:off x="-1374325" y="365455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1"/>
          <p:cNvSpPr/>
          <p:nvPr/>
        </p:nvSpPr>
        <p:spPr>
          <a:xfrm>
            <a:off x="505034" y="3654580"/>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1"/>
          <p:cNvSpPr/>
          <p:nvPr/>
        </p:nvSpPr>
        <p:spPr>
          <a:xfrm rot="10800000" flipH="1">
            <a:off x="10203701" y="-737576"/>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1"/>
          <p:cNvSpPr/>
          <p:nvPr/>
        </p:nvSpPr>
        <p:spPr>
          <a:xfrm rot="10800000" flipH="1">
            <a:off x="10990780" y="564652"/>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a:off x="626451" y="2318033"/>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5468384" y="6045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7588633" y="58529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a:off x="10711933" y="15373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3978867" y="55554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4" name="Google Shape;994;p31"/>
          <p:cNvGrpSpPr/>
          <p:nvPr/>
        </p:nvGrpSpPr>
        <p:grpSpPr>
          <a:xfrm>
            <a:off x="9350457" y="5751301"/>
            <a:ext cx="2219921" cy="575767"/>
            <a:chOff x="7012842" y="4313475"/>
            <a:chExt cx="1664941" cy="431825"/>
          </a:xfrm>
        </p:grpSpPr>
        <p:sp>
          <p:nvSpPr>
            <p:cNvPr id="995" name="Google Shape;995;p31"/>
            <p:cNvSpPr/>
            <p:nvPr/>
          </p:nvSpPr>
          <p:spPr>
            <a:xfrm rot="10800000">
              <a:off x="8245958" y="4536403"/>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1"/>
            <p:cNvSpPr/>
            <p:nvPr/>
          </p:nvSpPr>
          <p:spPr>
            <a:xfrm rot="10800000">
              <a:off x="8269565" y="4432177"/>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1"/>
            <p:cNvSpPr/>
            <p:nvPr/>
          </p:nvSpPr>
          <p:spPr>
            <a:xfrm rot="10800000">
              <a:off x="8336154" y="4351558"/>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10800000">
              <a:off x="8435703" y="4313475"/>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1"/>
            <p:cNvSpPr/>
            <p:nvPr/>
          </p:nvSpPr>
          <p:spPr>
            <a:xfrm rot="10800000">
              <a:off x="8516322" y="4327728"/>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1"/>
            <p:cNvSpPr/>
            <p:nvPr/>
          </p:nvSpPr>
          <p:spPr>
            <a:xfrm rot="10800000">
              <a:off x="8573112" y="4384741"/>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1"/>
            <p:cNvSpPr/>
            <p:nvPr/>
          </p:nvSpPr>
          <p:spPr>
            <a:xfrm rot="10800000">
              <a:off x="8606518" y="4479613"/>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1"/>
            <p:cNvSpPr/>
            <p:nvPr/>
          </p:nvSpPr>
          <p:spPr>
            <a:xfrm rot="10800000">
              <a:off x="8601618" y="4564909"/>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10800000">
              <a:off x="8568435" y="4626598"/>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1"/>
            <p:cNvSpPr/>
            <p:nvPr/>
          </p:nvSpPr>
          <p:spPr>
            <a:xfrm rot="10800000">
              <a:off x="8511645" y="4669357"/>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1"/>
            <p:cNvSpPr/>
            <p:nvPr/>
          </p:nvSpPr>
          <p:spPr>
            <a:xfrm rot="10800000">
              <a:off x="8431026" y="4674034"/>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10800000">
              <a:off x="8331254" y="4650205"/>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1"/>
            <p:cNvSpPr/>
            <p:nvPr/>
          </p:nvSpPr>
          <p:spPr>
            <a:xfrm rot="10800000">
              <a:off x="8264888" y="4593415"/>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1"/>
            <p:cNvSpPr/>
            <p:nvPr/>
          </p:nvSpPr>
          <p:spPr>
            <a:xfrm rot="10800000">
              <a:off x="7012842" y="4536403"/>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1"/>
            <p:cNvSpPr/>
            <p:nvPr/>
          </p:nvSpPr>
          <p:spPr>
            <a:xfrm rot="10800000">
              <a:off x="7036449" y="4432177"/>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1"/>
            <p:cNvSpPr/>
            <p:nvPr/>
          </p:nvSpPr>
          <p:spPr>
            <a:xfrm rot="10800000">
              <a:off x="7107492" y="4351558"/>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1"/>
            <p:cNvSpPr/>
            <p:nvPr/>
          </p:nvSpPr>
          <p:spPr>
            <a:xfrm rot="10800000">
              <a:off x="7207263" y="4313475"/>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1"/>
            <p:cNvSpPr/>
            <p:nvPr/>
          </p:nvSpPr>
          <p:spPr>
            <a:xfrm rot="10800000">
              <a:off x="7282983" y="4327728"/>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1"/>
            <p:cNvSpPr/>
            <p:nvPr/>
          </p:nvSpPr>
          <p:spPr>
            <a:xfrm rot="10800000">
              <a:off x="7339995" y="4384741"/>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1"/>
            <p:cNvSpPr/>
            <p:nvPr/>
          </p:nvSpPr>
          <p:spPr>
            <a:xfrm rot="10800000">
              <a:off x="7373178" y="4479613"/>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1"/>
            <p:cNvSpPr/>
            <p:nvPr/>
          </p:nvSpPr>
          <p:spPr>
            <a:xfrm rot="10800000">
              <a:off x="7373178" y="4564909"/>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1"/>
            <p:cNvSpPr/>
            <p:nvPr/>
          </p:nvSpPr>
          <p:spPr>
            <a:xfrm rot="10800000">
              <a:off x="7339995" y="4626598"/>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1"/>
            <p:cNvSpPr/>
            <p:nvPr/>
          </p:nvSpPr>
          <p:spPr>
            <a:xfrm rot="10800000">
              <a:off x="7282983" y="4669357"/>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1"/>
            <p:cNvSpPr/>
            <p:nvPr/>
          </p:nvSpPr>
          <p:spPr>
            <a:xfrm rot="10800000">
              <a:off x="7197687" y="4674034"/>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1"/>
            <p:cNvSpPr/>
            <p:nvPr/>
          </p:nvSpPr>
          <p:spPr>
            <a:xfrm rot="10800000">
              <a:off x="7098138" y="4650205"/>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1"/>
            <p:cNvSpPr/>
            <p:nvPr/>
          </p:nvSpPr>
          <p:spPr>
            <a:xfrm rot="10800000">
              <a:off x="7031772" y="4593415"/>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1"/>
            <p:cNvSpPr/>
            <p:nvPr/>
          </p:nvSpPr>
          <p:spPr>
            <a:xfrm rot="10800000">
              <a:off x="7629289" y="4536403"/>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1"/>
            <p:cNvSpPr/>
            <p:nvPr/>
          </p:nvSpPr>
          <p:spPr>
            <a:xfrm rot="10800000">
              <a:off x="7653118" y="4432177"/>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1"/>
            <p:cNvSpPr/>
            <p:nvPr/>
          </p:nvSpPr>
          <p:spPr>
            <a:xfrm rot="10800000">
              <a:off x="7724161" y="4351558"/>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1"/>
            <p:cNvSpPr/>
            <p:nvPr/>
          </p:nvSpPr>
          <p:spPr>
            <a:xfrm rot="10800000">
              <a:off x="7823710" y="4313475"/>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1"/>
            <p:cNvSpPr/>
            <p:nvPr/>
          </p:nvSpPr>
          <p:spPr>
            <a:xfrm rot="10800000">
              <a:off x="7899653" y="4327728"/>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1"/>
            <p:cNvSpPr/>
            <p:nvPr/>
          </p:nvSpPr>
          <p:spPr>
            <a:xfrm rot="10800000">
              <a:off x="7956665" y="4384741"/>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1"/>
            <p:cNvSpPr/>
            <p:nvPr/>
          </p:nvSpPr>
          <p:spPr>
            <a:xfrm rot="10800000">
              <a:off x="7989848" y="4479613"/>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1"/>
            <p:cNvSpPr/>
            <p:nvPr/>
          </p:nvSpPr>
          <p:spPr>
            <a:xfrm rot="10800000">
              <a:off x="7989848" y="4564909"/>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1"/>
            <p:cNvSpPr/>
            <p:nvPr/>
          </p:nvSpPr>
          <p:spPr>
            <a:xfrm rot="10800000">
              <a:off x="7956665" y="4626598"/>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1"/>
            <p:cNvSpPr/>
            <p:nvPr/>
          </p:nvSpPr>
          <p:spPr>
            <a:xfrm rot="10800000">
              <a:off x="7899653" y="4669357"/>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1"/>
            <p:cNvSpPr/>
            <p:nvPr/>
          </p:nvSpPr>
          <p:spPr>
            <a:xfrm rot="10800000">
              <a:off x="7814357" y="4674034"/>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1"/>
            <p:cNvSpPr/>
            <p:nvPr/>
          </p:nvSpPr>
          <p:spPr>
            <a:xfrm rot="10800000">
              <a:off x="7719484" y="4650205"/>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1"/>
            <p:cNvSpPr/>
            <p:nvPr/>
          </p:nvSpPr>
          <p:spPr>
            <a:xfrm rot="10800000">
              <a:off x="7653118" y="4593415"/>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4" name="Google Shape;1034;p31"/>
          <p:cNvGrpSpPr/>
          <p:nvPr/>
        </p:nvGrpSpPr>
        <p:grpSpPr>
          <a:xfrm>
            <a:off x="768951" y="855977"/>
            <a:ext cx="364000" cy="364400"/>
            <a:chOff x="-147787" y="1086708"/>
            <a:chExt cx="273000" cy="273300"/>
          </a:xfrm>
        </p:grpSpPr>
        <p:cxnSp>
          <p:nvCxnSpPr>
            <p:cNvPr id="1035" name="Google Shape;1035;p31"/>
            <p:cNvCxnSpPr/>
            <p:nvPr/>
          </p:nvCxnSpPr>
          <p:spPr>
            <a:xfrm>
              <a:off x="-11304" y="108670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036" name="Google Shape;1036;p31"/>
            <p:cNvCxnSpPr/>
            <p:nvPr/>
          </p:nvCxnSpPr>
          <p:spPr>
            <a:xfrm rot="10800000">
              <a:off x="-147787" y="122322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037" name="Google Shape;1037;p31"/>
            <p:cNvCxnSpPr/>
            <p:nvPr/>
          </p:nvCxnSpPr>
          <p:spPr>
            <a:xfrm>
              <a:off x="-11273" y="108639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038" name="Google Shape;1038;p31"/>
            <p:cNvCxnSpPr/>
            <p:nvPr/>
          </p:nvCxnSpPr>
          <p:spPr>
            <a:xfrm>
              <a:off x="-11353" y="1086394"/>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3571763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39"/>
        <p:cNvGrpSpPr/>
        <p:nvPr/>
      </p:nvGrpSpPr>
      <p:grpSpPr>
        <a:xfrm>
          <a:off x="0" y="0"/>
          <a:ext cx="0" cy="0"/>
          <a:chOff x="0" y="0"/>
          <a:chExt cx="0" cy="0"/>
        </a:xfrm>
      </p:grpSpPr>
      <p:sp>
        <p:nvSpPr>
          <p:cNvPr id="1040" name="Google Shape;1040;p32"/>
          <p:cNvSpPr txBox="1"/>
          <p:nvPr/>
        </p:nvSpPr>
        <p:spPr>
          <a:xfrm>
            <a:off x="3127000" y="4580617"/>
            <a:ext cx="5938000" cy="824000"/>
          </a:xfrm>
          <a:prstGeom prst="rect">
            <a:avLst/>
          </a:prstGeom>
          <a:noFill/>
          <a:ln>
            <a:noFill/>
          </a:ln>
        </p:spPr>
        <p:txBody>
          <a:bodyPr spcFirstLastPara="1" wrap="square" lIns="172700" tIns="172700" rIns="172700" bIns="172700" anchor="ctr" anchorCtr="0">
            <a:noAutofit/>
          </a:bodyPr>
          <a:lstStyle/>
          <a:p>
            <a:pPr marL="0" lvl="0" indent="0" algn="ctr" rtl="0">
              <a:spcBef>
                <a:spcPts val="400"/>
              </a:spcBef>
              <a:spcAft>
                <a:spcPts val="0"/>
              </a:spcAft>
              <a:buSzPts val="1100"/>
              <a:buNone/>
            </a:pPr>
            <a:r>
              <a:rPr lang="en" sz="1600">
                <a:solidFill>
                  <a:schemeClr val="lt1"/>
                </a:solidFill>
                <a:latin typeface="Quicksand"/>
                <a:ea typeface="Quicksand"/>
                <a:cs typeface="Quicksand"/>
                <a:sym typeface="Quicksand"/>
              </a:rPr>
              <a:t>Créditos: Esta plantilla de presentación fue creada por </a:t>
            </a:r>
            <a:r>
              <a:rPr lang="en" sz="1600">
                <a:solidFill>
                  <a:schemeClr val="accent1"/>
                </a:solidFill>
                <a:uFill>
                  <a:noFill/>
                </a:uFill>
                <a:latin typeface="Quicksand SemiBold"/>
                <a:ea typeface="Quicksand SemiBold"/>
                <a:cs typeface="Quicksand SemiBold"/>
                <a:sym typeface="Quicksand SemiBold"/>
                <a:hlinkClick r:id="rId2">
                  <a:extLst>
                    <a:ext uri="{A12FA001-AC4F-418D-AE19-62706E023703}">
                      <ahyp:hlinkClr xmlns:ahyp="http://schemas.microsoft.com/office/drawing/2018/hyperlinkcolor" xmlns="" val="tx"/>
                    </a:ext>
                  </a:extLst>
                </a:hlinkClick>
              </a:rPr>
              <a:t>Slidesgo</a:t>
            </a:r>
            <a:r>
              <a:rPr lang="en" sz="1600">
                <a:solidFill>
                  <a:schemeClr val="lt1"/>
                </a:solidFill>
                <a:latin typeface="Quicksand"/>
                <a:ea typeface="Quicksand"/>
                <a:cs typeface="Quicksand"/>
                <a:sym typeface="Quicksand"/>
              </a:rPr>
              <a:t>, que incluye iconos de </a:t>
            </a:r>
            <a:r>
              <a:rPr lang="en" sz="1600">
                <a:solidFill>
                  <a:schemeClr val="accent1"/>
                </a:solidFill>
                <a:uFill>
                  <a:noFill/>
                </a:uFill>
                <a:latin typeface="Quicksand SemiBold"/>
                <a:ea typeface="Quicksand SemiBold"/>
                <a:cs typeface="Quicksand SemiBold"/>
                <a:sym typeface="Quicksand SemiBold"/>
                <a:hlinkClick r:id="rId3">
                  <a:extLst>
                    <a:ext uri="{A12FA001-AC4F-418D-AE19-62706E023703}">
                      <ahyp:hlinkClr xmlns:ahyp="http://schemas.microsoft.com/office/drawing/2018/hyperlinkcolor" xmlns="" val="tx"/>
                    </a:ext>
                  </a:extLst>
                </a:hlinkClick>
              </a:rPr>
              <a:t>Flaticon</a:t>
            </a:r>
            <a:r>
              <a:rPr lang="en" sz="1600">
                <a:solidFill>
                  <a:schemeClr val="lt1"/>
                </a:solidFill>
                <a:latin typeface="Quicksand"/>
                <a:ea typeface="Quicksand"/>
                <a:cs typeface="Quicksand"/>
                <a:sym typeface="Quicksand"/>
              </a:rPr>
              <a:t>, e infografías e imágenes de </a:t>
            </a:r>
            <a:r>
              <a:rPr lang="en" sz="1600">
                <a:solidFill>
                  <a:schemeClr val="accent1"/>
                </a:solidFill>
                <a:uFill>
                  <a:noFill/>
                </a:uFill>
                <a:latin typeface="Quicksand SemiBold"/>
                <a:ea typeface="Quicksand SemiBold"/>
                <a:cs typeface="Quicksand SemiBold"/>
                <a:sym typeface="Quicksand SemiBold"/>
                <a:hlinkClick r:id="rId4">
                  <a:extLst>
                    <a:ext uri="{A12FA001-AC4F-418D-AE19-62706E023703}">
                      <ahyp:hlinkClr xmlns:ahyp="http://schemas.microsoft.com/office/drawing/2018/hyperlinkcolor" xmlns="" val="tx"/>
                    </a:ext>
                  </a:extLst>
                </a:hlinkClick>
              </a:rPr>
              <a:t>Freepik</a:t>
            </a:r>
            <a:r>
              <a:rPr lang="en" sz="1600">
                <a:solidFill>
                  <a:schemeClr val="lt1"/>
                </a:solidFill>
                <a:latin typeface="Quicksand"/>
                <a:ea typeface="Quicksand"/>
                <a:cs typeface="Quicksand"/>
                <a:sym typeface="Quicksand"/>
              </a:rPr>
              <a:t>.</a:t>
            </a:r>
            <a:endParaRPr sz="1600">
              <a:solidFill>
                <a:schemeClr val="lt1"/>
              </a:solidFill>
              <a:latin typeface="Quicksand"/>
              <a:ea typeface="Quicksand"/>
              <a:cs typeface="Quicksand"/>
              <a:sym typeface="Quicksand"/>
            </a:endParaRPr>
          </a:p>
        </p:txBody>
      </p:sp>
      <p:sp>
        <p:nvSpPr>
          <p:cNvPr id="1041" name="Google Shape;1041;p32"/>
          <p:cNvSpPr txBox="1">
            <a:spLocks noGrp="1"/>
          </p:cNvSpPr>
          <p:nvPr>
            <p:ph type="subTitle" idx="1"/>
          </p:nvPr>
        </p:nvSpPr>
        <p:spPr>
          <a:xfrm>
            <a:off x="3127000" y="3276933"/>
            <a:ext cx="5938000" cy="1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1pPr>
            <a:lvl2pPr lvl="1"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2pPr>
            <a:lvl3pPr lvl="2"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3pPr>
            <a:lvl4pPr lvl="3"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4pPr>
            <a:lvl5pPr lvl="4"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5pPr>
            <a:lvl6pPr lvl="5"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6pPr>
            <a:lvl7pPr lvl="6"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7pPr>
            <a:lvl8pPr lvl="7"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8pPr>
            <a:lvl9pPr lvl="8"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9pPr>
          </a:lstStyle>
          <a:p>
            <a:endParaRPr/>
          </a:p>
        </p:txBody>
      </p:sp>
      <p:sp>
        <p:nvSpPr>
          <p:cNvPr id="1042" name="Google Shape;1042;p32"/>
          <p:cNvSpPr txBox="1">
            <a:spLocks noGrp="1"/>
          </p:cNvSpPr>
          <p:nvPr>
            <p:ph type="subTitle" idx="2"/>
          </p:nvPr>
        </p:nvSpPr>
        <p:spPr>
          <a:xfrm>
            <a:off x="3127000" y="5538300"/>
            <a:ext cx="5938000" cy="3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1pPr>
            <a:lvl2pPr lvl="1"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2pPr>
            <a:lvl3pPr lvl="2"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3pPr>
            <a:lvl4pPr lvl="3"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4pPr>
            <a:lvl5pPr lvl="4"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5pPr>
            <a:lvl6pPr lvl="5"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6pPr>
            <a:lvl7pPr lvl="6"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7pPr>
            <a:lvl8pPr lvl="7"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8pPr>
            <a:lvl9pPr lvl="8"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9pPr>
          </a:lstStyle>
          <a:p>
            <a:endParaRPr/>
          </a:p>
        </p:txBody>
      </p:sp>
      <p:sp>
        <p:nvSpPr>
          <p:cNvPr id="1043" name="Google Shape;1043;p32"/>
          <p:cNvSpPr txBox="1">
            <a:spLocks noGrp="1"/>
          </p:cNvSpPr>
          <p:nvPr>
            <p:ph type="title"/>
          </p:nvPr>
        </p:nvSpPr>
        <p:spPr>
          <a:xfrm>
            <a:off x="3127000" y="719367"/>
            <a:ext cx="5938000" cy="1273200"/>
          </a:xfrm>
          <a:prstGeom prst="rect">
            <a:avLst/>
          </a:prstGeom>
        </p:spPr>
        <p:txBody>
          <a:bodyPr spcFirstLastPara="1" wrap="square" lIns="91425" tIns="91425" rIns="91425" bIns="91425" anchor="t" anchorCtr="0">
            <a:noAutofit/>
          </a:bodyPr>
          <a:lstStyle>
            <a:lvl1pPr lvl="0" rtl="0">
              <a:spcBef>
                <a:spcPts val="0"/>
              </a:spcBef>
              <a:spcAft>
                <a:spcPts val="0"/>
              </a:spcAft>
              <a:buSzPts val="5700"/>
              <a:buNone/>
              <a:defRPr sz="7600"/>
            </a:lvl1pPr>
            <a:lvl2pPr lvl="1" rtl="0">
              <a:spcBef>
                <a:spcPts val="0"/>
              </a:spcBef>
              <a:spcAft>
                <a:spcPts val="0"/>
              </a:spcAft>
              <a:buSzPts val="5700"/>
              <a:buNone/>
              <a:defRPr sz="7600"/>
            </a:lvl2pPr>
            <a:lvl3pPr lvl="2" rtl="0">
              <a:spcBef>
                <a:spcPts val="0"/>
              </a:spcBef>
              <a:spcAft>
                <a:spcPts val="0"/>
              </a:spcAft>
              <a:buSzPts val="5700"/>
              <a:buNone/>
              <a:defRPr sz="7600"/>
            </a:lvl3pPr>
            <a:lvl4pPr lvl="3" rtl="0">
              <a:spcBef>
                <a:spcPts val="0"/>
              </a:spcBef>
              <a:spcAft>
                <a:spcPts val="0"/>
              </a:spcAft>
              <a:buSzPts val="5700"/>
              <a:buNone/>
              <a:defRPr sz="7600"/>
            </a:lvl4pPr>
            <a:lvl5pPr lvl="4" rtl="0">
              <a:spcBef>
                <a:spcPts val="0"/>
              </a:spcBef>
              <a:spcAft>
                <a:spcPts val="0"/>
              </a:spcAft>
              <a:buSzPts val="5700"/>
              <a:buNone/>
              <a:defRPr sz="7600"/>
            </a:lvl5pPr>
            <a:lvl6pPr lvl="5" rtl="0">
              <a:spcBef>
                <a:spcPts val="0"/>
              </a:spcBef>
              <a:spcAft>
                <a:spcPts val="0"/>
              </a:spcAft>
              <a:buSzPts val="5700"/>
              <a:buNone/>
              <a:defRPr sz="7600"/>
            </a:lvl6pPr>
            <a:lvl7pPr lvl="6" rtl="0">
              <a:spcBef>
                <a:spcPts val="0"/>
              </a:spcBef>
              <a:spcAft>
                <a:spcPts val="0"/>
              </a:spcAft>
              <a:buSzPts val="5700"/>
              <a:buNone/>
              <a:defRPr sz="7600"/>
            </a:lvl7pPr>
            <a:lvl8pPr lvl="7" rtl="0">
              <a:spcBef>
                <a:spcPts val="0"/>
              </a:spcBef>
              <a:spcAft>
                <a:spcPts val="0"/>
              </a:spcAft>
              <a:buSzPts val="5700"/>
              <a:buNone/>
              <a:defRPr sz="7600"/>
            </a:lvl8pPr>
            <a:lvl9pPr lvl="8" rtl="0">
              <a:spcBef>
                <a:spcPts val="0"/>
              </a:spcBef>
              <a:spcAft>
                <a:spcPts val="0"/>
              </a:spcAft>
              <a:buSzPts val="5700"/>
              <a:buNone/>
              <a:defRPr sz="7600"/>
            </a:lvl9pPr>
          </a:lstStyle>
          <a:p>
            <a:endParaRPr/>
          </a:p>
        </p:txBody>
      </p:sp>
      <p:sp>
        <p:nvSpPr>
          <p:cNvPr id="1044" name="Google Shape;1044;p32"/>
          <p:cNvSpPr/>
          <p:nvPr/>
        </p:nvSpPr>
        <p:spPr>
          <a:xfrm>
            <a:off x="-606438" y="353931"/>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2"/>
          <p:cNvSpPr/>
          <p:nvPr/>
        </p:nvSpPr>
        <p:spPr>
          <a:xfrm>
            <a:off x="-606438" y="66831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2"/>
          <p:cNvSpPr/>
          <p:nvPr/>
        </p:nvSpPr>
        <p:spPr>
          <a:xfrm>
            <a:off x="-606438" y="102343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2"/>
          <p:cNvSpPr/>
          <p:nvPr/>
        </p:nvSpPr>
        <p:spPr>
          <a:xfrm>
            <a:off x="-606438" y="1337825"/>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2"/>
          <p:cNvSpPr/>
          <p:nvPr/>
        </p:nvSpPr>
        <p:spPr>
          <a:xfrm>
            <a:off x="8816201" y="5731300"/>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2"/>
          <p:cNvSpPr/>
          <p:nvPr/>
        </p:nvSpPr>
        <p:spPr>
          <a:xfrm>
            <a:off x="10100931" y="5901104"/>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2"/>
          <p:cNvSpPr/>
          <p:nvPr/>
        </p:nvSpPr>
        <p:spPr>
          <a:xfrm>
            <a:off x="-603867" y="5859767"/>
            <a:ext cx="1762400" cy="17624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2"/>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2"/>
          <p:cNvSpPr/>
          <p:nvPr/>
        </p:nvSpPr>
        <p:spPr>
          <a:xfrm>
            <a:off x="11506684" y="52298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2"/>
          <p:cNvSpPr/>
          <p:nvPr/>
        </p:nvSpPr>
        <p:spPr>
          <a:xfrm>
            <a:off x="9444984" y="593983"/>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4" name="Google Shape;1054;p32"/>
          <p:cNvGrpSpPr/>
          <p:nvPr/>
        </p:nvGrpSpPr>
        <p:grpSpPr>
          <a:xfrm>
            <a:off x="11213734" y="401290"/>
            <a:ext cx="575767" cy="2219921"/>
            <a:chOff x="8410300" y="300967"/>
            <a:chExt cx="431825" cy="1664941"/>
          </a:xfrm>
        </p:grpSpPr>
        <p:sp>
          <p:nvSpPr>
            <p:cNvPr id="1055" name="Google Shape;1055;p32"/>
            <p:cNvSpPr/>
            <p:nvPr/>
          </p:nvSpPr>
          <p:spPr>
            <a:xfrm rot="5400000">
              <a:off x="8597706" y="697047"/>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2"/>
            <p:cNvSpPr/>
            <p:nvPr/>
          </p:nvSpPr>
          <p:spPr>
            <a:xfrm rot="5400000">
              <a:off x="8514749" y="661526"/>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2"/>
            <p:cNvSpPr/>
            <p:nvPr/>
          </p:nvSpPr>
          <p:spPr>
            <a:xfrm rot="5400000">
              <a:off x="8457959" y="590260"/>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2"/>
            <p:cNvSpPr/>
            <p:nvPr/>
          </p:nvSpPr>
          <p:spPr>
            <a:xfrm rot="5400000">
              <a:off x="8441256" y="502515"/>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2"/>
            <p:cNvSpPr/>
            <p:nvPr/>
          </p:nvSpPr>
          <p:spPr>
            <a:xfrm rot="5400000">
              <a:off x="8443483" y="414769"/>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2"/>
            <p:cNvSpPr/>
            <p:nvPr/>
          </p:nvSpPr>
          <p:spPr>
            <a:xfrm rot="5400000">
              <a:off x="8476778" y="353191"/>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2"/>
            <p:cNvSpPr/>
            <p:nvPr/>
          </p:nvSpPr>
          <p:spPr>
            <a:xfrm rot="5400000">
              <a:off x="8550382" y="327023"/>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2"/>
            <p:cNvSpPr/>
            <p:nvPr/>
          </p:nvSpPr>
          <p:spPr>
            <a:xfrm rot="5400000">
              <a:off x="8635678" y="327023"/>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2"/>
            <p:cNvSpPr/>
            <p:nvPr/>
          </p:nvSpPr>
          <p:spPr>
            <a:xfrm rot="5400000">
              <a:off x="8720973" y="355530"/>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2"/>
            <p:cNvSpPr/>
            <p:nvPr/>
          </p:nvSpPr>
          <p:spPr>
            <a:xfrm rot="5400000">
              <a:off x="8789901" y="419557"/>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2"/>
            <p:cNvSpPr/>
            <p:nvPr/>
          </p:nvSpPr>
          <p:spPr>
            <a:xfrm rot="5400000">
              <a:off x="8801704" y="507303"/>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2"/>
            <p:cNvSpPr/>
            <p:nvPr/>
          </p:nvSpPr>
          <p:spPr>
            <a:xfrm rot="5400000">
              <a:off x="8751818" y="595049"/>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2"/>
            <p:cNvSpPr/>
            <p:nvPr/>
          </p:nvSpPr>
          <p:spPr>
            <a:xfrm rot="5400000">
              <a:off x="8671310" y="666203"/>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2"/>
            <p:cNvSpPr/>
            <p:nvPr/>
          </p:nvSpPr>
          <p:spPr>
            <a:xfrm rot="5400000">
              <a:off x="8597706" y="1930164"/>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2"/>
            <p:cNvSpPr/>
            <p:nvPr/>
          </p:nvSpPr>
          <p:spPr>
            <a:xfrm rot="5400000">
              <a:off x="8512410" y="1892304"/>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2"/>
            <p:cNvSpPr/>
            <p:nvPr/>
          </p:nvSpPr>
          <p:spPr>
            <a:xfrm rot="5400000">
              <a:off x="8460186" y="1821150"/>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2"/>
            <p:cNvSpPr/>
            <p:nvPr/>
          </p:nvSpPr>
          <p:spPr>
            <a:xfrm rot="5400000">
              <a:off x="8443595" y="1733293"/>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2"/>
            <p:cNvSpPr/>
            <p:nvPr/>
          </p:nvSpPr>
          <p:spPr>
            <a:xfrm rot="5400000">
              <a:off x="8443483" y="1648108"/>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2"/>
            <p:cNvSpPr/>
            <p:nvPr/>
          </p:nvSpPr>
          <p:spPr>
            <a:xfrm rot="5400000">
              <a:off x="8476778" y="1586308"/>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2"/>
            <p:cNvSpPr/>
            <p:nvPr/>
          </p:nvSpPr>
          <p:spPr>
            <a:xfrm rot="5400000">
              <a:off x="8547932" y="1557913"/>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2"/>
            <p:cNvSpPr/>
            <p:nvPr/>
          </p:nvSpPr>
          <p:spPr>
            <a:xfrm rot="5400000">
              <a:off x="8638016" y="1557801"/>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2"/>
            <p:cNvSpPr/>
            <p:nvPr/>
          </p:nvSpPr>
          <p:spPr>
            <a:xfrm rot="5400000">
              <a:off x="8723423" y="1586419"/>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2"/>
            <p:cNvSpPr/>
            <p:nvPr/>
          </p:nvSpPr>
          <p:spPr>
            <a:xfrm rot="5400000">
              <a:off x="8792128" y="1650447"/>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2"/>
            <p:cNvSpPr/>
            <p:nvPr/>
          </p:nvSpPr>
          <p:spPr>
            <a:xfrm rot="5400000">
              <a:off x="8799254" y="1738192"/>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2"/>
            <p:cNvSpPr/>
            <p:nvPr/>
          </p:nvSpPr>
          <p:spPr>
            <a:xfrm rot="5400000">
              <a:off x="8751818" y="1828165"/>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2"/>
            <p:cNvSpPr/>
            <p:nvPr/>
          </p:nvSpPr>
          <p:spPr>
            <a:xfrm rot="5400000">
              <a:off x="8671310" y="1899319"/>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2"/>
            <p:cNvSpPr/>
            <p:nvPr/>
          </p:nvSpPr>
          <p:spPr>
            <a:xfrm rot="5400000">
              <a:off x="8597595" y="1313606"/>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2"/>
            <p:cNvSpPr/>
            <p:nvPr/>
          </p:nvSpPr>
          <p:spPr>
            <a:xfrm rot="5400000">
              <a:off x="8512410" y="1275634"/>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2"/>
            <p:cNvSpPr/>
            <p:nvPr/>
          </p:nvSpPr>
          <p:spPr>
            <a:xfrm rot="5400000">
              <a:off x="8457848" y="1202142"/>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2"/>
            <p:cNvSpPr/>
            <p:nvPr/>
          </p:nvSpPr>
          <p:spPr>
            <a:xfrm rot="5400000">
              <a:off x="8441145" y="1114396"/>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2"/>
            <p:cNvSpPr/>
            <p:nvPr/>
          </p:nvSpPr>
          <p:spPr>
            <a:xfrm rot="5400000">
              <a:off x="8443483" y="1031439"/>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2"/>
            <p:cNvSpPr/>
            <p:nvPr/>
          </p:nvSpPr>
          <p:spPr>
            <a:xfrm rot="5400000">
              <a:off x="8476889" y="969749"/>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2"/>
            <p:cNvSpPr/>
            <p:nvPr/>
          </p:nvSpPr>
          <p:spPr>
            <a:xfrm rot="5400000">
              <a:off x="8547932" y="941243"/>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2"/>
            <p:cNvSpPr/>
            <p:nvPr/>
          </p:nvSpPr>
          <p:spPr>
            <a:xfrm rot="5400000">
              <a:off x="8638127" y="941243"/>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2"/>
            <p:cNvSpPr/>
            <p:nvPr/>
          </p:nvSpPr>
          <p:spPr>
            <a:xfrm rot="5400000">
              <a:off x="8723423" y="969749"/>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2"/>
            <p:cNvSpPr/>
            <p:nvPr/>
          </p:nvSpPr>
          <p:spPr>
            <a:xfrm rot="5400000">
              <a:off x="8789789" y="1031439"/>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2"/>
            <p:cNvSpPr/>
            <p:nvPr/>
          </p:nvSpPr>
          <p:spPr>
            <a:xfrm rot="5400000">
              <a:off x="8799254" y="1121523"/>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2"/>
            <p:cNvSpPr/>
            <p:nvPr/>
          </p:nvSpPr>
          <p:spPr>
            <a:xfrm rot="5400000">
              <a:off x="8754157" y="1209157"/>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2"/>
            <p:cNvSpPr/>
            <p:nvPr/>
          </p:nvSpPr>
          <p:spPr>
            <a:xfrm rot="5400000">
              <a:off x="8671310" y="1277973"/>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4" name="Google Shape;1094;p32"/>
          <p:cNvGrpSpPr/>
          <p:nvPr/>
        </p:nvGrpSpPr>
        <p:grpSpPr>
          <a:xfrm>
            <a:off x="1856967" y="401311"/>
            <a:ext cx="364000" cy="364400"/>
            <a:chOff x="-1419312" y="3045458"/>
            <a:chExt cx="273000" cy="273300"/>
          </a:xfrm>
        </p:grpSpPr>
        <p:cxnSp>
          <p:nvCxnSpPr>
            <p:cNvPr id="1095" name="Google Shape;1095;p32"/>
            <p:cNvCxnSpPr/>
            <p:nvPr/>
          </p:nvCxnSpPr>
          <p:spPr>
            <a:xfrm>
              <a:off x="-1282829" y="304545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096" name="Google Shape;1096;p32"/>
            <p:cNvCxnSpPr/>
            <p:nvPr/>
          </p:nvCxnSpPr>
          <p:spPr>
            <a:xfrm rot="10800000">
              <a:off x="-1419312" y="318197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097" name="Google Shape;1097;p32"/>
            <p:cNvCxnSpPr/>
            <p:nvPr/>
          </p:nvCxnSpPr>
          <p:spPr>
            <a:xfrm>
              <a:off x="-1282798" y="304514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098" name="Google Shape;1098;p32"/>
            <p:cNvCxnSpPr/>
            <p:nvPr/>
          </p:nvCxnSpPr>
          <p:spPr>
            <a:xfrm>
              <a:off x="-1282878" y="3045144"/>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1099" name="Google Shape;1099;p32"/>
          <p:cNvGrpSpPr/>
          <p:nvPr/>
        </p:nvGrpSpPr>
        <p:grpSpPr>
          <a:xfrm>
            <a:off x="768951" y="2460411"/>
            <a:ext cx="364000" cy="364400"/>
            <a:chOff x="-1419312" y="3045458"/>
            <a:chExt cx="273000" cy="273300"/>
          </a:xfrm>
        </p:grpSpPr>
        <p:cxnSp>
          <p:nvCxnSpPr>
            <p:cNvPr id="1100" name="Google Shape;1100;p32"/>
            <p:cNvCxnSpPr/>
            <p:nvPr/>
          </p:nvCxnSpPr>
          <p:spPr>
            <a:xfrm>
              <a:off x="-1282829" y="304545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01" name="Google Shape;1101;p32"/>
            <p:cNvCxnSpPr/>
            <p:nvPr/>
          </p:nvCxnSpPr>
          <p:spPr>
            <a:xfrm rot="10800000">
              <a:off x="-1419312" y="318197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02" name="Google Shape;1102;p32"/>
            <p:cNvCxnSpPr/>
            <p:nvPr/>
          </p:nvCxnSpPr>
          <p:spPr>
            <a:xfrm>
              <a:off x="-1282798" y="304514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03" name="Google Shape;1103;p32"/>
            <p:cNvCxnSpPr/>
            <p:nvPr/>
          </p:nvCxnSpPr>
          <p:spPr>
            <a:xfrm>
              <a:off x="-1282878" y="3045144"/>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1104" name="Google Shape;1104;p32"/>
          <p:cNvGrpSpPr/>
          <p:nvPr/>
        </p:nvGrpSpPr>
        <p:grpSpPr>
          <a:xfrm>
            <a:off x="1742867" y="5737341"/>
            <a:ext cx="249200" cy="249600"/>
            <a:chOff x="6892525" y="4287406"/>
            <a:chExt cx="186900" cy="187200"/>
          </a:xfrm>
        </p:grpSpPr>
        <p:cxnSp>
          <p:nvCxnSpPr>
            <p:cNvPr id="1105" name="Google Shape;1105;p32"/>
            <p:cNvCxnSpPr/>
            <p:nvPr/>
          </p:nvCxnSpPr>
          <p:spPr>
            <a:xfrm>
              <a:off x="6985977" y="4287406"/>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1106" name="Google Shape;1106;p32"/>
            <p:cNvCxnSpPr/>
            <p:nvPr/>
          </p:nvCxnSpPr>
          <p:spPr>
            <a:xfrm rot="10800000">
              <a:off x="6892525" y="4380854"/>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1107" name="Google Shape;1107;p32"/>
            <p:cNvCxnSpPr/>
            <p:nvPr/>
          </p:nvCxnSpPr>
          <p:spPr>
            <a:xfrm>
              <a:off x="6985973" y="4287180"/>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1108" name="Google Shape;1108;p32"/>
            <p:cNvCxnSpPr/>
            <p:nvPr/>
          </p:nvCxnSpPr>
          <p:spPr>
            <a:xfrm>
              <a:off x="6985968" y="4287180"/>
              <a:ext cx="0" cy="187100"/>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716292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1109"/>
        <p:cNvGrpSpPr/>
        <p:nvPr/>
      </p:nvGrpSpPr>
      <p:grpSpPr>
        <a:xfrm>
          <a:off x="0" y="0"/>
          <a:ext cx="0" cy="0"/>
          <a:chOff x="0" y="0"/>
          <a:chExt cx="0" cy="0"/>
        </a:xfrm>
      </p:grpSpPr>
      <p:sp>
        <p:nvSpPr>
          <p:cNvPr id="1110" name="Google Shape;1110;p33"/>
          <p:cNvSpPr/>
          <p:nvPr/>
        </p:nvSpPr>
        <p:spPr>
          <a:xfrm>
            <a:off x="-545638" y="2188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33"/>
          <p:cNvSpPr/>
          <p:nvPr/>
        </p:nvSpPr>
        <p:spPr>
          <a:xfrm>
            <a:off x="-545638" y="54674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33"/>
          <p:cNvSpPr/>
          <p:nvPr/>
        </p:nvSpPr>
        <p:spPr>
          <a:xfrm>
            <a:off x="-545638" y="874874"/>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3"/>
          <p:cNvSpPr/>
          <p:nvPr/>
        </p:nvSpPr>
        <p:spPr>
          <a:xfrm>
            <a:off x="-545638" y="12027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3"/>
          <p:cNvSpPr/>
          <p:nvPr/>
        </p:nvSpPr>
        <p:spPr>
          <a:xfrm>
            <a:off x="10889367" y="5878900"/>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3"/>
          <p:cNvSpPr/>
          <p:nvPr/>
        </p:nvSpPr>
        <p:spPr>
          <a:xfrm rot="5400000" flipH="1">
            <a:off x="520607" y="496316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6" name="Google Shape;1116;p33"/>
          <p:cNvSpPr/>
          <p:nvPr/>
        </p:nvSpPr>
        <p:spPr>
          <a:xfrm rot="5400000" flipH="1">
            <a:off x="727998" y="586408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7" name="Google Shape;1117;p33"/>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8" name="Google Shape;1118;p33"/>
          <p:cNvSpPr/>
          <p:nvPr/>
        </p:nvSpPr>
        <p:spPr>
          <a:xfrm>
            <a:off x="4266451" y="62118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9" name="Google Shape;1119;p33"/>
          <p:cNvSpPr/>
          <p:nvPr/>
        </p:nvSpPr>
        <p:spPr>
          <a:xfrm>
            <a:off x="728051" y="211483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0" name="Google Shape;1120;p33"/>
          <p:cNvGrpSpPr/>
          <p:nvPr/>
        </p:nvGrpSpPr>
        <p:grpSpPr>
          <a:xfrm>
            <a:off x="11365317" y="855961"/>
            <a:ext cx="364000" cy="364400"/>
            <a:chOff x="6527963" y="1842121"/>
            <a:chExt cx="273000" cy="273300"/>
          </a:xfrm>
        </p:grpSpPr>
        <p:cxnSp>
          <p:nvCxnSpPr>
            <p:cNvPr id="1121" name="Google Shape;1121;p33"/>
            <p:cNvCxnSpPr/>
            <p:nvPr/>
          </p:nvCxnSpPr>
          <p:spPr>
            <a:xfrm>
              <a:off x="6664446"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22" name="Google Shape;1122;p33"/>
            <p:cNvCxnSpPr/>
            <p:nvPr/>
          </p:nvCxnSpPr>
          <p:spPr>
            <a:xfrm rot="10800000">
              <a:off x="6527963"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23" name="Google Shape;1123;p33"/>
            <p:cNvCxnSpPr/>
            <p:nvPr/>
          </p:nvCxnSpPr>
          <p:spPr>
            <a:xfrm>
              <a:off x="6664477"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24" name="Google Shape;1124;p33"/>
            <p:cNvCxnSpPr/>
            <p:nvPr/>
          </p:nvCxnSpPr>
          <p:spPr>
            <a:xfrm>
              <a:off x="6664397" y="18418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3291702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sp>
        <p:nvSpPr>
          <p:cNvPr id="1126" name="Google Shape;1126;p34"/>
          <p:cNvSpPr/>
          <p:nvPr/>
        </p:nvSpPr>
        <p:spPr>
          <a:xfrm rot="10800000">
            <a:off x="-1637693" y="-979949"/>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4"/>
          <p:cNvSpPr/>
          <p:nvPr/>
        </p:nvSpPr>
        <p:spPr>
          <a:xfrm rot="10800000">
            <a:off x="315267" y="3410352"/>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4"/>
          <p:cNvSpPr/>
          <p:nvPr/>
        </p:nvSpPr>
        <p:spPr>
          <a:xfrm>
            <a:off x="1020600" y="4900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9" name="Google Shape;1129;p34"/>
          <p:cNvGrpSpPr/>
          <p:nvPr/>
        </p:nvGrpSpPr>
        <p:grpSpPr>
          <a:xfrm>
            <a:off x="10231266" y="4900359"/>
            <a:ext cx="2962668" cy="2965608"/>
            <a:chOff x="7673449" y="3675269"/>
            <a:chExt cx="2222001" cy="2224206"/>
          </a:xfrm>
        </p:grpSpPr>
        <p:sp>
          <p:nvSpPr>
            <p:cNvPr id="1130" name="Google Shape;1130;p34"/>
            <p:cNvSpPr/>
            <p:nvPr/>
          </p:nvSpPr>
          <p:spPr>
            <a:xfrm flipH="1">
              <a:off x="7872458" y="387642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4"/>
            <p:cNvSpPr/>
            <p:nvPr/>
          </p:nvSpPr>
          <p:spPr>
            <a:xfrm flipH="1">
              <a:off x="7721507" y="411701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4"/>
            <p:cNvSpPr/>
            <p:nvPr/>
          </p:nvSpPr>
          <p:spPr>
            <a:xfrm flipH="1">
              <a:off x="7673449" y="442321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4"/>
            <p:cNvSpPr/>
            <p:nvPr/>
          </p:nvSpPr>
          <p:spPr>
            <a:xfrm flipH="1">
              <a:off x="7734651" y="476648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4"/>
            <p:cNvSpPr/>
            <p:nvPr/>
          </p:nvSpPr>
          <p:spPr>
            <a:xfrm flipH="1">
              <a:off x="7896486" y="446253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4"/>
            <p:cNvSpPr/>
            <p:nvPr/>
          </p:nvSpPr>
          <p:spPr>
            <a:xfrm flipH="1">
              <a:off x="8145812" y="414987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4"/>
            <p:cNvSpPr/>
            <p:nvPr/>
          </p:nvSpPr>
          <p:spPr>
            <a:xfrm flipH="1">
              <a:off x="8458598" y="390055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4"/>
            <p:cNvSpPr/>
            <p:nvPr/>
          </p:nvSpPr>
          <p:spPr>
            <a:xfrm flipH="1">
              <a:off x="8762553" y="373872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4"/>
            <p:cNvSpPr/>
            <p:nvPr/>
          </p:nvSpPr>
          <p:spPr>
            <a:xfrm flipH="1">
              <a:off x="8419166" y="367526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flipH="1">
              <a:off x="8113054" y="372342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0" name="Google Shape;1140;p34"/>
          <p:cNvGrpSpPr/>
          <p:nvPr/>
        </p:nvGrpSpPr>
        <p:grpSpPr>
          <a:xfrm>
            <a:off x="471500" y="5909661"/>
            <a:ext cx="364000" cy="364400"/>
            <a:chOff x="-1642400" y="5632396"/>
            <a:chExt cx="273000" cy="273300"/>
          </a:xfrm>
        </p:grpSpPr>
        <p:cxnSp>
          <p:nvCxnSpPr>
            <p:cNvPr id="1141" name="Google Shape;1141;p34"/>
            <p:cNvCxnSpPr/>
            <p:nvPr/>
          </p:nvCxnSpPr>
          <p:spPr>
            <a:xfrm>
              <a:off x="-1505916" y="56323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42" name="Google Shape;1142;p34"/>
            <p:cNvCxnSpPr/>
            <p:nvPr/>
          </p:nvCxnSpPr>
          <p:spPr>
            <a:xfrm rot="10800000">
              <a:off x="-1642400" y="57689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43" name="Google Shape;1143;p34"/>
            <p:cNvCxnSpPr/>
            <p:nvPr/>
          </p:nvCxnSpPr>
          <p:spPr>
            <a:xfrm>
              <a:off x="-1505885" y="56320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44" name="Google Shape;1144;p34"/>
            <p:cNvCxnSpPr/>
            <p:nvPr/>
          </p:nvCxnSpPr>
          <p:spPr>
            <a:xfrm>
              <a:off x="-1505966" y="563208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1145" name="Google Shape;1145;p34"/>
          <p:cNvGrpSpPr/>
          <p:nvPr/>
        </p:nvGrpSpPr>
        <p:grpSpPr>
          <a:xfrm>
            <a:off x="11241033" y="1878195"/>
            <a:ext cx="364000" cy="364400"/>
            <a:chOff x="-1642400" y="5722996"/>
            <a:chExt cx="273000" cy="273300"/>
          </a:xfrm>
        </p:grpSpPr>
        <p:cxnSp>
          <p:nvCxnSpPr>
            <p:cNvPr id="1146" name="Google Shape;1146;p34"/>
            <p:cNvCxnSpPr/>
            <p:nvPr/>
          </p:nvCxnSpPr>
          <p:spPr>
            <a:xfrm>
              <a:off x="-1505916" y="57229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47" name="Google Shape;1147;p34"/>
            <p:cNvCxnSpPr/>
            <p:nvPr/>
          </p:nvCxnSpPr>
          <p:spPr>
            <a:xfrm rot="10800000">
              <a:off x="-1642400" y="58595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48" name="Google Shape;1148;p34"/>
            <p:cNvCxnSpPr/>
            <p:nvPr/>
          </p:nvCxnSpPr>
          <p:spPr>
            <a:xfrm>
              <a:off x="-1505885" y="57226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49" name="Google Shape;1149;p34"/>
            <p:cNvCxnSpPr/>
            <p:nvPr/>
          </p:nvCxnSpPr>
          <p:spPr>
            <a:xfrm>
              <a:off x="-1505966" y="572268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1150" name="Google Shape;1150;p34"/>
          <p:cNvGrpSpPr/>
          <p:nvPr/>
        </p:nvGrpSpPr>
        <p:grpSpPr>
          <a:xfrm>
            <a:off x="471500" y="350141"/>
            <a:ext cx="249200" cy="249600"/>
            <a:chOff x="5475725" y="484931"/>
            <a:chExt cx="186900" cy="187200"/>
          </a:xfrm>
        </p:grpSpPr>
        <p:cxnSp>
          <p:nvCxnSpPr>
            <p:cNvPr id="1151" name="Google Shape;1151;p34"/>
            <p:cNvCxnSpPr/>
            <p:nvPr/>
          </p:nvCxnSpPr>
          <p:spPr>
            <a:xfrm>
              <a:off x="5569177" y="484931"/>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1152" name="Google Shape;1152;p34"/>
            <p:cNvCxnSpPr/>
            <p:nvPr/>
          </p:nvCxnSpPr>
          <p:spPr>
            <a:xfrm rot="10800000">
              <a:off x="5475725" y="578379"/>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1153" name="Google Shape;1153;p34"/>
            <p:cNvCxnSpPr/>
            <p:nvPr/>
          </p:nvCxnSpPr>
          <p:spPr>
            <a:xfrm>
              <a:off x="5569173" y="484705"/>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1154" name="Google Shape;1154;p34"/>
            <p:cNvCxnSpPr/>
            <p:nvPr/>
          </p:nvCxnSpPr>
          <p:spPr>
            <a:xfrm>
              <a:off x="5569168" y="484705"/>
              <a:ext cx="0" cy="187100"/>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2326712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0379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6"/>
        <p:cNvGrpSpPr/>
        <p:nvPr/>
      </p:nvGrpSpPr>
      <p:grpSpPr>
        <a:xfrm>
          <a:off x="0" y="0"/>
          <a:ext cx="0" cy="0"/>
          <a:chOff x="0" y="0"/>
          <a:chExt cx="0" cy="0"/>
        </a:xfrm>
      </p:grpSpPr>
      <p:sp>
        <p:nvSpPr>
          <p:cNvPr id="287" name="Google Shape;287;p14"/>
          <p:cNvSpPr txBox="1">
            <a:spLocks noGrp="1"/>
          </p:cNvSpPr>
          <p:nvPr>
            <p:ph type="title"/>
          </p:nvPr>
        </p:nvSpPr>
        <p:spPr>
          <a:xfrm>
            <a:off x="3410200" y="5171800"/>
            <a:ext cx="5371600" cy="6580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933"/>
            </a:lvl1pPr>
            <a:lvl2pPr lvl="1">
              <a:spcBef>
                <a:spcPts val="0"/>
              </a:spcBef>
              <a:spcAft>
                <a:spcPts val="0"/>
              </a:spcAft>
              <a:buSzPts val="2200"/>
              <a:buNone/>
              <a:defRPr sz="2933"/>
            </a:lvl2pPr>
            <a:lvl3pPr lvl="2">
              <a:spcBef>
                <a:spcPts val="0"/>
              </a:spcBef>
              <a:spcAft>
                <a:spcPts val="0"/>
              </a:spcAft>
              <a:buSzPts val="2200"/>
              <a:buNone/>
              <a:defRPr sz="2933"/>
            </a:lvl3pPr>
            <a:lvl4pPr lvl="3">
              <a:spcBef>
                <a:spcPts val="0"/>
              </a:spcBef>
              <a:spcAft>
                <a:spcPts val="0"/>
              </a:spcAft>
              <a:buSzPts val="2200"/>
              <a:buNone/>
              <a:defRPr sz="2933"/>
            </a:lvl4pPr>
            <a:lvl5pPr lvl="4">
              <a:spcBef>
                <a:spcPts val="0"/>
              </a:spcBef>
              <a:spcAft>
                <a:spcPts val="0"/>
              </a:spcAft>
              <a:buSzPts val="2200"/>
              <a:buNone/>
              <a:defRPr sz="2933"/>
            </a:lvl5pPr>
            <a:lvl6pPr lvl="5">
              <a:spcBef>
                <a:spcPts val="0"/>
              </a:spcBef>
              <a:spcAft>
                <a:spcPts val="0"/>
              </a:spcAft>
              <a:buSzPts val="2200"/>
              <a:buNone/>
              <a:defRPr sz="2933"/>
            </a:lvl6pPr>
            <a:lvl7pPr lvl="6">
              <a:spcBef>
                <a:spcPts val="0"/>
              </a:spcBef>
              <a:spcAft>
                <a:spcPts val="0"/>
              </a:spcAft>
              <a:buSzPts val="2200"/>
              <a:buNone/>
              <a:defRPr sz="2933"/>
            </a:lvl7pPr>
            <a:lvl8pPr lvl="7">
              <a:spcBef>
                <a:spcPts val="0"/>
              </a:spcBef>
              <a:spcAft>
                <a:spcPts val="0"/>
              </a:spcAft>
              <a:buSzPts val="2200"/>
              <a:buNone/>
              <a:defRPr sz="2933"/>
            </a:lvl8pPr>
            <a:lvl9pPr lvl="8">
              <a:spcBef>
                <a:spcPts val="0"/>
              </a:spcBef>
              <a:spcAft>
                <a:spcPts val="0"/>
              </a:spcAft>
              <a:buSzPts val="2200"/>
              <a:buNone/>
              <a:defRPr sz="2933"/>
            </a:lvl9pPr>
          </a:lstStyle>
          <a:p>
            <a:endParaRPr/>
          </a:p>
        </p:txBody>
      </p:sp>
      <p:sp>
        <p:nvSpPr>
          <p:cNvPr id="288" name="Google Shape;288;p14"/>
          <p:cNvSpPr txBox="1">
            <a:spLocks noGrp="1"/>
          </p:cNvSpPr>
          <p:nvPr>
            <p:ph type="subTitle" idx="1"/>
          </p:nvPr>
        </p:nvSpPr>
        <p:spPr>
          <a:xfrm>
            <a:off x="1609000" y="2615500"/>
            <a:ext cx="8974000" cy="23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900"/>
              <a:buNone/>
              <a:defRPr sz="3867"/>
            </a:lvl1pPr>
            <a:lvl2pPr lvl="1" algn="ctr" rtl="0">
              <a:lnSpc>
                <a:spcPct val="100000"/>
              </a:lnSpc>
              <a:spcBef>
                <a:spcPts val="0"/>
              </a:spcBef>
              <a:spcAft>
                <a:spcPts val="0"/>
              </a:spcAft>
              <a:buSzPts val="2900"/>
              <a:buNone/>
              <a:defRPr sz="3867"/>
            </a:lvl2pPr>
            <a:lvl3pPr lvl="2" algn="ctr" rtl="0">
              <a:lnSpc>
                <a:spcPct val="100000"/>
              </a:lnSpc>
              <a:spcBef>
                <a:spcPts val="0"/>
              </a:spcBef>
              <a:spcAft>
                <a:spcPts val="0"/>
              </a:spcAft>
              <a:buSzPts val="2900"/>
              <a:buNone/>
              <a:defRPr sz="3867"/>
            </a:lvl3pPr>
            <a:lvl4pPr lvl="3" algn="ctr" rtl="0">
              <a:lnSpc>
                <a:spcPct val="100000"/>
              </a:lnSpc>
              <a:spcBef>
                <a:spcPts val="0"/>
              </a:spcBef>
              <a:spcAft>
                <a:spcPts val="0"/>
              </a:spcAft>
              <a:buSzPts val="2900"/>
              <a:buNone/>
              <a:defRPr sz="3867"/>
            </a:lvl4pPr>
            <a:lvl5pPr lvl="4" algn="ctr" rtl="0">
              <a:lnSpc>
                <a:spcPct val="100000"/>
              </a:lnSpc>
              <a:spcBef>
                <a:spcPts val="0"/>
              </a:spcBef>
              <a:spcAft>
                <a:spcPts val="0"/>
              </a:spcAft>
              <a:buSzPts val="2900"/>
              <a:buNone/>
              <a:defRPr sz="3867"/>
            </a:lvl5pPr>
            <a:lvl6pPr lvl="5" algn="ctr" rtl="0">
              <a:lnSpc>
                <a:spcPct val="100000"/>
              </a:lnSpc>
              <a:spcBef>
                <a:spcPts val="0"/>
              </a:spcBef>
              <a:spcAft>
                <a:spcPts val="0"/>
              </a:spcAft>
              <a:buSzPts val="2900"/>
              <a:buNone/>
              <a:defRPr sz="3867"/>
            </a:lvl6pPr>
            <a:lvl7pPr lvl="6" algn="ctr" rtl="0">
              <a:lnSpc>
                <a:spcPct val="100000"/>
              </a:lnSpc>
              <a:spcBef>
                <a:spcPts val="0"/>
              </a:spcBef>
              <a:spcAft>
                <a:spcPts val="0"/>
              </a:spcAft>
              <a:buSzPts val="2900"/>
              <a:buNone/>
              <a:defRPr sz="3867"/>
            </a:lvl7pPr>
            <a:lvl8pPr lvl="7" algn="ctr" rtl="0">
              <a:lnSpc>
                <a:spcPct val="100000"/>
              </a:lnSpc>
              <a:spcBef>
                <a:spcPts val="0"/>
              </a:spcBef>
              <a:spcAft>
                <a:spcPts val="0"/>
              </a:spcAft>
              <a:buSzPts val="2900"/>
              <a:buNone/>
              <a:defRPr sz="3867"/>
            </a:lvl8pPr>
            <a:lvl9pPr lvl="8" algn="ctr" rtl="0">
              <a:lnSpc>
                <a:spcPct val="100000"/>
              </a:lnSpc>
              <a:spcBef>
                <a:spcPts val="0"/>
              </a:spcBef>
              <a:spcAft>
                <a:spcPts val="0"/>
              </a:spcAft>
              <a:buSzPts val="2900"/>
              <a:buNone/>
              <a:defRPr sz="3867"/>
            </a:lvl9pPr>
          </a:lstStyle>
          <a:p>
            <a:endParaRPr/>
          </a:p>
        </p:txBody>
      </p:sp>
      <p:sp>
        <p:nvSpPr>
          <p:cNvPr id="289" name="Google Shape;289;p14"/>
          <p:cNvSpPr/>
          <p:nvPr/>
        </p:nvSpPr>
        <p:spPr>
          <a:xfrm>
            <a:off x="11042133" y="-874700"/>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4"/>
          <p:cNvSpPr/>
          <p:nvPr/>
        </p:nvSpPr>
        <p:spPr>
          <a:xfrm>
            <a:off x="10583001" y="38576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4"/>
          <p:cNvSpPr/>
          <p:nvPr/>
        </p:nvSpPr>
        <p:spPr>
          <a:xfrm>
            <a:off x="10627831" y="50774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4"/>
          <p:cNvSpPr/>
          <p:nvPr/>
        </p:nvSpPr>
        <p:spPr>
          <a:xfrm>
            <a:off x="-606438" y="611231"/>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606438" y="939116"/>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a:off x="-606438" y="1267241"/>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606438" y="1595125"/>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6" name="Google Shape;296;p14"/>
          <p:cNvGrpSpPr/>
          <p:nvPr/>
        </p:nvGrpSpPr>
        <p:grpSpPr>
          <a:xfrm>
            <a:off x="-460334" y="4649759"/>
            <a:ext cx="2962668" cy="2965608"/>
            <a:chOff x="-345251" y="3487319"/>
            <a:chExt cx="2222001" cy="2224206"/>
          </a:xfrm>
        </p:grpSpPr>
        <p:sp>
          <p:nvSpPr>
            <p:cNvPr id="297" name="Google Shape;297;p14"/>
            <p:cNvSpPr/>
            <p:nvPr/>
          </p:nvSpPr>
          <p:spPr>
            <a:xfrm>
              <a:off x="-146252" y="36884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4"/>
            <p:cNvSpPr/>
            <p:nvPr/>
          </p:nvSpPr>
          <p:spPr>
            <a:xfrm>
              <a:off x="-299352" y="39290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4"/>
            <p:cNvSpPr/>
            <p:nvPr/>
          </p:nvSpPr>
          <p:spPr>
            <a:xfrm>
              <a:off x="-345251" y="42352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4"/>
            <p:cNvSpPr/>
            <p:nvPr/>
          </p:nvSpPr>
          <p:spPr>
            <a:xfrm>
              <a:off x="-284052" y="45785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4"/>
            <p:cNvSpPr/>
            <p:nvPr/>
          </p:nvSpPr>
          <p:spPr>
            <a:xfrm>
              <a:off x="-122224" y="42745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4"/>
            <p:cNvSpPr/>
            <p:nvPr/>
          </p:nvSpPr>
          <p:spPr>
            <a:xfrm>
              <a:off x="127089" y="39619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4"/>
            <p:cNvSpPr/>
            <p:nvPr/>
          </p:nvSpPr>
          <p:spPr>
            <a:xfrm>
              <a:off x="439860" y="37126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4"/>
            <p:cNvSpPr/>
            <p:nvPr/>
          </p:nvSpPr>
          <p:spPr>
            <a:xfrm>
              <a:off x="743800" y="35507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400430" y="34873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4"/>
            <p:cNvSpPr/>
            <p:nvPr/>
          </p:nvSpPr>
          <p:spPr>
            <a:xfrm>
              <a:off x="94333" y="35354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14"/>
          <p:cNvGrpSpPr/>
          <p:nvPr/>
        </p:nvGrpSpPr>
        <p:grpSpPr>
          <a:xfrm>
            <a:off x="2068551" y="632128"/>
            <a:ext cx="364000" cy="364400"/>
            <a:chOff x="-1611412" y="2548521"/>
            <a:chExt cx="273000" cy="273300"/>
          </a:xfrm>
        </p:grpSpPr>
        <p:cxnSp>
          <p:nvCxnSpPr>
            <p:cNvPr id="308" name="Google Shape;308;p14"/>
            <p:cNvCxnSpPr/>
            <p:nvPr/>
          </p:nvCxnSpPr>
          <p:spPr>
            <a:xfrm>
              <a:off x="-1474929" y="25485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09" name="Google Shape;309;p14"/>
            <p:cNvCxnSpPr/>
            <p:nvPr/>
          </p:nvCxnSpPr>
          <p:spPr>
            <a:xfrm rot="10800000">
              <a:off x="-1611412" y="26850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10" name="Google Shape;310;p14"/>
            <p:cNvCxnSpPr/>
            <p:nvPr/>
          </p:nvCxnSpPr>
          <p:spPr>
            <a:xfrm>
              <a:off x="-1474898" y="25482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11" name="Google Shape;311;p14"/>
            <p:cNvCxnSpPr/>
            <p:nvPr/>
          </p:nvCxnSpPr>
          <p:spPr>
            <a:xfrm>
              <a:off x="-1474978" y="254820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312" name="Google Shape;312;p14"/>
          <p:cNvGrpSpPr/>
          <p:nvPr/>
        </p:nvGrpSpPr>
        <p:grpSpPr>
          <a:xfrm>
            <a:off x="9215217" y="6015561"/>
            <a:ext cx="364000" cy="364400"/>
            <a:chOff x="-1511137" y="2411946"/>
            <a:chExt cx="273000" cy="273300"/>
          </a:xfrm>
        </p:grpSpPr>
        <p:cxnSp>
          <p:nvCxnSpPr>
            <p:cNvPr id="313" name="Google Shape;313;p14"/>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14" name="Google Shape;314;p14"/>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15" name="Google Shape;315;p14"/>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16" name="Google Shape;316;p14"/>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317" name="Google Shape;317;p14"/>
          <p:cNvSpPr/>
          <p:nvPr/>
        </p:nvSpPr>
        <p:spPr>
          <a:xfrm>
            <a:off x="10293967" y="6321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7867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3173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1978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06628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8411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0866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191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281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569708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429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76956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1109"/>
        <p:cNvGrpSpPr/>
        <p:nvPr/>
      </p:nvGrpSpPr>
      <p:grpSpPr>
        <a:xfrm>
          <a:off x="0" y="0"/>
          <a:ext cx="0" cy="0"/>
          <a:chOff x="0" y="0"/>
          <a:chExt cx="0" cy="0"/>
        </a:xfrm>
      </p:grpSpPr>
      <p:sp>
        <p:nvSpPr>
          <p:cNvPr id="1110" name="Google Shape;1110;p33"/>
          <p:cNvSpPr/>
          <p:nvPr/>
        </p:nvSpPr>
        <p:spPr>
          <a:xfrm>
            <a:off x="-545638" y="2188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33"/>
          <p:cNvSpPr/>
          <p:nvPr/>
        </p:nvSpPr>
        <p:spPr>
          <a:xfrm>
            <a:off x="-545638" y="54674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33"/>
          <p:cNvSpPr/>
          <p:nvPr/>
        </p:nvSpPr>
        <p:spPr>
          <a:xfrm>
            <a:off x="-545638" y="874874"/>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3"/>
          <p:cNvSpPr/>
          <p:nvPr/>
        </p:nvSpPr>
        <p:spPr>
          <a:xfrm>
            <a:off x="-545638" y="12027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3"/>
          <p:cNvSpPr/>
          <p:nvPr/>
        </p:nvSpPr>
        <p:spPr>
          <a:xfrm>
            <a:off x="10889367" y="5878900"/>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3"/>
          <p:cNvSpPr/>
          <p:nvPr/>
        </p:nvSpPr>
        <p:spPr>
          <a:xfrm rot="5400000" flipH="1">
            <a:off x="520607" y="496316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6" name="Google Shape;1116;p33"/>
          <p:cNvSpPr/>
          <p:nvPr/>
        </p:nvSpPr>
        <p:spPr>
          <a:xfrm rot="5400000" flipH="1">
            <a:off x="727998" y="586408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7" name="Google Shape;1117;p33"/>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8" name="Google Shape;1118;p33"/>
          <p:cNvSpPr/>
          <p:nvPr/>
        </p:nvSpPr>
        <p:spPr>
          <a:xfrm>
            <a:off x="4266451" y="62118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9" name="Google Shape;1119;p33"/>
          <p:cNvSpPr/>
          <p:nvPr/>
        </p:nvSpPr>
        <p:spPr>
          <a:xfrm>
            <a:off x="728051" y="211483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0" name="Google Shape;1120;p33"/>
          <p:cNvGrpSpPr/>
          <p:nvPr/>
        </p:nvGrpSpPr>
        <p:grpSpPr>
          <a:xfrm>
            <a:off x="11365317" y="855961"/>
            <a:ext cx="364000" cy="364400"/>
            <a:chOff x="6527963" y="1842121"/>
            <a:chExt cx="273000" cy="273300"/>
          </a:xfrm>
        </p:grpSpPr>
        <p:cxnSp>
          <p:nvCxnSpPr>
            <p:cNvPr id="1121" name="Google Shape;1121;p33"/>
            <p:cNvCxnSpPr/>
            <p:nvPr/>
          </p:nvCxnSpPr>
          <p:spPr>
            <a:xfrm>
              <a:off x="6664446"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22" name="Google Shape;1122;p33"/>
            <p:cNvCxnSpPr/>
            <p:nvPr/>
          </p:nvCxnSpPr>
          <p:spPr>
            <a:xfrm rot="10800000">
              <a:off x="6527963"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23" name="Google Shape;1123;p33"/>
            <p:cNvCxnSpPr/>
            <p:nvPr/>
          </p:nvCxnSpPr>
          <p:spPr>
            <a:xfrm>
              <a:off x="6664477"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24" name="Google Shape;1124;p33"/>
            <p:cNvCxnSpPr/>
            <p:nvPr/>
          </p:nvCxnSpPr>
          <p:spPr>
            <a:xfrm>
              <a:off x="6664397" y="18418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735809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59146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677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6459380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505171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698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742261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41237404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39438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546975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547597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00"/>
        <p:cNvGrpSpPr/>
        <p:nvPr/>
      </p:nvGrpSpPr>
      <p:grpSpPr>
        <a:xfrm>
          <a:off x="0" y="0"/>
          <a:ext cx="0" cy="0"/>
          <a:chOff x="0" y="0"/>
          <a:chExt cx="0" cy="0"/>
        </a:xfrm>
      </p:grpSpPr>
      <p:sp>
        <p:nvSpPr>
          <p:cNvPr id="601" name="Google Shape;601;p21"/>
          <p:cNvSpPr txBox="1">
            <a:spLocks noGrp="1"/>
          </p:cNvSpPr>
          <p:nvPr>
            <p:ph type="title"/>
          </p:nvPr>
        </p:nvSpPr>
        <p:spPr>
          <a:xfrm>
            <a:off x="950967" y="1374200"/>
            <a:ext cx="51452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02" name="Google Shape;602;p21"/>
          <p:cNvSpPr txBox="1">
            <a:spLocks noGrp="1"/>
          </p:cNvSpPr>
          <p:nvPr>
            <p:ph type="body" idx="1"/>
          </p:nvPr>
        </p:nvSpPr>
        <p:spPr>
          <a:xfrm>
            <a:off x="1326767" y="2254167"/>
            <a:ext cx="4393600" cy="29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03" name="Google Shape;603;p21"/>
          <p:cNvSpPr/>
          <p:nvPr/>
        </p:nvSpPr>
        <p:spPr>
          <a:xfrm flipH="1">
            <a:off x="-1640000" y="3847500"/>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21"/>
          <p:cNvSpPr/>
          <p:nvPr/>
        </p:nvSpPr>
        <p:spPr>
          <a:xfrm flipH="1">
            <a:off x="805127" y="5808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21"/>
          <p:cNvSpPr/>
          <p:nvPr/>
        </p:nvSpPr>
        <p:spPr>
          <a:xfrm>
            <a:off x="11006000" y="5742833"/>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21"/>
          <p:cNvSpPr/>
          <p:nvPr/>
        </p:nvSpPr>
        <p:spPr>
          <a:xfrm>
            <a:off x="11352896" y="348583"/>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21"/>
          <p:cNvSpPr/>
          <p:nvPr/>
        </p:nvSpPr>
        <p:spPr>
          <a:xfrm>
            <a:off x="11352896" y="67670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21"/>
          <p:cNvSpPr/>
          <p:nvPr/>
        </p:nvSpPr>
        <p:spPr>
          <a:xfrm>
            <a:off x="11352896" y="1004592"/>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21"/>
          <p:cNvSpPr/>
          <p:nvPr/>
        </p:nvSpPr>
        <p:spPr>
          <a:xfrm>
            <a:off x="8539600" y="6045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21"/>
          <p:cNvSpPr/>
          <p:nvPr/>
        </p:nvSpPr>
        <p:spPr>
          <a:xfrm>
            <a:off x="11724733" y="29489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1"/>
          <p:cNvSpPr/>
          <p:nvPr/>
        </p:nvSpPr>
        <p:spPr>
          <a:xfrm>
            <a:off x="3032433" y="6262900"/>
            <a:ext cx="84400" cy="844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1"/>
          <p:cNvSpPr/>
          <p:nvPr/>
        </p:nvSpPr>
        <p:spPr>
          <a:xfrm>
            <a:off x="447451" y="29317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1"/>
          <p:cNvSpPr/>
          <p:nvPr/>
        </p:nvSpPr>
        <p:spPr>
          <a:xfrm>
            <a:off x="6948933" y="7397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4" name="Google Shape;614;p21"/>
          <p:cNvGrpSpPr/>
          <p:nvPr/>
        </p:nvGrpSpPr>
        <p:grpSpPr>
          <a:xfrm>
            <a:off x="646517" y="599728"/>
            <a:ext cx="364000" cy="364400"/>
            <a:chOff x="-1511137" y="1649946"/>
            <a:chExt cx="273000" cy="273300"/>
          </a:xfrm>
        </p:grpSpPr>
        <p:cxnSp>
          <p:nvCxnSpPr>
            <p:cNvPr id="615" name="Google Shape;615;p21"/>
            <p:cNvCxnSpPr/>
            <p:nvPr/>
          </p:nvCxnSpPr>
          <p:spPr>
            <a:xfrm>
              <a:off x="-1374654" y="1649946"/>
              <a:ext cx="0" cy="273300"/>
            </a:xfrm>
            <a:prstGeom prst="straightConnector1">
              <a:avLst/>
            </a:prstGeom>
            <a:noFill/>
            <a:ln w="19050" cap="flat" cmpd="sng">
              <a:solidFill>
                <a:schemeClr val="accent1"/>
              </a:solidFill>
              <a:prstDash val="solid"/>
              <a:round/>
              <a:headEnd type="none" w="med" len="med"/>
              <a:tailEnd type="none" w="med" len="med"/>
            </a:ln>
          </p:spPr>
        </p:cxnSp>
        <p:cxnSp>
          <p:nvCxnSpPr>
            <p:cNvPr id="616" name="Google Shape;616;p21"/>
            <p:cNvCxnSpPr/>
            <p:nvPr/>
          </p:nvCxnSpPr>
          <p:spPr>
            <a:xfrm rot="10800000">
              <a:off x="-1511137" y="1786462"/>
              <a:ext cx="273000" cy="0"/>
            </a:xfrm>
            <a:prstGeom prst="straightConnector1">
              <a:avLst/>
            </a:prstGeom>
            <a:noFill/>
            <a:ln w="19050" cap="flat" cmpd="sng">
              <a:solidFill>
                <a:schemeClr val="accent1"/>
              </a:solidFill>
              <a:prstDash val="solid"/>
              <a:round/>
              <a:headEnd type="none" w="med" len="med"/>
              <a:tailEnd type="none" w="med" len="med"/>
            </a:ln>
          </p:spPr>
        </p:cxnSp>
        <p:cxnSp>
          <p:nvCxnSpPr>
            <p:cNvPr id="617" name="Google Shape;617;p21"/>
            <p:cNvCxnSpPr/>
            <p:nvPr/>
          </p:nvCxnSpPr>
          <p:spPr>
            <a:xfrm>
              <a:off x="-1374623" y="1649631"/>
              <a:ext cx="0" cy="273226"/>
            </a:xfrm>
            <a:prstGeom prst="straightConnector1">
              <a:avLst/>
            </a:prstGeom>
            <a:noFill/>
            <a:ln w="19050" cap="flat" cmpd="sng">
              <a:solidFill>
                <a:schemeClr val="accent1"/>
              </a:solidFill>
              <a:prstDash val="solid"/>
              <a:round/>
              <a:headEnd type="none" w="med" len="med"/>
              <a:tailEnd type="none" w="med" len="med"/>
            </a:ln>
          </p:spPr>
        </p:cxnSp>
        <p:cxnSp>
          <p:nvCxnSpPr>
            <p:cNvPr id="618" name="Google Shape;618;p21"/>
            <p:cNvCxnSpPr/>
            <p:nvPr/>
          </p:nvCxnSpPr>
          <p:spPr>
            <a:xfrm>
              <a:off x="-1374703" y="1649631"/>
              <a:ext cx="0" cy="273226"/>
            </a:xfrm>
            <a:prstGeom prst="straightConnector1">
              <a:avLst/>
            </a:prstGeom>
            <a:noFill/>
            <a:ln w="19050" cap="flat" cmpd="sng">
              <a:solidFill>
                <a:schemeClr val="accent1"/>
              </a:solidFill>
              <a:prstDash val="solid"/>
              <a:round/>
              <a:headEnd type="none" w="med" len="med"/>
              <a:tailEnd type="none" w="med" len="med"/>
            </a:ln>
          </p:spPr>
        </p:cxnSp>
      </p:grpSp>
      <p:grpSp>
        <p:nvGrpSpPr>
          <p:cNvPr id="619" name="Google Shape;619;p21"/>
          <p:cNvGrpSpPr/>
          <p:nvPr/>
        </p:nvGrpSpPr>
        <p:grpSpPr>
          <a:xfrm>
            <a:off x="5304384" y="5848761"/>
            <a:ext cx="364000" cy="364400"/>
            <a:chOff x="1829863" y="5434321"/>
            <a:chExt cx="273000" cy="273300"/>
          </a:xfrm>
        </p:grpSpPr>
        <p:cxnSp>
          <p:nvCxnSpPr>
            <p:cNvPr id="620" name="Google Shape;620;p21"/>
            <p:cNvCxnSpPr/>
            <p:nvPr/>
          </p:nvCxnSpPr>
          <p:spPr>
            <a:xfrm>
              <a:off x="1966346" y="54343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621" name="Google Shape;621;p21"/>
            <p:cNvCxnSpPr/>
            <p:nvPr/>
          </p:nvCxnSpPr>
          <p:spPr>
            <a:xfrm rot="10800000">
              <a:off x="1829863" y="55708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622" name="Google Shape;622;p21"/>
            <p:cNvCxnSpPr/>
            <p:nvPr/>
          </p:nvCxnSpPr>
          <p:spPr>
            <a:xfrm>
              <a:off x="1966377" y="54340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623" name="Google Shape;623;p21"/>
            <p:cNvCxnSpPr/>
            <p:nvPr/>
          </p:nvCxnSpPr>
          <p:spPr>
            <a:xfrm>
              <a:off x="1966297" y="543400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624" name="Google Shape;624;p21"/>
          <p:cNvGrpSpPr/>
          <p:nvPr/>
        </p:nvGrpSpPr>
        <p:grpSpPr>
          <a:xfrm>
            <a:off x="11139433" y="4354208"/>
            <a:ext cx="249200" cy="249600"/>
            <a:chOff x="8261150" y="4043731"/>
            <a:chExt cx="186900" cy="187200"/>
          </a:xfrm>
        </p:grpSpPr>
        <p:cxnSp>
          <p:nvCxnSpPr>
            <p:cNvPr id="625" name="Google Shape;625;p21"/>
            <p:cNvCxnSpPr/>
            <p:nvPr/>
          </p:nvCxnSpPr>
          <p:spPr>
            <a:xfrm>
              <a:off x="8354602" y="4043731"/>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626" name="Google Shape;626;p21"/>
            <p:cNvCxnSpPr/>
            <p:nvPr/>
          </p:nvCxnSpPr>
          <p:spPr>
            <a:xfrm rot="10800000">
              <a:off x="8261150" y="4137179"/>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627" name="Google Shape;627;p21"/>
            <p:cNvCxnSpPr/>
            <p:nvPr/>
          </p:nvCxnSpPr>
          <p:spPr>
            <a:xfrm>
              <a:off x="8354598" y="4043505"/>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628" name="Google Shape;628;p21"/>
            <p:cNvCxnSpPr/>
            <p:nvPr/>
          </p:nvCxnSpPr>
          <p:spPr>
            <a:xfrm>
              <a:off x="8354593" y="4043505"/>
              <a:ext cx="0" cy="187100"/>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969308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6348307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6857240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457697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2023/4/3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4739502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44"/>
        <p:cNvGrpSpPr/>
        <p:nvPr/>
      </p:nvGrpSpPr>
      <p:grpSpPr>
        <a:xfrm>
          <a:off x="0" y="0"/>
          <a:ext cx="0" cy="0"/>
          <a:chOff x="0" y="0"/>
          <a:chExt cx="0" cy="0"/>
        </a:xfrm>
      </p:grpSpPr>
      <p:grpSp>
        <p:nvGrpSpPr>
          <p:cNvPr id="145" name="Google Shape;145;p9"/>
          <p:cNvGrpSpPr/>
          <p:nvPr/>
        </p:nvGrpSpPr>
        <p:grpSpPr>
          <a:xfrm>
            <a:off x="750335" y="787710"/>
            <a:ext cx="11125536" cy="4345551"/>
            <a:chOff x="562751" y="590782"/>
            <a:chExt cx="8344152" cy="3259163"/>
          </a:xfrm>
        </p:grpSpPr>
        <p:sp>
          <p:nvSpPr>
            <p:cNvPr id="146" name="Google Shape;146;p9"/>
            <p:cNvSpPr/>
            <p:nvPr/>
          </p:nvSpPr>
          <p:spPr>
            <a:xfrm>
              <a:off x="2084075" y="590782"/>
              <a:ext cx="4976175" cy="1649134"/>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 name="Google Shape;147;p9"/>
            <p:cNvGrpSpPr/>
            <p:nvPr/>
          </p:nvGrpSpPr>
          <p:grpSpPr>
            <a:xfrm>
              <a:off x="562751" y="3507546"/>
              <a:ext cx="1033171" cy="342399"/>
              <a:chOff x="456975" y="1603100"/>
              <a:chExt cx="1111175" cy="368250"/>
            </a:xfrm>
          </p:grpSpPr>
          <p:sp>
            <p:nvSpPr>
              <p:cNvPr id="148" name="Google Shape;148;p9"/>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9"/>
            <p:cNvSpPr/>
            <p:nvPr/>
          </p:nvSpPr>
          <p:spPr>
            <a:xfrm>
              <a:off x="5922623" y="801725"/>
              <a:ext cx="839056" cy="19415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967063" y="13089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677025" y="15909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6" name="Google Shape;156;p9"/>
            <p:cNvGrpSpPr/>
            <p:nvPr/>
          </p:nvGrpSpPr>
          <p:grpSpPr>
            <a:xfrm>
              <a:off x="7060241" y="2498677"/>
              <a:ext cx="1846662" cy="611995"/>
              <a:chOff x="456975" y="1603100"/>
              <a:chExt cx="1111175" cy="368250"/>
            </a:xfrm>
          </p:grpSpPr>
          <p:sp>
            <p:nvSpPr>
              <p:cNvPr id="157" name="Google Shape;157;p9"/>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62" name="Google Shape;162;p9"/>
          <p:cNvSpPr txBox="1">
            <a:spLocks noGrp="1"/>
          </p:cNvSpPr>
          <p:nvPr>
            <p:ph type="title"/>
          </p:nvPr>
        </p:nvSpPr>
        <p:spPr>
          <a:xfrm>
            <a:off x="2888800" y="2121267"/>
            <a:ext cx="6414400" cy="65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latin typeface="Roboto Slab Light"/>
                <a:ea typeface="Roboto Slab Light"/>
                <a:cs typeface="Roboto Slab Light"/>
                <a:sym typeface="Roboto Slab Light"/>
              </a:defRPr>
            </a:lvl2pPr>
            <a:lvl3pPr lvl="2" algn="ctr" rtl="0">
              <a:spcBef>
                <a:spcPts val="0"/>
              </a:spcBef>
              <a:spcAft>
                <a:spcPts val="0"/>
              </a:spcAft>
              <a:buNone/>
              <a:defRPr sz="4000">
                <a:solidFill>
                  <a:schemeClr val="accent1"/>
                </a:solidFill>
                <a:latin typeface="Roboto Slab Light"/>
                <a:ea typeface="Roboto Slab Light"/>
                <a:cs typeface="Roboto Slab Light"/>
                <a:sym typeface="Roboto Slab Light"/>
              </a:defRPr>
            </a:lvl3pPr>
            <a:lvl4pPr lvl="3" algn="ctr" rtl="0">
              <a:spcBef>
                <a:spcPts val="0"/>
              </a:spcBef>
              <a:spcAft>
                <a:spcPts val="0"/>
              </a:spcAft>
              <a:buNone/>
              <a:defRPr sz="4000">
                <a:solidFill>
                  <a:schemeClr val="accent1"/>
                </a:solidFill>
                <a:latin typeface="Roboto Slab Light"/>
                <a:ea typeface="Roboto Slab Light"/>
                <a:cs typeface="Roboto Slab Light"/>
                <a:sym typeface="Roboto Slab Light"/>
              </a:defRPr>
            </a:lvl4pPr>
            <a:lvl5pPr lvl="4" algn="ctr" rtl="0">
              <a:spcBef>
                <a:spcPts val="0"/>
              </a:spcBef>
              <a:spcAft>
                <a:spcPts val="0"/>
              </a:spcAft>
              <a:buNone/>
              <a:defRPr sz="4000">
                <a:solidFill>
                  <a:schemeClr val="accent1"/>
                </a:solidFill>
                <a:latin typeface="Roboto Slab Light"/>
                <a:ea typeface="Roboto Slab Light"/>
                <a:cs typeface="Roboto Slab Light"/>
                <a:sym typeface="Roboto Slab Light"/>
              </a:defRPr>
            </a:lvl5pPr>
            <a:lvl6pPr lvl="5" algn="ctr" rtl="0">
              <a:spcBef>
                <a:spcPts val="0"/>
              </a:spcBef>
              <a:spcAft>
                <a:spcPts val="0"/>
              </a:spcAft>
              <a:buNone/>
              <a:defRPr sz="4000">
                <a:solidFill>
                  <a:schemeClr val="accent1"/>
                </a:solidFill>
                <a:latin typeface="Roboto Slab Light"/>
                <a:ea typeface="Roboto Slab Light"/>
                <a:cs typeface="Roboto Slab Light"/>
                <a:sym typeface="Roboto Slab Light"/>
              </a:defRPr>
            </a:lvl6pPr>
            <a:lvl7pPr lvl="6" algn="ctr" rtl="0">
              <a:spcBef>
                <a:spcPts val="0"/>
              </a:spcBef>
              <a:spcAft>
                <a:spcPts val="0"/>
              </a:spcAft>
              <a:buNone/>
              <a:defRPr sz="4000">
                <a:solidFill>
                  <a:schemeClr val="accent1"/>
                </a:solidFill>
                <a:latin typeface="Roboto Slab Light"/>
                <a:ea typeface="Roboto Slab Light"/>
                <a:cs typeface="Roboto Slab Light"/>
                <a:sym typeface="Roboto Slab Light"/>
              </a:defRPr>
            </a:lvl7pPr>
            <a:lvl8pPr lvl="7" algn="ctr" rtl="0">
              <a:spcBef>
                <a:spcPts val="0"/>
              </a:spcBef>
              <a:spcAft>
                <a:spcPts val="0"/>
              </a:spcAft>
              <a:buNone/>
              <a:defRPr sz="4000">
                <a:solidFill>
                  <a:schemeClr val="accent1"/>
                </a:solidFill>
                <a:latin typeface="Roboto Slab Light"/>
                <a:ea typeface="Roboto Slab Light"/>
                <a:cs typeface="Roboto Slab Light"/>
                <a:sym typeface="Roboto Slab Light"/>
              </a:defRPr>
            </a:lvl8pPr>
            <a:lvl9pPr lvl="8" algn="ctr" rtl="0">
              <a:spcBef>
                <a:spcPts val="0"/>
              </a:spcBef>
              <a:spcAft>
                <a:spcPts val="0"/>
              </a:spcAft>
              <a:buNone/>
              <a:defRPr sz="4000">
                <a:solidFill>
                  <a:schemeClr val="accent1"/>
                </a:solidFill>
                <a:latin typeface="Roboto Slab Light"/>
                <a:ea typeface="Roboto Slab Light"/>
                <a:cs typeface="Roboto Slab Light"/>
                <a:sym typeface="Roboto Slab Light"/>
              </a:defRPr>
            </a:lvl9pPr>
          </a:lstStyle>
          <a:p>
            <a:endParaRPr/>
          </a:p>
        </p:txBody>
      </p:sp>
      <p:sp>
        <p:nvSpPr>
          <p:cNvPr id="163" name="Google Shape;163;p9"/>
          <p:cNvSpPr txBox="1">
            <a:spLocks noGrp="1"/>
          </p:cNvSpPr>
          <p:nvPr>
            <p:ph type="subTitle" idx="1"/>
          </p:nvPr>
        </p:nvSpPr>
        <p:spPr>
          <a:xfrm>
            <a:off x="3890567" y="3064733"/>
            <a:ext cx="4410800" cy="16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151852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64"/>
        <p:cNvGrpSpPr/>
        <p:nvPr/>
      </p:nvGrpSpPr>
      <p:grpSpPr>
        <a:xfrm>
          <a:off x="0" y="0"/>
          <a:ext cx="0" cy="0"/>
          <a:chOff x="0" y="0"/>
          <a:chExt cx="0" cy="0"/>
        </a:xfrm>
      </p:grpSpPr>
      <p:grpSp>
        <p:nvGrpSpPr>
          <p:cNvPr id="165" name="Google Shape;165;p10"/>
          <p:cNvGrpSpPr/>
          <p:nvPr/>
        </p:nvGrpSpPr>
        <p:grpSpPr>
          <a:xfrm>
            <a:off x="9565775" y="4439656"/>
            <a:ext cx="1977756" cy="770409"/>
            <a:chOff x="651200" y="238075"/>
            <a:chExt cx="880725" cy="343075"/>
          </a:xfrm>
        </p:grpSpPr>
        <p:sp>
          <p:nvSpPr>
            <p:cNvPr id="166" name="Google Shape;166;p10"/>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10"/>
          <p:cNvGrpSpPr/>
          <p:nvPr/>
        </p:nvGrpSpPr>
        <p:grpSpPr>
          <a:xfrm>
            <a:off x="300012" y="5339818"/>
            <a:ext cx="3404001" cy="1518164"/>
            <a:chOff x="8042384" y="2038616"/>
            <a:chExt cx="1720815" cy="767473"/>
          </a:xfrm>
        </p:grpSpPr>
        <p:sp>
          <p:nvSpPr>
            <p:cNvPr id="172" name="Google Shape;172;p10"/>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0"/>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0"/>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0"/>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0"/>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10"/>
          <p:cNvSpPr txBox="1">
            <a:spLocks noGrp="1"/>
          </p:cNvSpPr>
          <p:nvPr>
            <p:ph type="title"/>
          </p:nvPr>
        </p:nvSpPr>
        <p:spPr>
          <a:xfrm>
            <a:off x="7149772" y="553100"/>
            <a:ext cx="4342800" cy="121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8" name="Google Shape;178;p10"/>
          <p:cNvSpPr/>
          <p:nvPr/>
        </p:nvSpPr>
        <p:spPr>
          <a:xfrm rot="10800000">
            <a:off x="6164768" y="2"/>
            <a:ext cx="6120765" cy="2816999"/>
          </a:xfrm>
          <a:custGeom>
            <a:avLst/>
            <a:gdLst/>
            <a:ahLst/>
            <a:cxnLst/>
            <a:rect l="l" t="t" r="r" b="b"/>
            <a:pathLst>
              <a:path w="24615" h="11247" extrusionOk="0">
                <a:moveTo>
                  <a:pt x="12381" y="1"/>
                </a:moveTo>
                <a:cubicBezTo>
                  <a:pt x="8808" y="1"/>
                  <a:pt x="5279" y="1689"/>
                  <a:pt x="4940" y="4793"/>
                </a:cubicBezTo>
                <a:cubicBezTo>
                  <a:pt x="4669" y="4743"/>
                  <a:pt x="4411" y="4719"/>
                  <a:pt x="4166" y="4719"/>
                </a:cubicBezTo>
                <a:cubicBezTo>
                  <a:pt x="1025" y="4719"/>
                  <a:pt x="1" y="8618"/>
                  <a:pt x="1701" y="11246"/>
                </a:cubicBezTo>
                <a:lnTo>
                  <a:pt x="23085" y="11246"/>
                </a:lnTo>
                <a:cubicBezTo>
                  <a:pt x="24614" y="9839"/>
                  <a:pt x="23629" y="6695"/>
                  <a:pt x="21356" y="6695"/>
                </a:cubicBezTo>
                <a:cubicBezTo>
                  <a:pt x="20975" y="6695"/>
                  <a:pt x="20557" y="6783"/>
                  <a:pt x="20109" y="6984"/>
                </a:cubicBezTo>
                <a:cubicBezTo>
                  <a:pt x="20584" y="2195"/>
                  <a:pt x="16454" y="1"/>
                  <a:pt x="1238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468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1">
  <p:cSld name="Table of Contents 1">
    <p:bg>
      <p:bgPr>
        <a:solidFill>
          <a:schemeClr val="lt2"/>
        </a:solidFill>
        <a:effectLst/>
      </p:bgPr>
    </p:bg>
    <p:spTree>
      <p:nvGrpSpPr>
        <p:cNvPr id="1" name="Shape 212"/>
        <p:cNvGrpSpPr/>
        <p:nvPr/>
      </p:nvGrpSpPr>
      <p:grpSpPr>
        <a:xfrm>
          <a:off x="0" y="0"/>
          <a:ext cx="0" cy="0"/>
          <a:chOff x="0" y="0"/>
          <a:chExt cx="0" cy="0"/>
        </a:xfrm>
      </p:grpSpPr>
      <p:grpSp>
        <p:nvGrpSpPr>
          <p:cNvPr id="213" name="Google Shape;213;p13"/>
          <p:cNvGrpSpPr/>
          <p:nvPr/>
        </p:nvGrpSpPr>
        <p:grpSpPr>
          <a:xfrm>
            <a:off x="-678299" y="896984"/>
            <a:ext cx="12525145" cy="6062976"/>
            <a:chOff x="-508725" y="672738"/>
            <a:chExt cx="9393859" cy="4547232"/>
          </a:xfrm>
        </p:grpSpPr>
        <p:grpSp>
          <p:nvGrpSpPr>
            <p:cNvPr id="214" name="Google Shape;214;p13"/>
            <p:cNvGrpSpPr/>
            <p:nvPr/>
          </p:nvGrpSpPr>
          <p:grpSpPr>
            <a:xfrm>
              <a:off x="1138783" y="4656290"/>
              <a:ext cx="1700876" cy="563680"/>
              <a:chOff x="456975" y="1603100"/>
              <a:chExt cx="1111175" cy="368250"/>
            </a:xfrm>
          </p:grpSpPr>
          <p:sp>
            <p:nvSpPr>
              <p:cNvPr id="215" name="Google Shape;215;p13"/>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13"/>
            <p:cNvGrpSpPr/>
            <p:nvPr/>
          </p:nvGrpSpPr>
          <p:grpSpPr>
            <a:xfrm>
              <a:off x="7184258" y="1109240"/>
              <a:ext cx="1700876" cy="563680"/>
              <a:chOff x="456975" y="1603100"/>
              <a:chExt cx="1111175" cy="368250"/>
            </a:xfrm>
          </p:grpSpPr>
          <p:sp>
            <p:nvSpPr>
              <p:cNvPr id="221" name="Google Shape;221;p13"/>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 name="Google Shape;226;p13"/>
            <p:cNvGrpSpPr/>
            <p:nvPr/>
          </p:nvGrpSpPr>
          <p:grpSpPr>
            <a:xfrm>
              <a:off x="-459730" y="1095093"/>
              <a:ext cx="1295601" cy="577830"/>
              <a:chOff x="8042384" y="2038616"/>
              <a:chExt cx="1720815" cy="767473"/>
            </a:xfrm>
          </p:grpSpPr>
          <p:sp>
            <p:nvSpPr>
              <p:cNvPr id="227" name="Google Shape;227;p13"/>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2" name="Google Shape;232;p13"/>
            <p:cNvSpPr/>
            <p:nvPr/>
          </p:nvSpPr>
          <p:spPr>
            <a:xfrm>
              <a:off x="8334488" y="38056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a:off x="-190950" y="37704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a:off x="8423988" y="8338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a:off x="-508725" y="6727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a:off x="7327600" y="345810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13"/>
          <p:cNvSpPr txBox="1">
            <a:spLocks noGrp="1"/>
          </p:cNvSpPr>
          <p:nvPr>
            <p:ph type="ctrTitle"/>
          </p:nvPr>
        </p:nvSpPr>
        <p:spPr>
          <a:xfrm>
            <a:off x="8295899" y="3374117"/>
            <a:ext cx="29560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2400"/>
              <a:buNone/>
              <a:defRPr sz="3467">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238" name="Google Shape;238;p13"/>
          <p:cNvSpPr txBox="1">
            <a:spLocks noGrp="1"/>
          </p:cNvSpPr>
          <p:nvPr>
            <p:ph type="ctrTitle" idx="2"/>
          </p:nvPr>
        </p:nvSpPr>
        <p:spPr>
          <a:xfrm>
            <a:off x="2207892" y="1648749"/>
            <a:ext cx="3288000" cy="770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400"/>
              <a:buNone/>
              <a:defRPr sz="3467">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239" name="Google Shape;239;p13"/>
          <p:cNvSpPr txBox="1">
            <a:spLocks noGrp="1"/>
          </p:cNvSpPr>
          <p:nvPr>
            <p:ph type="title" idx="3" hasCustomPrompt="1"/>
          </p:nvPr>
        </p:nvSpPr>
        <p:spPr>
          <a:xfrm>
            <a:off x="5315500" y="1751049"/>
            <a:ext cx="1497600" cy="770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40" name="Google Shape;240;p13"/>
          <p:cNvSpPr txBox="1">
            <a:spLocks noGrp="1"/>
          </p:cNvSpPr>
          <p:nvPr>
            <p:ph type="ctrTitle" idx="4"/>
          </p:nvPr>
        </p:nvSpPr>
        <p:spPr>
          <a:xfrm>
            <a:off x="884535" y="3158717"/>
            <a:ext cx="2956000" cy="120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2400"/>
              <a:buNone/>
              <a:defRPr sz="3467">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241" name="Google Shape;241;p13"/>
          <p:cNvSpPr txBox="1">
            <a:spLocks noGrp="1"/>
          </p:cNvSpPr>
          <p:nvPr>
            <p:ph type="title" idx="5" hasCustomPrompt="1"/>
          </p:nvPr>
        </p:nvSpPr>
        <p:spPr>
          <a:xfrm>
            <a:off x="3710725" y="2998335"/>
            <a:ext cx="1497600" cy="1201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42" name="Google Shape;242;p13"/>
          <p:cNvSpPr txBox="1">
            <a:spLocks noGrp="1"/>
          </p:cNvSpPr>
          <p:nvPr>
            <p:ph type="title" idx="6" hasCustomPrompt="1"/>
          </p:nvPr>
        </p:nvSpPr>
        <p:spPr>
          <a:xfrm>
            <a:off x="6985175" y="2998335"/>
            <a:ext cx="1497600" cy="1201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43" name="Google Shape;243;p13"/>
          <p:cNvSpPr txBox="1">
            <a:spLocks noGrp="1"/>
          </p:cNvSpPr>
          <p:nvPr>
            <p:ph type="ctrTitle" idx="7"/>
          </p:nvPr>
        </p:nvSpPr>
        <p:spPr>
          <a:xfrm>
            <a:off x="6680397" y="4910600"/>
            <a:ext cx="4228800" cy="12012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400"/>
              <a:buNone/>
              <a:defRPr sz="3467">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244" name="Google Shape;244;p13"/>
          <p:cNvSpPr txBox="1">
            <a:spLocks noGrp="1"/>
          </p:cNvSpPr>
          <p:nvPr>
            <p:ph type="title" idx="8" hasCustomPrompt="1"/>
          </p:nvPr>
        </p:nvSpPr>
        <p:spPr>
          <a:xfrm>
            <a:off x="5315504" y="4910600"/>
            <a:ext cx="1497600" cy="1201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45" name="Google Shape;245;p13"/>
          <p:cNvSpPr txBox="1">
            <a:spLocks noGrp="1"/>
          </p:cNvSpPr>
          <p:nvPr>
            <p:ph type="title" idx="9"/>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480749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able of Contents 2">
  <p:cSld name="Table of Contents 2">
    <p:bg>
      <p:bgPr>
        <a:solidFill>
          <a:schemeClr val="lt2"/>
        </a:solidFill>
        <a:effectLst/>
      </p:bgPr>
    </p:bg>
    <p:spTree>
      <p:nvGrpSpPr>
        <p:cNvPr id="1" name="Shape 246"/>
        <p:cNvGrpSpPr/>
        <p:nvPr/>
      </p:nvGrpSpPr>
      <p:grpSpPr>
        <a:xfrm>
          <a:off x="0" y="0"/>
          <a:ext cx="0" cy="0"/>
          <a:chOff x="0" y="0"/>
          <a:chExt cx="0" cy="0"/>
        </a:xfrm>
      </p:grpSpPr>
      <p:grpSp>
        <p:nvGrpSpPr>
          <p:cNvPr id="247" name="Google Shape;247;p14"/>
          <p:cNvGrpSpPr/>
          <p:nvPr/>
        </p:nvGrpSpPr>
        <p:grpSpPr>
          <a:xfrm>
            <a:off x="-320533" y="581203"/>
            <a:ext cx="12206505" cy="4937063"/>
            <a:chOff x="-240400" y="435902"/>
            <a:chExt cx="9154879" cy="3702797"/>
          </a:xfrm>
        </p:grpSpPr>
        <p:grpSp>
          <p:nvGrpSpPr>
            <p:cNvPr id="248" name="Google Shape;248;p14"/>
            <p:cNvGrpSpPr/>
            <p:nvPr/>
          </p:nvGrpSpPr>
          <p:grpSpPr>
            <a:xfrm>
              <a:off x="6870666" y="435902"/>
              <a:ext cx="1846662" cy="611995"/>
              <a:chOff x="456975" y="1603100"/>
              <a:chExt cx="1111175" cy="368250"/>
            </a:xfrm>
          </p:grpSpPr>
          <p:sp>
            <p:nvSpPr>
              <p:cNvPr id="249" name="Google Shape;249;p14"/>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4"/>
            <p:cNvSpPr/>
            <p:nvPr/>
          </p:nvSpPr>
          <p:spPr>
            <a:xfrm>
              <a:off x="8075423" y="3944550"/>
              <a:ext cx="839056" cy="19415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190950" y="37704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8458538" y="5727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40400" y="92260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 name="Google Shape;258;p14"/>
          <p:cNvSpPr txBox="1">
            <a:spLocks noGrp="1"/>
          </p:cNvSpPr>
          <p:nvPr>
            <p:ph type="ctrTitle"/>
          </p:nvPr>
        </p:nvSpPr>
        <p:spPr>
          <a:xfrm>
            <a:off x="2140133" y="1555376"/>
            <a:ext cx="367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9" name="Google Shape;259;p14"/>
          <p:cNvSpPr txBox="1">
            <a:spLocks noGrp="1"/>
          </p:cNvSpPr>
          <p:nvPr>
            <p:ph type="title" idx="2" hasCustomPrompt="1"/>
          </p:nvPr>
        </p:nvSpPr>
        <p:spPr>
          <a:xfrm>
            <a:off x="1237172" y="1555376"/>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60" name="Google Shape;260;p14"/>
          <p:cNvSpPr txBox="1">
            <a:spLocks noGrp="1"/>
          </p:cNvSpPr>
          <p:nvPr>
            <p:ph type="subTitle" idx="1"/>
          </p:nvPr>
        </p:nvSpPr>
        <p:spPr>
          <a:xfrm>
            <a:off x="2140133" y="2255900"/>
            <a:ext cx="3261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1" name="Google Shape;261;p14"/>
          <p:cNvSpPr txBox="1">
            <a:spLocks noGrp="1"/>
          </p:cNvSpPr>
          <p:nvPr>
            <p:ph type="ctrTitle" idx="3"/>
          </p:nvPr>
        </p:nvSpPr>
        <p:spPr>
          <a:xfrm>
            <a:off x="2140133" y="3127909"/>
            <a:ext cx="367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2" name="Google Shape;262;p14"/>
          <p:cNvSpPr txBox="1">
            <a:spLocks noGrp="1"/>
          </p:cNvSpPr>
          <p:nvPr>
            <p:ph type="title" idx="4" hasCustomPrompt="1"/>
          </p:nvPr>
        </p:nvSpPr>
        <p:spPr>
          <a:xfrm>
            <a:off x="1237172" y="3127909"/>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63" name="Google Shape;263;p14"/>
          <p:cNvSpPr txBox="1">
            <a:spLocks noGrp="1"/>
          </p:cNvSpPr>
          <p:nvPr>
            <p:ph type="subTitle" idx="5"/>
          </p:nvPr>
        </p:nvSpPr>
        <p:spPr>
          <a:xfrm>
            <a:off x="2140133" y="3828433"/>
            <a:ext cx="3261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4" name="Google Shape;264;p14"/>
          <p:cNvSpPr txBox="1">
            <a:spLocks noGrp="1"/>
          </p:cNvSpPr>
          <p:nvPr>
            <p:ph type="ctrTitle" idx="6"/>
          </p:nvPr>
        </p:nvSpPr>
        <p:spPr>
          <a:xfrm>
            <a:off x="7284033" y="1555376"/>
            <a:ext cx="367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5" name="Google Shape;265;p14"/>
          <p:cNvSpPr txBox="1">
            <a:spLocks noGrp="1"/>
          </p:cNvSpPr>
          <p:nvPr>
            <p:ph type="title" idx="7" hasCustomPrompt="1"/>
          </p:nvPr>
        </p:nvSpPr>
        <p:spPr>
          <a:xfrm>
            <a:off x="6381235" y="1555376"/>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66" name="Google Shape;266;p14"/>
          <p:cNvSpPr txBox="1">
            <a:spLocks noGrp="1"/>
          </p:cNvSpPr>
          <p:nvPr>
            <p:ph type="subTitle" idx="8"/>
          </p:nvPr>
        </p:nvSpPr>
        <p:spPr>
          <a:xfrm>
            <a:off x="7284033" y="2255900"/>
            <a:ext cx="3261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7" name="Google Shape;267;p14"/>
          <p:cNvSpPr txBox="1">
            <a:spLocks noGrp="1"/>
          </p:cNvSpPr>
          <p:nvPr>
            <p:ph type="ctrTitle" idx="9"/>
          </p:nvPr>
        </p:nvSpPr>
        <p:spPr>
          <a:xfrm>
            <a:off x="7284033" y="3127909"/>
            <a:ext cx="367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8" name="Google Shape;268;p14"/>
          <p:cNvSpPr txBox="1">
            <a:spLocks noGrp="1"/>
          </p:cNvSpPr>
          <p:nvPr>
            <p:ph type="title" idx="13" hasCustomPrompt="1"/>
          </p:nvPr>
        </p:nvSpPr>
        <p:spPr>
          <a:xfrm>
            <a:off x="6381235" y="3127909"/>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69" name="Google Shape;269;p14"/>
          <p:cNvSpPr txBox="1">
            <a:spLocks noGrp="1"/>
          </p:cNvSpPr>
          <p:nvPr>
            <p:ph type="subTitle" idx="14"/>
          </p:nvPr>
        </p:nvSpPr>
        <p:spPr>
          <a:xfrm>
            <a:off x="7284033" y="3828433"/>
            <a:ext cx="3261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70" name="Google Shape;270;p14"/>
          <p:cNvSpPr txBox="1">
            <a:spLocks noGrp="1"/>
          </p:cNvSpPr>
          <p:nvPr>
            <p:ph type="title" idx="15"/>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32457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2 1">
  <p:cSld name="Table of Contents 2 1">
    <p:bg>
      <p:bgPr>
        <a:solidFill>
          <a:schemeClr val="lt2"/>
        </a:solidFill>
        <a:effectLst/>
      </p:bgPr>
    </p:bg>
    <p:spTree>
      <p:nvGrpSpPr>
        <p:cNvPr id="1" name="Shape 271"/>
        <p:cNvGrpSpPr/>
        <p:nvPr/>
      </p:nvGrpSpPr>
      <p:grpSpPr>
        <a:xfrm>
          <a:off x="0" y="0"/>
          <a:ext cx="0" cy="0"/>
          <a:chOff x="0" y="0"/>
          <a:chExt cx="0" cy="0"/>
        </a:xfrm>
      </p:grpSpPr>
      <p:grpSp>
        <p:nvGrpSpPr>
          <p:cNvPr id="272" name="Google Shape;272;p15"/>
          <p:cNvGrpSpPr/>
          <p:nvPr/>
        </p:nvGrpSpPr>
        <p:grpSpPr>
          <a:xfrm>
            <a:off x="-191309" y="297101"/>
            <a:ext cx="11749360" cy="6576329"/>
            <a:chOff x="-143482" y="222825"/>
            <a:chExt cx="8812020" cy="4932247"/>
          </a:xfrm>
        </p:grpSpPr>
        <p:grpSp>
          <p:nvGrpSpPr>
            <p:cNvPr id="273" name="Google Shape;273;p15"/>
            <p:cNvGrpSpPr/>
            <p:nvPr/>
          </p:nvGrpSpPr>
          <p:grpSpPr>
            <a:xfrm>
              <a:off x="337641" y="4543077"/>
              <a:ext cx="1846662" cy="611995"/>
              <a:chOff x="456975" y="1603100"/>
              <a:chExt cx="1111175" cy="368250"/>
            </a:xfrm>
          </p:grpSpPr>
          <p:sp>
            <p:nvSpPr>
              <p:cNvPr id="274" name="Google Shape;274;p15"/>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9" name="Google Shape;279;p15"/>
            <p:cNvSpPr/>
            <p:nvPr/>
          </p:nvSpPr>
          <p:spPr>
            <a:xfrm>
              <a:off x="6954023" y="222825"/>
              <a:ext cx="839056" cy="19415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7122525" y="48259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a:off x="8375213" y="7338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a:off x="269900" y="16118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3" name="Google Shape;283;p15"/>
            <p:cNvGrpSpPr/>
            <p:nvPr/>
          </p:nvGrpSpPr>
          <p:grpSpPr>
            <a:xfrm>
              <a:off x="-143482" y="311792"/>
              <a:ext cx="1779658" cy="589789"/>
              <a:chOff x="456975" y="1603100"/>
              <a:chExt cx="1111175" cy="368250"/>
            </a:xfrm>
          </p:grpSpPr>
          <p:sp>
            <p:nvSpPr>
              <p:cNvPr id="284" name="Google Shape;284;p15"/>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5"/>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9" name="Google Shape;289;p15"/>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0" name="Google Shape;290;p15"/>
          <p:cNvSpPr txBox="1">
            <a:spLocks noGrp="1"/>
          </p:cNvSpPr>
          <p:nvPr>
            <p:ph type="ctrTitle" idx="2"/>
          </p:nvPr>
        </p:nvSpPr>
        <p:spPr>
          <a:xfrm>
            <a:off x="746799" y="1563167"/>
            <a:ext cx="3680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5"/>
          <p:cNvSpPr txBox="1">
            <a:spLocks noGrp="1"/>
          </p:cNvSpPr>
          <p:nvPr>
            <p:ph type="title" idx="3" hasCustomPrompt="1"/>
          </p:nvPr>
        </p:nvSpPr>
        <p:spPr>
          <a:xfrm>
            <a:off x="4427589" y="1563167"/>
            <a:ext cx="902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92" name="Google Shape;292;p15"/>
          <p:cNvSpPr txBox="1">
            <a:spLocks noGrp="1"/>
          </p:cNvSpPr>
          <p:nvPr>
            <p:ph type="subTitle" idx="1"/>
          </p:nvPr>
        </p:nvSpPr>
        <p:spPr>
          <a:xfrm>
            <a:off x="1330100" y="2263700"/>
            <a:ext cx="3097200" cy="77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93" name="Google Shape;293;p15"/>
          <p:cNvSpPr txBox="1">
            <a:spLocks noGrp="1"/>
          </p:cNvSpPr>
          <p:nvPr>
            <p:ph type="ctrTitle" idx="4"/>
          </p:nvPr>
        </p:nvSpPr>
        <p:spPr>
          <a:xfrm>
            <a:off x="746799" y="3135700"/>
            <a:ext cx="3680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4" name="Google Shape;294;p15"/>
          <p:cNvSpPr txBox="1">
            <a:spLocks noGrp="1"/>
          </p:cNvSpPr>
          <p:nvPr>
            <p:ph type="title" idx="5" hasCustomPrompt="1"/>
          </p:nvPr>
        </p:nvSpPr>
        <p:spPr>
          <a:xfrm>
            <a:off x="4427589" y="3135700"/>
            <a:ext cx="902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95" name="Google Shape;295;p15"/>
          <p:cNvSpPr txBox="1">
            <a:spLocks noGrp="1"/>
          </p:cNvSpPr>
          <p:nvPr>
            <p:ph type="subTitle" idx="6"/>
          </p:nvPr>
        </p:nvSpPr>
        <p:spPr>
          <a:xfrm>
            <a:off x="1330100" y="3836233"/>
            <a:ext cx="3097200" cy="77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96" name="Google Shape;296;p15"/>
          <p:cNvSpPr txBox="1">
            <a:spLocks noGrp="1"/>
          </p:cNvSpPr>
          <p:nvPr>
            <p:ph type="ctrTitle" idx="7"/>
          </p:nvPr>
        </p:nvSpPr>
        <p:spPr>
          <a:xfrm>
            <a:off x="7763600" y="1563167"/>
            <a:ext cx="368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7" name="Google Shape;297;p15"/>
          <p:cNvSpPr txBox="1">
            <a:spLocks noGrp="1"/>
          </p:cNvSpPr>
          <p:nvPr>
            <p:ph type="title" idx="8" hasCustomPrompt="1"/>
          </p:nvPr>
        </p:nvSpPr>
        <p:spPr>
          <a:xfrm>
            <a:off x="6860819" y="1563167"/>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98" name="Google Shape;298;p15"/>
          <p:cNvSpPr txBox="1">
            <a:spLocks noGrp="1"/>
          </p:cNvSpPr>
          <p:nvPr>
            <p:ph type="subTitle" idx="9"/>
          </p:nvPr>
        </p:nvSpPr>
        <p:spPr>
          <a:xfrm>
            <a:off x="7763633" y="2263700"/>
            <a:ext cx="3097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99" name="Google Shape;299;p15"/>
          <p:cNvSpPr txBox="1">
            <a:spLocks noGrp="1"/>
          </p:cNvSpPr>
          <p:nvPr>
            <p:ph type="ctrTitle" idx="13"/>
          </p:nvPr>
        </p:nvSpPr>
        <p:spPr>
          <a:xfrm>
            <a:off x="7763600" y="3135700"/>
            <a:ext cx="368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00" name="Google Shape;300;p15"/>
          <p:cNvSpPr txBox="1">
            <a:spLocks noGrp="1"/>
          </p:cNvSpPr>
          <p:nvPr>
            <p:ph type="title" idx="14" hasCustomPrompt="1"/>
          </p:nvPr>
        </p:nvSpPr>
        <p:spPr>
          <a:xfrm>
            <a:off x="6860819" y="3135700"/>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301" name="Google Shape;301;p15"/>
          <p:cNvSpPr txBox="1">
            <a:spLocks noGrp="1"/>
          </p:cNvSpPr>
          <p:nvPr>
            <p:ph type="subTitle" idx="15"/>
          </p:nvPr>
        </p:nvSpPr>
        <p:spPr>
          <a:xfrm>
            <a:off x="7763633" y="3836233"/>
            <a:ext cx="3097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302" name="Google Shape;302;p15"/>
          <p:cNvSpPr txBox="1">
            <a:spLocks noGrp="1"/>
          </p:cNvSpPr>
          <p:nvPr>
            <p:ph type="ctrTitle" idx="16"/>
          </p:nvPr>
        </p:nvSpPr>
        <p:spPr>
          <a:xfrm>
            <a:off x="746799" y="4708233"/>
            <a:ext cx="3680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03" name="Google Shape;303;p15"/>
          <p:cNvSpPr txBox="1">
            <a:spLocks noGrp="1"/>
          </p:cNvSpPr>
          <p:nvPr>
            <p:ph type="title" idx="17" hasCustomPrompt="1"/>
          </p:nvPr>
        </p:nvSpPr>
        <p:spPr>
          <a:xfrm>
            <a:off x="4427589" y="4708233"/>
            <a:ext cx="902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304" name="Google Shape;304;p15"/>
          <p:cNvSpPr txBox="1">
            <a:spLocks noGrp="1"/>
          </p:cNvSpPr>
          <p:nvPr>
            <p:ph type="subTitle" idx="18"/>
          </p:nvPr>
        </p:nvSpPr>
        <p:spPr>
          <a:xfrm>
            <a:off x="1330100" y="5408767"/>
            <a:ext cx="3097200" cy="77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305" name="Google Shape;305;p15"/>
          <p:cNvSpPr txBox="1">
            <a:spLocks noGrp="1"/>
          </p:cNvSpPr>
          <p:nvPr>
            <p:ph type="ctrTitle" idx="19"/>
          </p:nvPr>
        </p:nvSpPr>
        <p:spPr>
          <a:xfrm>
            <a:off x="7763600" y="4708233"/>
            <a:ext cx="368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06" name="Google Shape;306;p15"/>
          <p:cNvSpPr txBox="1">
            <a:spLocks noGrp="1"/>
          </p:cNvSpPr>
          <p:nvPr>
            <p:ph type="title" idx="20" hasCustomPrompt="1"/>
          </p:nvPr>
        </p:nvSpPr>
        <p:spPr>
          <a:xfrm>
            <a:off x="6860819" y="4708233"/>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307" name="Google Shape;307;p15"/>
          <p:cNvSpPr txBox="1">
            <a:spLocks noGrp="1"/>
          </p:cNvSpPr>
          <p:nvPr>
            <p:ph type="subTitle" idx="21"/>
          </p:nvPr>
        </p:nvSpPr>
        <p:spPr>
          <a:xfrm>
            <a:off x="7763633" y="5408767"/>
            <a:ext cx="3097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18903106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2"/>
        </a:solidFill>
        <a:effectLst/>
      </p:bgPr>
    </p:bg>
    <p:spTree>
      <p:nvGrpSpPr>
        <p:cNvPr id="1" name="Shape 308"/>
        <p:cNvGrpSpPr/>
        <p:nvPr/>
      </p:nvGrpSpPr>
      <p:grpSpPr>
        <a:xfrm>
          <a:off x="0" y="0"/>
          <a:ext cx="0" cy="0"/>
          <a:chOff x="0" y="0"/>
          <a:chExt cx="0" cy="0"/>
        </a:xfrm>
      </p:grpSpPr>
      <p:grpSp>
        <p:nvGrpSpPr>
          <p:cNvPr id="309" name="Google Shape;309;p16"/>
          <p:cNvGrpSpPr/>
          <p:nvPr/>
        </p:nvGrpSpPr>
        <p:grpSpPr>
          <a:xfrm>
            <a:off x="-283282" y="419907"/>
            <a:ext cx="11960433" cy="5909127"/>
            <a:chOff x="-212462" y="314930"/>
            <a:chExt cx="8970325" cy="4431845"/>
          </a:xfrm>
        </p:grpSpPr>
        <p:sp>
          <p:nvSpPr>
            <p:cNvPr id="310" name="Google Shape;310;p16"/>
            <p:cNvSpPr/>
            <p:nvPr/>
          </p:nvSpPr>
          <p:spPr>
            <a:xfrm>
              <a:off x="289600" y="43891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6"/>
            <p:cNvSpPr/>
            <p:nvPr/>
          </p:nvSpPr>
          <p:spPr>
            <a:xfrm>
              <a:off x="916763" y="46436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6"/>
            <p:cNvSpPr/>
            <p:nvPr/>
          </p:nvSpPr>
          <p:spPr>
            <a:xfrm>
              <a:off x="-212462" y="46084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829375" y="31735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4" name="Google Shape;314;p16"/>
            <p:cNvGrpSpPr/>
            <p:nvPr/>
          </p:nvGrpSpPr>
          <p:grpSpPr>
            <a:xfrm>
              <a:off x="5830006" y="2765629"/>
              <a:ext cx="1483317" cy="577807"/>
              <a:chOff x="651200" y="238075"/>
              <a:chExt cx="880725" cy="343075"/>
            </a:xfrm>
          </p:grpSpPr>
          <p:sp>
            <p:nvSpPr>
              <p:cNvPr id="315" name="Google Shape;315;p16"/>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6"/>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 name="Google Shape;320;p16"/>
            <p:cNvSpPr/>
            <p:nvPr/>
          </p:nvSpPr>
          <p:spPr>
            <a:xfrm>
              <a:off x="8464538" y="42552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6"/>
            <p:cNvSpPr/>
            <p:nvPr/>
          </p:nvSpPr>
          <p:spPr>
            <a:xfrm>
              <a:off x="8214325" y="46436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2" name="Google Shape;322;p16"/>
            <p:cNvGrpSpPr/>
            <p:nvPr/>
          </p:nvGrpSpPr>
          <p:grpSpPr>
            <a:xfrm>
              <a:off x="1052506" y="314930"/>
              <a:ext cx="1841433" cy="821058"/>
              <a:chOff x="5619575" y="1256925"/>
              <a:chExt cx="665450" cy="296700"/>
            </a:xfrm>
          </p:grpSpPr>
          <p:sp>
            <p:nvSpPr>
              <p:cNvPr id="323" name="Google Shape;323;p16"/>
              <p:cNvSpPr/>
              <p:nvPr/>
            </p:nvSpPr>
            <p:spPr>
              <a:xfrm>
                <a:off x="5619575" y="1256925"/>
                <a:ext cx="665450" cy="296700"/>
              </a:xfrm>
              <a:custGeom>
                <a:avLst/>
                <a:gdLst/>
                <a:ahLst/>
                <a:cxnLst/>
                <a:rect l="l" t="t" r="r" b="b"/>
                <a:pathLst>
                  <a:path w="26618" h="11868" extrusionOk="0">
                    <a:moveTo>
                      <a:pt x="15743" y="1"/>
                    </a:moveTo>
                    <a:cubicBezTo>
                      <a:pt x="12859" y="1"/>
                      <a:pt x="9959" y="2236"/>
                      <a:pt x="10270" y="7129"/>
                    </a:cubicBezTo>
                    <a:cubicBezTo>
                      <a:pt x="9130" y="5472"/>
                      <a:pt x="7629" y="4774"/>
                      <a:pt x="6163" y="4774"/>
                    </a:cubicBezTo>
                    <a:cubicBezTo>
                      <a:pt x="3002" y="4774"/>
                      <a:pt x="0" y="8013"/>
                      <a:pt x="1114" y="11867"/>
                    </a:cubicBezTo>
                    <a:lnTo>
                      <a:pt x="26617" y="11867"/>
                    </a:lnTo>
                    <a:cubicBezTo>
                      <a:pt x="26617" y="9645"/>
                      <a:pt x="24937" y="7102"/>
                      <a:pt x="22671" y="7102"/>
                    </a:cubicBezTo>
                    <a:cubicBezTo>
                      <a:pt x="22108" y="7102"/>
                      <a:pt x="21509" y="7259"/>
                      <a:pt x="20891" y="7617"/>
                    </a:cubicBezTo>
                    <a:cubicBezTo>
                      <a:pt x="22097" y="2729"/>
                      <a:pt x="18930" y="1"/>
                      <a:pt x="15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6"/>
              <p:cNvSpPr/>
              <p:nvPr/>
            </p:nvSpPr>
            <p:spPr>
              <a:xfrm>
                <a:off x="6176950" y="1368325"/>
                <a:ext cx="25925" cy="11475"/>
              </a:xfrm>
              <a:custGeom>
                <a:avLst/>
                <a:gdLst/>
                <a:ahLst/>
                <a:cxnLst/>
                <a:rect l="l" t="t" r="r" b="b"/>
                <a:pathLst>
                  <a:path w="1037" h="459" extrusionOk="0">
                    <a:moveTo>
                      <a:pt x="299" y="1"/>
                    </a:moveTo>
                    <a:cubicBezTo>
                      <a:pt x="267" y="1"/>
                      <a:pt x="235" y="2"/>
                      <a:pt x="203" y="6"/>
                    </a:cubicBezTo>
                    <a:cubicBezTo>
                      <a:pt x="84" y="18"/>
                      <a:pt x="1" y="29"/>
                      <a:pt x="1" y="29"/>
                    </a:cubicBezTo>
                    <a:cubicBezTo>
                      <a:pt x="1" y="77"/>
                      <a:pt x="1" y="137"/>
                      <a:pt x="1" y="196"/>
                    </a:cubicBezTo>
                    <a:lnTo>
                      <a:pt x="179" y="244"/>
                    </a:lnTo>
                    <a:cubicBezTo>
                      <a:pt x="274" y="268"/>
                      <a:pt x="382" y="315"/>
                      <a:pt x="477" y="339"/>
                    </a:cubicBezTo>
                    <a:cubicBezTo>
                      <a:pt x="655" y="387"/>
                      <a:pt x="965" y="458"/>
                      <a:pt x="965" y="458"/>
                    </a:cubicBezTo>
                    <a:cubicBezTo>
                      <a:pt x="1001" y="410"/>
                      <a:pt x="1024" y="363"/>
                      <a:pt x="1036" y="303"/>
                    </a:cubicBezTo>
                    <a:cubicBezTo>
                      <a:pt x="893" y="196"/>
                      <a:pt x="739" y="101"/>
                      <a:pt x="560" y="29"/>
                    </a:cubicBezTo>
                    <a:cubicBezTo>
                      <a:pt x="473" y="12"/>
                      <a:pt x="386" y="1"/>
                      <a:pt x="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6"/>
              <p:cNvSpPr/>
              <p:nvPr/>
            </p:nvSpPr>
            <p:spPr>
              <a:xfrm>
                <a:off x="6179025" y="1355125"/>
                <a:ext cx="32775" cy="15425"/>
              </a:xfrm>
              <a:custGeom>
                <a:avLst/>
                <a:gdLst/>
                <a:ahLst/>
                <a:cxnLst/>
                <a:rect l="l" t="t" r="r" b="b"/>
                <a:pathLst>
                  <a:path w="1311" h="617" extrusionOk="0">
                    <a:moveTo>
                      <a:pt x="185" y="1"/>
                    </a:moveTo>
                    <a:cubicBezTo>
                      <a:pt x="156" y="1"/>
                      <a:pt x="126" y="4"/>
                      <a:pt x="96" y="10"/>
                    </a:cubicBezTo>
                    <a:lnTo>
                      <a:pt x="13" y="10"/>
                    </a:lnTo>
                    <a:cubicBezTo>
                      <a:pt x="1" y="57"/>
                      <a:pt x="1" y="117"/>
                      <a:pt x="13" y="176"/>
                    </a:cubicBezTo>
                    <a:cubicBezTo>
                      <a:pt x="84" y="188"/>
                      <a:pt x="156" y="212"/>
                      <a:pt x="227" y="236"/>
                    </a:cubicBezTo>
                    <a:cubicBezTo>
                      <a:pt x="346" y="272"/>
                      <a:pt x="489" y="355"/>
                      <a:pt x="596" y="403"/>
                    </a:cubicBezTo>
                    <a:cubicBezTo>
                      <a:pt x="739" y="462"/>
                      <a:pt x="870" y="510"/>
                      <a:pt x="1013" y="557"/>
                    </a:cubicBezTo>
                    <a:cubicBezTo>
                      <a:pt x="1144" y="593"/>
                      <a:pt x="1251" y="617"/>
                      <a:pt x="1251" y="617"/>
                    </a:cubicBezTo>
                    <a:cubicBezTo>
                      <a:pt x="1275" y="581"/>
                      <a:pt x="1299" y="522"/>
                      <a:pt x="1311" y="474"/>
                    </a:cubicBezTo>
                    <a:lnTo>
                      <a:pt x="1108" y="343"/>
                    </a:lnTo>
                    <a:cubicBezTo>
                      <a:pt x="989" y="260"/>
                      <a:pt x="858" y="188"/>
                      <a:pt x="727" y="117"/>
                    </a:cubicBezTo>
                    <a:cubicBezTo>
                      <a:pt x="584" y="57"/>
                      <a:pt x="429" y="22"/>
                      <a:pt x="275" y="10"/>
                    </a:cubicBezTo>
                    <a:cubicBezTo>
                      <a:pt x="245" y="4"/>
                      <a:pt x="215" y="1"/>
                      <a:pt x="1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a:off x="6192425" y="1344025"/>
                <a:ext cx="21750" cy="10750"/>
              </a:xfrm>
              <a:custGeom>
                <a:avLst/>
                <a:gdLst/>
                <a:ahLst/>
                <a:cxnLst/>
                <a:rect l="l" t="t" r="r" b="b"/>
                <a:pathLst>
                  <a:path w="870" h="430" extrusionOk="0">
                    <a:moveTo>
                      <a:pt x="98" y="0"/>
                    </a:moveTo>
                    <a:cubicBezTo>
                      <a:pt x="81" y="0"/>
                      <a:pt x="65" y="1"/>
                      <a:pt x="48" y="1"/>
                    </a:cubicBezTo>
                    <a:cubicBezTo>
                      <a:pt x="24" y="49"/>
                      <a:pt x="13" y="97"/>
                      <a:pt x="1" y="156"/>
                    </a:cubicBezTo>
                    <a:cubicBezTo>
                      <a:pt x="120" y="239"/>
                      <a:pt x="251" y="311"/>
                      <a:pt x="382" y="358"/>
                    </a:cubicBezTo>
                    <a:cubicBezTo>
                      <a:pt x="525" y="394"/>
                      <a:pt x="667" y="418"/>
                      <a:pt x="810" y="430"/>
                    </a:cubicBezTo>
                    <a:cubicBezTo>
                      <a:pt x="834" y="382"/>
                      <a:pt x="858" y="323"/>
                      <a:pt x="870" y="275"/>
                    </a:cubicBezTo>
                    <a:cubicBezTo>
                      <a:pt x="645" y="95"/>
                      <a:pt x="378" y="0"/>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6"/>
              <p:cNvSpPr/>
              <p:nvPr/>
            </p:nvSpPr>
            <p:spPr>
              <a:xfrm>
                <a:off x="5922750" y="1312200"/>
                <a:ext cx="18775" cy="26725"/>
              </a:xfrm>
              <a:custGeom>
                <a:avLst/>
                <a:gdLst/>
                <a:ahLst/>
                <a:cxnLst/>
                <a:rect l="l" t="t" r="r" b="b"/>
                <a:pathLst>
                  <a:path w="751" h="1069" extrusionOk="0">
                    <a:moveTo>
                      <a:pt x="679" y="0"/>
                    </a:moveTo>
                    <a:lnTo>
                      <a:pt x="620" y="24"/>
                    </a:lnTo>
                    <a:cubicBezTo>
                      <a:pt x="572" y="36"/>
                      <a:pt x="513" y="60"/>
                      <a:pt x="477" y="96"/>
                    </a:cubicBezTo>
                    <a:cubicBezTo>
                      <a:pt x="334" y="167"/>
                      <a:pt x="227" y="262"/>
                      <a:pt x="143" y="393"/>
                    </a:cubicBezTo>
                    <a:cubicBezTo>
                      <a:pt x="60" y="524"/>
                      <a:pt x="12" y="667"/>
                      <a:pt x="1" y="822"/>
                    </a:cubicBezTo>
                    <a:cubicBezTo>
                      <a:pt x="1" y="881"/>
                      <a:pt x="1" y="941"/>
                      <a:pt x="1" y="989"/>
                    </a:cubicBezTo>
                    <a:lnTo>
                      <a:pt x="1" y="1060"/>
                    </a:lnTo>
                    <a:cubicBezTo>
                      <a:pt x="30" y="1066"/>
                      <a:pt x="57" y="1069"/>
                      <a:pt x="84" y="1069"/>
                    </a:cubicBezTo>
                    <a:cubicBezTo>
                      <a:pt x="111" y="1069"/>
                      <a:pt x="137" y="1066"/>
                      <a:pt x="167" y="1060"/>
                    </a:cubicBezTo>
                    <a:lnTo>
                      <a:pt x="179" y="1000"/>
                    </a:lnTo>
                    <a:cubicBezTo>
                      <a:pt x="191" y="953"/>
                      <a:pt x="203" y="917"/>
                      <a:pt x="227" y="869"/>
                    </a:cubicBezTo>
                    <a:cubicBezTo>
                      <a:pt x="274" y="762"/>
                      <a:pt x="334" y="655"/>
                      <a:pt x="393" y="560"/>
                    </a:cubicBezTo>
                    <a:cubicBezTo>
                      <a:pt x="453" y="465"/>
                      <a:pt x="524" y="369"/>
                      <a:pt x="608" y="286"/>
                    </a:cubicBezTo>
                    <a:cubicBezTo>
                      <a:pt x="655" y="227"/>
                      <a:pt x="703" y="179"/>
                      <a:pt x="751" y="143"/>
                    </a:cubicBezTo>
                    <a:cubicBezTo>
                      <a:pt x="739" y="84"/>
                      <a:pt x="715" y="36"/>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6"/>
              <p:cNvSpPr/>
              <p:nvPr/>
            </p:nvSpPr>
            <p:spPr>
              <a:xfrm>
                <a:off x="5941500" y="1318750"/>
                <a:ext cx="18175" cy="18475"/>
              </a:xfrm>
              <a:custGeom>
                <a:avLst/>
                <a:gdLst/>
                <a:ahLst/>
                <a:cxnLst/>
                <a:rect l="l" t="t" r="r" b="b"/>
                <a:pathLst>
                  <a:path w="727" h="739" extrusionOk="0">
                    <a:moveTo>
                      <a:pt x="632" y="0"/>
                    </a:moveTo>
                    <a:cubicBezTo>
                      <a:pt x="584" y="0"/>
                      <a:pt x="536" y="12"/>
                      <a:pt x="501" y="24"/>
                    </a:cubicBezTo>
                    <a:cubicBezTo>
                      <a:pt x="382" y="60"/>
                      <a:pt x="275" y="119"/>
                      <a:pt x="191" y="203"/>
                    </a:cubicBezTo>
                    <a:cubicBezTo>
                      <a:pt x="108" y="286"/>
                      <a:pt x="60" y="393"/>
                      <a:pt x="24" y="500"/>
                    </a:cubicBezTo>
                    <a:cubicBezTo>
                      <a:pt x="13" y="548"/>
                      <a:pt x="1" y="584"/>
                      <a:pt x="1" y="631"/>
                    </a:cubicBezTo>
                    <a:lnTo>
                      <a:pt x="1" y="679"/>
                    </a:lnTo>
                    <a:cubicBezTo>
                      <a:pt x="48" y="715"/>
                      <a:pt x="96" y="727"/>
                      <a:pt x="144" y="738"/>
                    </a:cubicBezTo>
                    <a:cubicBezTo>
                      <a:pt x="179" y="691"/>
                      <a:pt x="203" y="655"/>
                      <a:pt x="239" y="607"/>
                    </a:cubicBezTo>
                    <a:cubicBezTo>
                      <a:pt x="298" y="548"/>
                      <a:pt x="358" y="477"/>
                      <a:pt x="417" y="417"/>
                    </a:cubicBezTo>
                    <a:cubicBezTo>
                      <a:pt x="477" y="357"/>
                      <a:pt x="536" y="298"/>
                      <a:pt x="596" y="238"/>
                    </a:cubicBezTo>
                    <a:cubicBezTo>
                      <a:pt x="644" y="215"/>
                      <a:pt x="679" y="179"/>
                      <a:pt x="727" y="155"/>
                    </a:cubicBezTo>
                    <a:cubicBezTo>
                      <a:pt x="715" y="107"/>
                      <a:pt x="703" y="48"/>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6"/>
              <p:cNvSpPr/>
              <p:nvPr/>
            </p:nvSpPr>
            <p:spPr>
              <a:xfrm>
                <a:off x="5653075" y="1502700"/>
                <a:ext cx="16400" cy="16400"/>
              </a:xfrm>
              <a:custGeom>
                <a:avLst/>
                <a:gdLst/>
                <a:ahLst/>
                <a:cxnLst/>
                <a:rect l="l" t="t" r="r" b="b"/>
                <a:pathLst>
                  <a:path w="656" h="656" extrusionOk="0">
                    <a:moveTo>
                      <a:pt x="120" y="0"/>
                    </a:moveTo>
                    <a:cubicBezTo>
                      <a:pt x="72" y="24"/>
                      <a:pt x="36" y="72"/>
                      <a:pt x="1" y="107"/>
                    </a:cubicBezTo>
                    <a:cubicBezTo>
                      <a:pt x="60" y="227"/>
                      <a:pt x="131" y="334"/>
                      <a:pt x="215" y="441"/>
                    </a:cubicBezTo>
                    <a:cubicBezTo>
                      <a:pt x="322" y="524"/>
                      <a:pt x="429" y="596"/>
                      <a:pt x="548" y="655"/>
                    </a:cubicBezTo>
                    <a:cubicBezTo>
                      <a:pt x="584" y="619"/>
                      <a:pt x="632" y="584"/>
                      <a:pt x="655" y="536"/>
                    </a:cubicBezTo>
                    <a:cubicBezTo>
                      <a:pt x="596" y="417"/>
                      <a:pt x="524" y="310"/>
                      <a:pt x="441" y="215"/>
                    </a:cubicBezTo>
                    <a:cubicBezTo>
                      <a:pt x="346" y="131"/>
                      <a:pt x="239" y="60"/>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6"/>
              <p:cNvSpPr/>
              <p:nvPr/>
            </p:nvSpPr>
            <p:spPr>
              <a:xfrm>
                <a:off x="5651000" y="1479750"/>
                <a:ext cx="25325" cy="23275"/>
              </a:xfrm>
              <a:custGeom>
                <a:avLst/>
                <a:gdLst/>
                <a:ahLst/>
                <a:cxnLst/>
                <a:rect l="l" t="t" r="r" b="b"/>
                <a:pathLst>
                  <a:path w="1013" h="931" extrusionOk="0">
                    <a:moveTo>
                      <a:pt x="115" y="1"/>
                    </a:moveTo>
                    <a:cubicBezTo>
                      <a:pt x="87" y="1"/>
                      <a:pt x="0" y="109"/>
                      <a:pt x="0" y="121"/>
                    </a:cubicBezTo>
                    <a:cubicBezTo>
                      <a:pt x="119" y="287"/>
                      <a:pt x="250" y="442"/>
                      <a:pt x="405" y="585"/>
                    </a:cubicBezTo>
                    <a:cubicBezTo>
                      <a:pt x="560" y="716"/>
                      <a:pt x="726" y="823"/>
                      <a:pt x="905" y="930"/>
                    </a:cubicBezTo>
                    <a:cubicBezTo>
                      <a:pt x="941" y="895"/>
                      <a:pt x="988" y="859"/>
                      <a:pt x="1012" y="811"/>
                    </a:cubicBezTo>
                    <a:cubicBezTo>
                      <a:pt x="893" y="644"/>
                      <a:pt x="762" y="490"/>
                      <a:pt x="607" y="347"/>
                    </a:cubicBezTo>
                    <a:cubicBezTo>
                      <a:pt x="453" y="216"/>
                      <a:pt x="286" y="97"/>
                      <a:pt x="119" y="2"/>
                    </a:cubicBezTo>
                    <a:cubicBezTo>
                      <a:pt x="118" y="1"/>
                      <a:pt x="117" y="1"/>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5659625" y="1464000"/>
                <a:ext cx="18175" cy="16700"/>
              </a:xfrm>
              <a:custGeom>
                <a:avLst/>
                <a:gdLst/>
                <a:ahLst/>
                <a:cxnLst/>
                <a:rect l="l" t="t" r="r" b="b"/>
                <a:pathLst>
                  <a:path w="727" h="668" extrusionOk="0">
                    <a:moveTo>
                      <a:pt x="143" y="1"/>
                    </a:moveTo>
                    <a:cubicBezTo>
                      <a:pt x="96" y="12"/>
                      <a:pt x="48" y="48"/>
                      <a:pt x="0" y="84"/>
                    </a:cubicBezTo>
                    <a:cubicBezTo>
                      <a:pt x="60" y="227"/>
                      <a:pt x="131" y="370"/>
                      <a:pt x="239" y="489"/>
                    </a:cubicBezTo>
                    <a:cubicBezTo>
                      <a:pt x="322" y="548"/>
                      <a:pt x="417" y="608"/>
                      <a:pt x="512" y="632"/>
                    </a:cubicBezTo>
                    <a:cubicBezTo>
                      <a:pt x="608" y="655"/>
                      <a:pt x="679" y="667"/>
                      <a:pt x="679" y="667"/>
                    </a:cubicBezTo>
                    <a:cubicBezTo>
                      <a:pt x="703" y="620"/>
                      <a:pt x="727" y="560"/>
                      <a:pt x="727" y="501"/>
                    </a:cubicBezTo>
                    <a:lnTo>
                      <a:pt x="620" y="417"/>
                    </a:lnTo>
                    <a:cubicBezTo>
                      <a:pt x="560" y="370"/>
                      <a:pt x="512" y="286"/>
                      <a:pt x="453" y="251"/>
                    </a:cubicBezTo>
                    <a:cubicBezTo>
                      <a:pt x="346" y="155"/>
                      <a:pt x="143"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2" name="Google Shape;332;p16"/>
          <p:cNvSpPr txBox="1">
            <a:spLocks noGrp="1"/>
          </p:cNvSpPr>
          <p:nvPr>
            <p:ph type="title"/>
          </p:nvPr>
        </p:nvSpPr>
        <p:spPr>
          <a:xfrm>
            <a:off x="5808801" y="924165"/>
            <a:ext cx="3442000" cy="2338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200"/>
              <a:buNone/>
              <a:defRPr sz="7066"/>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33" name="Google Shape;333;p16"/>
          <p:cNvSpPr txBox="1">
            <a:spLocks noGrp="1"/>
          </p:cNvSpPr>
          <p:nvPr>
            <p:ph type="subTitle" idx="1"/>
          </p:nvPr>
        </p:nvSpPr>
        <p:spPr>
          <a:xfrm>
            <a:off x="3146000" y="3160765"/>
            <a:ext cx="5900000" cy="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34" name="Google Shape;334;p16"/>
          <p:cNvSpPr txBox="1">
            <a:spLocks noGrp="1"/>
          </p:cNvSpPr>
          <p:nvPr>
            <p:ph type="title" idx="2" hasCustomPrompt="1"/>
          </p:nvPr>
        </p:nvSpPr>
        <p:spPr>
          <a:xfrm>
            <a:off x="2916135" y="924152"/>
            <a:ext cx="2791200" cy="25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6000"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98954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746433"/>
            <a:ext cx="6546800" cy="2375200"/>
          </a:xfrm>
          <a:prstGeom prst="rect">
            <a:avLst/>
          </a:prstGeom>
        </p:spPr>
        <p:txBody>
          <a:bodyPr spcFirstLastPara="1" wrap="square" lIns="91425" tIns="91425" rIns="91425" bIns="91425" anchor="b" anchorCtr="0">
            <a:noAutofit/>
          </a:bodyPr>
          <a:lstStyle>
            <a:lvl1pPr lvl="0" algn="l">
              <a:lnSpc>
                <a:spcPct val="85000"/>
              </a:lnSpc>
              <a:spcBef>
                <a:spcPts val="0"/>
              </a:spcBef>
              <a:spcAft>
                <a:spcPts val="0"/>
              </a:spcAft>
              <a:buSzPts val="5800"/>
              <a:buNone/>
              <a:defRPr sz="7733"/>
            </a:lvl1pPr>
            <a:lvl2pPr lvl="1" algn="l">
              <a:lnSpc>
                <a:spcPct val="85000"/>
              </a:lnSpc>
              <a:spcBef>
                <a:spcPts val="0"/>
              </a:spcBef>
              <a:spcAft>
                <a:spcPts val="0"/>
              </a:spcAft>
              <a:buSzPts val="5800"/>
              <a:buNone/>
              <a:defRPr sz="7733"/>
            </a:lvl2pPr>
            <a:lvl3pPr lvl="2" algn="l">
              <a:lnSpc>
                <a:spcPct val="85000"/>
              </a:lnSpc>
              <a:spcBef>
                <a:spcPts val="0"/>
              </a:spcBef>
              <a:spcAft>
                <a:spcPts val="0"/>
              </a:spcAft>
              <a:buSzPts val="5800"/>
              <a:buNone/>
              <a:defRPr sz="7733"/>
            </a:lvl3pPr>
            <a:lvl4pPr lvl="3" algn="l">
              <a:lnSpc>
                <a:spcPct val="85000"/>
              </a:lnSpc>
              <a:spcBef>
                <a:spcPts val="0"/>
              </a:spcBef>
              <a:spcAft>
                <a:spcPts val="0"/>
              </a:spcAft>
              <a:buSzPts val="5800"/>
              <a:buNone/>
              <a:defRPr sz="7733"/>
            </a:lvl4pPr>
            <a:lvl5pPr lvl="4" algn="l">
              <a:lnSpc>
                <a:spcPct val="85000"/>
              </a:lnSpc>
              <a:spcBef>
                <a:spcPts val="0"/>
              </a:spcBef>
              <a:spcAft>
                <a:spcPts val="0"/>
              </a:spcAft>
              <a:buSzPts val="5800"/>
              <a:buNone/>
              <a:defRPr sz="7733"/>
            </a:lvl5pPr>
            <a:lvl6pPr lvl="5" algn="l">
              <a:lnSpc>
                <a:spcPct val="85000"/>
              </a:lnSpc>
              <a:spcBef>
                <a:spcPts val="0"/>
              </a:spcBef>
              <a:spcAft>
                <a:spcPts val="0"/>
              </a:spcAft>
              <a:buSzPts val="5800"/>
              <a:buNone/>
              <a:defRPr sz="7733"/>
            </a:lvl6pPr>
            <a:lvl7pPr lvl="6" algn="l">
              <a:lnSpc>
                <a:spcPct val="85000"/>
              </a:lnSpc>
              <a:spcBef>
                <a:spcPts val="0"/>
              </a:spcBef>
              <a:spcAft>
                <a:spcPts val="0"/>
              </a:spcAft>
              <a:buSzPts val="5800"/>
              <a:buNone/>
              <a:defRPr sz="7733"/>
            </a:lvl7pPr>
            <a:lvl8pPr lvl="7" algn="l">
              <a:lnSpc>
                <a:spcPct val="85000"/>
              </a:lnSpc>
              <a:spcBef>
                <a:spcPts val="0"/>
              </a:spcBef>
              <a:spcAft>
                <a:spcPts val="0"/>
              </a:spcAft>
              <a:buSzPts val="5800"/>
              <a:buNone/>
              <a:defRPr sz="7733"/>
            </a:lvl8pPr>
            <a:lvl9pPr lvl="8" algn="l">
              <a:lnSpc>
                <a:spcPct val="85000"/>
              </a:lnSpc>
              <a:spcBef>
                <a:spcPts val="0"/>
              </a:spcBef>
              <a:spcAft>
                <a:spcPts val="0"/>
              </a:spcAft>
              <a:buSzPts val="5800"/>
              <a:buNone/>
              <a:defRPr sz="7733"/>
            </a:lvl9pPr>
          </a:lstStyle>
          <a:p>
            <a:endParaRPr/>
          </a:p>
        </p:txBody>
      </p:sp>
      <p:sp>
        <p:nvSpPr>
          <p:cNvPr id="10" name="Google Shape;10;p2"/>
          <p:cNvSpPr txBox="1">
            <a:spLocks noGrp="1"/>
          </p:cNvSpPr>
          <p:nvPr>
            <p:ph type="subTitle" idx="1"/>
          </p:nvPr>
        </p:nvSpPr>
        <p:spPr>
          <a:xfrm>
            <a:off x="950967" y="4121629"/>
            <a:ext cx="6286800" cy="49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50"/>
              <a:buNone/>
              <a:defRPr sz="2467"/>
            </a:lvl1pPr>
            <a:lvl2pPr lvl="1">
              <a:lnSpc>
                <a:spcPct val="100000"/>
              </a:lnSpc>
              <a:spcBef>
                <a:spcPts val="0"/>
              </a:spcBef>
              <a:spcAft>
                <a:spcPts val="0"/>
              </a:spcAft>
              <a:buSzPts val="1850"/>
              <a:buNone/>
              <a:defRPr sz="2467"/>
            </a:lvl2pPr>
            <a:lvl3pPr lvl="2">
              <a:lnSpc>
                <a:spcPct val="100000"/>
              </a:lnSpc>
              <a:spcBef>
                <a:spcPts val="0"/>
              </a:spcBef>
              <a:spcAft>
                <a:spcPts val="0"/>
              </a:spcAft>
              <a:buSzPts val="1850"/>
              <a:buNone/>
              <a:defRPr sz="2467"/>
            </a:lvl3pPr>
            <a:lvl4pPr lvl="3">
              <a:lnSpc>
                <a:spcPct val="100000"/>
              </a:lnSpc>
              <a:spcBef>
                <a:spcPts val="0"/>
              </a:spcBef>
              <a:spcAft>
                <a:spcPts val="0"/>
              </a:spcAft>
              <a:buSzPts val="1850"/>
              <a:buNone/>
              <a:defRPr sz="2467"/>
            </a:lvl4pPr>
            <a:lvl5pPr lvl="4">
              <a:lnSpc>
                <a:spcPct val="100000"/>
              </a:lnSpc>
              <a:spcBef>
                <a:spcPts val="0"/>
              </a:spcBef>
              <a:spcAft>
                <a:spcPts val="0"/>
              </a:spcAft>
              <a:buSzPts val="1850"/>
              <a:buNone/>
              <a:defRPr sz="2467"/>
            </a:lvl5pPr>
            <a:lvl6pPr lvl="5">
              <a:lnSpc>
                <a:spcPct val="100000"/>
              </a:lnSpc>
              <a:spcBef>
                <a:spcPts val="0"/>
              </a:spcBef>
              <a:spcAft>
                <a:spcPts val="0"/>
              </a:spcAft>
              <a:buSzPts val="1850"/>
              <a:buNone/>
              <a:defRPr sz="2467"/>
            </a:lvl6pPr>
            <a:lvl7pPr lvl="6">
              <a:lnSpc>
                <a:spcPct val="100000"/>
              </a:lnSpc>
              <a:spcBef>
                <a:spcPts val="0"/>
              </a:spcBef>
              <a:spcAft>
                <a:spcPts val="0"/>
              </a:spcAft>
              <a:buSzPts val="1850"/>
              <a:buNone/>
              <a:defRPr sz="2467"/>
            </a:lvl7pPr>
            <a:lvl8pPr lvl="7">
              <a:lnSpc>
                <a:spcPct val="100000"/>
              </a:lnSpc>
              <a:spcBef>
                <a:spcPts val="0"/>
              </a:spcBef>
              <a:spcAft>
                <a:spcPts val="0"/>
              </a:spcAft>
              <a:buSzPts val="1850"/>
              <a:buNone/>
              <a:defRPr sz="2467"/>
            </a:lvl8pPr>
            <a:lvl9pPr lvl="8">
              <a:lnSpc>
                <a:spcPct val="100000"/>
              </a:lnSpc>
              <a:spcBef>
                <a:spcPts val="0"/>
              </a:spcBef>
              <a:spcAft>
                <a:spcPts val="0"/>
              </a:spcAft>
              <a:buSzPts val="1850"/>
              <a:buNone/>
              <a:defRPr sz="2467"/>
            </a:lvl9pPr>
          </a:lstStyle>
          <a:p>
            <a:endParaRPr/>
          </a:p>
        </p:txBody>
      </p:sp>
      <p:sp>
        <p:nvSpPr>
          <p:cNvPr id="11" name="Google Shape;11;p2"/>
          <p:cNvSpPr/>
          <p:nvPr/>
        </p:nvSpPr>
        <p:spPr>
          <a:xfrm>
            <a:off x="3148168" y="-960167"/>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994393" y="2781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192997" y="2596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97533" y="-480367"/>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498367" y="4949767"/>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5026" y="58500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5081433" y="5018659"/>
            <a:ext cx="2962668" cy="2965608"/>
            <a:chOff x="3811074" y="3763994"/>
            <a:chExt cx="2222001" cy="2224206"/>
          </a:xfrm>
        </p:grpSpPr>
        <p:sp>
          <p:nvSpPr>
            <p:cNvPr id="18" name="Google Shape;18;p2"/>
            <p:cNvSpPr/>
            <p:nvPr/>
          </p:nvSpPr>
          <p:spPr>
            <a:xfrm>
              <a:off x="4010073" y="39651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56973" y="4205736"/>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811074" y="45119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872273" y="48552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034101" y="45512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283414" y="423859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596185" y="3989281"/>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900125" y="3827452"/>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556755" y="3763994"/>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50658" y="3812153"/>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9524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3">
  <p:cSld name="Section title and description 3">
    <p:bg>
      <p:bgPr>
        <a:solidFill>
          <a:schemeClr val="lt2"/>
        </a:solidFill>
        <a:effectLst/>
      </p:bgPr>
    </p:bg>
    <p:spTree>
      <p:nvGrpSpPr>
        <p:cNvPr id="1" name="Shape 358"/>
        <p:cNvGrpSpPr/>
        <p:nvPr/>
      </p:nvGrpSpPr>
      <p:grpSpPr>
        <a:xfrm>
          <a:off x="0" y="0"/>
          <a:ext cx="0" cy="0"/>
          <a:chOff x="0" y="0"/>
          <a:chExt cx="0" cy="0"/>
        </a:xfrm>
      </p:grpSpPr>
      <p:grpSp>
        <p:nvGrpSpPr>
          <p:cNvPr id="359" name="Google Shape;359;p18"/>
          <p:cNvGrpSpPr/>
          <p:nvPr/>
        </p:nvGrpSpPr>
        <p:grpSpPr>
          <a:xfrm>
            <a:off x="-763956" y="774132"/>
            <a:ext cx="12387039" cy="5363879"/>
            <a:chOff x="-572967" y="580599"/>
            <a:chExt cx="9290279" cy="4022909"/>
          </a:xfrm>
        </p:grpSpPr>
        <p:grpSp>
          <p:nvGrpSpPr>
            <p:cNvPr id="360" name="Google Shape;360;p18"/>
            <p:cNvGrpSpPr/>
            <p:nvPr/>
          </p:nvGrpSpPr>
          <p:grpSpPr>
            <a:xfrm>
              <a:off x="-572967" y="4039827"/>
              <a:ext cx="1700876" cy="563680"/>
              <a:chOff x="456975" y="1603100"/>
              <a:chExt cx="1111175" cy="368250"/>
            </a:xfrm>
          </p:grpSpPr>
          <p:sp>
            <p:nvSpPr>
              <p:cNvPr id="361" name="Google Shape;361;p18"/>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8"/>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8"/>
            <p:cNvSpPr/>
            <p:nvPr/>
          </p:nvSpPr>
          <p:spPr>
            <a:xfrm>
              <a:off x="8423988" y="9100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8"/>
            <p:cNvSpPr/>
            <p:nvPr/>
          </p:nvSpPr>
          <p:spPr>
            <a:xfrm>
              <a:off x="5949225" y="39112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8"/>
            <p:cNvSpPr/>
            <p:nvPr/>
          </p:nvSpPr>
          <p:spPr>
            <a:xfrm>
              <a:off x="6004638" y="360836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8"/>
            <p:cNvSpPr/>
            <p:nvPr/>
          </p:nvSpPr>
          <p:spPr>
            <a:xfrm>
              <a:off x="3611413" y="43520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0" name="Google Shape;370;p18"/>
            <p:cNvGrpSpPr/>
            <p:nvPr/>
          </p:nvGrpSpPr>
          <p:grpSpPr>
            <a:xfrm>
              <a:off x="867541" y="580599"/>
              <a:ext cx="1288247" cy="574373"/>
              <a:chOff x="7624716" y="2969549"/>
              <a:chExt cx="1288247" cy="574373"/>
            </a:xfrm>
          </p:grpSpPr>
          <p:sp>
            <p:nvSpPr>
              <p:cNvPr id="371" name="Google Shape;371;p18"/>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8"/>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8"/>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8"/>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8"/>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8"/>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77" name="Google Shape;377;p18"/>
          <p:cNvSpPr txBox="1">
            <a:spLocks noGrp="1"/>
          </p:cNvSpPr>
          <p:nvPr>
            <p:ph type="subTitle" idx="1"/>
          </p:nvPr>
        </p:nvSpPr>
        <p:spPr>
          <a:xfrm flipH="1">
            <a:off x="6562633" y="3831567"/>
            <a:ext cx="38972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378" name="Google Shape;378;p18"/>
          <p:cNvSpPr txBox="1">
            <a:spLocks noGrp="1"/>
          </p:cNvSpPr>
          <p:nvPr>
            <p:ph type="title"/>
          </p:nvPr>
        </p:nvSpPr>
        <p:spPr>
          <a:xfrm>
            <a:off x="6562300" y="1714451"/>
            <a:ext cx="3519600" cy="2124400"/>
          </a:xfrm>
          <a:prstGeom prst="rect">
            <a:avLst/>
          </a:prstGeom>
        </p:spPr>
        <p:txBody>
          <a:bodyPr spcFirstLastPara="1" wrap="square" lIns="91425" tIns="91425" rIns="91425" bIns="91425" anchor="ctr" anchorCtr="0">
            <a:noAutofit/>
          </a:bodyPr>
          <a:lstStyle>
            <a:lvl1pPr lvl="0" algn="l" rtl="0">
              <a:spcBef>
                <a:spcPts val="0"/>
              </a:spcBef>
              <a:spcAft>
                <a:spcPts val="0"/>
              </a:spcAft>
              <a:buNone/>
              <a:defRPr sz="4000">
                <a:solidFill>
                  <a:schemeClr val="accent1"/>
                </a:solidFill>
              </a:defRPr>
            </a:lvl1pPr>
            <a:lvl2pPr lvl="1" algn="l" rtl="0">
              <a:spcBef>
                <a:spcPts val="0"/>
              </a:spcBef>
              <a:spcAft>
                <a:spcPts val="0"/>
              </a:spcAft>
              <a:buNone/>
              <a:defRPr sz="4000">
                <a:solidFill>
                  <a:schemeClr val="accent1"/>
                </a:solidFill>
                <a:latin typeface="Roboto Slab Light"/>
                <a:ea typeface="Roboto Slab Light"/>
                <a:cs typeface="Roboto Slab Light"/>
                <a:sym typeface="Roboto Slab Light"/>
              </a:defRPr>
            </a:lvl2pPr>
            <a:lvl3pPr lvl="2" algn="l" rtl="0">
              <a:spcBef>
                <a:spcPts val="0"/>
              </a:spcBef>
              <a:spcAft>
                <a:spcPts val="0"/>
              </a:spcAft>
              <a:buNone/>
              <a:defRPr sz="4000">
                <a:solidFill>
                  <a:schemeClr val="accent1"/>
                </a:solidFill>
                <a:latin typeface="Roboto Slab Light"/>
                <a:ea typeface="Roboto Slab Light"/>
                <a:cs typeface="Roboto Slab Light"/>
                <a:sym typeface="Roboto Slab Light"/>
              </a:defRPr>
            </a:lvl3pPr>
            <a:lvl4pPr lvl="3" algn="l" rtl="0">
              <a:spcBef>
                <a:spcPts val="0"/>
              </a:spcBef>
              <a:spcAft>
                <a:spcPts val="0"/>
              </a:spcAft>
              <a:buNone/>
              <a:defRPr sz="4000">
                <a:solidFill>
                  <a:schemeClr val="accent1"/>
                </a:solidFill>
                <a:latin typeface="Roboto Slab Light"/>
                <a:ea typeface="Roboto Slab Light"/>
                <a:cs typeface="Roboto Slab Light"/>
                <a:sym typeface="Roboto Slab Light"/>
              </a:defRPr>
            </a:lvl4pPr>
            <a:lvl5pPr lvl="4" algn="l" rtl="0">
              <a:spcBef>
                <a:spcPts val="0"/>
              </a:spcBef>
              <a:spcAft>
                <a:spcPts val="0"/>
              </a:spcAft>
              <a:buNone/>
              <a:defRPr sz="4000">
                <a:solidFill>
                  <a:schemeClr val="accent1"/>
                </a:solidFill>
                <a:latin typeface="Roboto Slab Light"/>
                <a:ea typeface="Roboto Slab Light"/>
                <a:cs typeface="Roboto Slab Light"/>
                <a:sym typeface="Roboto Slab Light"/>
              </a:defRPr>
            </a:lvl5pPr>
            <a:lvl6pPr lvl="5" algn="l" rtl="0">
              <a:spcBef>
                <a:spcPts val="0"/>
              </a:spcBef>
              <a:spcAft>
                <a:spcPts val="0"/>
              </a:spcAft>
              <a:buNone/>
              <a:defRPr sz="4000">
                <a:solidFill>
                  <a:schemeClr val="accent1"/>
                </a:solidFill>
                <a:latin typeface="Roboto Slab Light"/>
                <a:ea typeface="Roboto Slab Light"/>
                <a:cs typeface="Roboto Slab Light"/>
                <a:sym typeface="Roboto Slab Light"/>
              </a:defRPr>
            </a:lvl6pPr>
            <a:lvl7pPr lvl="6" algn="l" rtl="0">
              <a:spcBef>
                <a:spcPts val="0"/>
              </a:spcBef>
              <a:spcAft>
                <a:spcPts val="0"/>
              </a:spcAft>
              <a:buNone/>
              <a:defRPr sz="4000">
                <a:solidFill>
                  <a:schemeClr val="accent1"/>
                </a:solidFill>
                <a:latin typeface="Roboto Slab Light"/>
                <a:ea typeface="Roboto Slab Light"/>
                <a:cs typeface="Roboto Slab Light"/>
                <a:sym typeface="Roboto Slab Light"/>
              </a:defRPr>
            </a:lvl7pPr>
            <a:lvl8pPr lvl="7" algn="l" rtl="0">
              <a:spcBef>
                <a:spcPts val="0"/>
              </a:spcBef>
              <a:spcAft>
                <a:spcPts val="0"/>
              </a:spcAft>
              <a:buNone/>
              <a:defRPr sz="4000">
                <a:solidFill>
                  <a:schemeClr val="accent1"/>
                </a:solidFill>
                <a:latin typeface="Roboto Slab Light"/>
                <a:ea typeface="Roboto Slab Light"/>
                <a:cs typeface="Roboto Slab Light"/>
                <a:sym typeface="Roboto Slab Light"/>
              </a:defRPr>
            </a:lvl8pPr>
            <a:lvl9pPr lvl="8" algn="l" rtl="0">
              <a:spcBef>
                <a:spcPts val="0"/>
              </a:spcBef>
              <a:spcAft>
                <a:spcPts val="0"/>
              </a:spcAft>
              <a:buNone/>
              <a:defRPr sz="4000">
                <a:solidFill>
                  <a:schemeClr val="accent1"/>
                </a:solidFill>
                <a:latin typeface="Roboto Slab Light"/>
                <a:ea typeface="Roboto Slab Light"/>
                <a:cs typeface="Roboto Slab Light"/>
                <a:sym typeface="Roboto Slab Light"/>
              </a:defRPr>
            </a:lvl9pPr>
          </a:lstStyle>
          <a:p>
            <a:endParaRPr/>
          </a:p>
        </p:txBody>
      </p:sp>
      <p:grpSp>
        <p:nvGrpSpPr>
          <p:cNvPr id="379" name="Google Shape;379;p18"/>
          <p:cNvGrpSpPr/>
          <p:nvPr/>
        </p:nvGrpSpPr>
        <p:grpSpPr>
          <a:xfrm>
            <a:off x="9817136" y="5220578"/>
            <a:ext cx="1871035" cy="728305"/>
            <a:chOff x="1204900" y="1919475"/>
            <a:chExt cx="591775" cy="230350"/>
          </a:xfrm>
        </p:grpSpPr>
        <p:sp>
          <p:nvSpPr>
            <p:cNvPr id="380" name="Google Shape;380;p18"/>
            <p:cNvSpPr/>
            <p:nvPr/>
          </p:nvSpPr>
          <p:spPr>
            <a:xfrm>
              <a:off x="1204900" y="1919475"/>
              <a:ext cx="591775" cy="230350"/>
            </a:xfrm>
            <a:custGeom>
              <a:avLst/>
              <a:gdLst/>
              <a:ahLst/>
              <a:cxnLst/>
              <a:rect l="l" t="t" r="r" b="b"/>
              <a:pathLst>
                <a:path w="23671" h="9214" extrusionOk="0">
                  <a:moveTo>
                    <a:pt x="13477" y="0"/>
                  </a:moveTo>
                  <a:cubicBezTo>
                    <a:pt x="11108" y="0"/>
                    <a:pt x="8780" y="1383"/>
                    <a:pt x="9728" y="3987"/>
                  </a:cubicBezTo>
                  <a:cubicBezTo>
                    <a:pt x="9024" y="3386"/>
                    <a:pt x="8136" y="3109"/>
                    <a:pt x="7252" y="3109"/>
                  </a:cubicBezTo>
                  <a:cubicBezTo>
                    <a:pt x="5790" y="3109"/>
                    <a:pt x="4342" y="3867"/>
                    <a:pt x="3763" y="5165"/>
                  </a:cubicBezTo>
                  <a:cubicBezTo>
                    <a:pt x="3537" y="5665"/>
                    <a:pt x="3453" y="6213"/>
                    <a:pt x="3513" y="6761"/>
                  </a:cubicBezTo>
                  <a:cubicBezTo>
                    <a:pt x="3120" y="6558"/>
                    <a:pt x="2679" y="6439"/>
                    <a:pt x="2227" y="6427"/>
                  </a:cubicBezTo>
                  <a:cubicBezTo>
                    <a:pt x="905" y="6427"/>
                    <a:pt x="1" y="7582"/>
                    <a:pt x="251" y="9213"/>
                  </a:cubicBezTo>
                  <a:lnTo>
                    <a:pt x="22801" y="9213"/>
                  </a:lnTo>
                  <a:cubicBezTo>
                    <a:pt x="23670" y="7642"/>
                    <a:pt x="23265" y="6249"/>
                    <a:pt x="22253" y="5368"/>
                  </a:cubicBezTo>
                  <a:cubicBezTo>
                    <a:pt x="21553" y="4752"/>
                    <a:pt x="20561" y="4387"/>
                    <a:pt x="19501" y="4387"/>
                  </a:cubicBezTo>
                  <a:cubicBezTo>
                    <a:pt x="18759" y="4387"/>
                    <a:pt x="17983" y="4566"/>
                    <a:pt x="17253" y="4963"/>
                  </a:cubicBezTo>
                  <a:cubicBezTo>
                    <a:pt x="18601" y="1588"/>
                    <a:pt x="16016" y="0"/>
                    <a:pt x="13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8"/>
            <p:cNvSpPr/>
            <p:nvPr/>
          </p:nvSpPr>
          <p:spPr>
            <a:xfrm>
              <a:off x="1548400" y="1942575"/>
              <a:ext cx="31875" cy="21800"/>
            </a:xfrm>
            <a:custGeom>
              <a:avLst/>
              <a:gdLst/>
              <a:ahLst/>
              <a:cxnLst/>
              <a:rect l="l" t="t" r="r" b="b"/>
              <a:pathLst>
                <a:path w="1275" h="872" extrusionOk="0">
                  <a:moveTo>
                    <a:pt x="364" y="1"/>
                  </a:moveTo>
                  <a:cubicBezTo>
                    <a:pt x="342" y="1"/>
                    <a:pt x="320" y="1"/>
                    <a:pt x="298" y="3"/>
                  </a:cubicBezTo>
                  <a:cubicBezTo>
                    <a:pt x="203" y="3"/>
                    <a:pt x="96" y="15"/>
                    <a:pt x="12" y="50"/>
                  </a:cubicBezTo>
                  <a:cubicBezTo>
                    <a:pt x="0" y="98"/>
                    <a:pt x="12" y="158"/>
                    <a:pt x="36" y="205"/>
                  </a:cubicBezTo>
                  <a:cubicBezTo>
                    <a:pt x="119" y="217"/>
                    <a:pt x="203" y="217"/>
                    <a:pt x="274" y="241"/>
                  </a:cubicBezTo>
                  <a:cubicBezTo>
                    <a:pt x="417" y="265"/>
                    <a:pt x="548" y="324"/>
                    <a:pt x="667" y="396"/>
                  </a:cubicBezTo>
                  <a:cubicBezTo>
                    <a:pt x="786" y="467"/>
                    <a:pt x="893" y="562"/>
                    <a:pt x="977" y="669"/>
                  </a:cubicBezTo>
                  <a:cubicBezTo>
                    <a:pt x="1024" y="741"/>
                    <a:pt x="1072" y="800"/>
                    <a:pt x="1120" y="872"/>
                  </a:cubicBezTo>
                  <a:cubicBezTo>
                    <a:pt x="1179" y="872"/>
                    <a:pt x="1227" y="860"/>
                    <a:pt x="1274" y="824"/>
                  </a:cubicBezTo>
                  <a:cubicBezTo>
                    <a:pt x="1274" y="824"/>
                    <a:pt x="1262" y="789"/>
                    <a:pt x="1250" y="741"/>
                  </a:cubicBezTo>
                  <a:cubicBezTo>
                    <a:pt x="1239" y="681"/>
                    <a:pt x="1215" y="610"/>
                    <a:pt x="1191" y="550"/>
                  </a:cubicBezTo>
                  <a:cubicBezTo>
                    <a:pt x="1108" y="372"/>
                    <a:pt x="989" y="229"/>
                    <a:pt x="834" y="122"/>
                  </a:cubicBezTo>
                  <a:cubicBezTo>
                    <a:pt x="688" y="38"/>
                    <a:pt x="523" y="1"/>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8"/>
            <p:cNvSpPr/>
            <p:nvPr/>
          </p:nvSpPr>
          <p:spPr>
            <a:xfrm>
              <a:off x="1546025" y="1962275"/>
              <a:ext cx="24425" cy="19375"/>
            </a:xfrm>
            <a:custGeom>
              <a:avLst/>
              <a:gdLst/>
              <a:ahLst/>
              <a:cxnLst/>
              <a:rect l="l" t="t" r="r" b="b"/>
              <a:pathLst>
                <a:path w="977" h="775" extrusionOk="0">
                  <a:moveTo>
                    <a:pt x="48" y="1"/>
                  </a:moveTo>
                  <a:cubicBezTo>
                    <a:pt x="24" y="48"/>
                    <a:pt x="0" y="96"/>
                    <a:pt x="0" y="155"/>
                  </a:cubicBezTo>
                  <a:lnTo>
                    <a:pt x="155" y="262"/>
                  </a:lnTo>
                  <a:cubicBezTo>
                    <a:pt x="202" y="286"/>
                    <a:pt x="250" y="322"/>
                    <a:pt x="286" y="358"/>
                  </a:cubicBezTo>
                  <a:cubicBezTo>
                    <a:pt x="333" y="393"/>
                    <a:pt x="381" y="429"/>
                    <a:pt x="417" y="465"/>
                  </a:cubicBezTo>
                  <a:cubicBezTo>
                    <a:pt x="572" y="584"/>
                    <a:pt x="869" y="774"/>
                    <a:pt x="869" y="774"/>
                  </a:cubicBezTo>
                  <a:cubicBezTo>
                    <a:pt x="905" y="739"/>
                    <a:pt x="953" y="703"/>
                    <a:pt x="976" y="655"/>
                  </a:cubicBezTo>
                  <a:cubicBezTo>
                    <a:pt x="881" y="489"/>
                    <a:pt x="750" y="334"/>
                    <a:pt x="607" y="203"/>
                  </a:cubicBezTo>
                  <a:cubicBezTo>
                    <a:pt x="500" y="132"/>
                    <a:pt x="381" y="72"/>
                    <a:pt x="250" y="36"/>
                  </a:cubicBezTo>
                  <a:cubicBezTo>
                    <a:pt x="131" y="12"/>
                    <a:pt x="48" y="1"/>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8"/>
            <p:cNvSpPr/>
            <p:nvPr/>
          </p:nvSpPr>
          <p:spPr>
            <a:xfrm>
              <a:off x="1653775" y="2127250"/>
              <a:ext cx="36925" cy="8200"/>
            </a:xfrm>
            <a:custGeom>
              <a:avLst/>
              <a:gdLst/>
              <a:ahLst/>
              <a:cxnLst/>
              <a:rect l="l" t="t" r="r" b="b"/>
              <a:pathLst>
                <a:path w="1477" h="328" extrusionOk="0">
                  <a:moveTo>
                    <a:pt x="744" y="1"/>
                  </a:moveTo>
                  <a:cubicBezTo>
                    <a:pt x="503" y="1"/>
                    <a:pt x="262" y="27"/>
                    <a:pt x="24" y="81"/>
                  </a:cubicBezTo>
                  <a:cubicBezTo>
                    <a:pt x="0" y="140"/>
                    <a:pt x="0" y="188"/>
                    <a:pt x="24" y="248"/>
                  </a:cubicBezTo>
                  <a:cubicBezTo>
                    <a:pt x="262" y="301"/>
                    <a:pt x="503" y="328"/>
                    <a:pt x="744" y="328"/>
                  </a:cubicBezTo>
                  <a:cubicBezTo>
                    <a:pt x="985" y="328"/>
                    <a:pt x="1226" y="301"/>
                    <a:pt x="1465" y="248"/>
                  </a:cubicBezTo>
                  <a:cubicBezTo>
                    <a:pt x="1477" y="188"/>
                    <a:pt x="1477" y="140"/>
                    <a:pt x="1465" y="81"/>
                  </a:cubicBezTo>
                  <a:cubicBezTo>
                    <a:pt x="1226" y="27"/>
                    <a:pt x="985" y="1"/>
                    <a:pt x="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8"/>
            <p:cNvSpPr/>
            <p:nvPr/>
          </p:nvSpPr>
          <p:spPr>
            <a:xfrm>
              <a:off x="1663000" y="2109025"/>
              <a:ext cx="18475" cy="8050"/>
            </a:xfrm>
            <a:custGeom>
              <a:avLst/>
              <a:gdLst/>
              <a:ahLst/>
              <a:cxnLst/>
              <a:rect l="l" t="t" r="r" b="b"/>
              <a:pathLst>
                <a:path w="739" h="322" extrusionOk="0">
                  <a:moveTo>
                    <a:pt x="369" y="0"/>
                  </a:moveTo>
                  <a:cubicBezTo>
                    <a:pt x="250" y="12"/>
                    <a:pt x="131" y="36"/>
                    <a:pt x="12" y="84"/>
                  </a:cubicBezTo>
                  <a:cubicBezTo>
                    <a:pt x="0" y="131"/>
                    <a:pt x="0" y="191"/>
                    <a:pt x="12" y="238"/>
                  </a:cubicBezTo>
                  <a:cubicBezTo>
                    <a:pt x="131" y="286"/>
                    <a:pt x="250" y="310"/>
                    <a:pt x="369" y="322"/>
                  </a:cubicBezTo>
                  <a:cubicBezTo>
                    <a:pt x="500" y="310"/>
                    <a:pt x="619" y="286"/>
                    <a:pt x="738" y="238"/>
                  </a:cubicBezTo>
                  <a:cubicBezTo>
                    <a:pt x="738" y="191"/>
                    <a:pt x="738" y="131"/>
                    <a:pt x="738" y="84"/>
                  </a:cubicBezTo>
                  <a:cubicBezTo>
                    <a:pt x="619" y="36"/>
                    <a:pt x="500" y="12"/>
                    <a:pt x="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1144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one column text 2">
  <p:cSld name="Title and one column text 2">
    <p:bg>
      <p:bgPr>
        <a:solidFill>
          <a:schemeClr val="lt2"/>
        </a:solidFill>
        <a:effectLst/>
      </p:bgPr>
    </p:bg>
    <p:spTree>
      <p:nvGrpSpPr>
        <p:cNvPr id="1" name="Shape 385"/>
        <p:cNvGrpSpPr/>
        <p:nvPr/>
      </p:nvGrpSpPr>
      <p:grpSpPr>
        <a:xfrm>
          <a:off x="0" y="0"/>
          <a:ext cx="0" cy="0"/>
          <a:chOff x="0" y="0"/>
          <a:chExt cx="0" cy="0"/>
        </a:xfrm>
      </p:grpSpPr>
      <p:grpSp>
        <p:nvGrpSpPr>
          <p:cNvPr id="386" name="Google Shape;386;p19"/>
          <p:cNvGrpSpPr/>
          <p:nvPr/>
        </p:nvGrpSpPr>
        <p:grpSpPr>
          <a:xfrm>
            <a:off x="1499833" y="3180234"/>
            <a:ext cx="11125672" cy="2958567"/>
            <a:chOff x="1124875" y="2385175"/>
            <a:chExt cx="8344254" cy="2218925"/>
          </a:xfrm>
        </p:grpSpPr>
        <p:sp>
          <p:nvSpPr>
            <p:cNvPr id="387" name="Google Shape;387;p19"/>
            <p:cNvSpPr/>
            <p:nvPr/>
          </p:nvSpPr>
          <p:spPr>
            <a:xfrm>
              <a:off x="8630073" y="2385175"/>
              <a:ext cx="839056" cy="19415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9"/>
            <p:cNvSpPr/>
            <p:nvPr/>
          </p:nvSpPr>
          <p:spPr>
            <a:xfrm>
              <a:off x="1124875" y="446577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9"/>
            <p:cNvSpPr/>
            <p:nvPr/>
          </p:nvSpPr>
          <p:spPr>
            <a:xfrm>
              <a:off x="5173475" y="421887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0" name="Google Shape;390;p19"/>
          <p:cNvSpPr txBox="1">
            <a:spLocks noGrp="1"/>
          </p:cNvSpPr>
          <p:nvPr>
            <p:ph type="title"/>
          </p:nvPr>
        </p:nvSpPr>
        <p:spPr>
          <a:xfrm>
            <a:off x="960000" y="651459"/>
            <a:ext cx="6036000" cy="7788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1"/>
              </a:buClr>
              <a:buSzPts val="3000"/>
              <a:buNone/>
              <a:defRPr sz="4000" i="0">
                <a:solidFill>
                  <a:schemeClr val="accent1"/>
                </a:solidFill>
              </a:defRPr>
            </a:lvl1pPr>
            <a:lvl2pPr lvl="1" rtl="0">
              <a:spcBef>
                <a:spcPts val="0"/>
              </a:spcBef>
              <a:spcAft>
                <a:spcPts val="0"/>
              </a:spcAft>
              <a:buClr>
                <a:schemeClr val="accent1"/>
              </a:buClr>
              <a:buSzPts val="3000"/>
              <a:buNone/>
              <a:defRPr>
                <a:solidFill>
                  <a:schemeClr val="accent1"/>
                </a:solidFill>
              </a:defRPr>
            </a:lvl2pPr>
            <a:lvl3pPr lvl="2" rtl="0">
              <a:spcBef>
                <a:spcPts val="0"/>
              </a:spcBef>
              <a:spcAft>
                <a:spcPts val="0"/>
              </a:spcAft>
              <a:buClr>
                <a:schemeClr val="accent1"/>
              </a:buClr>
              <a:buSzPts val="3000"/>
              <a:buNone/>
              <a:defRPr>
                <a:solidFill>
                  <a:schemeClr val="accent1"/>
                </a:solidFill>
              </a:defRPr>
            </a:lvl3pPr>
            <a:lvl4pPr lvl="3" rtl="0">
              <a:spcBef>
                <a:spcPts val="0"/>
              </a:spcBef>
              <a:spcAft>
                <a:spcPts val="0"/>
              </a:spcAft>
              <a:buClr>
                <a:schemeClr val="accent1"/>
              </a:buClr>
              <a:buSzPts val="3000"/>
              <a:buNone/>
              <a:defRPr>
                <a:solidFill>
                  <a:schemeClr val="accent1"/>
                </a:solidFill>
              </a:defRPr>
            </a:lvl4pPr>
            <a:lvl5pPr lvl="4" rtl="0">
              <a:spcBef>
                <a:spcPts val="0"/>
              </a:spcBef>
              <a:spcAft>
                <a:spcPts val="0"/>
              </a:spcAft>
              <a:buClr>
                <a:schemeClr val="accent1"/>
              </a:buClr>
              <a:buSzPts val="3000"/>
              <a:buNone/>
              <a:defRPr>
                <a:solidFill>
                  <a:schemeClr val="accent1"/>
                </a:solidFill>
              </a:defRPr>
            </a:lvl5pPr>
            <a:lvl6pPr lvl="5" rtl="0">
              <a:spcBef>
                <a:spcPts val="0"/>
              </a:spcBef>
              <a:spcAft>
                <a:spcPts val="0"/>
              </a:spcAft>
              <a:buClr>
                <a:schemeClr val="accent1"/>
              </a:buClr>
              <a:buSzPts val="3000"/>
              <a:buNone/>
              <a:defRPr>
                <a:solidFill>
                  <a:schemeClr val="accent1"/>
                </a:solidFill>
              </a:defRPr>
            </a:lvl6pPr>
            <a:lvl7pPr lvl="6" rtl="0">
              <a:spcBef>
                <a:spcPts val="0"/>
              </a:spcBef>
              <a:spcAft>
                <a:spcPts val="0"/>
              </a:spcAft>
              <a:buClr>
                <a:schemeClr val="accent1"/>
              </a:buClr>
              <a:buSzPts val="3000"/>
              <a:buNone/>
              <a:defRPr>
                <a:solidFill>
                  <a:schemeClr val="accent1"/>
                </a:solidFill>
              </a:defRPr>
            </a:lvl7pPr>
            <a:lvl8pPr lvl="7" rtl="0">
              <a:spcBef>
                <a:spcPts val="0"/>
              </a:spcBef>
              <a:spcAft>
                <a:spcPts val="0"/>
              </a:spcAft>
              <a:buClr>
                <a:schemeClr val="accent1"/>
              </a:buClr>
              <a:buSzPts val="3000"/>
              <a:buNone/>
              <a:defRPr>
                <a:solidFill>
                  <a:schemeClr val="accent1"/>
                </a:solidFill>
              </a:defRPr>
            </a:lvl8pPr>
            <a:lvl9pPr lvl="8" rtl="0">
              <a:spcBef>
                <a:spcPts val="0"/>
              </a:spcBef>
              <a:spcAft>
                <a:spcPts val="0"/>
              </a:spcAft>
              <a:buClr>
                <a:schemeClr val="accent1"/>
              </a:buClr>
              <a:buSzPts val="3000"/>
              <a:buNone/>
              <a:defRPr>
                <a:solidFill>
                  <a:schemeClr val="accent1"/>
                </a:solidFill>
              </a:defRPr>
            </a:lvl9pPr>
          </a:lstStyle>
          <a:p>
            <a:endParaRPr/>
          </a:p>
        </p:txBody>
      </p:sp>
      <p:sp>
        <p:nvSpPr>
          <p:cNvPr id="391" name="Google Shape;391;p19"/>
          <p:cNvSpPr txBox="1">
            <a:spLocks noGrp="1"/>
          </p:cNvSpPr>
          <p:nvPr>
            <p:ph type="subTitle" idx="1"/>
          </p:nvPr>
        </p:nvSpPr>
        <p:spPr>
          <a:xfrm>
            <a:off x="960000" y="1522800"/>
            <a:ext cx="6594800" cy="381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11745992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one column text 4">
  <p:cSld name="Title and one column text 4">
    <p:bg>
      <p:bgPr>
        <a:solidFill>
          <a:schemeClr val="lt2"/>
        </a:solidFill>
        <a:effectLst/>
      </p:bgPr>
    </p:bg>
    <p:spTree>
      <p:nvGrpSpPr>
        <p:cNvPr id="1" name="Shape 427"/>
        <p:cNvGrpSpPr/>
        <p:nvPr/>
      </p:nvGrpSpPr>
      <p:grpSpPr>
        <a:xfrm>
          <a:off x="0" y="0"/>
          <a:ext cx="0" cy="0"/>
          <a:chOff x="0" y="0"/>
          <a:chExt cx="0" cy="0"/>
        </a:xfrm>
      </p:grpSpPr>
      <p:grpSp>
        <p:nvGrpSpPr>
          <p:cNvPr id="428" name="Google Shape;428;p21"/>
          <p:cNvGrpSpPr/>
          <p:nvPr/>
        </p:nvGrpSpPr>
        <p:grpSpPr>
          <a:xfrm>
            <a:off x="-768491" y="5399773"/>
            <a:ext cx="1977756" cy="770409"/>
            <a:chOff x="651200" y="238075"/>
            <a:chExt cx="880725" cy="343075"/>
          </a:xfrm>
        </p:grpSpPr>
        <p:sp>
          <p:nvSpPr>
            <p:cNvPr id="429" name="Google Shape;429;p21"/>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1"/>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1"/>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1"/>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1"/>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4" name="Google Shape;434;p21"/>
          <p:cNvSpPr/>
          <p:nvPr/>
        </p:nvSpPr>
        <p:spPr>
          <a:xfrm>
            <a:off x="-414900" y="1211318"/>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1"/>
          <p:cNvSpPr/>
          <p:nvPr/>
        </p:nvSpPr>
        <p:spPr>
          <a:xfrm>
            <a:off x="-925316" y="1643718"/>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21"/>
          <p:cNvSpPr/>
          <p:nvPr/>
        </p:nvSpPr>
        <p:spPr>
          <a:xfrm>
            <a:off x="11813234" y="5215318"/>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7" name="Google Shape;437;p21"/>
          <p:cNvGrpSpPr/>
          <p:nvPr/>
        </p:nvGrpSpPr>
        <p:grpSpPr>
          <a:xfrm>
            <a:off x="11232009" y="1083873"/>
            <a:ext cx="1977756" cy="770409"/>
            <a:chOff x="651200" y="238075"/>
            <a:chExt cx="880725" cy="343075"/>
          </a:xfrm>
        </p:grpSpPr>
        <p:sp>
          <p:nvSpPr>
            <p:cNvPr id="438" name="Google Shape;438;p21"/>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1"/>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 name="Google Shape;443;p21"/>
          <p:cNvGrpSpPr/>
          <p:nvPr/>
        </p:nvGrpSpPr>
        <p:grpSpPr>
          <a:xfrm flipH="1">
            <a:off x="-1057858" y="6"/>
            <a:ext cx="1977756" cy="770409"/>
            <a:chOff x="651200" y="238075"/>
            <a:chExt cx="880725" cy="343075"/>
          </a:xfrm>
        </p:grpSpPr>
        <p:sp>
          <p:nvSpPr>
            <p:cNvPr id="444" name="Google Shape;444;p21"/>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9" name="Google Shape;449;p21"/>
          <p:cNvGrpSpPr/>
          <p:nvPr/>
        </p:nvGrpSpPr>
        <p:grpSpPr>
          <a:xfrm>
            <a:off x="9284761" y="3230457"/>
            <a:ext cx="1727468" cy="770440"/>
            <a:chOff x="8042384" y="2038616"/>
            <a:chExt cx="1720815" cy="767473"/>
          </a:xfrm>
        </p:grpSpPr>
        <p:sp>
          <p:nvSpPr>
            <p:cNvPr id="450" name="Google Shape;450;p21"/>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21"/>
          <p:cNvSpPr/>
          <p:nvPr/>
        </p:nvSpPr>
        <p:spPr>
          <a:xfrm>
            <a:off x="2067918" y="2232351"/>
            <a:ext cx="391100" cy="9050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1"/>
          <p:cNvSpPr/>
          <p:nvPr/>
        </p:nvSpPr>
        <p:spPr>
          <a:xfrm>
            <a:off x="8750285" y="4106851"/>
            <a:ext cx="391100" cy="9050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21"/>
          <p:cNvSpPr/>
          <p:nvPr/>
        </p:nvSpPr>
        <p:spPr>
          <a:xfrm>
            <a:off x="10901651" y="2232351"/>
            <a:ext cx="391100" cy="9050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1"/>
          <p:cNvSpPr txBox="1">
            <a:spLocks noGrp="1"/>
          </p:cNvSpPr>
          <p:nvPr>
            <p:ph type="subTitle" idx="1"/>
          </p:nvPr>
        </p:nvSpPr>
        <p:spPr>
          <a:xfrm flipH="1">
            <a:off x="1618867" y="3134500"/>
            <a:ext cx="4093600" cy="18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459" name="Google Shape;459;p21"/>
          <p:cNvSpPr txBox="1">
            <a:spLocks noGrp="1"/>
          </p:cNvSpPr>
          <p:nvPr>
            <p:ph type="title"/>
          </p:nvPr>
        </p:nvSpPr>
        <p:spPr>
          <a:xfrm>
            <a:off x="1618867" y="2505900"/>
            <a:ext cx="4613600" cy="7048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3733">
                <a:solidFill>
                  <a:schemeClr val="lt1"/>
                </a:solidFill>
              </a:defRPr>
            </a:lvl1pPr>
            <a:lvl2pPr lvl="1" algn="l" rtl="0">
              <a:spcBef>
                <a:spcPts val="0"/>
              </a:spcBef>
              <a:spcAft>
                <a:spcPts val="0"/>
              </a:spcAft>
              <a:buNone/>
              <a:defRPr sz="3733">
                <a:solidFill>
                  <a:schemeClr val="lt1"/>
                </a:solidFill>
                <a:latin typeface="Roboto Slab Light"/>
                <a:ea typeface="Roboto Slab Light"/>
                <a:cs typeface="Roboto Slab Light"/>
                <a:sym typeface="Roboto Slab Light"/>
              </a:defRPr>
            </a:lvl2pPr>
            <a:lvl3pPr lvl="2" algn="l" rtl="0">
              <a:spcBef>
                <a:spcPts val="0"/>
              </a:spcBef>
              <a:spcAft>
                <a:spcPts val="0"/>
              </a:spcAft>
              <a:buNone/>
              <a:defRPr sz="3733">
                <a:solidFill>
                  <a:schemeClr val="lt1"/>
                </a:solidFill>
                <a:latin typeface="Roboto Slab Light"/>
                <a:ea typeface="Roboto Slab Light"/>
                <a:cs typeface="Roboto Slab Light"/>
                <a:sym typeface="Roboto Slab Light"/>
              </a:defRPr>
            </a:lvl3pPr>
            <a:lvl4pPr lvl="3" algn="l" rtl="0">
              <a:spcBef>
                <a:spcPts val="0"/>
              </a:spcBef>
              <a:spcAft>
                <a:spcPts val="0"/>
              </a:spcAft>
              <a:buNone/>
              <a:defRPr sz="3733">
                <a:solidFill>
                  <a:schemeClr val="lt1"/>
                </a:solidFill>
                <a:latin typeface="Roboto Slab Light"/>
                <a:ea typeface="Roboto Slab Light"/>
                <a:cs typeface="Roboto Slab Light"/>
                <a:sym typeface="Roboto Slab Light"/>
              </a:defRPr>
            </a:lvl4pPr>
            <a:lvl5pPr lvl="4" algn="l" rtl="0">
              <a:spcBef>
                <a:spcPts val="0"/>
              </a:spcBef>
              <a:spcAft>
                <a:spcPts val="0"/>
              </a:spcAft>
              <a:buNone/>
              <a:defRPr sz="3733">
                <a:solidFill>
                  <a:schemeClr val="lt1"/>
                </a:solidFill>
                <a:latin typeface="Roboto Slab Light"/>
                <a:ea typeface="Roboto Slab Light"/>
                <a:cs typeface="Roboto Slab Light"/>
                <a:sym typeface="Roboto Slab Light"/>
              </a:defRPr>
            </a:lvl5pPr>
            <a:lvl6pPr lvl="5" algn="l" rtl="0">
              <a:spcBef>
                <a:spcPts val="0"/>
              </a:spcBef>
              <a:spcAft>
                <a:spcPts val="0"/>
              </a:spcAft>
              <a:buNone/>
              <a:defRPr sz="3733">
                <a:solidFill>
                  <a:schemeClr val="lt1"/>
                </a:solidFill>
                <a:latin typeface="Roboto Slab Light"/>
                <a:ea typeface="Roboto Slab Light"/>
                <a:cs typeface="Roboto Slab Light"/>
                <a:sym typeface="Roboto Slab Light"/>
              </a:defRPr>
            </a:lvl6pPr>
            <a:lvl7pPr lvl="6" algn="l" rtl="0">
              <a:spcBef>
                <a:spcPts val="0"/>
              </a:spcBef>
              <a:spcAft>
                <a:spcPts val="0"/>
              </a:spcAft>
              <a:buNone/>
              <a:defRPr sz="3733">
                <a:solidFill>
                  <a:schemeClr val="lt1"/>
                </a:solidFill>
                <a:latin typeface="Roboto Slab Light"/>
                <a:ea typeface="Roboto Slab Light"/>
                <a:cs typeface="Roboto Slab Light"/>
                <a:sym typeface="Roboto Slab Light"/>
              </a:defRPr>
            </a:lvl7pPr>
            <a:lvl8pPr lvl="7" algn="l" rtl="0">
              <a:spcBef>
                <a:spcPts val="0"/>
              </a:spcBef>
              <a:spcAft>
                <a:spcPts val="0"/>
              </a:spcAft>
              <a:buNone/>
              <a:defRPr sz="3733">
                <a:solidFill>
                  <a:schemeClr val="lt1"/>
                </a:solidFill>
                <a:latin typeface="Roboto Slab Light"/>
                <a:ea typeface="Roboto Slab Light"/>
                <a:cs typeface="Roboto Slab Light"/>
                <a:sym typeface="Roboto Slab Light"/>
              </a:defRPr>
            </a:lvl8pPr>
            <a:lvl9pPr lvl="8" algn="l" rtl="0">
              <a:spcBef>
                <a:spcPts val="0"/>
              </a:spcBef>
              <a:spcAft>
                <a:spcPts val="0"/>
              </a:spcAft>
              <a:buNone/>
              <a:defRPr sz="3733">
                <a:solidFill>
                  <a:schemeClr val="lt1"/>
                </a:solidFill>
                <a:latin typeface="Roboto Slab Light"/>
                <a:ea typeface="Roboto Slab Light"/>
                <a:cs typeface="Roboto Slab Light"/>
                <a:sym typeface="Roboto Slab Light"/>
              </a:defRPr>
            </a:lvl9pPr>
          </a:lstStyle>
          <a:p>
            <a:endParaRPr/>
          </a:p>
        </p:txBody>
      </p:sp>
      <p:sp>
        <p:nvSpPr>
          <p:cNvPr id="460" name="Google Shape;460;p21"/>
          <p:cNvSpPr txBox="1">
            <a:spLocks noGrp="1"/>
          </p:cNvSpPr>
          <p:nvPr>
            <p:ph type="title" idx="2"/>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71360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lt2"/>
        </a:solidFill>
        <a:effectLst/>
      </p:bgPr>
    </p:bg>
    <p:spTree>
      <p:nvGrpSpPr>
        <p:cNvPr id="1" name="Shape 485"/>
        <p:cNvGrpSpPr/>
        <p:nvPr/>
      </p:nvGrpSpPr>
      <p:grpSpPr>
        <a:xfrm>
          <a:off x="0" y="0"/>
          <a:ext cx="0" cy="0"/>
          <a:chOff x="0" y="0"/>
          <a:chExt cx="0" cy="0"/>
        </a:xfrm>
      </p:grpSpPr>
      <p:grpSp>
        <p:nvGrpSpPr>
          <p:cNvPr id="486" name="Google Shape;486;p23"/>
          <p:cNvGrpSpPr/>
          <p:nvPr/>
        </p:nvGrpSpPr>
        <p:grpSpPr>
          <a:xfrm>
            <a:off x="-2318349" y="532827"/>
            <a:ext cx="15390752" cy="7017501"/>
            <a:chOff x="-1738762" y="399620"/>
            <a:chExt cx="11543064" cy="5263126"/>
          </a:xfrm>
        </p:grpSpPr>
        <p:sp>
          <p:nvSpPr>
            <p:cNvPr id="487" name="Google Shape;487;p23"/>
            <p:cNvSpPr/>
            <p:nvPr/>
          </p:nvSpPr>
          <p:spPr>
            <a:xfrm>
              <a:off x="550550" y="193330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23"/>
            <p:cNvGrpSpPr/>
            <p:nvPr/>
          </p:nvGrpSpPr>
          <p:grpSpPr>
            <a:xfrm>
              <a:off x="1672685" y="656014"/>
              <a:ext cx="1465418" cy="485611"/>
              <a:chOff x="456975" y="1603100"/>
              <a:chExt cx="1111175" cy="368250"/>
            </a:xfrm>
          </p:grpSpPr>
          <p:sp>
            <p:nvSpPr>
              <p:cNvPr id="489" name="Google Shape;489;p23"/>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3"/>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3"/>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3"/>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3"/>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4" name="Google Shape;494;p23"/>
            <p:cNvSpPr/>
            <p:nvPr/>
          </p:nvSpPr>
          <p:spPr>
            <a:xfrm>
              <a:off x="-1738762" y="2746444"/>
              <a:ext cx="5341209" cy="2397066"/>
            </a:xfrm>
            <a:custGeom>
              <a:avLst/>
              <a:gdLst/>
              <a:ahLst/>
              <a:cxnLst/>
              <a:rect l="l" t="t" r="r" b="b"/>
              <a:pathLst>
                <a:path w="33185" h="14893" extrusionOk="0">
                  <a:moveTo>
                    <a:pt x="17914" y="0"/>
                  </a:moveTo>
                  <a:cubicBezTo>
                    <a:pt x="13508" y="0"/>
                    <a:pt x="9446" y="2824"/>
                    <a:pt x="10410" y="8850"/>
                  </a:cubicBezTo>
                  <a:cubicBezTo>
                    <a:pt x="9248" y="7251"/>
                    <a:pt x="7906" y="6596"/>
                    <a:pt x="6600" y="6596"/>
                  </a:cubicBezTo>
                  <a:cubicBezTo>
                    <a:pt x="3177" y="6596"/>
                    <a:pt x="1" y="11091"/>
                    <a:pt x="951" y="14893"/>
                  </a:cubicBezTo>
                  <a:lnTo>
                    <a:pt x="32763" y="14893"/>
                  </a:lnTo>
                  <a:cubicBezTo>
                    <a:pt x="33185" y="12398"/>
                    <a:pt x="31458" y="10888"/>
                    <a:pt x="29152" y="10888"/>
                  </a:cubicBezTo>
                  <a:cubicBezTo>
                    <a:pt x="28546" y="10888"/>
                    <a:pt x="27901" y="10992"/>
                    <a:pt x="27244" y="11210"/>
                  </a:cubicBezTo>
                  <a:cubicBezTo>
                    <a:pt x="28811" y="3946"/>
                    <a:pt x="23122" y="0"/>
                    <a:pt x="179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5" name="Google Shape;495;p23"/>
            <p:cNvGrpSpPr/>
            <p:nvPr/>
          </p:nvGrpSpPr>
          <p:grpSpPr>
            <a:xfrm rot="-6785158">
              <a:off x="502561" y="4201388"/>
              <a:ext cx="97452" cy="198903"/>
              <a:chOff x="8800202" y="3370171"/>
              <a:chExt cx="52288" cy="106721"/>
            </a:xfrm>
          </p:grpSpPr>
          <p:sp>
            <p:nvSpPr>
              <p:cNvPr id="496" name="Google Shape;496;p23"/>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3"/>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3"/>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23"/>
            <p:cNvGrpSpPr/>
            <p:nvPr/>
          </p:nvGrpSpPr>
          <p:grpSpPr>
            <a:xfrm rot="-6785158">
              <a:off x="7238111" y="383988"/>
              <a:ext cx="97452" cy="198903"/>
              <a:chOff x="8800202" y="3370171"/>
              <a:chExt cx="52288" cy="106721"/>
            </a:xfrm>
          </p:grpSpPr>
          <p:sp>
            <p:nvSpPr>
              <p:cNvPr id="500" name="Google Shape;500;p23"/>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3"/>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3"/>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23"/>
            <p:cNvSpPr/>
            <p:nvPr/>
          </p:nvSpPr>
          <p:spPr>
            <a:xfrm>
              <a:off x="7091773" y="539500"/>
              <a:ext cx="839056" cy="19415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3"/>
            <p:cNvSpPr/>
            <p:nvPr/>
          </p:nvSpPr>
          <p:spPr>
            <a:xfrm>
              <a:off x="8558913" y="10737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5" name="Google Shape;505;p23"/>
            <p:cNvGrpSpPr/>
            <p:nvPr/>
          </p:nvGrpSpPr>
          <p:grpSpPr>
            <a:xfrm>
              <a:off x="6899690" y="3889455"/>
              <a:ext cx="2904611" cy="962569"/>
              <a:chOff x="456975" y="1603100"/>
              <a:chExt cx="1111175" cy="368250"/>
            </a:xfrm>
          </p:grpSpPr>
          <p:sp>
            <p:nvSpPr>
              <p:cNvPr id="506" name="Google Shape;506;p23"/>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3"/>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3"/>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3"/>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3"/>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23"/>
            <p:cNvSpPr/>
            <p:nvPr/>
          </p:nvSpPr>
          <p:spPr>
            <a:xfrm>
              <a:off x="4239775" y="403267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2" name="Google Shape;512;p23"/>
            <p:cNvGrpSpPr/>
            <p:nvPr/>
          </p:nvGrpSpPr>
          <p:grpSpPr>
            <a:xfrm>
              <a:off x="3933085" y="4806086"/>
              <a:ext cx="2585038" cy="856660"/>
              <a:chOff x="456975" y="1603100"/>
              <a:chExt cx="1111175" cy="368250"/>
            </a:xfrm>
          </p:grpSpPr>
          <p:sp>
            <p:nvSpPr>
              <p:cNvPr id="513" name="Google Shape;513;p23"/>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3"/>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3"/>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3"/>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3"/>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23"/>
          <p:cNvSpPr txBox="1">
            <a:spLocks noGrp="1"/>
          </p:cNvSpPr>
          <p:nvPr>
            <p:ph type="ctrTitle"/>
          </p:nvPr>
        </p:nvSpPr>
        <p:spPr>
          <a:xfrm>
            <a:off x="6517833" y="4291500"/>
            <a:ext cx="3961200" cy="770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1400"/>
              <a:buNone/>
              <a:defRPr sz="2667">
                <a:solidFill>
                  <a:schemeClr val="accent1"/>
                </a:solidFill>
              </a:defRPr>
            </a:lvl1pPr>
            <a:lvl2pPr lvl="1" algn="ctr" rtl="0">
              <a:spcBef>
                <a:spcPts val="0"/>
              </a:spcBef>
              <a:spcAft>
                <a:spcPts val="0"/>
              </a:spcAft>
              <a:buClr>
                <a:schemeClr val="accent3"/>
              </a:buClr>
              <a:buSzPts val="1400"/>
              <a:buNone/>
              <a:defRPr sz="1867">
                <a:solidFill>
                  <a:schemeClr val="accent3"/>
                </a:solidFill>
              </a:defRPr>
            </a:lvl2pPr>
            <a:lvl3pPr lvl="2" algn="ctr" rtl="0">
              <a:spcBef>
                <a:spcPts val="0"/>
              </a:spcBef>
              <a:spcAft>
                <a:spcPts val="0"/>
              </a:spcAft>
              <a:buClr>
                <a:schemeClr val="accent3"/>
              </a:buClr>
              <a:buSzPts val="1400"/>
              <a:buNone/>
              <a:defRPr sz="1867">
                <a:solidFill>
                  <a:schemeClr val="accent3"/>
                </a:solidFill>
              </a:defRPr>
            </a:lvl3pPr>
            <a:lvl4pPr lvl="3" algn="ctr" rtl="0">
              <a:spcBef>
                <a:spcPts val="0"/>
              </a:spcBef>
              <a:spcAft>
                <a:spcPts val="0"/>
              </a:spcAft>
              <a:buClr>
                <a:schemeClr val="accent3"/>
              </a:buClr>
              <a:buSzPts val="1400"/>
              <a:buNone/>
              <a:defRPr sz="1867">
                <a:solidFill>
                  <a:schemeClr val="accent3"/>
                </a:solidFill>
              </a:defRPr>
            </a:lvl4pPr>
            <a:lvl5pPr lvl="4" algn="ctr" rtl="0">
              <a:spcBef>
                <a:spcPts val="0"/>
              </a:spcBef>
              <a:spcAft>
                <a:spcPts val="0"/>
              </a:spcAft>
              <a:buClr>
                <a:schemeClr val="accent3"/>
              </a:buClr>
              <a:buSzPts val="1400"/>
              <a:buNone/>
              <a:defRPr sz="1867">
                <a:solidFill>
                  <a:schemeClr val="accent3"/>
                </a:solidFill>
              </a:defRPr>
            </a:lvl5pPr>
            <a:lvl6pPr lvl="5" algn="ctr" rtl="0">
              <a:spcBef>
                <a:spcPts val="0"/>
              </a:spcBef>
              <a:spcAft>
                <a:spcPts val="0"/>
              </a:spcAft>
              <a:buClr>
                <a:schemeClr val="accent3"/>
              </a:buClr>
              <a:buSzPts val="1400"/>
              <a:buNone/>
              <a:defRPr sz="1867">
                <a:solidFill>
                  <a:schemeClr val="accent3"/>
                </a:solidFill>
              </a:defRPr>
            </a:lvl6pPr>
            <a:lvl7pPr lvl="6" algn="ctr" rtl="0">
              <a:spcBef>
                <a:spcPts val="0"/>
              </a:spcBef>
              <a:spcAft>
                <a:spcPts val="0"/>
              </a:spcAft>
              <a:buClr>
                <a:schemeClr val="accent3"/>
              </a:buClr>
              <a:buSzPts val="1400"/>
              <a:buNone/>
              <a:defRPr sz="1867">
                <a:solidFill>
                  <a:schemeClr val="accent3"/>
                </a:solidFill>
              </a:defRPr>
            </a:lvl7pPr>
            <a:lvl8pPr lvl="7" algn="ctr" rtl="0">
              <a:spcBef>
                <a:spcPts val="0"/>
              </a:spcBef>
              <a:spcAft>
                <a:spcPts val="0"/>
              </a:spcAft>
              <a:buClr>
                <a:schemeClr val="accent3"/>
              </a:buClr>
              <a:buSzPts val="1400"/>
              <a:buNone/>
              <a:defRPr sz="1867">
                <a:solidFill>
                  <a:schemeClr val="accent3"/>
                </a:solidFill>
              </a:defRPr>
            </a:lvl8pPr>
            <a:lvl9pPr lvl="8" algn="ctr" rtl="0">
              <a:spcBef>
                <a:spcPts val="0"/>
              </a:spcBef>
              <a:spcAft>
                <a:spcPts val="0"/>
              </a:spcAft>
              <a:buClr>
                <a:schemeClr val="accent3"/>
              </a:buClr>
              <a:buSzPts val="1400"/>
              <a:buNone/>
              <a:defRPr sz="1867">
                <a:solidFill>
                  <a:schemeClr val="accent3"/>
                </a:solidFill>
              </a:defRPr>
            </a:lvl9pPr>
          </a:lstStyle>
          <a:p>
            <a:endParaRPr/>
          </a:p>
        </p:txBody>
      </p:sp>
      <p:sp>
        <p:nvSpPr>
          <p:cNvPr id="519" name="Google Shape;519;p23"/>
          <p:cNvSpPr txBox="1">
            <a:spLocks noGrp="1"/>
          </p:cNvSpPr>
          <p:nvPr>
            <p:ph type="subTitle" idx="1"/>
          </p:nvPr>
        </p:nvSpPr>
        <p:spPr>
          <a:xfrm>
            <a:off x="4905467" y="1796099"/>
            <a:ext cx="5573600" cy="2430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3200"/>
            </a:lvl1pPr>
            <a:lvl2pPr lvl="1" algn="r" rtl="0">
              <a:lnSpc>
                <a:spcPct val="100000"/>
              </a:lnSpc>
              <a:spcBef>
                <a:spcPts val="0"/>
              </a:spcBef>
              <a:spcAft>
                <a:spcPts val="0"/>
              </a:spcAft>
              <a:buNone/>
              <a:defRPr sz="3200"/>
            </a:lvl2pPr>
            <a:lvl3pPr lvl="2" algn="r" rtl="0">
              <a:lnSpc>
                <a:spcPct val="100000"/>
              </a:lnSpc>
              <a:spcBef>
                <a:spcPts val="0"/>
              </a:spcBef>
              <a:spcAft>
                <a:spcPts val="0"/>
              </a:spcAft>
              <a:buNone/>
              <a:defRPr sz="3200"/>
            </a:lvl3pPr>
            <a:lvl4pPr lvl="3" algn="r" rtl="0">
              <a:lnSpc>
                <a:spcPct val="100000"/>
              </a:lnSpc>
              <a:spcBef>
                <a:spcPts val="0"/>
              </a:spcBef>
              <a:spcAft>
                <a:spcPts val="0"/>
              </a:spcAft>
              <a:buNone/>
              <a:defRPr sz="3200"/>
            </a:lvl4pPr>
            <a:lvl5pPr lvl="4" algn="r" rtl="0">
              <a:lnSpc>
                <a:spcPct val="100000"/>
              </a:lnSpc>
              <a:spcBef>
                <a:spcPts val="0"/>
              </a:spcBef>
              <a:spcAft>
                <a:spcPts val="0"/>
              </a:spcAft>
              <a:buNone/>
              <a:defRPr sz="3200"/>
            </a:lvl5pPr>
            <a:lvl6pPr lvl="5" algn="r" rtl="0">
              <a:lnSpc>
                <a:spcPct val="100000"/>
              </a:lnSpc>
              <a:spcBef>
                <a:spcPts val="0"/>
              </a:spcBef>
              <a:spcAft>
                <a:spcPts val="0"/>
              </a:spcAft>
              <a:buNone/>
              <a:defRPr sz="3200"/>
            </a:lvl6pPr>
            <a:lvl7pPr lvl="6" algn="r" rtl="0">
              <a:lnSpc>
                <a:spcPct val="100000"/>
              </a:lnSpc>
              <a:spcBef>
                <a:spcPts val="0"/>
              </a:spcBef>
              <a:spcAft>
                <a:spcPts val="0"/>
              </a:spcAft>
              <a:buNone/>
              <a:defRPr sz="3200"/>
            </a:lvl7pPr>
            <a:lvl8pPr lvl="7" algn="r" rtl="0">
              <a:lnSpc>
                <a:spcPct val="100000"/>
              </a:lnSpc>
              <a:spcBef>
                <a:spcPts val="0"/>
              </a:spcBef>
              <a:spcAft>
                <a:spcPts val="0"/>
              </a:spcAft>
              <a:buNone/>
              <a:defRPr sz="3200"/>
            </a:lvl8pPr>
            <a:lvl9pPr lvl="8" algn="r" rtl="0">
              <a:lnSpc>
                <a:spcPct val="100000"/>
              </a:lnSpc>
              <a:spcBef>
                <a:spcPts val="0"/>
              </a:spcBef>
              <a:spcAft>
                <a:spcPts val="0"/>
              </a:spcAft>
              <a:buNone/>
              <a:defRPr sz="3200"/>
            </a:lvl9pPr>
          </a:lstStyle>
          <a:p>
            <a:endParaRPr/>
          </a:p>
        </p:txBody>
      </p:sp>
    </p:spTree>
    <p:extLst>
      <p:ext uri="{BB962C8B-B14F-4D97-AF65-F5344CB8AC3E}">
        <p14:creationId xmlns:p14="http://schemas.microsoft.com/office/powerpoint/2010/main" val="2459894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idea">
  <p:cSld name="Main idea">
    <p:bg>
      <p:bgPr>
        <a:solidFill>
          <a:schemeClr val="lt2"/>
        </a:solidFill>
        <a:effectLst/>
      </p:bgPr>
    </p:bg>
    <p:spTree>
      <p:nvGrpSpPr>
        <p:cNvPr id="1" name="Shape 536"/>
        <p:cNvGrpSpPr/>
        <p:nvPr/>
      </p:nvGrpSpPr>
      <p:grpSpPr>
        <a:xfrm>
          <a:off x="0" y="0"/>
          <a:ext cx="0" cy="0"/>
          <a:chOff x="0" y="0"/>
          <a:chExt cx="0" cy="0"/>
        </a:xfrm>
      </p:grpSpPr>
      <p:sp>
        <p:nvSpPr>
          <p:cNvPr id="537" name="Google Shape;537;p25"/>
          <p:cNvSpPr txBox="1">
            <a:spLocks noGrp="1"/>
          </p:cNvSpPr>
          <p:nvPr>
            <p:ph type="title"/>
          </p:nvPr>
        </p:nvSpPr>
        <p:spPr>
          <a:xfrm>
            <a:off x="1850800" y="1285867"/>
            <a:ext cx="8490400" cy="4083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9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38" name="Google Shape;538;p25"/>
          <p:cNvSpPr/>
          <p:nvPr/>
        </p:nvSpPr>
        <p:spPr>
          <a:xfrm>
            <a:off x="651668" y="4212800"/>
            <a:ext cx="511633" cy="127200"/>
          </a:xfrm>
          <a:custGeom>
            <a:avLst/>
            <a:gdLst/>
            <a:ahLst/>
            <a:cxnLst/>
            <a:rect l="l" t="t"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25"/>
          <p:cNvSpPr/>
          <p:nvPr/>
        </p:nvSpPr>
        <p:spPr>
          <a:xfrm>
            <a:off x="8542101" y="6108034"/>
            <a:ext cx="2222609" cy="749980"/>
          </a:xfrm>
          <a:custGeom>
            <a:avLst/>
            <a:gdLst/>
            <a:ahLst/>
            <a:cxnLst/>
            <a:rect l="l" t="t" r="r" b="b"/>
            <a:pathLst>
              <a:path w="28545" h="9632" extrusionOk="0">
                <a:moveTo>
                  <a:pt x="12458" y="0"/>
                </a:moveTo>
                <a:cubicBezTo>
                  <a:pt x="9664" y="0"/>
                  <a:pt x="6437" y="2714"/>
                  <a:pt x="6804" y="7024"/>
                </a:cubicBezTo>
                <a:cubicBezTo>
                  <a:pt x="6197" y="5810"/>
                  <a:pt x="5198" y="5303"/>
                  <a:pt x="4167" y="5303"/>
                </a:cubicBezTo>
                <a:cubicBezTo>
                  <a:pt x="2146" y="5303"/>
                  <a:pt x="1" y="7251"/>
                  <a:pt x="434" y="9632"/>
                </a:cubicBezTo>
                <a:lnTo>
                  <a:pt x="28545" y="9632"/>
                </a:lnTo>
                <a:cubicBezTo>
                  <a:pt x="28545" y="9632"/>
                  <a:pt x="27865" y="6762"/>
                  <a:pt x="25302" y="6762"/>
                </a:cubicBezTo>
                <a:cubicBezTo>
                  <a:pt x="24542" y="6762"/>
                  <a:pt x="23618" y="7014"/>
                  <a:pt x="22496" y="7667"/>
                </a:cubicBezTo>
                <a:cubicBezTo>
                  <a:pt x="22388" y="5553"/>
                  <a:pt x="20634" y="3913"/>
                  <a:pt x="18882" y="3913"/>
                </a:cubicBezTo>
                <a:cubicBezTo>
                  <a:pt x="17931" y="3913"/>
                  <a:pt x="16980" y="4396"/>
                  <a:pt x="16293" y="5548"/>
                </a:cubicBezTo>
                <a:cubicBezTo>
                  <a:pt x="16576" y="1670"/>
                  <a:pt x="14650" y="0"/>
                  <a:pt x="1245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0" name="Google Shape;540;p25"/>
          <p:cNvGrpSpPr/>
          <p:nvPr/>
        </p:nvGrpSpPr>
        <p:grpSpPr>
          <a:xfrm>
            <a:off x="390333" y="395167"/>
            <a:ext cx="424267" cy="346900"/>
            <a:chOff x="1077100" y="1940775"/>
            <a:chExt cx="318200" cy="260175"/>
          </a:xfrm>
        </p:grpSpPr>
        <p:sp>
          <p:nvSpPr>
            <p:cNvPr id="541" name="Google Shape;541;p25"/>
            <p:cNvSpPr/>
            <p:nvPr/>
          </p:nvSpPr>
          <p:spPr>
            <a:xfrm>
              <a:off x="1077100" y="2108050"/>
              <a:ext cx="77400" cy="92900"/>
            </a:xfrm>
            <a:custGeom>
              <a:avLst/>
              <a:gdLst/>
              <a:ahLst/>
              <a:cxnLst/>
              <a:rect l="l" t="t" r="r" b="b"/>
              <a:pathLst>
                <a:path w="3096" h="3716" extrusionOk="0">
                  <a:moveTo>
                    <a:pt x="487" y="1"/>
                  </a:moveTo>
                  <a:cubicBezTo>
                    <a:pt x="441" y="1"/>
                    <a:pt x="1" y="430"/>
                    <a:pt x="24" y="477"/>
                  </a:cubicBezTo>
                  <a:cubicBezTo>
                    <a:pt x="24" y="477"/>
                    <a:pt x="596" y="1620"/>
                    <a:pt x="1108" y="2216"/>
                  </a:cubicBezTo>
                  <a:cubicBezTo>
                    <a:pt x="1572" y="2859"/>
                    <a:pt x="2536" y="3716"/>
                    <a:pt x="2536" y="3716"/>
                  </a:cubicBezTo>
                  <a:cubicBezTo>
                    <a:pt x="2751" y="3633"/>
                    <a:pt x="2929" y="3502"/>
                    <a:pt x="3096" y="3347"/>
                  </a:cubicBezTo>
                  <a:cubicBezTo>
                    <a:pt x="3096" y="3347"/>
                    <a:pt x="2620" y="2121"/>
                    <a:pt x="2131" y="1430"/>
                  </a:cubicBezTo>
                  <a:cubicBezTo>
                    <a:pt x="1572" y="787"/>
                    <a:pt x="488" y="1"/>
                    <a:pt x="488" y="1"/>
                  </a:cubicBezTo>
                  <a:cubicBezTo>
                    <a:pt x="488" y="1"/>
                    <a:pt x="487" y="1"/>
                    <a:pt x="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5"/>
            <p:cNvSpPr/>
            <p:nvPr/>
          </p:nvSpPr>
          <p:spPr>
            <a:xfrm>
              <a:off x="1085225" y="1980400"/>
              <a:ext cx="151425" cy="193525"/>
            </a:xfrm>
            <a:custGeom>
              <a:avLst/>
              <a:gdLst/>
              <a:ahLst/>
              <a:cxnLst/>
              <a:rect l="l" t="t" r="r" b="b"/>
              <a:pathLst>
                <a:path w="6057" h="7741" extrusionOk="0">
                  <a:moveTo>
                    <a:pt x="572" y="1"/>
                  </a:moveTo>
                  <a:cubicBezTo>
                    <a:pt x="439" y="1"/>
                    <a:pt x="0" y="259"/>
                    <a:pt x="32" y="345"/>
                  </a:cubicBezTo>
                  <a:lnTo>
                    <a:pt x="747" y="1821"/>
                  </a:lnTo>
                  <a:cubicBezTo>
                    <a:pt x="1211" y="2714"/>
                    <a:pt x="1735" y="3571"/>
                    <a:pt x="2307" y="4405"/>
                  </a:cubicBezTo>
                  <a:cubicBezTo>
                    <a:pt x="2890" y="5107"/>
                    <a:pt x="3628" y="6012"/>
                    <a:pt x="4342" y="6631"/>
                  </a:cubicBezTo>
                  <a:lnTo>
                    <a:pt x="5569" y="7738"/>
                  </a:lnTo>
                  <a:cubicBezTo>
                    <a:pt x="5573" y="7740"/>
                    <a:pt x="5578" y="7741"/>
                    <a:pt x="5583" y="7741"/>
                  </a:cubicBezTo>
                  <a:cubicBezTo>
                    <a:pt x="5697" y="7741"/>
                    <a:pt x="6056" y="7376"/>
                    <a:pt x="6045" y="7262"/>
                  </a:cubicBezTo>
                  <a:cubicBezTo>
                    <a:pt x="6045" y="7262"/>
                    <a:pt x="5628" y="6703"/>
                    <a:pt x="5069" y="5976"/>
                  </a:cubicBezTo>
                  <a:cubicBezTo>
                    <a:pt x="4485" y="5286"/>
                    <a:pt x="3902" y="4298"/>
                    <a:pt x="3342" y="3631"/>
                  </a:cubicBezTo>
                  <a:lnTo>
                    <a:pt x="604" y="11"/>
                  </a:lnTo>
                  <a:cubicBezTo>
                    <a:pt x="598" y="4"/>
                    <a:pt x="587"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5"/>
            <p:cNvSpPr/>
            <p:nvPr/>
          </p:nvSpPr>
          <p:spPr>
            <a:xfrm>
              <a:off x="1233075" y="2028225"/>
              <a:ext cx="76800" cy="91775"/>
            </a:xfrm>
            <a:custGeom>
              <a:avLst/>
              <a:gdLst/>
              <a:ahLst/>
              <a:cxnLst/>
              <a:rect l="l" t="t" r="r" b="b"/>
              <a:pathLst>
                <a:path w="3072" h="3671" extrusionOk="0">
                  <a:moveTo>
                    <a:pt x="628" y="1"/>
                  </a:moveTo>
                  <a:cubicBezTo>
                    <a:pt x="529" y="1"/>
                    <a:pt x="0" y="126"/>
                    <a:pt x="0" y="170"/>
                  </a:cubicBezTo>
                  <a:lnTo>
                    <a:pt x="24" y="408"/>
                  </a:lnTo>
                  <a:cubicBezTo>
                    <a:pt x="36" y="611"/>
                    <a:pt x="72" y="813"/>
                    <a:pt x="131" y="1003"/>
                  </a:cubicBezTo>
                  <a:cubicBezTo>
                    <a:pt x="262" y="1504"/>
                    <a:pt x="488" y="1980"/>
                    <a:pt x="798" y="2385"/>
                  </a:cubicBezTo>
                  <a:cubicBezTo>
                    <a:pt x="1131" y="2766"/>
                    <a:pt x="1536" y="3075"/>
                    <a:pt x="1977" y="3313"/>
                  </a:cubicBezTo>
                  <a:cubicBezTo>
                    <a:pt x="2203" y="3456"/>
                    <a:pt x="2453" y="3575"/>
                    <a:pt x="2703" y="3670"/>
                  </a:cubicBezTo>
                  <a:cubicBezTo>
                    <a:pt x="2762" y="3659"/>
                    <a:pt x="3072" y="3194"/>
                    <a:pt x="3072" y="3111"/>
                  </a:cubicBezTo>
                  <a:cubicBezTo>
                    <a:pt x="3072" y="3111"/>
                    <a:pt x="2870" y="2861"/>
                    <a:pt x="2596" y="2551"/>
                  </a:cubicBezTo>
                  <a:cubicBezTo>
                    <a:pt x="2322" y="2254"/>
                    <a:pt x="2036" y="1849"/>
                    <a:pt x="1798" y="1563"/>
                  </a:cubicBezTo>
                  <a:cubicBezTo>
                    <a:pt x="1572" y="1265"/>
                    <a:pt x="1226" y="932"/>
                    <a:pt x="1024" y="599"/>
                  </a:cubicBezTo>
                  <a:cubicBezTo>
                    <a:pt x="917" y="468"/>
                    <a:pt x="834" y="325"/>
                    <a:pt x="750" y="182"/>
                  </a:cubicBezTo>
                  <a:lnTo>
                    <a:pt x="643" y="3"/>
                  </a:lnTo>
                  <a:cubicBezTo>
                    <a:pt x="641" y="2"/>
                    <a:pt x="636"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5"/>
            <p:cNvSpPr/>
            <p:nvPr/>
          </p:nvSpPr>
          <p:spPr>
            <a:xfrm>
              <a:off x="1328325" y="1940775"/>
              <a:ext cx="66975" cy="75925"/>
            </a:xfrm>
            <a:custGeom>
              <a:avLst/>
              <a:gdLst/>
              <a:ahLst/>
              <a:cxnLst/>
              <a:rect l="l" t="t" r="r" b="b"/>
              <a:pathLst>
                <a:path w="2679" h="3037" extrusionOk="0">
                  <a:moveTo>
                    <a:pt x="476" y="1"/>
                  </a:moveTo>
                  <a:cubicBezTo>
                    <a:pt x="298" y="132"/>
                    <a:pt x="131" y="299"/>
                    <a:pt x="0" y="477"/>
                  </a:cubicBezTo>
                  <a:cubicBezTo>
                    <a:pt x="0" y="477"/>
                    <a:pt x="429" y="1442"/>
                    <a:pt x="834" y="1930"/>
                  </a:cubicBezTo>
                  <a:cubicBezTo>
                    <a:pt x="1286" y="2454"/>
                    <a:pt x="2191" y="3037"/>
                    <a:pt x="2191" y="3037"/>
                  </a:cubicBezTo>
                  <a:cubicBezTo>
                    <a:pt x="2381" y="2906"/>
                    <a:pt x="2536" y="2751"/>
                    <a:pt x="2679" y="2573"/>
                  </a:cubicBezTo>
                  <a:cubicBezTo>
                    <a:pt x="2679" y="2573"/>
                    <a:pt x="2250" y="1596"/>
                    <a:pt x="1846" y="1120"/>
                  </a:cubicBezTo>
                  <a:cubicBezTo>
                    <a:pt x="1393" y="596"/>
                    <a:pt x="476" y="1"/>
                    <a:pt x="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5" name="Google Shape;545;p25"/>
          <p:cNvGrpSpPr/>
          <p:nvPr/>
        </p:nvGrpSpPr>
        <p:grpSpPr>
          <a:xfrm>
            <a:off x="10764716" y="1083144"/>
            <a:ext cx="1220725" cy="548136"/>
            <a:chOff x="3672600" y="1165825"/>
            <a:chExt cx="557375" cy="250275"/>
          </a:xfrm>
        </p:grpSpPr>
        <p:sp>
          <p:nvSpPr>
            <p:cNvPr id="546" name="Google Shape;546;p25"/>
            <p:cNvSpPr/>
            <p:nvPr/>
          </p:nvSpPr>
          <p:spPr>
            <a:xfrm>
              <a:off x="3672600" y="1165825"/>
              <a:ext cx="557375" cy="250275"/>
            </a:xfrm>
            <a:custGeom>
              <a:avLst/>
              <a:gdLst/>
              <a:ahLst/>
              <a:cxnLst/>
              <a:rect l="l" t="t"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5"/>
            <p:cNvSpPr/>
            <p:nvPr/>
          </p:nvSpPr>
          <p:spPr>
            <a:xfrm>
              <a:off x="4015975" y="1195825"/>
              <a:ext cx="8350" cy="16000"/>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5"/>
            <p:cNvSpPr/>
            <p:nvPr/>
          </p:nvSpPr>
          <p:spPr>
            <a:xfrm>
              <a:off x="4032925" y="1191050"/>
              <a:ext cx="10750" cy="32475"/>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5"/>
            <p:cNvSpPr/>
            <p:nvPr/>
          </p:nvSpPr>
          <p:spPr>
            <a:xfrm>
              <a:off x="4051375" y="1202725"/>
              <a:ext cx="8075" cy="2517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5"/>
            <p:cNvSpPr/>
            <p:nvPr/>
          </p:nvSpPr>
          <p:spPr>
            <a:xfrm>
              <a:off x="3788250" y="1389000"/>
              <a:ext cx="18500" cy="1697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5"/>
            <p:cNvSpPr/>
            <p:nvPr/>
          </p:nvSpPr>
          <p:spPr>
            <a:xfrm>
              <a:off x="3801650" y="1378250"/>
              <a:ext cx="28300" cy="29525"/>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5"/>
            <p:cNvSpPr/>
            <p:nvPr/>
          </p:nvSpPr>
          <p:spPr>
            <a:xfrm>
              <a:off x="3829625" y="1386900"/>
              <a:ext cx="16400" cy="16400"/>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3" name="Google Shape;553;p25"/>
          <p:cNvGrpSpPr/>
          <p:nvPr/>
        </p:nvGrpSpPr>
        <p:grpSpPr>
          <a:xfrm>
            <a:off x="202917" y="4339985"/>
            <a:ext cx="2318575" cy="902511"/>
            <a:chOff x="1204900" y="1919475"/>
            <a:chExt cx="591775" cy="230350"/>
          </a:xfrm>
        </p:grpSpPr>
        <p:sp>
          <p:nvSpPr>
            <p:cNvPr id="554" name="Google Shape;554;p25"/>
            <p:cNvSpPr/>
            <p:nvPr/>
          </p:nvSpPr>
          <p:spPr>
            <a:xfrm>
              <a:off x="1204900" y="1919475"/>
              <a:ext cx="591775" cy="230350"/>
            </a:xfrm>
            <a:custGeom>
              <a:avLst/>
              <a:gdLst/>
              <a:ahLst/>
              <a:cxnLst/>
              <a:rect l="l" t="t" r="r" b="b"/>
              <a:pathLst>
                <a:path w="23671" h="9214" extrusionOk="0">
                  <a:moveTo>
                    <a:pt x="13477" y="0"/>
                  </a:moveTo>
                  <a:cubicBezTo>
                    <a:pt x="11108" y="0"/>
                    <a:pt x="8780" y="1383"/>
                    <a:pt x="9728" y="3987"/>
                  </a:cubicBezTo>
                  <a:cubicBezTo>
                    <a:pt x="9024" y="3386"/>
                    <a:pt x="8136" y="3109"/>
                    <a:pt x="7252" y="3109"/>
                  </a:cubicBezTo>
                  <a:cubicBezTo>
                    <a:pt x="5790" y="3109"/>
                    <a:pt x="4342" y="3867"/>
                    <a:pt x="3763" y="5165"/>
                  </a:cubicBezTo>
                  <a:cubicBezTo>
                    <a:pt x="3537" y="5665"/>
                    <a:pt x="3453" y="6213"/>
                    <a:pt x="3513" y="6761"/>
                  </a:cubicBezTo>
                  <a:cubicBezTo>
                    <a:pt x="3120" y="6558"/>
                    <a:pt x="2679" y="6439"/>
                    <a:pt x="2227" y="6427"/>
                  </a:cubicBezTo>
                  <a:cubicBezTo>
                    <a:pt x="905" y="6427"/>
                    <a:pt x="1" y="7582"/>
                    <a:pt x="251" y="9213"/>
                  </a:cubicBezTo>
                  <a:lnTo>
                    <a:pt x="22801" y="9213"/>
                  </a:lnTo>
                  <a:cubicBezTo>
                    <a:pt x="23670" y="7642"/>
                    <a:pt x="23265" y="6249"/>
                    <a:pt x="22253" y="5368"/>
                  </a:cubicBezTo>
                  <a:cubicBezTo>
                    <a:pt x="21553" y="4752"/>
                    <a:pt x="20561" y="4387"/>
                    <a:pt x="19501" y="4387"/>
                  </a:cubicBezTo>
                  <a:cubicBezTo>
                    <a:pt x="18759" y="4387"/>
                    <a:pt x="17983" y="4566"/>
                    <a:pt x="17253" y="4963"/>
                  </a:cubicBezTo>
                  <a:cubicBezTo>
                    <a:pt x="18601" y="1588"/>
                    <a:pt x="16016" y="0"/>
                    <a:pt x="13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5"/>
            <p:cNvSpPr/>
            <p:nvPr/>
          </p:nvSpPr>
          <p:spPr>
            <a:xfrm>
              <a:off x="1548400" y="1942575"/>
              <a:ext cx="31875" cy="21800"/>
            </a:xfrm>
            <a:custGeom>
              <a:avLst/>
              <a:gdLst/>
              <a:ahLst/>
              <a:cxnLst/>
              <a:rect l="l" t="t" r="r" b="b"/>
              <a:pathLst>
                <a:path w="1275" h="872" extrusionOk="0">
                  <a:moveTo>
                    <a:pt x="364" y="1"/>
                  </a:moveTo>
                  <a:cubicBezTo>
                    <a:pt x="342" y="1"/>
                    <a:pt x="320" y="1"/>
                    <a:pt x="298" y="3"/>
                  </a:cubicBezTo>
                  <a:cubicBezTo>
                    <a:pt x="203" y="3"/>
                    <a:pt x="96" y="15"/>
                    <a:pt x="12" y="50"/>
                  </a:cubicBezTo>
                  <a:cubicBezTo>
                    <a:pt x="0" y="98"/>
                    <a:pt x="12" y="158"/>
                    <a:pt x="36" y="205"/>
                  </a:cubicBezTo>
                  <a:cubicBezTo>
                    <a:pt x="119" y="217"/>
                    <a:pt x="203" y="217"/>
                    <a:pt x="274" y="241"/>
                  </a:cubicBezTo>
                  <a:cubicBezTo>
                    <a:pt x="417" y="265"/>
                    <a:pt x="548" y="324"/>
                    <a:pt x="667" y="396"/>
                  </a:cubicBezTo>
                  <a:cubicBezTo>
                    <a:pt x="786" y="467"/>
                    <a:pt x="893" y="562"/>
                    <a:pt x="977" y="669"/>
                  </a:cubicBezTo>
                  <a:cubicBezTo>
                    <a:pt x="1024" y="741"/>
                    <a:pt x="1072" y="800"/>
                    <a:pt x="1120" y="872"/>
                  </a:cubicBezTo>
                  <a:cubicBezTo>
                    <a:pt x="1179" y="872"/>
                    <a:pt x="1227" y="860"/>
                    <a:pt x="1274" y="824"/>
                  </a:cubicBezTo>
                  <a:cubicBezTo>
                    <a:pt x="1274" y="824"/>
                    <a:pt x="1262" y="789"/>
                    <a:pt x="1250" y="741"/>
                  </a:cubicBezTo>
                  <a:cubicBezTo>
                    <a:pt x="1239" y="681"/>
                    <a:pt x="1215" y="610"/>
                    <a:pt x="1191" y="550"/>
                  </a:cubicBezTo>
                  <a:cubicBezTo>
                    <a:pt x="1108" y="372"/>
                    <a:pt x="989" y="229"/>
                    <a:pt x="834" y="122"/>
                  </a:cubicBezTo>
                  <a:cubicBezTo>
                    <a:pt x="688" y="38"/>
                    <a:pt x="523" y="1"/>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5"/>
            <p:cNvSpPr/>
            <p:nvPr/>
          </p:nvSpPr>
          <p:spPr>
            <a:xfrm>
              <a:off x="1546025" y="1962275"/>
              <a:ext cx="24425" cy="19375"/>
            </a:xfrm>
            <a:custGeom>
              <a:avLst/>
              <a:gdLst/>
              <a:ahLst/>
              <a:cxnLst/>
              <a:rect l="l" t="t" r="r" b="b"/>
              <a:pathLst>
                <a:path w="977" h="775" extrusionOk="0">
                  <a:moveTo>
                    <a:pt x="48" y="1"/>
                  </a:moveTo>
                  <a:cubicBezTo>
                    <a:pt x="24" y="48"/>
                    <a:pt x="0" y="96"/>
                    <a:pt x="0" y="155"/>
                  </a:cubicBezTo>
                  <a:lnTo>
                    <a:pt x="155" y="262"/>
                  </a:lnTo>
                  <a:cubicBezTo>
                    <a:pt x="202" y="286"/>
                    <a:pt x="250" y="322"/>
                    <a:pt x="286" y="358"/>
                  </a:cubicBezTo>
                  <a:cubicBezTo>
                    <a:pt x="333" y="393"/>
                    <a:pt x="381" y="429"/>
                    <a:pt x="417" y="465"/>
                  </a:cubicBezTo>
                  <a:cubicBezTo>
                    <a:pt x="572" y="584"/>
                    <a:pt x="869" y="774"/>
                    <a:pt x="869" y="774"/>
                  </a:cubicBezTo>
                  <a:cubicBezTo>
                    <a:pt x="905" y="739"/>
                    <a:pt x="953" y="703"/>
                    <a:pt x="976" y="655"/>
                  </a:cubicBezTo>
                  <a:cubicBezTo>
                    <a:pt x="881" y="489"/>
                    <a:pt x="750" y="334"/>
                    <a:pt x="607" y="203"/>
                  </a:cubicBezTo>
                  <a:cubicBezTo>
                    <a:pt x="500" y="132"/>
                    <a:pt x="381" y="72"/>
                    <a:pt x="250" y="36"/>
                  </a:cubicBezTo>
                  <a:cubicBezTo>
                    <a:pt x="131" y="12"/>
                    <a:pt x="48" y="1"/>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5"/>
            <p:cNvSpPr/>
            <p:nvPr/>
          </p:nvSpPr>
          <p:spPr>
            <a:xfrm>
              <a:off x="1653775" y="2127250"/>
              <a:ext cx="36925" cy="8200"/>
            </a:xfrm>
            <a:custGeom>
              <a:avLst/>
              <a:gdLst/>
              <a:ahLst/>
              <a:cxnLst/>
              <a:rect l="l" t="t" r="r" b="b"/>
              <a:pathLst>
                <a:path w="1477" h="328" extrusionOk="0">
                  <a:moveTo>
                    <a:pt x="744" y="1"/>
                  </a:moveTo>
                  <a:cubicBezTo>
                    <a:pt x="503" y="1"/>
                    <a:pt x="262" y="27"/>
                    <a:pt x="24" y="81"/>
                  </a:cubicBezTo>
                  <a:cubicBezTo>
                    <a:pt x="0" y="140"/>
                    <a:pt x="0" y="188"/>
                    <a:pt x="24" y="248"/>
                  </a:cubicBezTo>
                  <a:cubicBezTo>
                    <a:pt x="262" y="301"/>
                    <a:pt x="503" y="328"/>
                    <a:pt x="744" y="328"/>
                  </a:cubicBezTo>
                  <a:cubicBezTo>
                    <a:pt x="985" y="328"/>
                    <a:pt x="1226" y="301"/>
                    <a:pt x="1465" y="248"/>
                  </a:cubicBezTo>
                  <a:cubicBezTo>
                    <a:pt x="1477" y="188"/>
                    <a:pt x="1477" y="140"/>
                    <a:pt x="1465" y="81"/>
                  </a:cubicBezTo>
                  <a:cubicBezTo>
                    <a:pt x="1226" y="27"/>
                    <a:pt x="985" y="1"/>
                    <a:pt x="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5"/>
            <p:cNvSpPr/>
            <p:nvPr/>
          </p:nvSpPr>
          <p:spPr>
            <a:xfrm>
              <a:off x="1663000" y="2109025"/>
              <a:ext cx="18475" cy="8050"/>
            </a:xfrm>
            <a:custGeom>
              <a:avLst/>
              <a:gdLst/>
              <a:ahLst/>
              <a:cxnLst/>
              <a:rect l="l" t="t" r="r" b="b"/>
              <a:pathLst>
                <a:path w="739" h="322" extrusionOk="0">
                  <a:moveTo>
                    <a:pt x="369" y="0"/>
                  </a:moveTo>
                  <a:cubicBezTo>
                    <a:pt x="250" y="12"/>
                    <a:pt x="131" y="36"/>
                    <a:pt x="12" y="84"/>
                  </a:cubicBezTo>
                  <a:cubicBezTo>
                    <a:pt x="0" y="131"/>
                    <a:pt x="0" y="191"/>
                    <a:pt x="12" y="238"/>
                  </a:cubicBezTo>
                  <a:cubicBezTo>
                    <a:pt x="131" y="286"/>
                    <a:pt x="250" y="310"/>
                    <a:pt x="369" y="322"/>
                  </a:cubicBezTo>
                  <a:cubicBezTo>
                    <a:pt x="500" y="310"/>
                    <a:pt x="619" y="286"/>
                    <a:pt x="738" y="238"/>
                  </a:cubicBezTo>
                  <a:cubicBezTo>
                    <a:pt x="738" y="191"/>
                    <a:pt x="738" y="131"/>
                    <a:pt x="738" y="84"/>
                  </a:cubicBezTo>
                  <a:cubicBezTo>
                    <a:pt x="619" y="36"/>
                    <a:pt x="500" y="12"/>
                    <a:pt x="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25"/>
          <p:cNvSpPr/>
          <p:nvPr/>
        </p:nvSpPr>
        <p:spPr>
          <a:xfrm>
            <a:off x="2990367" y="6158318"/>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5"/>
          <p:cNvSpPr/>
          <p:nvPr/>
        </p:nvSpPr>
        <p:spPr>
          <a:xfrm>
            <a:off x="3978651" y="6563634"/>
            <a:ext cx="391100" cy="9050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5"/>
          <p:cNvSpPr/>
          <p:nvPr/>
        </p:nvSpPr>
        <p:spPr>
          <a:xfrm>
            <a:off x="11081667" y="3716985"/>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5"/>
          <p:cNvSpPr/>
          <p:nvPr/>
        </p:nvSpPr>
        <p:spPr>
          <a:xfrm>
            <a:off x="12069951" y="4122301"/>
            <a:ext cx="391100" cy="9050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886511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563"/>
        <p:cNvGrpSpPr/>
        <p:nvPr/>
      </p:nvGrpSpPr>
      <p:grpSpPr>
        <a:xfrm>
          <a:off x="0" y="0"/>
          <a:ext cx="0" cy="0"/>
          <a:chOff x="0" y="0"/>
          <a:chExt cx="0" cy="0"/>
        </a:xfrm>
      </p:grpSpPr>
      <p:grpSp>
        <p:nvGrpSpPr>
          <p:cNvPr id="564" name="Google Shape;564;p26"/>
          <p:cNvGrpSpPr/>
          <p:nvPr/>
        </p:nvGrpSpPr>
        <p:grpSpPr>
          <a:xfrm>
            <a:off x="-763955" y="1974833"/>
            <a:ext cx="12432905" cy="4506651"/>
            <a:chOff x="-572967" y="1481125"/>
            <a:chExt cx="9324679" cy="3379988"/>
          </a:xfrm>
        </p:grpSpPr>
        <p:grpSp>
          <p:nvGrpSpPr>
            <p:cNvPr id="565" name="Google Shape;565;p26"/>
            <p:cNvGrpSpPr/>
            <p:nvPr/>
          </p:nvGrpSpPr>
          <p:grpSpPr>
            <a:xfrm>
              <a:off x="-572967" y="4039827"/>
              <a:ext cx="1700876" cy="563680"/>
              <a:chOff x="456975" y="1603100"/>
              <a:chExt cx="1111175" cy="368250"/>
            </a:xfrm>
          </p:grpSpPr>
          <p:sp>
            <p:nvSpPr>
              <p:cNvPr id="566" name="Google Shape;566;p26"/>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6"/>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6"/>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6"/>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6"/>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1" name="Google Shape;571;p26"/>
            <p:cNvSpPr/>
            <p:nvPr/>
          </p:nvSpPr>
          <p:spPr>
            <a:xfrm>
              <a:off x="8458388" y="14811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6"/>
            <p:cNvSpPr/>
            <p:nvPr/>
          </p:nvSpPr>
          <p:spPr>
            <a:xfrm>
              <a:off x="5116700" y="47227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6"/>
            <p:cNvSpPr/>
            <p:nvPr/>
          </p:nvSpPr>
          <p:spPr>
            <a:xfrm>
              <a:off x="5172113" y="441991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6"/>
            <p:cNvSpPr/>
            <p:nvPr/>
          </p:nvSpPr>
          <p:spPr>
            <a:xfrm>
              <a:off x="3611413" y="43520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 name="Google Shape;575;p26"/>
            <p:cNvGrpSpPr/>
            <p:nvPr/>
          </p:nvGrpSpPr>
          <p:grpSpPr>
            <a:xfrm>
              <a:off x="7369491" y="4268474"/>
              <a:ext cx="1288247" cy="574373"/>
              <a:chOff x="7624716" y="2969549"/>
              <a:chExt cx="1288247" cy="574373"/>
            </a:xfrm>
          </p:grpSpPr>
          <p:sp>
            <p:nvSpPr>
              <p:cNvPr id="576" name="Google Shape;576;p26"/>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6"/>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6"/>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6"/>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6"/>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6"/>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26"/>
            <p:cNvSpPr/>
            <p:nvPr/>
          </p:nvSpPr>
          <p:spPr>
            <a:xfrm>
              <a:off x="158025" y="15776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6"/>
            <p:cNvSpPr/>
            <p:nvPr/>
          </p:nvSpPr>
          <p:spPr>
            <a:xfrm>
              <a:off x="899238" y="188160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 name="Google Shape;584;p26"/>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5" name="Google Shape;585;p26"/>
          <p:cNvSpPr txBox="1">
            <a:spLocks noGrp="1"/>
          </p:cNvSpPr>
          <p:nvPr>
            <p:ph type="ctrTitle" idx="2"/>
          </p:nvPr>
        </p:nvSpPr>
        <p:spPr>
          <a:xfrm>
            <a:off x="1717967" y="3098715"/>
            <a:ext cx="4012400" cy="44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586" name="Google Shape;586;p26"/>
          <p:cNvSpPr txBox="1">
            <a:spLocks noGrp="1"/>
          </p:cNvSpPr>
          <p:nvPr>
            <p:ph type="subTitle" idx="1"/>
          </p:nvPr>
        </p:nvSpPr>
        <p:spPr>
          <a:xfrm>
            <a:off x="1938600" y="3618824"/>
            <a:ext cx="3571600" cy="15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587" name="Google Shape;587;p26"/>
          <p:cNvSpPr txBox="1">
            <a:spLocks noGrp="1"/>
          </p:cNvSpPr>
          <p:nvPr>
            <p:ph type="ctrTitle" idx="3"/>
          </p:nvPr>
        </p:nvSpPr>
        <p:spPr>
          <a:xfrm>
            <a:off x="6441567" y="3098715"/>
            <a:ext cx="4012400" cy="44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588" name="Google Shape;588;p26"/>
          <p:cNvSpPr txBox="1">
            <a:spLocks noGrp="1"/>
          </p:cNvSpPr>
          <p:nvPr>
            <p:ph type="subTitle" idx="4"/>
          </p:nvPr>
        </p:nvSpPr>
        <p:spPr>
          <a:xfrm>
            <a:off x="6662067" y="3618824"/>
            <a:ext cx="3571600" cy="15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42725162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2"/>
        </a:solidFill>
        <a:effectLst/>
      </p:bgPr>
    </p:bg>
    <p:spTree>
      <p:nvGrpSpPr>
        <p:cNvPr id="1" name="Shape 589"/>
        <p:cNvGrpSpPr/>
        <p:nvPr/>
      </p:nvGrpSpPr>
      <p:grpSpPr>
        <a:xfrm>
          <a:off x="0" y="0"/>
          <a:ext cx="0" cy="0"/>
          <a:chOff x="0" y="0"/>
          <a:chExt cx="0" cy="0"/>
        </a:xfrm>
      </p:grpSpPr>
      <p:grpSp>
        <p:nvGrpSpPr>
          <p:cNvPr id="590" name="Google Shape;590;p27"/>
          <p:cNvGrpSpPr/>
          <p:nvPr/>
        </p:nvGrpSpPr>
        <p:grpSpPr>
          <a:xfrm>
            <a:off x="-230155" y="1609836"/>
            <a:ext cx="13577201" cy="5248173"/>
            <a:chOff x="-172617" y="1207377"/>
            <a:chExt cx="10182901" cy="3936130"/>
          </a:xfrm>
        </p:grpSpPr>
        <p:grpSp>
          <p:nvGrpSpPr>
            <p:cNvPr id="591" name="Google Shape;591;p27"/>
            <p:cNvGrpSpPr/>
            <p:nvPr/>
          </p:nvGrpSpPr>
          <p:grpSpPr>
            <a:xfrm>
              <a:off x="-172617" y="4579827"/>
              <a:ext cx="1700876" cy="563680"/>
              <a:chOff x="456975" y="1603100"/>
              <a:chExt cx="1111175" cy="368250"/>
            </a:xfrm>
          </p:grpSpPr>
          <p:sp>
            <p:nvSpPr>
              <p:cNvPr id="592" name="Google Shape;592;p27"/>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7"/>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7"/>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7"/>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7"/>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7"/>
            <p:cNvSpPr/>
            <p:nvPr/>
          </p:nvSpPr>
          <p:spPr>
            <a:xfrm>
              <a:off x="685450" y="37218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7"/>
            <p:cNvSpPr/>
            <p:nvPr/>
          </p:nvSpPr>
          <p:spPr>
            <a:xfrm>
              <a:off x="1604963" y="41547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7"/>
            <p:cNvSpPr/>
            <p:nvPr/>
          </p:nvSpPr>
          <p:spPr>
            <a:xfrm>
              <a:off x="3620288" y="36540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0" name="Google Shape;600;p27"/>
            <p:cNvGrpSpPr/>
            <p:nvPr/>
          </p:nvGrpSpPr>
          <p:grpSpPr>
            <a:xfrm>
              <a:off x="8309408" y="1207377"/>
              <a:ext cx="1700876" cy="563680"/>
              <a:chOff x="456975" y="1603100"/>
              <a:chExt cx="1111175" cy="368250"/>
            </a:xfrm>
          </p:grpSpPr>
          <p:sp>
            <p:nvSpPr>
              <p:cNvPr id="601" name="Google Shape;601;p27"/>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7"/>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7"/>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7"/>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7"/>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6" name="Google Shape;606;p27"/>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7" name="Google Shape;607;p27"/>
          <p:cNvSpPr txBox="1">
            <a:spLocks noGrp="1"/>
          </p:cNvSpPr>
          <p:nvPr>
            <p:ph type="ctrTitle" idx="2"/>
          </p:nvPr>
        </p:nvSpPr>
        <p:spPr>
          <a:xfrm>
            <a:off x="7159133" y="1952617"/>
            <a:ext cx="29924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08" name="Google Shape;608;p27"/>
          <p:cNvSpPr txBox="1">
            <a:spLocks noGrp="1"/>
          </p:cNvSpPr>
          <p:nvPr>
            <p:ph type="subTitle" idx="1"/>
          </p:nvPr>
        </p:nvSpPr>
        <p:spPr>
          <a:xfrm>
            <a:off x="7159133" y="2467732"/>
            <a:ext cx="3589600" cy="11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609" name="Google Shape;609;p27"/>
          <p:cNvSpPr txBox="1">
            <a:spLocks noGrp="1"/>
          </p:cNvSpPr>
          <p:nvPr>
            <p:ph type="ctrTitle" idx="3"/>
          </p:nvPr>
        </p:nvSpPr>
        <p:spPr>
          <a:xfrm>
            <a:off x="7159133" y="4149284"/>
            <a:ext cx="29924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10" name="Google Shape;610;p27"/>
          <p:cNvSpPr txBox="1">
            <a:spLocks noGrp="1"/>
          </p:cNvSpPr>
          <p:nvPr>
            <p:ph type="subTitle" idx="4"/>
          </p:nvPr>
        </p:nvSpPr>
        <p:spPr>
          <a:xfrm>
            <a:off x="7159133" y="4664399"/>
            <a:ext cx="3589600" cy="11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611" name="Google Shape;611;p27"/>
          <p:cNvSpPr txBox="1">
            <a:spLocks noGrp="1"/>
          </p:cNvSpPr>
          <p:nvPr>
            <p:ph type="title" idx="5" hasCustomPrompt="1"/>
          </p:nvPr>
        </p:nvSpPr>
        <p:spPr>
          <a:xfrm>
            <a:off x="6239788" y="1810112"/>
            <a:ext cx="902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3333" b="0">
                <a:solidFill>
                  <a:schemeClr val="lt2"/>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612" name="Google Shape;612;p27"/>
          <p:cNvSpPr txBox="1">
            <a:spLocks noGrp="1"/>
          </p:cNvSpPr>
          <p:nvPr>
            <p:ph type="title" idx="6" hasCustomPrompt="1"/>
          </p:nvPr>
        </p:nvSpPr>
        <p:spPr>
          <a:xfrm>
            <a:off x="6239788" y="4015843"/>
            <a:ext cx="902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3333" b="0">
                <a:solidFill>
                  <a:schemeClr val="lt2"/>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2140832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bg>
      <p:bgPr>
        <a:solidFill>
          <a:schemeClr val="lt2"/>
        </a:solidFill>
        <a:effectLst/>
      </p:bgPr>
    </p:bg>
    <p:spTree>
      <p:nvGrpSpPr>
        <p:cNvPr id="1" name="Shape 613"/>
        <p:cNvGrpSpPr/>
        <p:nvPr/>
      </p:nvGrpSpPr>
      <p:grpSpPr>
        <a:xfrm>
          <a:off x="0" y="0"/>
          <a:ext cx="0" cy="0"/>
          <a:chOff x="0" y="0"/>
          <a:chExt cx="0" cy="0"/>
        </a:xfrm>
      </p:grpSpPr>
      <p:grpSp>
        <p:nvGrpSpPr>
          <p:cNvPr id="614" name="Google Shape;614;p28"/>
          <p:cNvGrpSpPr/>
          <p:nvPr/>
        </p:nvGrpSpPr>
        <p:grpSpPr>
          <a:xfrm>
            <a:off x="-230155" y="1609836"/>
            <a:ext cx="13577201" cy="5248173"/>
            <a:chOff x="-172617" y="1207377"/>
            <a:chExt cx="10182901" cy="3936130"/>
          </a:xfrm>
        </p:grpSpPr>
        <p:grpSp>
          <p:nvGrpSpPr>
            <p:cNvPr id="615" name="Google Shape;615;p28"/>
            <p:cNvGrpSpPr/>
            <p:nvPr/>
          </p:nvGrpSpPr>
          <p:grpSpPr>
            <a:xfrm>
              <a:off x="-172617" y="4579827"/>
              <a:ext cx="1700876" cy="563680"/>
              <a:chOff x="456975" y="1603100"/>
              <a:chExt cx="1111175" cy="368250"/>
            </a:xfrm>
          </p:grpSpPr>
          <p:sp>
            <p:nvSpPr>
              <p:cNvPr id="616" name="Google Shape;616;p28"/>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8"/>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8"/>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8"/>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8"/>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1" name="Google Shape;621;p28"/>
            <p:cNvSpPr/>
            <p:nvPr/>
          </p:nvSpPr>
          <p:spPr>
            <a:xfrm>
              <a:off x="472288" y="16112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8"/>
            <p:cNvSpPr/>
            <p:nvPr/>
          </p:nvSpPr>
          <p:spPr>
            <a:xfrm>
              <a:off x="400313" y="19537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8"/>
            <p:cNvSpPr/>
            <p:nvPr/>
          </p:nvSpPr>
          <p:spPr>
            <a:xfrm>
              <a:off x="3620288" y="36540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4" name="Google Shape;624;p28"/>
            <p:cNvGrpSpPr/>
            <p:nvPr/>
          </p:nvGrpSpPr>
          <p:grpSpPr>
            <a:xfrm>
              <a:off x="8309408" y="1207377"/>
              <a:ext cx="1700876" cy="563680"/>
              <a:chOff x="456975" y="1603100"/>
              <a:chExt cx="1111175" cy="368250"/>
            </a:xfrm>
          </p:grpSpPr>
          <p:sp>
            <p:nvSpPr>
              <p:cNvPr id="625" name="Google Shape;625;p28"/>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8"/>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8"/>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8"/>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8"/>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30" name="Google Shape;630;p28"/>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1" name="Google Shape;631;p28"/>
          <p:cNvSpPr txBox="1">
            <a:spLocks noGrp="1"/>
          </p:cNvSpPr>
          <p:nvPr>
            <p:ph type="ctrTitle" idx="2"/>
          </p:nvPr>
        </p:nvSpPr>
        <p:spPr>
          <a:xfrm>
            <a:off x="6194739" y="2155833"/>
            <a:ext cx="48264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32" name="Google Shape;632;p28"/>
          <p:cNvSpPr txBox="1">
            <a:spLocks noGrp="1"/>
          </p:cNvSpPr>
          <p:nvPr>
            <p:ph type="subTitle" idx="1"/>
          </p:nvPr>
        </p:nvSpPr>
        <p:spPr>
          <a:xfrm>
            <a:off x="6194733" y="2670933"/>
            <a:ext cx="4218400" cy="11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633" name="Google Shape;633;p28"/>
          <p:cNvSpPr txBox="1">
            <a:spLocks noGrp="1"/>
          </p:cNvSpPr>
          <p:nvPr>
            <p:ph type="ctrTitle" idx="3"/>
          </p:nvPr>
        </p:nvSpPr>
        <p:spPr>
          <a:xfrm>
            <a:off x="1171011" y="4047701"/>
            <a:ext cx="4826400" cy="44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34" name="Google Shape;634;p28"/>
          <p:cNvSpPr txBox="1">
            <a:spLocks noGrp="1"/>
          </p:cNvSpPr>
          <p:nvPr>
            <p:ph type="subTitle" idx="4"/>
          </p:nvPr>
        </p:nvSpPr>
        <p:spPr>
          <a:xfrm>
            <a:off x="1779035" y="4562800"/>
            <a:ext cx="4218400" cy="112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3128785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2"/>
        </a:solidFill>
        <a:effectLst/>
      </p:bgPr>
    </p:bg>
    <p:spTree>
      <p:nvGrpSpPr>
        <p:cNvPr id="1" name="Shape 635"/>
        <p:cNvGrpSpPr/>
        <p:nvPr/>
      </p:nvGrpSpPr>
      <p:grpSpPr>
        <a:xfrm>
          <a:off x="0" y="0"/>
          <a:ext cx="0" cy="0"/>
          <a:chOff x="0" y="0"/>
          <a:chExt cx="0" cy="0"/>
        </a:xfrm>
      </p:grpSpPr>
      <p:grpSp>
        <p:nvGrpSpPr>
          <p:cNvPr id="636" name="Google Shape;636;p29"/>
          <p:cNvGrpSpPr/>
          <p:nvPr/>
        </p:nvGrpSpPr>
        <p:grpSpPr>
          <a:xfrm>
            <a:off x="-230144" y="1266070"/>
            <a:ext cx="12853389" cy="5591877"/>
            <a:chOff x="-172608" y="949552"/>
            <a:chExt cx="9640042" cy="4193908"/>
          </a:xfrm>
        </p:grpSpPr>
        <p:grpSp>
          <p:nvGrpSpPr>
            <p:cNvPr id="637" name="Google Shape;637;p29"/>
            <p:cNvGrpSpPr/>
            <p:nvPr/>
          </p:nvGrpSpPr>
          <p:grpSpPr>
            <a:xfrm>
              <a:off x="-172608" y="4402467"/>
              <a:ext cx="2236017" cy="740993"/>
              <a:chOff x="456975" y="1603100"/>
              <a:chExt cx="1111175" cy="368250"/>
            </a:xfrm>
          </p:grpSpPr>
          <p:sp>
            <p:nvSpPr>
              <p:cNvPr id="638" name="Google Shape;638;p29"/>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9"/>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9"/>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9"/>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9"/>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3" name="Google Shape;643;p29"/>
            <p:cNvSpPr/>
            <p:nvPr/>
          </p:nvSpPr>
          <p:spPr>
            <a:xfrm>
              <a:off x="6337875" y="42226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9"/>
            <p:cNvSpPr/>
            <p:nvPr/>
          </p:nvSpPr>
          <p:spPr>
            <a:xfrm>
              <a:off x="6081113" y="46145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9"/>
            <p:cNvSpPr/>
            <p:nvPr/>
          </p:nvSpPr>
          <p:spPr>
            <a:xfrm>
              <a:off x="458938" y="11229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6" name="Google Shape;646;p29"/>
            <p:cNvGrpSpPr/>
            <p:nvPr/>
          </p:nvGrpSpPr>
          <p:grpSpPr>
            <a:xfrm>
              <a:off x="7766558" y="949552"/>
              <a:ext cx="1700876" cy="563680"/>
              <a:chOff x="456975" y="1603100"/>
              <a:chExt cx="1111175" cy="368250"/>
            </a:xfrm>
          </p:grpSpPr>
          <p:sp>
            <p:nvSpPr>
              <p:cNvPr id="647" name="Google Shape;647;p29"/>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9"/>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9"/>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9"/>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9"/>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2" name="Google Shape;652;p29"/>
            <p:cNvSpPr/>
            <p:nvPr/>
          </p:nvSpPr>
          <p:spPr>
            <a:xfrm>
              <a:off x="1075675" y="1374900"/>
              <a:ext cx="556363" cy="138320"/>
            </a:xfrm>
            <a:custGeom>
              <a:avLst/>
              <a:gdLst/>
              <a:ahLst/>
              <a:cxnLst/>
              <a:rect l="l" t="t"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29"/>
            <p:cNvGrpSpPr/>
            <p:nvPr/>
          </p:nvGrpSpPr>
          <p:grpSpPr>
            <a:xfrm>
              <a:off x="7176625" y="4339456"/>
              <a:ext cx="1178904" cy="529357"/>
              <a:chOff x="3672600" y="1165825"/>
              <a:chExt cx="557375" cy="250275"/>
            </a:xfrm>
          </p:grpSpPr>
          <p:sp>
            <p:nvSpPr>
              <p:cNvPr id="654" name="Google Shape;654;p29"/>
              <p:cNvSpPr/>
              <p:nvPr/>
            </p:nvSpPr>
            <p:spPr>
              <a:xfrm>
                <a:off x="3672600" y="1165825"/>
                <a:ext cx="557375" cy="250275"/>
              </a:xfrm>
              <a:custGeom>
                <a:avLst/>
                <a:gdLst/>
                <a:ahLst/>
                <a:cxnLst/>
                <a:rect l="l" t="t"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9"/>
              <p:cNvSpPr/>
              <p:nvPr/>
            </p:nvSpPr>
            <p:spPr>
              <a:xfrm>
                <a:off x="4015975" y="1195825"/>
                <a:ext cx="8350" cy="16000"/>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9"/>
              <p:cNvSpPr/>
              <p:nvPr/>
            </p:nvSpPr>
            <p:spPr>
              <a:xfrm>
                <a:off x="4032925" y="1191050"/>
                <a:ext cx="10750" cy="32475"/>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9"/>
              <p:cNvSpPr/>
              <p:nvPr/>
            </p:nvSpPr>
            <p:spPr>
              <a:xfrm>
                <a:off x="4051375" y="1202725"/>
                <a:ext cx="8075" cy="2517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9"/>
              <p:cNvSpPr/>
              <p:nvPr/>
            </p:nvSpPr>
            <p:spPr>
              <a:xfrm>
                <a:off x="3788250" y="1389000"/>
                <a:ext cx="18500" cy="1697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9"/>
              <p:cNvSpPr/>
              <p:nvPr/>
            </p:nvSpPr>
            <p:spPr>
              <a:xfrm>
                <a:off x="3801650" y="1378250"/>
                <a:ext cx="28300" cy="29525"/>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9"/>
              <p:cNvSpPr/>
              <p:nvPr/>
            </p:nvSpPr>
            <p:spPr>
              <a:xfrm>
                <a:off x="3829625" y="1386900"/>
                <a:ext cx="16400" cy="16400"/>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1" name="Google Shape;661;p29"/>
            <p:cNvSpPr/>
            <p:nvPr/>
          </p:nvSpPr>
          <p:spPr>
            <a:xfrm>
              <a:off x="8204600" y="4339454"/>
              <a:ext cx="451990" cy="112372"/>
            </a:xfrm>
            <a:custGeom>
              <a:avLst/>
              <a:gdLst/>
              <a:ahLst/>
              <a:cxnLst/>
              <a:rect l="l" t="t"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2" name="Google Shape;662;p29"/>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3" name="Google Shape;663;p29"/>
          <p:cNvSpPr txBox="1">
            <a:spLocks noGrp="1"/>
          </p:cNvSpPr>
          <p:nvPr>
            <p:ph type="ctrTitle" idx="2"/>
          </p:nvPr>
        </p:nvSpPr>
        <p:spPr>
          <a:xfrm>
            <a:off x="1002967" y="3337767"/>
            <a:ext cx="3080800" cy="44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64" name="Google Shape;664;p29"/>
          <p:cNvSpPr txBox="1">
            <a:spLocks noGrp="1"/>
          </p:cNvSpPr>
          <p:nvPr>
            <p:ph type="subTitle" idx="1"/>
          </p:nvPr>
        </p:nvSpPr>
        <p:spPr>
          <a:xfrm>
            <a:off x="1003043" y="3785695"/>
            <a:ext cx="3080800" cy="15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665" name="Google Shape;665;p29"/>
          <p:cNvSpPr txBox="1">
            <a:spLocks noGrp="1"/>
          </p:cNvSpPr>
          <p:nvPr>
            <p:ph type="ctrTitle" idx="3"/>
          </p:nvPr>
        </p:nvSpPr>
        <p:spPr>
          <a:xfrm>
            <a:off x="4555607" y="3337767"/>
            <a:ext cx="3080800" cy="44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66" name="Google Shape;666;p29"/>
          <p:cNvSpPr txBox="1">
            <a:spLocks noGrp="1"/>
          </p:cNvSpPr>
          <p:nvPr>
            <p:ph type="subTitle" idx="4"/>
          </p:nvPr>
        </p:nvSpPr>
        <p:spPr>
          <a:xfrm>
            <a:off x="4555677" y="3785695"/>
            <a:ext cx="3080800" cy="15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667" name="Google Shape;667;p29"/>
          <p:cNvSpPr txBox="1">
            <a:spLocks noGrp="1"/>
          </p:cNvSpPr>
          <p:nvPr>
            <p:ph type="ctrTitle" idx="5"/>
          </p:nvPr>
        </p:nvSpPr>
        <p:spPr>
          <a:xfrm>
            <a:off x="8108155" y="3337767"/>
            <a:ext cx="3080800" cy="44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68" name="Google Shape;668;p29"/>
          <p:cNvSpPr txBox="1">
            <a:spLocks noGrp="1"/>
          </p:cNvSpPr>
          <p:nvPr>
            <p:ph type="subTitle" idx="6"/>
          </p:nvPr>
        </p:nvSpPr>
        <p:spPr>
          <a:xfrm>
            <a:off x="8108236" y="3785695"/>
            <a:ext cx="3080800" cy="15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6324643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lt2"/>
        </a:solidFill>
        <a:effectLst/>
      </p:bgPr>
    </p:bg>
    <p:spTree>
      <p:nvGrpSpPr>
        <p:cNvPr id="1" name="Shape 669"/>
        <p:cNvGrpSpPr/>
        <p:nvPr/>
      </p:nvGrpSpPr>
      <p:grpSpPr>
        <a:xfrm>
          <a:off x="0" y="0"/>
          <a:ext cx="0" cy="0"/>
          <a:chOff x="0" y="0"/>
          <a:chExt cx="0" cy="0"/>
        </a:xfrm>
      </p:grpSpPr>
      <p:grpSp>
        <p:nvGrpSpPr>
          <p:cNvPr id="670" name="Google Shape;670;p30"/>
          <p:cNvGrpSpPr/>
          <p:nvPr/>
        </p:nvGrpSpPr>
        <p:grpSpPr>
          <a:xfrm>
            <a:off x="-551733" y="524170"/>
            <a:ext cx="13817345" cy="6591881"/>
            <a:chOff x="-413800" y="393127"/>
            <a:chExt cx="10363009" cy="4943911"/>
          </a:xfrm>
        </p:grpSpPr>
        <p:grpSp>
          <p:nvGrpSpPr>
            <p:cNvPr id="671" name="Google Shape;671;p30"/>
            <p:cNvGrpSpPr/>
            <p:nvPr/>
          </p:nvGrpSpPr>
          <p:grpSpPr>
            <a:xfrm>
              <a:off x="-172608" y="4402467"/>
              <a:ext cx="2236017" cy="740993"/>
              <a:chOff x="456975" y="1603100"/>
              <a:chExt cx="1111175" cy="368250"/>
            </a:xfrm>
          </p:grpSpPr>
          <p:sp>
            <p:nvSpPr>
              <p:cNvPr id="672" name="Google Shape;672;p30"/>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0"/>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0"/>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0"/>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0"/>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30"/>
            <p:cNvSpPr/>
            <p:nvPr/>
          </p:nvSpPr>
          <p:spPr>
            <a:xfrm>
              <a:off x="-413800" y="43264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0"/>
            <p:cNvSpPr/>
            <p:nvPr/>
          </p:nvSpPr>
          <p:spPr>
            <a:xfrm>
              <a:off x="8747863" y="49334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0"/>
            <p:cNvSpPr/>
            <p:nvPr/>
          </p:nvSpPr>
          <p:spPr>
            <a:xfrm>
              <a:off x="458938" y="11229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0" name="Google Shape;680;p30"/>
            <p:cNvGrpSpPr/>
            <p:nvPr/>
          </p:nvGrpSpPr>
          <p:grpSpPr>
            <a:xfrm>
              <a:off x="8248333" y="393127"/>
              <a:ext cx="1700876" cy="563680"/>
              <a:chOff x="456975" y="1603100"/>
              <a:chExt cx="1111175" cy="368250"/>
            </a:xfrm>
          </p:grpSpPr>
          <p:sp>
            <p:nvSpPr>
              <p:cNvPr id="681" name="Google Shape;681;p30"/>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0"/>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0"/>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0"/>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0"/>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30"/>
            <p:cNvSpPr/>
            <p:nvPr/>
          </p:nvSpPr>
          <p:spPr>
            <a:xfrm>
              <a:off x="1023363" y="1162225"/>
              <a:ext cx="556363" cy="138320"/>
            </a:xfrm>
            <a:custGeom>
              <a:avLst/>
              <a:gdLst/>
              <a:ahLst/>
              <a:cxnLst/>
              <a:rect l="l" t="t"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 name="Google Shape;687;p30"/>
            <p:cNvGrpSpPr/>
            <p:nvPr/>
          </p:nvGrpSpPr>
          <p:grpSpPr>
            <a:xfrm>
              <a:off x="7251600" y="4807681"/>
              <a:ext cx="1178904" cy="529357"/>
              <a:chOff x="3672600" y="1165825"/>
              <a:chExt cx="557375" cy="250275"/>
            </a:xfrm>
          </p:grpSpPr>
          <p:sp>
            <p:nvSpPr>
              <p:cNvPr id="688" name="Google Shape;688;p30"/>
              <p:cNvSpPr/>
              <p:nvPr/>
            </p:nvSpPr>
            <p:spPr>
              <a:xfrm>
                <a:off x="3672600" y="1165825"/>
                <a:ext cx="557375" cy="250275"/>
              </a:xfrm>
              <a:custGeom>
                <a:avLst/>
                <a:gdLst/>
                <a:ahLst/>
                <a:cxnLst/>
                <a:rect l="l" t="t"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0"/>
              <p:cNvSpPr/>
              <p:nvPr/>
            </p:nvSpPr>
            <p:spPr>
              <a:xfrm>
                <a:off x="4015975" y="1195825"/>
                <a:ext cx="8350" cy="16000"/>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0"/>
              <p:cNvSpPr/>
              <p:nvPr/>
            </p:nvSpPr>
            <p:spPr>
              <a:xfrm>
                <a:off x="4032925" y="1191050"/>
                <a:ext cx="10750" cy="32475"/>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0"/>
              <p:cNvSpPr/>
              <p:nvPr/>
            </p:nvSpPr>
            <p:spPr>
              <a:xfrm>
                <a:off x="4051375" y="1202725"/>
                <a:ext cx="8075" cy="2517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0"/>
              <p:cNvSpPr/>
              <p:nvPr/>
            </p:nvSpPr>
            <p:spPr>
              <a:xfrm>
                <a:off x="3788250" y="1389000"/>
                <a:ext cx="18500" cy="1697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0"/>
              <p:cNvSpPr/>
              <p:nvPr/>
            </p:nvSpPr>
            <p:spPr>
              <a:xfrm>
                <a:off x="3801650" y="1378250"/>
                <a:ext cx="28300" cy="29525"/>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0"/>
              <p:cNvSpPr/>
              <p:nvPr/>
            </p:nvSpPr>
            <p:spPr>
              <a:xfrm>
                <a:off x="3829625" y="1386900"/>
                <a:ext cx="16400" cy="16400"/>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5" name="Google Shape;695;p30"/>
            <p:cNvSpPr/>
            <p:nvPr/>
          </p:nvSpPr>
          <p:spPr>
            <a:xfrm>
              <a:off x="1023375" y="4068029"/>
              <a:ext cx="451990" cy="112372"/>
            </a:xfrm>
            <a:custGeom>
              <a:avLst/>
              <a:gdLst/>
              <a:ahLst/>
              <a:cxnLst/>
              <a:rect l="l" t="t"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 name="Google Shape;696;p30"/>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7" name="Google Shape;697;p30"/>
          <p:cNvSpPr txBox="1">
            <a:spLocks noGrp="1"/>
          </p:cNvSpPr>
          <p:nvPr>
            <p:ph type="ctrTitle" idx="2"/>
          </p:nvPr>
        </p:nvSpPr>
        <p:spPr>
          <a:xfrm>
            <a:off x="6841467" y="1712552"/>
            <a:ext cx="43992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98" name="Google Shape;698;p30"/>
          <p:cNvSpPr txBox="1">
            <a:spLocks noGrp="1"/>
          </p:cNvSpPr>
          <p:nvPr>
            <p:ph type="subTitle" idx="1"/>
          </p:nvPr>
        </p:nvSpPr>
        <p:spPr>
          <a:xfrm>
            <a:off x="6841587" y="2160484"/>
            <a:ext cx="43992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699" name="Google Shape;699;p30"/>
          <p:cNvSpPr txBox="1">
            <a:spLocks noGrp="1"/>
          </p:cNvSpPr>
          <p:nvPr>
            <p:ph type="ctrTitle" idx="3"/>
          </p:nvPr>
        </p:nvSpPr>
        <p:spPr>
          <a:xfrm>
            <a:off x="6841467" y="3238885"/>
            <a:ext cx="43992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00" name="Google Shape;700;p30"/>
          <p:cNvSpPr txBox="1">
            <a:spLocks noGrp="1"/>
          </p:cNvSpPr>
          <p:nvPr>
            <p:ph type="subTitle" idx="4"/>
          </p:nvPr>
        </p:nvSpPr>
        <p:spPr>
          <a:xfrm>
            <a:off x="6841587" y="3686817"/>
            <a:ext cx="43992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701" name="Google Shape;701;p30"/>
          <p:cNvSpPr txBox="1">
            <a:spLocks noGrp="1"/>
          </p:cNvSpPr>
          <p:nvPr>
            <p:ph type="ctrTitle" idx="5"/>
          </p:nvPr>
        </p:nvSpPr>
        <p:spPr>
          <a:xfrm>
            <a:off x="6841467" y="4765219"/>
            <a:ext cx="43992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02" name="Google Shape;702;p30"/>
          <p:cNvSpPr txBox="1">
            <a:spLocks noGrp="1"/>
          </p:cNvSpPr>
          <p:nvPr>
            <p:ph type="subTitle" idx="6"/>
          </p:nvPr>
        </p:nvSpPr>
        <p:spPr>
          <a:xfrm>
            <a:off x="6841587" y="5213152"/>
            <a:ext cx="43992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342539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1154167" y="3501333"/>
            <a:ext cx="6035600" cy="99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4700"/>
              <a:buNone/>
              <a:defRPr sz="6267">
                <a:solidFill>
                  <a:schemeClr val="accent3"/>
                </a:solidFill>
              </a:defRPr>
            </a:lvl1pPr>
            <a:lvl2pPr lvl="1" algn="ctr">
              <a:spcBef>
                <a:spcPts val="0"/>
              </a:spcBef>
              <a:spcAft>
                <a:spcPts val="0"/>
              </a:spcAft>
              <a:buClr>
                <a:schemeClr val="accent3"/>
              </a:buClr>
              <a:buSzPts val="4700"/>
              <a:buNone/>
              <a:defRPr sz="6267">
                <a:solidFill>
                  <a:schemeClr val="accent3"/>
                </a:solidFill>
              </a:defRPr>
            </a:lvl2pPr>
            <a:lvl3pPr lvl="2" algn="ctr">
              <a:spcBef>
                <a:spcPts val="0"/>
              </a:spcBef>
              <a:spcAft>
                <a:spcPts val="0"/>
              </a:spcAft>
              <a:buClr>
                <a:schemeClr val="accent3"/>
              </a:buClr>
              <a:buSzPts val="4700"/>
              <a:buNone/>
              <a:defRPr sz="6267">
                <a:solidFill>
                  <a:schemeClr val="accent3"/>
                </a:solidFill>
              </a:defRPr>
            </a:lvl3pPr>
            <a:lvl4pPr lvl="3" algn="ctr">
              <a:spcBef>
                <a:spcPts val="0"/>
              </a:spcBef>
              <a:spcAft>
                <a:spcPts val="0"/>
              </a:spcAft>
              <a:buClr>
                <a:schemeClr val="accent3"/>
              </a:buClr>
              <a:buSzPts val="4700"/>
              <a:buNone/>
              <a:defRPr sz="6267">
                <a:solidFill>
                  <a:schemeClr val="accent3"/>
                </a:solidFill>
              </a:defRPr>
            </a:lvl4pPr>
            <a:lvl5pPr lvl="4" algn="ctr">
              <a:spcBef>
                <a:spcPts val="0"/>
              </a:spcBef>
              <a:spcAft>
                <a:spcPts val="0"/>
              </a:spcAft>
              <a:buClr>
                <a:schemeClr val="accent3"/>
              </a:buClr>
              <a:buSzPts val="4700"/>
              <a:buNone/>
              <a:defRPr sz="6267">
                <a:solidFill>
                  <a:schemeClr val="accent3"/>
                </a:solidFill>
              </a:defRPr>
            </a:lvl5pPr>
            <a:lvl6pPr lvl="5" algn="ctr">
              <a:spcBef>
                <a:spcPts val="0"/>
              </a:spcBef>
              <a:spcAft>
                <a:spcPts val="0"/>
              </a:spcAft>
              <a:buClr>
                <a:schemeClr val="accent3"/>
              </a:buClr>
              <a:buSzPts val="4700"/>
              <a:buNone/>
              <a:defRPr sz="6267">
                <a:solidFill>
                  <a:schemeClr val="accent3"/>
                </a:solidFill>
              </a:defRPr>
            </a:lvl6pPr>
            <a:lvl7pPr lvl="6" algn="ctr">
              <a:spcBef>
                <a:spcPts val="0"/>
              </a:spcBef>
              <a:spcAft>
                <a:spcPts val="0"/>
              </a:spcAft>
              <a:buClr>
                <a:schemeClr val="accent3"/>
              </a:buClr>
              <a:buSzPts val="4700"/>
              <a:buNone/>
              <a:defRPr sz="6267">
                <a:solidFill>
                  <a:schemeClr val="accent3"/>
                </a:solidFill>
              </a:defRPr>
            </a:lvl7pPr>
            <a:lvl8pPr lvl="7" algn="ctr">
              <a:spcBef>
                <a:spcPts val="0"/>
              </a:spcBef>
              <a:spcAft>
                <a:spcPts val="0"/>
              </a:spcAft>
              <a:buClr>
                <a:schemeClr val="accent3"/>
              </a:buClr>
              <a:buSzPts val="4700"/>
              <a:buNone/>
              <a:defRPr sz="6267">
                <a:solidFill>
                  <a:schemeClr val="accent3"/>
                </a:solidFill>
              </a:defRPr>
            </a:lvl8pPr>
            <a:lvl9pPr lvl="8" algn="ctr">
              <a:spcBef>
                <a:spcPts val="0"/>
              </a:spcBef>
              <a:spcAft>
                <a:spcPts val="0"/>
              </a:spcAft>
              <a:buClr>
                <a:schemeClr val="accent3"/>
              </a:buClr>
              <a:buSzPts val="4700"/>
              <a:buNone/>
              <a:defRPr sz="6267">
                <a:solidFill>
                  <a:schemeClr val="accent3"/>
                </a:solidFill>
              </a:defRPr>
            </a:lvl9pPr>
          </a:lstStyle>
          <a:p>
            <a:endParaRPr/>
          </a:p>
        </p:txBody>
      </p:sp>
      <p:sp>
        <p:nvSpPr>
          <p:cNvPr id="30" name="Google Shape;30;p3"/>
          <p:cNvSpPr txBox="1">
            <a:spLocks noGrp="1"/>
          </p:cNvSpPr>
          <p:nvPr>
            <p:ph type="subTitle" idx="1"/>
          </p:nvPr>
        </p:nvSpPr>
        <p:spPr>
          <a:xfrm>
            <a:off x="1940567" y="4674667"/>
            <a:ext cx="4462800" cy="8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31" name="Google Shape;31;p3"/>
          <p:cNvSpPr txBox="1">
            <a:spLocks noGrp="1"/>
          </p:cNvSpPr>
          <p:nvPr>
            <p:ph type="title" idx="2" hasCustomPrompt="1"/>
          </p:nvPr>
        </p:nvSpPr>
        <p:spPr>
          <a:xfrm>
            <a:off x="1154167" y="1955409"/>
            <a:ext cx="6035600" cy="9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p:nvPr/>
        </p:nvSpPr>
        <p:spPr>
          <a:xfrm rot="10800000">
            <a:off x="-1173393" y="-2081683"/>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rot="10800000">
            <a:off x="779567" y="230861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611505" y="5648003"/>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611505" y="5962392"/>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2327933" y="67713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6466567" y="607716"/>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11749033" y="40608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7711367" y="60453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776967" y="6247567"/>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5772051" y="614253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189762" y="-143202"/>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7189762" y="184683"/>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7189762" y="51280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7189762" y="840692"/>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7553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lt2"/>
        </a:solidFill>
        <a:effectLst/>
      </p:bgPr>
    </p:bg>
    <p:spTree>
      <p:nvGrpSpPr>
        <p:cNvPr id="1" name="Shape 731"/>
        <p:cNvGrpSpPr/>
        <p:nvPr/>
      </p:nvGrpSpPr>
      <p:grpSpPr>
        <a:xfrm>
          <a:off x="0" y="0"/>
          <a:ext cx="0" cy="0"/>
          <a:chOff x="0" y="0"/>
          <a:chExt cx="0" cy="0"/>
        </a:xfrm>
      </p:grpSpPr>
      <p:grpSp>
        <p:nvGrpSpPr>
          <p:cNvPr id="732" name="Google Shape;732;p32"/>
          <p:cNvGrpSpPr/>
          <p:nvPr/>
        </p:nvGrpSpPr>
        <p:grpSpPr>
          <a:xfrm>
            <a:off x="-788883" y="3192850"/>
            <a:ext cx="13560717" cy="3692713"/>
            <a:chOff x="-591662" y="2394638"/>
            <a:chExt cx="10170538" cy="2769535"/>
          </a:xfrm>
        </p:grpSpPr>
        <p:grpSp>
          <p:nvGrpSpPr>
            <p:cNvPr id="733" name="Google Shape;733;p32"/>
            <p:cNvGrpSpPr/>
            <p:nvPr/>
          </p:nvGrpSpPr>
          <p:grpSpPr>
            <a:xfrm>
              <a:off x="258931" y="4586354"/>
              <a:ext cx="1483317" cy="577807"/>
              <a:chOff x="651200" y="238075"/>
              <a:chExt cx="880725" cy="343075"/>
            </a:xfrm>
          </p:grpSpPr>
          <p:sp>
            <p:nvSpPr>
              <p:cNvPr id="734" name="Google Shape;734;p32"/>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2"/>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2"/>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2"/>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2"/>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9" name="Google Shape;739;p32"/>
            <p:cNvSpPr/>
            <p:nvPr/>
          </p:nvSpPr>
          <p:spPr>
            <a:xfrm>
              <a:off x="-210200" y="23946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2"/>
            <p:cNvSpPr/>
            <p:nvPr/>
          </p:nvSpPr>
          <p:spPr>
            <a:xfrm>
              <a:off x="314263" y="31883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2"/>
            <p:cNvSpPr/>
            <p:nvPr/>
          </p:nvSpPr>
          <p:spPr>
            <a:xfrm>
              <a:off x="-591662" y="28290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2"/>
            <p:cNvSpPr/>
            <p:nvPr/>
          </p:nvSpPr>
          <p:spPr>
            <a:xfrm>
              <a:off x="8625975" y="30032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2"/>
            <p:cNvSpPr/>
            <p:nvPr/>
          </p:nvSpPr>
          <p:spPr>
            <a:xfrm>
              <a:off x="8218763" y="250257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4" name="Google Shape;744;p32"/>
            <p:cNvGrpSpPr/>
            <p:nvPr/>
          </p:nvGrpSpPr>
          <p:grpSpPr>
            <a:xfrm>
              <a:off x="7607305" y="4493358"/>
              <a:ext cx="1722082" cy="670815"/>
              <a:chOff x="651200" y="238075"/>
              <a:chExt cx="880725" cy="343075"/>
            </a:xfrm>
          </p:grpSpPr>
          <p:sp>
            <p:nvSpPr>
              <p:cNvPr id="745" name="Google Shape;745;p32"/>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2"/>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2"/>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2"/>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2"/>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0" name="Google Shape;750;p32"/>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1" name="Google Shape;751;p32"/>
          <p:cNvSpPr txBox="1">
            <a:spLocks noGrp="1"/>
          </p:cNvSpPr>
          <p:nvPr>
            <p:ph type="ctrTitle" idx="2"/>
          </p:nvPr>
        </p:nvSpPr>
        <p:spPr>
          <a:xfrm>
            <a:off x="6976333" y="2519967"/>
            <a:ext cx="2902800" cy="60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52" name="Google Shape;752;p32"/>
          <p:cNvSpPr txBox="1">
            <a:spLocks noGrp="1"/>
          </p:cNvSpPr>
          <p:nvPr>
            <p:ph type="subTitle" idx="1"/>
          </p:nvPr>
        </p:nvSpPr>
        <p:spPr>
          <a:xfrm>
            <a:off x="6976333" y="3049657"/>
            <a:ext cx="290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753" name="Google Shape;753;p32"/>
          <p:cNvSpPr txBox="1">
            <a:spLocks noGrp="1"/>
          </p:cNvSpPr>
          <p:nvPr>
            <p:ph type="ctrTitle" idx="3"/>
          </p:nvPr>
        </p:nvSpPr>
        <p:spPr>
          <a:xfrm>
            <a:off x="6940933" y="4853233"/>
            <a:ext cx="2973600" cy="60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54" name="Google Shape;754;p32"/>
          <p:cNvSpPr txBox="1">
            <a:spLocks noGrp="1"/>
          </p:cNvSpPr>
          <p:nvPr>
            <p:ph type="subTitle" idx="4"/>
          </p:nvPr>
        </p:nvSpPr>
        <p:spPr>
          <a:xfrm>
            <a:off x="6940933" y="5344724"/>
            <a:ext cx="29736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755" name="Google Shape;755;p32"/>
          <p:cNvSpPr txBox="1">
            <a:spLocks noGrp="1"/>
          </p:cNvSpPr>
          <p:nvPr>
            <p:ph type="ctrTitle" idx="5"/>
          </p:nvPr>
        </p:nvSpPr>
        <p:spPr>
          <a:xfrm>
            <a:off x="2283684" y="2519967"/>
            <a:ext cx="2902800" cy="60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56" name="Google Shape;756;p32"/>
          <p:cNvSpPr txBox="1">
            <a:spLocks noGrp="1"/>
          </p:cNvSpPr>
          <p:nvPr>
            <p:ph type="subTitle" idx="6"/>
          </p:nvPr>
        </p:nvSpPr>
        <p:spPr>
          <a:xfrm>
            <a:off x="2277615" y="3049657"/>
            <a:ext cx="290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757" name="Google Shape;757;p32"/>
          <p:cNvSpPr txBox="1">
            <a:spLocks noGrp="1"/>
          </p:cNvSpPr>
          <p:nvPr>
            <p:ph type="ctrTitle" idx="7"/>
          </p:nvPr>
        </p:nvSpPr>
        <p:spPr>
          <a:xfrm>
            <a:off x="2283683" y="4746067"/>
            <a:ext cx="2902800" cy="707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58" name="Google Shape;758;p32"/>
          <p:cNvSpPr txBox="1">
            <a:spLocks noGrp="1"/>
          </p:cNvSpPr>
          <p:nvPr>
            <p:ph type="subTitle" idx="8"/>
          </p:nvPr>
        </p:nvSpPr>
        <p:spPr>
          <a:xfrm>
            <a:off x="2277599" y="5344721"/>
            <a:ext cx="290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Tree>
    <p:extLst>
      <p:ext uri="{BB962C8B-B14F-4D97-AF65-F5344CB8AC3E}">
        <p14:creationId xmlns:p14="http://schemas.microsoft.com/office/powerpoint/2010/main" val="2574211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838"/>
        <p:cNvGrpSpPr/>
        <p:nvPr/>
      </p:nvGrpSpPr>
      <p:grpSpPr>
        <a:xfrm>
          <a:off x="0" y="0"/>
          <a:ext cx="0" cy="0"/>
          <a:chOff x="0" y="0"/>
          <a:chExt cx="0" cy="0"/>
        </a:xfrm>
      </p:grpSpPr>
      <p:grpSp>
        <p:nvGrpSpPr>
          <p:cNvPr id="839" name="Google Shape;839;p36"/>
          <p:cNvGrpSpPr/>
          <p:nvPr/>
        </p:nvGrpSpPr>
        <p:grpSpPr>
          <a:xfrm flipH="1">
            <a:off x="-165583" y="575184"/>
            <a:ext cx="12743280" cy="5650933"/>
            <a:chOff x="233788" y="539988"/>
            <a:chExt cx="9557460" cy="4238200"/>
          </a:xfrm>
        </p:grpSpPr>
        <p:grpSp>
          <p:nvGrpSpPr>
            <p:cNvPr id="840" name="Google Shape;840;p36"/>
            <p:cNvGrpSpPr/>
            <p:nvPr/>
          </p:nvGrpSpPr>
          <p:grpSpPr>
            <a:xfrm>
              <a:off x="294595" y="1046418"/>
              <a:ext cx="1295601" cy="577830"/>
              <a:chOff x="8042384" y="2038616"/>
              <a:chExt cx="1720815" cy="767473"/>
            </a:xfrm>
          </p:grpSpPr>
          <p:sp>
            <p:nvSpPr>
              <p:cNvPr id="841" name="Google Shape;841;p36"/>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6"/>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6"/>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6"/>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6"/>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36"/>
            <p:cNvSpPr/>
            <p:nvPr/>
          </p:nvSpPr>
          <p:spPr>
            <a:xfrm>
              <a:off x="7580850" y="42860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6"/>
            <p:cNvSpPr/>
            <p:nvPr/>
          </p:nvSpPr>
          <p:spPr>
            <a:xfrm>
              <a:off x="8307913" y="45900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8" name="Google Shape;848;p36"/>
            <p:cNvGrpSpPr/>
            <p:nvPr/>
          </p:nvGrpSpPr>
          <p:grpSpPr>
            <a:xfrm>
              <a:off x="8307931" y="1709991"/>
              <a:ext cx="1483317" cy="577807"/>
              <a:chOff x="651200" y="238075"/>
              <a:chExt cx="880725" cy="343075"/>
            </a:xfrm>
          </p:grpSpPr>
          <p:sp>
            <p:nvSpPr>
              <p:cNvPr id="849" name="Google Shape;849;p36"/>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6"/>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6"/>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6"/>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6"/>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4" name="Google Shape;854;p36"/>
            <p:cNvSpPr/>
            <p:nvPr/>
          </p:nvSpPr>
          <p:spPr>
            <a:xfrm>
              <a:off x="5104625" y="18593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6"/>
            <p:cNvSpPr/>
            <p:nvPr/>
          </p:nvSpPr>
          <p:spPr>
            <a:xfrm>
              <a:off x="503200" y="5399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6"/>
            <p:cNvSpPr/>
            <p:nvPr/>
          </p:nvSpPr>
          <p:spPr>
            <a:xfrm>
              <a:off x="1254188" y="8439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6"/>
            <p:cNvSpPr/>
            <p:nvPr/>
          </p:nvSpPr>
          <p:spPr>
            <a:xfrm>
              <a:off x="233788" y="38870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6"/>
            <p:cNvSpPr/>
            <p:nvPr/>
          </p:nvSpPr>
          <p:spPr>
            <a:xfrm>
              <a:off x="2329588" y="471031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9" name="Google Shape;859;p36"/>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0" name="Google Shape;860;p36"/>
          <p:cNvSpPr txBox="1">
            <a:spLocks noGrp="1"/>
          </p:cNvSpPr>
          <p:nvPr>
            <p:ph type="subTitle" idx="1"/>
          </p:nvPr>
        </p:nvSpPr>
        <p:spPr>
          <a:xfrm>
            <a:off x="1360833" y="2940533"/>
            <a:ext cx="2620400" cy="165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3482364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977"/>
        <p:cNvGrpSpPr/>
        <p:nvPr/>
      </p:nvGrpSpPr>
      <p:grpSpPr>
        <a:xfrm>
          <a:off x="0" y="0"/>
          <a:ext cx="0" cy="0"/>
          <a:chOff x="0" y="0"/>
          <a:chExt cx="0" cy="0"/>
        </a:xfrm>
      </p:grpSpPr>
      <p:grpSp>
        <p:nvGrpSpPr>
          <p:cNvPr id="978" name="Google Shape;978;p40"/>
          <p:cNvGrpSpPr/>
          <p:nvPr/>
        </p:nvGrpSpPr>
        <p:grpSpPr>
          <a:xfrm>
            <a:off x="69595" y="344041"/>
            <a:ext cx="2783037" cy="922420"/>
            <a:chOff x="223350" y="3354150"/>
            <a:chExt cx="1111200" cy="368300"/>
          </a:xfrm>
        </p:grpSpPr>
        <p:sp>
          <p:nvSpPr>
            <p:cNvPr id="979" name="Google Shape;979;p40"/>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4" name="Google Shape;984;p40"/>
          <p:cNvGrpSpPr/>
          <p:nvPr/>
        </p:nvGrpSpPr>
        <p:grpSpPr>
          <a:xfrm>
            <a:off x="10346218" y="1976882"/>
            <a:ext cx="2565500" cy="1143845"/>
            <a:chOff x="7624716" y="2969549"/>
            <a:chExt cx="1288247" cy="574373"/>
          </a:xfrm>
        </p:grpSpPr>
        <p:sp>
          <p:nvSpPr>
            <p:cNvPr id="985" name="Google Shape;985;p40"/>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1" name="Google Shape;991;p40"/>
          <p:cNvGrpSpPr/>
          <p:nvPr/>
        </p:nvGrpSpPr>
        <p:grpSpPr>
          <a:xfrm flipH="1">
            <a:off x="1845977" y="6138016"/>
            <a:ext cx="1759401" cy="784517"/>
            <a:chOff x="7624716" y="2969549"/>
            <a:chExt cx="1288247" cy="574373"/>
          </a:xfrm>
        </p:grpSpPr>
        <p:sp>
          <p:nvSpPr>
            <p:cNvPr id="992" name="Google Shape;992;p40"/>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40"/>
          <p:cNvGrpSpPr/>
          <p:nvPr/>
        </p:nvGrpSpPr>
        <p:grpSpPr>
          <a:xfrm flipH="1">
            <a:off x="8061310" y="6073483"/>
            <a:ext cx="1759401" cy="784517"/>
            <a:chOff x="7624716" y="2969549"/>
            <a:chExt cx="1288247" cy="574373"/>
          </a:xfrm>
        </p:grpSpPr>
        <p:sp>
          <p:nvSpPr>
            <p:cNvPr id="999" name="Google Shape;999;p40"/>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0"/>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0"/>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0"/>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0"/>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0"/>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40"/>
          <p:cNvSpPr/>
          <p:nvPr/>
        </p:nvSpPr>
        <p:spPr>
          <a:xfrm>
            <a:off x="9862534" y="3191734"/>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40"/>
          <p:cNvSpPr/>
          <p:nvPr/>
        </p:nvSpPr>
        <p:spPr>
          <a:xfrm>
            <a:off x="785000" y="1409268"/>
            <a:ext cx="392067" cy="90633"/>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40"/>
          <p:cNvSpPr/>
          <p:nvPr/>
        </p:nvSpPr>
        <p:spPr>
          <a:xfrm>
            <a:off x="6368867" y="577434"/>
            <a:ext cx="392067" cy="90633"/>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40"/>
          <p:cNvSpPr/>
          <p:nvPr/>
        </p:nvSpPr>
        <p:spPr>
          <a:xfrm>
            <a:off x="9092934" y="1224834"/>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40"/>
          <p:cNvSpPr/>
          <p:nvPr/>
        </p:nvSpPr>
        <p:spPr>
          <a:xfrm>
            <a:off x="10071634" y="6438052"/>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40"/>
          <p:cNvSpPr txBox="1">
            <a:spLocks noGrp="1"/>
          </p:cNvSpPr>
          <p:nvPr>
            <p:ph type="subTitle" idx="1"/>
          </p:nvPr>
        </p:nvSpPr>
        <p:spPr>
          <a:xfrm>
            <a:off x="4475000" y="2663243"/>
            <a:ext cx="32420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11" name="Google Shape;1011;p40"/>
          <p:cNvSpPr txBox="1">
            <a:spLocks noGrp="1"/>
          </p:cNvSpPr>
          <p:nvPr>
            <p:ph type="subTitle" idx="2"/>
          </p:nvPr>
        </p:nvSpPr>
        <p:spPr>
          <a:xfrm>
            <a:off x="7185600" y="4543652"/>
            <a:ext cx="3510800" cy="9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12" name="Google Shape;1012;p40"/>
          <p:cNvSpPr txBox="1">
            <a:spLocks noGrp="1"/>
          </p:cNvSpPr>
          <p:nvPr>
            <p:ph type="title" hasCustomPrompt="1"/>
          </p:nvPr>
        </p:nvSpPr>
        <p:spPr>
          <a:xfrm>
            <a:off x="2438667" y="1551852"/>
            <a:ext cx="7314800" cy="111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8666" b="0">
                <a:solidFill>
                  <a:schemeClr val="accent1"/>
                </a:solidFill>
                <a:latin typeface="Life Savers ExtraBold"/>
                <a:ea typeface="Life Savers ExtraBold"/>
                <a:cs typeface="Life Savers ExtraBold"/>
                <a:sym typeface="Life Savers ExtraBold"/>
              </a:defRPr>
            </a:lvl1pPr>
            <a:lvl2pPr lvl="1" rtl="0">
              <a:spcBef>
                <a:spcPts val="0"/>
              </a:spcBef>
              <a:spcAft>
                <a:spcPts val="0"/>
              </a:spcAft>
              <a:buClr>
                <a:schemeClr val="accent3"/>
              </a:buClr>
              <a:buSzPts val="3600"/>
              <a:buNone/>
              <a:defRPr sz="4800">
                <a:solidFill>
                  <a:schemeClr val="accent3"/>
                </a:solidFill>
              </a:defRPr>
            </a:lvl2pPr>
            <a:lvl3pPr lvl="2" rtl="0">
              <a:spcBef>
                <a:spcPts val="0"/>
              </a:spcBef>
              <a:spcAft>
                <a:spcPts val="0"/>
              </a:spcAft>
              <a:buClr>
                <a:schemeClr val="accent3"/>
              </a:buClr>
              <a:buSzPts val="3600"/>
              <a:buNone/>
              <a:defRPr sz="4800">
                <a:solidFill>
                  <a:schemeClr val="accent3"/>
                </a:solidFill>
              </a:defRPr>
            </a:lvl3pPr>
            <a:lvl4pPr lvl="3" rtl="0">
              <a:spcBef>
                <a:spcPts val="0"/>
              </a:spcBef>
              <a:spcAft>
                <a:spcPts val="0"/>
              </a:spcAft>
              <a:buClr>
                <a:schemeClr val="accent3"/>
              </a:buClr>
              <a:buSzPts val="3600"/>
              <a:buNone/>
              <a:defRPr sz="4800">
                <a:solidFill>
                  <a:schemeClr val="accent3"/>
                </a:solidFill>
              </a:defRPr>
            </a:lvl4pPr>
            <a:lvl5pPr lvl="4" rtl="0">
              <a:spcBef>
                <a:spcPts val="0"/>
              </a:spcBef>
              <a:spcAft>
                <a:spcPts val="0"/>
              </a:spcAft>
              <a:buClr>
                <a:schemeClr val="accent3"/>
              </a:buClr>
              <a:buSzPts val="3600"/>
              <a:buNone/>
              <a:defRPr sz="4800">
                <a:solidFill>
                  <a:schemeClr val="accent3"/>
                </a:solidFill>
              </a:defRPr>
            </a:lvl5pPr>
            <a:lvl6pPr lvl="5" rtl="0">
              <a:spcBef>
                <a:spcPts val="0"/>
              </a:spcBef>
              <a:spcAft>
                <a:spcPts val="0"/>
              </a:spcAft>
              <a:buClr>
                <a:schemeClr val="accent3"/>
              </a:buClr>
              <a:buSzPts val="3600"/>
              <a:buNone/>
              <a:defRPr sz="4800">
                <a:solidFill>
                  <a:schemeClr val="accent3"/>
                </a:solidFill>
              </a:defRPr>
            </a:lvl6pPr>
            <a:lvl7pPr lvl="6" rtl="0">
              <a:spcBef>
                <a:spcPts val="0"/>
              </a:spcBef>
              <a:spcAft>
                <a:spcPts val="0"/>
              </a:spcAft>
              <a:buClr>
                <a:schemeClr val="accent3"/>
              </a:buClr>
              <a:buSzPts val="3600"/>
              <a:buNone/>
              <a:defRPr sz="4800">
                <a:solidFill>
                  <a:schemeClr val="accent3"/>
                </a:solidFill>
              </a:defRPr>
            </a:lvl7pPr>
            <a:lvl8pPr lvl="7" rtl="0">
              <a:spcBef>
                <a:spcPts val="0"/>
              </a:spcBef>
              <a:spcAft>
                <a:spcPts val="0"/>
              </a:spcAft>
              <a:buClr>
                <a:schemeClr val="accent3"/>
              </a:buClr>
              <a:buSzPts val="3600"/>
              <a:buNone/>
              <a:defRPr sz="4800">
                <a:solidFill>
                  <a:schemeClr val="accent3"/>
                </a:solidFill>
              </a:defRPr>
            </a:lvl8pPr>
            <a:lvl9pPr lvl="8" rtl="0">
              <a:spcBef>
                <a:spcPts val="0"/>
              </a:spcBef>
              <a:spcAft>
                <a:spcPts val="0"/>
              </a:spcAft>
              <a:buClr>
                <a:schemeClr val="accent3"/>
              </a:buClr>
              <a:buSzPts val="3600"/>
              <a:buNone/>
              <a:defRPr sz="4800">
                <a:solidFill>
                  <a:schemeClr val="accent3"/>
                </a:solidFill>
              </a:defRPr>
            </a:lvl9pPr>
          </a:lstStyle>
          <a:p>
            <a:r>
              <a:t>xx%</a:t>
            </a:r>
          </a:p>
        </p:txBody>
      </p:sp>
      <p:sp>
        <p:nvSpPr>
          <p:cNvPr id="1013" name="Google Shape;1013;p40"/>
          <p:cNvSpPr txBox="1">
            <a:spLocks noGrp="1"/>
          </p:cNvSpPr>
          <p:nvPr>
            <p:ph type="title" idx="3" hasCustomPrompt="1"/>
          </p:nvPr>
        </p:nvSpPr>
        <p:spPr>
          <a:xfrm>
            <a:off x="6641000" y="3806052"/>
            <a:ext cx="4600000" cy="7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333" b="0">
                <a:solidFill>
                  <a:schemeClr val="accent3"/>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1014" name="Google Shape;1014;p40"/>
          <p:cNvSpPr txBox="1">
            <a:spLocks noGrp="1"/>
          </p:cNvSpPr>
          <p:nvPr>
            <p:ph type="subTitle" idx="4"/>
          </p:nvPr>
        </p:nvSpPr>
        <p:spPr>
          <a:xfrm>
            <a:off x="1298400" y="4640852"/>
            <a:ext cx="39056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15" name="Google Shape;1015;p40"/>
          <p:cNvSpPr txBox="1">
            <a:spLocks noGrp="1"/>
          </p:cNvSpPr>
          <p:nvPr>
            <p:ph type="title" idx="5" hasCustomPrompt="1"/>
          </p:nvPr>
        </p:nvSpPr>
        <p:spPr>
          <a:xfrm>
            <a:off x="951200" y="3806052"/>
            <a:ext cx="46000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333"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Tree>
    <p:extLst>
      <p:ext uri="{BB962C8B-B14F-4D97-AF65-F5344CB8AC3E}">
        <p14:creationId xmlns:p14="http://schemas.microsoft.com/office/powerpoint/2010/main" val="27508912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umbers and text 3">
  <p:cSld name="Numbers and text 3">
    <p:bg>
      <p:bgPr>
        <a:solidFill>
          <a:schemeClr val="lt2"/>
        </a:solidFill>
        <a:effectLst/>
      </p:bgPr>
    </p:bg>
    <p:spTree>
      <p:nvGrpSpPr>
        <p:cNvPr id="1" name="Shape 1016"/>
        <p:cNvGrpSpPr/>
        <p:nvPr/>
      </p:nvGrpSpPr>
      <p:grpSpPr>
        <a:xfrm>
          <a:off x="0" y="0"/>
          <a:ext cx="0" cy="0"/>
          <a:chOff x="0" y="0"/>
          <a:chExt cx="0" cy="0"/>
        </a:xfrm>
      </p:grpSpPr>
      <p:grpSp>
        <p:nvGrpSpPr>
          <p:cNvPr id="1017" name="Google Shape;1017;p41"/>
          <p:cNvGrpSpPr/>
          <p:nvPr/>
        </p:nvGrpSpPr>
        <p:grpSpPr>
          <a:xfrm>
            <a:off x="-618436" y="385767"/>
            <a:ext cx="13337487" cy="6472232"/>
            <a:chOff x="-463827" y="289325"/>
            <a:chExt cx="10003115" cy="4854174"/>
          </a:xfrm>
        </p:grpSpPr>
        <p:grpSp>
          <p:nvGrpSpPr>
            <p:cNvPr id="1018" name="Google Shape;1018;p41"/>
            <p:cNvGrpSpPr/>
            <p:nvPr/>
          </p:nvGrpSpPr>
          <p:grpSpPr>
            <a:xfrm flipH="1">
              <a:off x="7838375" y="427655"/>
              <a:ext cx="1700914" cy="563757"/>
              <a:chOff x="223350" y="3354150"/>
              <a:chExt cx="1111200" cy="368300"/>
            </a:xfrm>
          </p:grpSpPr>
          <p:sp>
            <p:nvSpPr>
              <p:cNvPr id="1019" name="Google Shape;1019;p41"/>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1"/>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1"/>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1"/>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1"/>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41"/>
            <p:cNvGrpSpPr/>
            <p:nvPr/>
          </p:nvGrpSpPr>
          <p:grpSpPr>
            <a:xfrm flipH="1">
              <a:off x="-463827" y="3872261"/>
              <a:ext cx="1924125" cy="857884"/>
              <a:chOff x="7624716" y="2969549"/>
              <a:chExt cx="1288247" cy="574373"/>
            </a:xfrm>
          </p:grpSpPr>
          <p:sp>
            <p:nvSpPr>
              <p:cNvPr id="1025" name="Google Shape;1025;p41"/>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1"/>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1"/>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1"/>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1"/>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1"/>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1" name="Google Shape;1031;p41"/>
            <p:cNvGrpSpPr/>
            <p:nvPr/>
          </p:nvGrpSpPr>
          <p:grpSpPr>
            <a:xfrm>
              <a:off x="178153" y="289337"/>
              <a:ext cx="1319551" cy="588388"/>
              <a:chOff x="7624716" y="2969549"/>
              <a:chExt cx="1288247" cy="574373"/>
            </a:xfrm>
          </p:grpSpPr>
          <p:sp>
            <p:nvSpPr>
              <p:cNvPr id="1032" name="Google Shape;1032;p41"/>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1"/>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1"/>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1"/>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1"/>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1"/>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8" name="Google Shape;1038;p41"/>
            <p:cNvGrpSpPr/>
            <p:nvPr/>
          </p:nvGrpSpPr>
          <p:grpSpPr>
            <a:xfrm>
              <a:off x="7561603" y="4555112"/>
              <a:ext cx="1319551" cy="588388"/>
              <a:chOff x="7624716" y="2969549"/>
              <a:chExt cx="1288247" cy="574373"/>
            </a:xfrm>
          </p:grpSpPr>
          <p:sp>
            <p:nvSpPr>
              <p:cNvPr id="1039" name="Google Shape;1039;p41"/>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1"/>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1"/>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1"/>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1"/>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1"/>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5" name="Google Shape;1045;p41"/>
            <p:cNvSpPr/>
            <p:nvPr/>
          </p:nvSpPr>
          <p:spPr>
            <a:xfrm flipH="1">
              <a:off x="6374462" y="24832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1"/>
            <p:cNvSpPr/>
            <p:nvPr/>
          </p:nvSpPr>
          <p:spPr>
            <a:xfrm flipH="1">
              <a:off x="690912" y="4815313"/>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1"/>
            <p:cNvSpPr/>
            <p:nvPr/>
          </p:nvSpPr>
          <p:spPr>
            <a:xfrm flipH="1">
              <a:off x="1225137" y="2893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1"/>
            <p:cNvSpPr/>
            <p:nvPr/>
          </p:nvSpPr>
          <p:spPr>
            <a:xfrm flipH="1">
              <a:off x="3337837" y="37339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1"/>
            <p:cNvSpPr/>
            <p:nvPr/>
          </p:nvSpPr>
          <p:spPr>
            <a:xfrm flipH="1">
              <a:off x="3386187" y="34884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1"/>
            <p:cNvSpPr/>
            <p:nvPr/>
          </p:nvSpPr>
          <p:spPr>
            <a:xfrm flipH="1">
              <a:off x="4132462" y="40483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1"/>
            <p:cNvSpPr/>
            <p:nvPr/>
          </p:nvSpPr>
          <p:spPr>
            <a:xfrm flipH="1">
              <a:off x="1497712" y="483270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41"/>
          <p:cNvSpPr/>
          <p:nvPr/>
        </p:nvSpPr>
        <p:spPr>
          <a:xfrm flipH="1">
            <a:off x="8107216" y="3030101"/>
            <a:ext cx="392067" cy="90633"/>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41"/>
          <p:cNvSpPr txBox="1">
            <a:spLocks noGrp="1"/>
          </p:cNvSpPr>
          <p:nvPr>
            <p:ph type="subTitle" idx="1"/>
          </p:nvPr>
        </p:nvSpPr>
        <p:spPr>
          <a:xfrm>
            <a:off x="7323367" y="4563900"/>
            <a:ext cx="32352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54" name="Google Shape;1054;p41"/>
          <p:cNvSpPr txBox="1">
            <a:spLocks noGrp="1"/>
          </p:cNvSpPr>
          <p:nvPr>
            <p:ph type="title" hasCustomPrompt="1"/>
          </p:nvPr>
        </p:nvSpPr>
        <p:spPr>
          <a:xfrm>
            <a:off x="6640900" y="3729100"/>
            <a:ext cx="46000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600"/>
              <a:buNone/>
              <a:defRPr sz="5333" b="0">
                <a:solidFill>
                  <a:schemeClr val="accent6"/>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6"/>
              </a:buClr>
              <a:buSzPts val="3600"/>
              <a:buNone/>
              <a:defRPr sz="4800">
                <a:solidFill>
                  <a:schemeClr val="accent6"/>
                </a:solidFill>
              </a:defRPr>
            </a:lvl2pPr>
            <a:lvl3pPr lvl="2" algn="ctr" rtl="0">
              <a:spcBef>
                <a:spcPts val="0"/>
              </a:spcBef>
              <a:spcAft>
                <a:spcPts val="0"/>
              </a:spcAft>
              <a:buClr>
                <a:schemeClr val="accent6"/>
              </a:buClr>
              <a:buSzPts val="3600"/>
              <a:buNone/>
              <a:defRPr sz="4800">
                <a:solidFill>
                  <a:schemeClr val="accent6"/>
                </a:solidFill>
              </a:defRPr>
            </a:lvl3pPr>
            <a:lvl4pPr lvl="3" algn="ctr" rtl="0">
              <a:spcBef>
                <a:spcPts val="0"/>
              </a:spcBef>
              <a:spcAft>
                <a:spcPts val="0"/>
              </a:spcAft>
              <a:buClr>
                <a:schemeClr val="accent6"/>
              </a:buClr>
              <a:buSzPts val="3600"/>
              <a:buNone/>
              <a:defRPr sz="4800">
                <a:solidFill>
                  <a:schemeClr val="accent6"/>
                </a:solidFill>
              </a:defRPr>
            </a:lvl4pPr>
            <a:lvl5pPr lvl="4" algn="ctr" rtl="0">
              <a:spcBef>
                <a:spcPts val="0"/>
              </a:spcBef>
              <a:spcAft>
                <a:spcPts val="0"/>
              </a:spcAft>
              <a:buClr>
                <a:schemeClr val="accent6"/>
              </a:buClr>
              <a:buSzPts val="3600"/>
              <a:buNone/>
              <a:defRPr sz="4800">
                <a:solidFill>
                  <a:schemeClr val="accent6"/>
                </a:solidFill>
              </a:defRPr>
            </a:lvl5pPr>
            <a:lvl6pPr lvl="5" algn="ctr" rtl="0">
              <a:spcBef>
                <a:spcPts val="0"/>
              </a:spcBef>
              <a:spcAft>
                <a:spcPts val="0"/>
              </a:spcAft>
              <a:buClr>
                <a:schemeClr val="accent6"/>
              </a:buClr>
              <a:buSzPts val="3600"/>
              <a:buNone/>
              <a:defRPr sz="4800">
                <a:solidFill>
                  <a:schemeClr val="accent6"/>
                </a:solidFill>
              </a:defRPr>
            </a:lvl6pPr>
            <a:lvl7pPr lvl="6" algn="ctr" rtl="0">
              <a:spcBef>
                <a:spcPts val="0"/>
              </a:spcBef>
              <a:spcAft>
                <a:spcPts val="0"/>
              </a:spcAft>
              <a:buClr>
                <a:schemeClr val="accent6"/>
              </a:buClr>
              <a:buSzPts val="3600"/>
              <a:buNone/>
              <a:defRPr sz="4800">
                <a:solidFill>
                  <a:schemeClr val="accent6"/>
                </a:solidFill>
              </a:defRPr>
            </a:lvl7pPr>
            <a:lvl8pPr lvl="7" algn="ctr" rtl="0">
              <a:spcBef>
                <a:spcPts val="0"/>
              </a:spcBef>
              <a:spcAft>
                <a:spcPts val="0"/>
              </a:spcAft>
              <a:buClr>
                <a:schemeClr val="accent6"/>
              </a:buClr>
              <a:buSzPts val="3600"/>
              <a:buNone/>
              <a:defRPr sz="4800">
                <a:solidFill>
                  <a:schemeClr val="accent6"/>
                </a:solidFill>
              </a:defRPr>
            </a:lvl8pPr>
            <a:lvl9pPr lvl="8" algn="ctr" rtl="0">
              <a:spcBef>
                <a:spcPts val="0"/>
              </a:spcBef>
              <a:spcAft>
                <a:spcPts val="0"/>
              </a:spcAft>
              <a:buClr>
                <a:schemeClr val="accent6"/>
              </a:buClr>
              <a:buSzPts val="3600"/>
              <a:buNone/>
              <a:defRPr sz="4800">
                <a:solidFill>
                  <a:schemeClr val="accent6"/>
                </a:solidFill>
              </a:defRPr>
            </a:lvl9pPr>
          </a:lstStyle>
          <a:p>
            <a:r>
              <a:t>xx%</a:t>
            </a:r>
          </a:p>
        </p:txBody>
      </p:sp>
      <p:sp>
        <p:nvSpPr>
          <p:cNvPr id="1055" name="Google Shape;1055;p41"/>
          <p:cNvSpPr txBox="1">
            <a:spLocks noGrp="1"/>
          </p:cNvSpPr>
          <p:nvPr>
            <p:ph type="subTitle" idx="2"/>
          </p:nvPr>
        </p:nvSpPr>
        <p:spPr>
          <a:xfrm>
            <a:off x="1633533" y="4563900"/>
            <a:ext cx="32352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56" name="Google Shape;1056;p41"/>
          <p:cNvSpPr txBox="1">
            <a:spLocks noGrp="1"/>
          </p:cNvSpPr>
          <p:nvPr>
            <p:ph type="title" idx="3" hasCustomPrompt="1"/>
          </p:nvPr>
        </p:nvSpPr>
        <p:spPr>
          <a:xfrm>
            <a:off x="951100" y="3729100"/>
            <a:ext cx="46000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333"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1057" name="Google Shape;1057;p41"/>
          <p:cNvSpPr txBox="1">
            <a:spLocks noGrp="1"/>
          </p:cNvSpPr>
          <p:nvPr>
            <p:ph type="subTitle" idx="4"/>
          </p:nvPr>
        </p:nvSpPr>
        <p:spPr>
          <a:xfrm>
            <a:off x="7323367" y="2252100"/>
            <a:ext cx="32352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58" name="Google Shape;1058;p41"/>
          <p:cNvSpPr txBox="1">
            <a:spLocks noGrp="1"/>
          </p:cNvSpPr>
          <p:nvPr>
            <p:ph type="title" idx="5" hasCustomPrompt="1"/>
          </p:nvPr>
        </p:nvSpPr>
        <p:spPr>
          <a:xfrm>
            <a:off x="6640900" y="1417300"/>
            <a:ext cx="46000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333" b="0">
                <a:solidFill>
                  <a:schemeClr val="accent3"/>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1059" name="Google Shape;1059;p41"/>
          <p:cNvSpPr txBox="1">
            <a:spLocks noGrp="1"/>
          </p:cNvSpPr>
          <p:nvPr>
            <p:ph type="subTitle" idx="6"/>
          </p:nvPr>
        </p:nvSpPr>
        <p:spPr>
          <a:xfrm>
            <a:off x="1633467" y="2252100"/>
            <a:ext cx="32352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60" name="Google Shape;1060;p41"/>
          <p:cNvSpPr txBox="1">
            <a:spLocks noGrp="1"/>
          </p:cNvSpPr>
          <p:nvPr>
            <p:ph type="title" idx="7" hasCustomPrompt="1"/>
          </p:nvPr>
        </p:nvSpPr>
        <p:spPr>
          <a:xfrm>
            <a:off x="951100" y="1417300"/>
            <a:ext cx="4600000" cy="834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b="0">
                <a:latin typeface="Life Savers ExtraBold"/>
                <a:ea typeface="Life Savers ExtraBold"/>
                <a:cs typeface="Life Savers ExtraBold"/>
                <a:sym typeface="Life Savers ExtraBold"/>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Tree>
    <p:extLst>
      <p:ext uri="{BB962C8B-B14F-4D97-AF65-F5344CB8AC3E}">
        <p14:creationId xmlns:p14="http://schemas.microsoft.com/office/powerpoint/2010/main" val="31529317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2">
  <p:cSld name="Big number 2">
    <p:bg>
      <p:bgPr>
        <a:solidFill>
          <a:schemeClr val="lt2"/>
        </a:solidFill>
        <a:effectLst/>
      </p:bgPr>
    </p:bg>
    <p:spTree>
      <p:nvGrpSpPr>
        <p:cNvPr id="1" name="Shape 1061"/>
        <p:cNvGrpSpPr/>
        <p:nvPr/>
      </p:nvGrpSpPr>
      <p:grpSpPr>
        <a:xfrm>
          <a:off x="0" y="0"/>
          <a:ext cx="0" cy="0"/>
          <a:chOff x="0" y="0"/>
          <a:chExt cx="0" cy="0"/>
        </a:xfrm>
      </p:grpSpPr>
      <p:grpSp>
        <p:nvGrpSpPr>
          <p:cNvPr id="1062" name="Google Shape;1062;p42"/>
          <p:cNvGrpSpPr/>
          <p:nvPr/>
        </p:nvGrpSpPr>
        <p:grpSpPr>
          <a:xfrm>
            <a:off x="396900" y="290100"/>
            <a:ext cx="11432355" cy="6341231"/>
            <a:chOff x="297675" y="217575"/>
            <a:chExt cx="8574266" cy="4755923"/>
          </a:xfrm>
        </p:grpSpPr>
        <p:grpSp>
          <p:nvGrpSpPr>
            <p:cNvPr id="1063" name="Google Shape;1063;p42"/>
            <p:cNvGrpSpPr/>
            <p:nvPr/>
          </p:nvGrpSpPr>
          <p:grpSpPr>
            <a:xfrm>
              <a:off x="7919547" y="4548861"/>
              <a:ext cx="952392" cy="424637"/>
              <a:chOff x="5619575" y="1256925"/>
              <a:chExt cx="665450" cy="296700"/>
            </a:xfrm>
          </p:grpSpPr>
          <p:sp>
            <p:nvSpPr>
              <p:cNvPr id="1064" name="Google Shape;1064;p42"/>
              <p:cNvSpPr/>
              <p:nvPr/>
            </p:nvSpPr>
            <p:spPr>
              <a:xfrm>
                <a:off x="5619575" y="1256925"/>
                <a:ext cx="665450" cy="296700"/>
              </a:xfrm>
              <a:custGeom>
                <a:avLst/>
                <a:gdLst/>
                <a:ahLst/>
                <a:cxnLst/>
                <a:rect l="l" t="t" r="r" b="b"/>
                <a:pathLst>
                  <a:path w="26618" h="11868" extrusionOk="0">
                    <a:moveTo>
                      <a:pt x="15743" y="1"/>
                    </a:moveTo>
                    <a:cubicBezTo>
                      <a:pt x="12859" y="1"/>
                      <a:pt x="9959" y="2236"/>
                      <a:pt x="10270" y="7129"/>
                    </a:cubicBezTo>
                    <a:cubicBezTo>
                      <a:pt x="9130" y="5472"/>
                      <a:pt x="7629" y="4774"/>
                      <a:pt x="6163" y="4774"/>
                    </a:cubicBezTo>
                    <a:cubicBezTo>
                      <a:pt x="3002" y="4774"/>
                      <a:pt x="0" y="8013"/>
                      <a:pt x="1114" y="11867"/>
                    </a:cubicBezTo>
                    <a:lnTo>
                      <a:pt x="26617" y="11867"/>
                    </a:lnTo>
                    <a:cubicBezTo>
                      <a:pt x="26617" y="9645"/>
                      <a:pt x="24937" y="7102"/>
                      <a:pt x="22671" y="7102"/>
                    </a:cubicBezTo>
                    <a:cubicBezTo>
                      <a:pt x="22108" y="7102"/>
                      <a:pt x="21509" y="7259"/>
                      <a:pt x="20891" y="7617"/>
                    </a:cubicBezTo>
                    <a:cubicBezTo>
                      <a:pt x="22097" y="2729"/>
                      <a:pt x="18930" y="1"/>
                      <a:pt x="15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2"/>
              <p:cNvSpPr/>
              <p:nvPr/>
            </p:nvSpPr>
            <p:spPr>
              <a:xfrm>
                <a:off x="6176950" y="1368325"/>
                <a:ext cx="25925" cy="11475"/>
              </a:xfrm>
              <a:custGeom>
                <a:avLst/>
                <a:gdLst/>
                <a:ahLst/>
                <a:cxnLst/>
                <a:rect l="l" t="t" r="r" b="b"/>
                <a:pathLst>
                  <a:path w="1037" h="459" extrusionOk="0">
                    <a:moveTo>
                      <a:pt x="299" y="1"/>
                    </a:moveTo>
                    <a:cubicBezTo>
                      <a:pt x="267" y="1"/>
                      <a:pt x="235" y="2"/>
                      <a:pt x="203" y="6"/>
                    </a:cubicBezTo>
                    <a:cubicBezTo>
                      <a:pt x="84" y="18"/>
                      <a:pt x="1" y="29"/>
                      <a:pt x="1" y="29"/>
                    </a:cubicBezTo>
                    <a:cubicBezTo>
                      <a:pt x="1" y="77"/>
                      <a:pt x="1" y="137"/>
                      <a:pt x="1" y="196"/>
                    </a:cubicBezTo>
                    <a:lnTo>
                      <a:pt x="179" y="244"/>
                    </a:lnTo>
                    <a:cubicBezTo>
                      <a:pt x="274" y="268"/>
                      <a:pt x="382" y="315"/>
                      <a:pt x="477" y="339"/>
                    </a:cubicBezTo>
                    <a:cubicBezTo>
                      <a:pt x="655" y="387"/>
                      <a:pt x="965" y="458"/>
                      <a:pt x="965" y="458"/>
                    </a:cubicBezTo>
                    <a:cubicBezTo>
                      <a:pt x="1001" y="410"/>
                      <a:pt x="1024" y="363"/>
                      <a:pt x="1036" y="303"/>
                    </a:cubicBezTo>
                    <a:cubicBezTo>
                      <a:pt x="893" y="196"/>
                      <a:pt x="739" y="101"/>
                      <a:pt x="560" y="29"/>
                    </a:cubicBezTo>
                    <a:cubicBezTo>
                      <a:pt x="473" y="12"/>
                      <a:pt x="386" y="1"/>
                      <a:pt x="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2"/>
              <p:cNvSpPr/>
              <p:nvPr/>
            </p:nvSpPr>
            <p:spPr>
              <a:xfrm>
                <a:off x="6179025" y="1355125"/>
                <a:ext cx="32775" cy="15425"/>
              </a:xfrm>
              <a:custGeom>
                <a:avLst/>
                <a:gdLst/>
                <a:ahLst/>
                <a:cxnLst/>
                <a:rect l="l" t="t" r="r" b="b"/>
                <a:pathLst>
                  <a:path w="1311" h="617" extrusionOk="0">
                    <a:moveTo>
                      <a:pt x="185" y="1"/>
                    </a:moveTo>
                    <a:cubicBezTo>
                      <a:pt x="156" y="1"/>
                      <a:pt x="126" y="4"/>
                      <a:pt x="96" y="10"/>
                    </a:cubicBezTo>
                    <a:lnTo>
                      <a:pt x="13" y="10"/>
                    </a:lnTo>
                    <a:cubicBezTo>
                      <a:pt x="1" y="57"/>
                      <a:pt x="1" y="117"/>
                      <a:pt x="13" y="176"/>
                    </a:cubicBezTo>
                    <a:cubicBezTo>
                      <a:pt x="84" y="188"/>
                      <a:pt x="156" y="212"/>
                      <a:pt x="227" y="236"/>
                    </a:cubicBezTo>
                    <a:cubicBezTo>
                      <a:pt x="346" y="272"/>
                      <a:pt x="489" y="355"/>
                      <a:pt x="596" y="403"/>
                    </a:cubicBezTo>
                    <a:cubicBezTo>
                      <a:pt x="739" y="462"/>
                      <a:pt x="870" y="510"/>
                      <a:pt x="1013" y="557"/>
                    </a:cubicBezTo>
                    <a:cubicBezTo>
                      <a:pt x="1144" y="593"/>
                      <a:pt x="1251" y="617"/>
                      <a:pt x="1251" y="617"/>
                    </a:cubicBezTo>
                    <a:cubicBezTo>
                      <a:pt x="1275" y="581"/>
                      <a:pt x="1299" y="522"/>
                      <a:pt x="1311" y="474"/>
                    </a:cubicBezTo>
                    <a:lnTo>
                      <a:pt x="1108" y="343"/>
                    </a:lnTo>
                    <a:cubicBezTo>
                      <a:pt x="989" y="260"/>
                      <a:pt x="858" y="188"/>
                      <a:pt x="727" y="117"/>
                    </a:cubicBezTo>
                    <a:cubicBezTo>
                      <a:pt x="584" y="57"/>
                      <a:pt x="429" y="22"/>
                      <a:pt x="275" y="10"/>
                    </a:cubicBezTo>
                    <a:cubicBezTo>
                      <a:pt x="245" y="4"/>
                      <a:pt x="215" y="1"/>
                      <a:pt x="1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2"/>
              <p:cNvSpPr/>
              <p:nvPr/>
            </p:nvSpPr>
            <p:spPr>
              <a:xfrm>
                <a:off x="6192425" y="1344025"/>
                <a:ext cx="21750" cy="10750"/>
              </a:xfrm>
              <a:custGeom>
                <a:avLst/>
                <a:gdLst/>
                <a:ahLst/>
                <a:cxnLst/>
                <a:rect l="l" t="t" r="r" b="b"/>
                <a:pathLst>
                  <a:path w="870" h="430" extrusionOk="0">
                    <a:moveTo>
                      <a:pt x="98" y="0"/>
                    </a:moveTo>
                    <a:cubicBezTo>
                      <a:pt x="81" y="0"/>
                      <a:pt x="65" y="1"/>
                      <a:pt x="48" y="1"/>
                    </a:cubicBezTo>
                    <a:cubicBezTo>
                      <a:pt x="24" y="49"/>
                      <a:pt x="13" y="97"/>
                      <a:pt x="1" y="156"/>
                    </a:cubicBezTo>
                    <a:cubicBezTo>
                      <a:pt x="120" y="239"/>
                      <a:pt x="251" y="311"/>
                      <a:pt x="382" y="358"/>
                    </a:cubicBezTo>
                    <a:cubicBezTo>
                      <a:pt x="525" y="394"/>
                      <a:pt x="667" y="418"/>
                      <a:pt x="810" y="430"/>
                    </a:cubicBezTo>
                    <a:cubicBezTo>
                      <a:pt x="834" y="382"/>
                      <a:pt x="858" y="323"/>
                      <a:pt x="870" y="275"/>
                    </a:cubicBezTo>
                    <a:cubicBezTo>
                      <a:pt x="645" y="95"/>
                      <a:pt x="378" y="0"/>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2"/>
              <p:cNvSpPr/>
              <p:nvPr/>
            </p:nvSpPr>
            <p:spPr>
              <a:xfrm>
                <a:off x="5922750" y="1312200"/>
                <a:ext cx="18775" cy="26725"/>
              </a:xfrm>
              <a:custGeom>
                <a:avLst/>
                <a:gdLst/>
                <a:ahLst/>
                <a:cxnLst/>
                <a:rect l="l" t="t" r="r" b="b"/>
                <a:pathLst>
                  <a:path w="751" h="1069" extrusionOk="0">
                    <a:moveTo>
                      <a:pt x="679" y="0"/>
                    </a:moveTo>
                    <a:lnTo>
                      <a:pt x="620" y="24"/>
                    </a:lnTo>
                    <a:cubicBezTo>
                      <a:pt x="572" y="36"/>
                      <a:pt x="513" y="60"/>
                      <a:pt x="477" y="96"/>
                    </a:cubicBezTo>
                    <a:cubicBezTo>
                      <a:pt x="334" y="167"/>
                      <a:pt x="227" y="262"/>
                      <a:pt x="143" y="393"/>
                    </a:cubicBezTo>
                    <a:cubicBezTo>
                      <a:pt x="60" y="524"/>
                      <a:pt x="12" y="667"/>
                      <a:pt x="1" y="822"/>
                    </a:cubicBezTo>
                    <a:cubicBezTo>
                      <a:pt x="1" y="881"/>
                      <a:pt x="1" y="941"/>
                      <a:pt x="1" y="989"/>
                    </a:cubicBezTo>
                    <a:lnTo>
                      <a:pt x="1" y="1060"/>
                    </a:lnTo>
                    <a:cubicBezTo>
                      <a:pt x="30" y="1066"/>
                      <a:pt x="57" y="1069"/>
                      <a:pt x="84" y="1069"/>
                    </a:cubicBezTo>
                    <a:cubicBezTo>
                      <a:pt x="111" y="1069"/>
                      <a:pt x="137" y="1066"/>
                      <a:pt x="167" y="1060"/>
                    </a:cubicBezTo>
                    <a:lnTo>
                      <a:pt x="179" y="1000"/>
                    </a:lnTo>
                    <a:cubicBezTo>
                      <a:pt x="191" y="953"/>
                      <a:pt x="203" y="917"/>
                      <a:pt x="227" y="869"/>
                    </a:cubicBezTo>
                    <a:cubicBezTo>
                      <a:pt x="274" y="762"/>
                      <a:pt x="334" y="655"/>
                      <a:pt x="393" y="560"/>
                    </a:cubicBezTo>
                    <a:cubicBezTo>
                      <a:pt x="453" y="465"/>
                      <a:pt x="524" y="369"/>
                      <a:pt x="608" y="286"/>
                    </a:cubicBezTo>
                    <a:cubicBezTo>
                      <a:pt x="655" y="227"/>
                      <a:pt x="703" y="179"/>
                      <a:pt x="751" y="143"/>
                    </a:cubicBezTo>
                    <a:cubicBezTo>
                      <a:pt x="739" y="84"/>
                      <a:pt x="715" y="36"/>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2"/>
              <p:cNvSpPr/>
              <p:nvPr/>
            </p:nvSpPr>
            <p:spPr>
              <a:xfrm>
                <a:off x="5941500" y="1318750"/>
                <a:ext cx="18175" cy="18475"/>
              </a:xfrm>
              <a:custGeom>
                <a:avLst/>
                <a:gdLst/>
                <a:ahLst/>
                <a:cxnLst/>
                <a:rect l="l" t="t" r="r" b="b"/>
                <a:pathLst>
                  <a:path w="727" h="739" extrusionOk="0">
                    <a:moveTo>
                      <a:pt x="632" y="0"/>
                    </a:moveTo>
                    <a:cubicBezTo>
                      <a:pt x="584" y="0"/>
                      <a:pt x="536" y="12"/>
                      <a:pt x="501" y="24"/>
                    </a:cubicBezTo>
                    <a:cubicBezTo>
                      <a:pt x="382" y="60"/>
                      <a:pt x="275" y="119"/>
                      <a:pt x="191" y="203"/>
                    </a:cubicBezTo>
                    <a:cubicBezTo>
                      <a:pt x="108" y="286"/>
                      <a:pt x="60" y="393"/>
                      <a:pt x="24" y="500"/>
                    </a:cubicBezTo>
                    <a:cubicBezTo>
                      <a:pt x="13" y="548"/>
                      <a:pt x="1" y="584"/>
                      <a:pt x="1" y="631"/>
                    </a:cubicBezTo>
                    <a:lnTo>
                      <a:pt x="1" y="679"/>
                    </a:lnTo>
                    <a:cubicBezTo>
                      <a:pt x="48" y="715"/>
                      <a:pt x="96" y="727"/>
                      <a:pt x="144" y="738"/>
                    </a:cubicBezTo>
                    <a:cubicBezTo>
                      <a:pt x="179" y="691"/>
                      <a:pt x="203" y="655"/>
                      <a:pt x="239" y="607"/>
                    </a:cubicBezTo>
                    <a:cubicBezTo>
                      <a:pt x="298" y="548"/>
                      <a:pt x="358" y="477"/>
                      <a:pt x="417" y="417"/>
                    </a:cubicBezTo>
                    <a:cubicBezTo>
                      <a:pt x="477" y="357"/>
                      <a:pt x="536" y="298"/>
                      <a:pt x="596" y="238"/>
                    </a:cubicBezTo>
                    <a:cubicBezTo>
                      <a:pt x="644" y="215"/>
                      <a:pt x="679" y="179"/>
                      <a:pt x="727" y="155"/>
                    </a:cubicBezTo>
                    <a:cubicBezTo>
                      <a:pt x="715" y="107"/>
                      <a:pt x="703" y="48"/>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2"/>
              <p:cNvSpPr/>
              <p:nvPr/>
            </p:nvSpPr>
            <p:spPr>
              <a:xfrm>
                <a:off x="5653075" y="1502700"/>
                <a:ext cx="16400" cy="16400"/>
              </a:xfrm>
              <a:custGeom>
                <a:avLst/>
                <a:gdLst/>
                <a:ahLst/>
                <a:cxnLst/>
                <a:rect l="l" t="t" r="r" b="b"/>
                <a:pathLst>
                  <a:path w="656" h="656" extrusionOk="0">
                    <a:moveTo>
                      <a:pt x="120" y="0"/>
                    </a:moveTo>
                    <a:cubicBezTo>
                      <a:pt x="72" y="24"/>
                      <a:pt x="36" y="72"/>
                      <a:pt x="1" y="107"/>
                    </a:cubicBezTo>
                    <a:cubicBezTo>
                      <a:pt x="60" y="227"/>
                      <a:pt x="131" y="334"/>
                      <a:pt x="215" y="441"/>
                    </a:cubicBezTo>
                    <a:cubicBezTo>
                      <a:pt x="322" y="524"/>
                      <a:pt x="429" y="596"/>
                      <a:pt x="548" y="655"/>
                    </a:cubicBezTo>
                    <a:cubicBezTo>
                      <a:pt x="584" y="619"/>
                      <a:pt x="632" y="584"/>
                      <a:pt x="655" y="536"/>
                    </a:cubicBezTo>
                    <a:cubicBezTo>
                      <a:pt x="596" y="417"/>
                      <a:pt x="524" y="310"/>
                      <a:pt x="441" y="215"/>
                    </a:cubicBezTo>
                    <a:cubicBezTo>
                      <a:pt x="346" y="131"/>
                      <a:pt x="239" y="60"/>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2"/>
              <p:cNvSpPr/>
              <p:nvPr/>
            </p:nvSpPr>
            <p:spPr>
              <a:xfrm>
                <a:off x="5651000" y="1479750"/>
                <a:ext cx="25325" cy="23275"/>
              </a:xfrm>
              <a:custGeom>
                <a:avLst/>
                <a:gdLst/>
                <a:ahLst/>
                <a:cxnLst/>
                <a:rect l="l" t="t" r="r" b="b"/>
                <a:pathLst>
                  <a:path w="1013" h="931" extrusionOk="0">
                    <a:moveTo>
                      <a:pt x="115" y="1"/>
                    </a:moveTo>
                    <a:cubicBezTo>
                      <a:pt x="87" y="1"/>
                      <a:pt x="0" y="109"/>
                      <a:pt x="0" y="121"/>
                    </a:cubicBezTo>
                    <a:cubicBezTo>
                      <a:pt x="119" y="287"/>
                      <a:pt x="250" y="442"/>
                      <a:pt x="405" y="585"/>
                    </a:cubicBezTo>
                    <a:cubicBezTo>
                      <a:pt x="560" y="716"/>
                      <a:pt x="726" y="823"/>
                      <a:pt x="905" y="930"/>
                    </a:cubicBezTo>
                    <a:cubicBezTo>
                      <a:pt x="941" y="895"/>
                      <a:pt x="988" y="859"/>
                      <a:pt x="1012" y="811"/>
                    </a:cubicBezTo>
                    <a:cubicBezTo>
                      <a:pt x="893" y="644"/>
                      <a:pt x="762" y="490"/>
                      <a:pt x="607" y="347"/>
                    </a:cubicBezTo>
                    <a:cubicBezTo>
                      <a:pt x="453" y="216"/>
                      <a:pt x="286" y="97"/>
                      <a:pt x="119" y="2"/>
                    </a:cubicBezTo>
                    <a:cubicBezTo>
                      <a:pt x="118" y="1"/>
                      <a:pt x="117" y="1"/>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2"/>
              <p:cNvSpPr/>
              <p:nvPr/>
            </p:nvSpPr>
            <p:spPr>
              <a:xfrm>
                <a:off x="5659625" y="1464000"/>
                <a:ext cx="18175" cy="16700"/>
              </a:xfrm>
              <a:custGeom>
                <a:avLst/>
                <a:gdLst/>
                <a:ahLst/>
                <a:cxnLst/>
                <a:rect l="l" t="t" r="r" b="b"/>
                <a:pathLst>
                  <a:path w="727" h="668" extrusionOk="0">
                    <a:moveTo>
                      <a:pt x="143" y="1"/>
                    </a:moveTo>
                    <a:cubicBezTo>
                      <a:pt x="96" y="12"/>
                      <a:pt x="48" y="48"/>
                      <a:pt x="0" y="84"/>
                    </a:cubicBezTo>
                    <a:cubicBezTo>
                      <a:pt x="60" y="227"/>
                      <a:pt x="131" y="370"/>
                      <a:pt x="239" y="489"/>
                    </a:cubicBezTo>
                    <a:cubicBezTo>
                      <a:pt x="322" y="548"/>
                      <a:pt x="417" y="608"/>
                      <a:pt x="512" y="632"/>
                    </a:cubicBezTo>
                    <a:cubicBezTo>
                      <a:pt x="608" y="655"/>
                      <a:pt x="679" y="667"/>
                      <a:pt x="679" y="667"/>
                    </a:cubicBezTo>
                    <a:cubicBezTo>
                      <a:pt x="703" y="620"/>
                      <a:pt x="727" y="560"/>
                      <a:pt x="727" y="501"/>
                    </a:cubicBezTo>
                    <a:lnTo>
                      <a:pt x="620" y="417"/>
                    </a:lnTo>
                    <a:cubicBezTo>
                      <a:pt x="560" y="370"/>
                      <a:pt x="512" y="286"/>
                      <a:pt x="453" y="251"/>
                    </a:cubicBezTo>
                    <a:cubicBezTo>
                      <a:pt x="346" y="155"/>
                      <a:pt x="143"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3" name="Google Shape;1073;p42"/>
            <p:cNvGrpSpPr/>
            <p:nvPr/>
          </p:nvGrpSpPr>
          <p:grpSpPr>
            <a:xfrm>
              <a:off x="880890" y="787051"/>
              <a:ext cx="952442" cy="427645"/>
              <a:chOff x="3672600" y="1165825"/>
              <a:chExt cx="557375" cy="250275"/>
            </a:xfrm>
          </p:grpSpPr>
          <p:sp>
            <p:nvSpPr>
              <p:cNvPr id="1074" name="Google Shape;1074;p42"/>
              <p:cNvSpPr/>
              <p:nvPr/>
            </p:nvSpPr>
            <p:spPr>
              <a:xfrm>
                <a:off x="3672600" y="1165825"/>
                <a:ext cx="557375" cy="250275"/>
              </a:xfrm>
              <a:custGeom>
                <a:avLst/>
                <a:gdLst/>
                <a:ahLst/>
                <a:cxnLst/>
                <a:rect l="l" t="t"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2"/>
              <p:cNvSpPr/>
              <p:nvPr/>
            </p:nvSpPr>
            <p:spPr>
              <a:xfrm>
                <a:off x="4015975" y="1195825"/>
                <a:ext cx="8350" cy="16000"/>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2"/>
              <p:cNvSpPr/>
              <p:nvPr/>
            </p:nvSpPr>
            <p:spPr>
              <a:xfrm>
                <a:off x="4032925" y="1191050"/>
                <a:ext cx="10750" cy="32475"/>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2"/>
              <p:cNvSpPr/>
              <p:nvPr/>
            </p:nvSpPr>
            <p:spPr>
              <a:xfrm>
                <a:off x="4051375" y="1202725"/>
                <a:ext cx="8075" cy="2517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2"/>
              <p:cNvSpPr/>
              <p:nvPr/>
            </p:nvSpPr>
            <p:spPr>
              <a:xfrm>
                <a:off x="3788250" y="1389000"/>
                <a:ext cx="18500" cy="1697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2"/>
              <p:cNvSpPr/>
              <p:nvPr/>
            </p:nvSpPr>
            <p:spPr>
              <a:xfrm>
                <a:off x="3801650" y="1378250"/>
                <a:ext cx="28300" cy="29525"/>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2"/>
              <p:cNvSpPr/>
              <p:nvPr/>
            </p:nvSpPr>
            <p:spPr>
              <a:xfrm>
                <a:off x="3829625" y="1386900"/>
                <a:ext cx="16400" cy="16400"/>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1" name="Google Shape;1081;p42"/>
            <p:cNvSpPr/>
            <p:nvPr/>
          </p:nvSpPr>
          <p:spPr>
            <a:xfrm>
              <a:off x="7192500" y="1077500"/>
              <a:ext cx="552475" cy="137200"/>
            </a:xfrm>
            <a:custGeom>
              <a:avLst/>
              <a:gdLst/>
              <a:ahLst/>
              <a:cxnLst/>
              <a:rect l="l" t="t" r="r" b="b"/>
              <a:pathLst>
                <a:path w="22099" h="5488" extrusionOk="0">
                  <a:moveTo>
                    <a:pt x="6388" y="1"/>
                  </a:moveTo>
                  <a:cubicBezTo>
                    <a:pt x="4389" y="1"/>
                    <a:pt x="2081" y="814"/>
                    <a:pt x="0" y="1820"/>
                  </a:cubicBezTo>
                  <a:cubicBezTo>
                    <a:pt x="816" y="1647"/>
                    <a:pt x="1653" y="1563"/>
                    <a:pt x="2495" y="1563"/>
                  </a:cubicBezTo>
                  <a:cubicBezTo>
                    <a:pt x="5313" y="1563"/>
                    <a:pt x="8180" y="2502"/>
                    <a:pt x="10454" y="4189"/>
                  </a:cubicBezTo>
                  <a:cubicBezTo>
                    <a:pt x="10416" y="4822"/>
                    <a:pt x="10750" y="5488"/>
                    <a:pt x="11091" y="5488"/>
                  </a:cubicBezTo>
                  <a:cubicBezTo>
                    <a:pt x="11289" y="5488"/>
                    <a:pt x="11489" y="5263"/>
                    <a:pt x="11621" y="4677"/>
                  </a:cubicBezTo>
                  <a:cubicBezTo>
                    <a:pt x="11656" y="4522"/>
                    <a:pt x="11656" y="4356"/>
                    <a:pt x="11621" y="4201"/>
                  </a:cubicBezTo>
                  <a:cubicBezTo>
                    <a:pt x="13907" y="2502"/>
                    <a:pt x="16788" y="1568"/>
                    <a:pt x="19614" y="1568"/>
                  </a:cubicBezTo>
                  <a:cubicBezTo>
                    <a:pt x="20452" y="1568"/>
                    <a:pt x="21286" y="1651"/>
                    <a:pt x="22098" y="1820"/>
                  </a:cubicBezTo>
                  <a:cubicBezTo>
                    <a:pt x="20017" y="814"/>
                    <a:pt x="17712" y="1"/>
                    <a:pt x="15714" y="1"/>
                  </a:cubicBezTo>
                  <a:cubicBezTo>
                    <a:pt x="13666" y="1"/>
                    <a:pt x="11940" y="856"/>
                    <a:pt x="11109" y="3236"/>
                  </a:cubicBezTo>
                  <a:cubicBezTo>
                    <a:pt x="11085" y="3225"/>
                    <a:pt x="11073" y="3213"/>
                    <a:pt x="11061" y="3201"/>
                  </a:cubicBezTo>
                  <a:cubicBezTo>
                    <a:pt x="11058" y="3199"/>
                    <a:pt x="11054" y="3198"/>
                    <a:pt x="11051" y="3198"/>
                  </a:cubicBezTo>
                  <a:cubicBezTo>
                    <a:pt x="11031" y="3198"/>
                    <a:pt x="11010" y="3226"/>
                    <a:pt x="10990" y="3236"/>
                  </a:cubicBezTo>
                  <a:cubicBezTo>
                    <a:pt x="10164" y="856"/>
                    <a:pt x="8438" y="1"/>
                    <a:pt x="63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2"/>
            <p:cNvSpPr/>
            <p:nvPr/>
          </p:nvSpPr>
          <p:spPr>
            <a:xfrm>
              <a:off x="6461875" y="858750"/>
              <a:ext cx="483425" cy="120050"/>
            </a:xfrm>
            <a:custGeom>
              <a:avLst/>
              <a:gdLst/>
              <a:ahLst/>
              <a:cxnLst/>
              <a:rect l="l" t="t" r="r" b="b"/>
              <a:pathLst>
                <a:path w="19337" h="4802" extrusionOk="0">
                  <a:moveTo>
                    <a:pt x="13737" y="1"/>
                  </a:moveTo>
                  <a:cubicBezTo>
                    <a:pt x="11946" y="1"/>
                    <a:pt x="10438" y="747"/>
                    <a:pt x="9716" y="2830"/>
                  </a:cubicBezTo>
                  <a:cubicBezTo>
                    <a:pt x="9704" y="2818"/>
                    <a:pt x="9680" y="2806"/>
                    <a:pt x="9668" y="2794"/>
                  </a:cubicBezTo>
                  <a:cubicBezTo>
                    <a:pt x="9644" y="2806"/>
                    <a:pt x="9632" y="2818"/>
                    <a:pt x="9609" y="2830"/>
                  </a:cubicBezTo>
                  <a:cubicBezTo>
                    <a:pt x="8886" y="751"/>
                    <a:pt x="7376" y="5"/>
                    <a:pt x="5584" y="5"/>
                  </a:cubicBezTo>
                  <a:cubicBezTo>
                    <a:pt x="3835" y="5"/>
                    <a:pt x="1817" y="716"/>
                    <a:pt x="0" y="1592"/>
                  </a:cubicBezTo>
                  <a:cubicBezTo>
                    <a:pt x="712" y="1441"/>
                    <a:pt x="1444" y="1368"/>
                    <a:pt x="2180" y="1368"/>
                  </a:cubicBezTo>
                  <a:cubicBezTo>
                    <a:pt x="4643" y="1368"/>
                    <a:pt x="7155" y="2188"/>
                    <a:pt x="9144" y="3664"/>
                  </a:cubicBezTo>
                  <a:cubicBezTo>
                    <a:pt x="9114" y="4221"/>
                    <a:pt x="9408" y="4801"/>
                    <a:pt x="9706" y="4801"/>
                  </a:cubicBezTo>
                  <a:cubicBezTo>
                    <a:pt x="9879" y="4801"/>
                    <a:pt x="10054" y="4605"/>
                    <a:pt x="10168" y="4092"/>
                  </a:cubicBezTo>
                  <a:cubicBezTo>
                    <a:pt x="10192" y="3949"/>
                    <a:pt x="10192" y="3806"/>
                    <a:pt x="10168" y="3675"/>
                  </a:cubicBezTo>
                  <a:cubicBezTo>
                    <a:pt x="12158" y="2190"/>
                    <a:pt x="14678" y="1368"/>
                    <a:pt x="17151" y="1368"/>
                  </a:cubicBezTo>
                  <a:cubicBezTo>
                    <a:pt x="17888" y="1368"/>
                    <a:pt x="18622" y="1441"/>
                    <a:pt x="19336" y="1592"/>
                  </a:cubicBezTo>
                  <a:cubicBezTo>
                    <a:pt x="17511" y="715"/>
                    <a:pt x="15488" y="1"/>
                    <a:pt x="13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3" name="Google Shape;1083;p42"/>
            <p:cNvGrpSpPr/>
            <p:nvPr/>
          </p:nvGrpSpPr>
          <p:grpSpPr>
            <a:xfrm>
              <a:off x="410550" y="4501238"/>
              <a:ext cx="234275" cy="205725"/>
              <a:chOff x="620900" y="1673525"/>
              <a:chExt cx="234275" cy="205725"/>
            </a:xfrm>
          </p:grpSpPr>
          <p:sp>
            <p:nvSpPr>
              <p:cNvPr id="1084" name="Google Shape;1084;p42"/>
              <p:cNvSpPr/>
              <p:nvPr/>
            </p:nvSpPr>
            <p:spPr>
              <a:xfrm>
                <a:off x="701600" y="1789900"/>
                <a:ext cx="153575" cy="89350"/>
              </a:xfrm>
              <a:custGeom>
                <a:avLst/>
                <a:gdLst/>
                <a:ahLst/>
                <a:cxnLst/>
                <a:rect l="l" t="t" r="r" b="b"/>
                <a:pathLst>
                  <a:path w="6143" h="3574" extrusionOk="0">
                    <a:moveTo>
                      <a:pt x="5869" y="1"/>
                    </a:moveTo>
                    <a:cubicBezTo>
                      <a:pt x="5869" y="1"/>
                      <a:pt x="3964" y="679"/>
                      <a:pt x="2785" y="1275"/>
                    </a:cubicBezTo>
                    <a:cubicBezTo>
                      <a:pt x="1666" y="1882"/>
                      <a:pt x="47" y="3072"/>
                      <a:pt x="47" y="3072"/>
                    </a:cubicBezTo>
                    <a:cubicBezTo>
                      <a:pt x="0" y="3119"/>
                      <a:pt x="214" y="3573"/>
                      <a:pt x="291" y="3573"/>
                    </a:cubicBezTo>
                    <a:cubicBezTo>
                      <a:pt x="293" y="3573"/>
                      <a:pt x="295" y="3573"/>
                      <a:pt x="297" y="3572"/>
                    </a:cubicBezTo>
                    <a:cubicBezTo>
                      <a:pt x="297" y="3572"/>
                      <a:pt x="2166" y="2822"/>
                      <a:pt x="3309" y="2215"/>
                    </a:cubicBezTo>
                    <a:cubicBezTo>
                      <a:pt x="4440" y="1644"/>
                      <a:pt x="6095" y="513"/>
                      <a:pt x="6095" y="513"/>
                    </a:cubicBezTo>
                    <a:cubicBezTo>
                      <a:pt x="6143" y="453"/>
                      <a:pt x="5952" y="24"/>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2"/>
              <p:cNvSpPr/>
              <p:nvPr/>
            </p:nvSpPr>
            <p:spPr>
              <a:xfrm>
                <a:off x="662275" y="1743475"/>
                <a:ext cx="131300" cy="65500"/>
              </a:xfrm>
              <a:custGeom>
                <a:avLst/>
                <a:gdLst/>
                <a:ahLst/>
                <a:cxnLst/>
                <a:rect l="l" t="t" r="r" b="b"/>
                <a:pathLst>
                  <a:path w="5252" h="2620" extrusionOk="0">
                    <a:moveTo>
                      <a:pt x="4942" y="0"/>
                    </a:moveTo>
                    <a:lnTo>
                      <a:pt x="4060" y="298"/>
                    </a:lnTo>
                    <a:cubicBezTo>
                      <a:pt x="3584" y="476"/>
                      <a:pt x="2917" y="607"/>
                      <a:pt x="2441" y="810"/>
                    </a:cubicBezTo>
                    <a:cubicBezTo>
                      <a:pt x="1953" y="1012"/>
                      <a:pt x="1334" y="1262"/>
                      <a:pt x="858" y="1596"/>
                    </a:cubicBezTo>
                    <a:lnTo>
                      <a:pt x="36" y="2143"/>
                    </a:lnTo>
                    <a:cubicBezTo>
                      <a:pt x="1" y="2179"/>
                      <a:pt x="256" y="2620"/>
                      <a:pt x="319" y="2620"/>
                    </a:cubicBezTo>
                    <a:cubicBezTo>
                      <a:pt x="320" y="2620"/>
                      <a:pt x="321" y="2620"/>
                      <a:pt x="322" y="2620"/>
                    </a:cubicBezTo>
                    <a:lnTo>
                      <a:pt x="1203" y="2334"/>
                    </a:lnTo>
                    <a:cubicBezTo>
                      <a:pt x="1667" y="2143"/>
                      <a:pt x="2346" y="2012"/>
                      <a:pt x="2810" y="1822"/>
                    </a:cubicBezTo>
                    <a:cubicBezTo>
                      <a:pt x="3310" y="1608"/>
                      <a:pt x="3941" y="1346"/>
                      <a:pt x="4406" y="1036"/>
                    </a:cubicBezTo>
                    <a:cubicBezTo>
                      <a:pt x="4870" y="726"/>
                      <a:pt x="5227" y="488"/>
                      <a:pt x="5227" y="488"/>
                    </a:cubicBezTo>
                    <a:cubicBezTo>
                      <a:pt x="5251" y="429"/>
                      <a:pt x="5013" y="24"/>
                      <a:pt x="4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2"/>
              <p:cNvSpPr/>
              <p:nvPr/>
            </p:nvSpPr>
            <p:spPr>
              <a:xfrm>
                <a:off x="620900" y="1673525"/>
                <a:ext cx="102425" cy="49550"/>
              </a:xfrm>
              <a:custGeom>
                <a:avLst/>
                <a:gdLst/>
                <a:ahLst/>
                <a:cxnLst/>
                <a:rect l="l" t="t" r="r" b="b"/>
                <a:pathLst>
                  <a:path w="4097" h="1982" extrusionOk="0">
                    <a:moveTo>
                      <a:pt x="3822" y="0"/>
                    </a:moveTo>
                    <a:lnTo>
                      <a:pt x="3144" y="143"/>
                    </a:lnTo>
                    <a:cubicBezTo>
                      <a:pt x="2715" y="226"/>
                      <a:pt x="2298" y="346"/>
                      <a:pt x="1882" y="488"/>
                    </a:cubicBezTo>
                    <a:cubicBezTo>
                      <a:pt x="1477" y="655"/>
                      <a:pt x="1084" y="857"/>
                      <a:pt x="715" y="1084"/>
                    </a:cubicBezTo>
                    <a:cubicBezTo>
                      <a:pt x="465" y="1227"/>
                      <a:pt x="239" y="1381"/>
                      <a:pt x="24" y="1572"/>
                    </a:cubicBezTo>
                    <a:cubicBezTo>
                      <a:pt x="0" y="1608"/>
                      <a:pt x="143" y="1691"/>
                      <a:pt x="239" y="1774"/>
                    </a:cubicBezTo>
                    <a:cubicBezTo>
                      <a:pt x="334" y="1858"/>
                      <a:pt x="417" y="1953"/>
                      <a:pt x="429" y="1953"/>
                    </a:cubicBezTo>
                    <a:cubicBezTo>
                      <a:pt x="397" y="1973"/>
                      <a:pt x="394" y="1981"/>
                      <a:pt x="411" y="1981"/>
                    </a:cubicBezTo>
                    <a:cubicBezTo>
                      <a:pt x="467" y="1981"/>
                      <a:pt x="736" y="1900"/>
                      <a:pt x="1024" y="1846"/>
                    </a:cubicBezTo>
                    <a:cubicBezTo>
                      <a:pt x="1453" y="1750"/>
                      <a:pt x="1870" y="1631"/>
                      <a:pt x="2275" y="1489"/>
                    </a:cubicBezTo>
                    <a:cubicBezTo>
                      <a:pt x="2679" y="1322"/>
                      <a:pt x="3072" y="1119"/>
                      <a:pt x="3441" y="893"/>
                    </a:cubicBezTo>
                    <a:cubicBezTo>
                      <a:pt x="3799" y="691"/>
                      <a:pt x="4060" y="488"/>
                      <a:pt x="4060" y="488"/>
                    </a:cubicBezTo>
                    <a:cubicBezTo>
                      <a:pt x="4096" y="441"/>
                      <a:pt x="3882" y="24"/>
                      <a:pt x="3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7" name="Google Shape;1087;p42"/>
            <p:cNvSpPr/>
            <p:nvPr/>
          </p:nvSpPr>
          <p:spPr>
            <a:xfrm>
              <a:off x="6767225" y="1088125"/>
              <a:ext cx="263757" cy="65499"/>
            </a:xfrm>
            <a:custGeom>
              <a:avLst/>
              <a:gdLst/>
              <a:ahLst/>
              <a:cxnLst/>
              <a:rect l="l" t="t" r="r" b="b"/>
              <a:pathLst>
                <a:path w="19337" h="4802" extrusionOk="0">
                  <a:moveTo>
                    <a:pt x="13737" y="1"/>
                  </a:moveTo>
                  <a:cubicBezTo>
                    <a:pt x="11946" y="1"/>
                    <a:pt x="10438" y="747"/>
                    <a:pt x="9716" y="2830"/>
                  </a:cubicBezTo>
                  <a:cubicBezTo>
                    <a:pt x="9704" y="2818"/>
                    <a:pt x="9680" y="2806"/>
                    <a:pt x="9668" y="2794"/>
                  </a:cubicBezTo>
                  <a:cubicBezTo>
                    <a:pt x="9644" y="2806"/>
                    <a:pt x="9632" y="2818"/>
                    <a:pt x="9609" y="2830"/>
                  </a:cubicBezTo>
                  <a:cubicBezTo>
                    <a:pt x="8886" y="751"/>
                    <a:pt x="7376" y="5"/>
                    <a:pt x="5584" y="5"/>
                  </a:cubicBezTo>
                  <a:cubicBezTo>
                    <a:pt x="3835" y="5"/>
                    <a:pt x="1817" y="716"/>
                    <a:pt x="0" y="1592"/>
                  </a:cubicBezTo>
                  <a:cubicBezTo>
                    <a:pt x="712" y="1441"/>
                    <a:pt x="1444" y="1368"/>
                    <a:pt x="2180" y="1368"/>
                  </a:cubicBezTo>
                  <a:cubicBezTo>
                    <a:pt x="4643" y="1368"/>
                    <a:pt x="7155" y="2188"/>
                    <a:pt x="9144" y="3664"/>
                  </a:cubicBezTo>
                  <a:cubicBezTo>
                    <a:pt x="9114" y="4221"/>
                    <a:pt x="9408" y="4801"/>
                    <a:pt x="9706" y="4801"/>
                  </a:cubicBezTo>
                  <a:cubicBezTo>
                    <a:pt x="9879" y="4801"/>
                    <a:pt x="10054" y="4605"/>
                    <a:pt x="10168" y="4092"/>
                  </a:cubicBezTo>
                  <a:cubicBezTo>
                    <a:pt x="10192" y="3949"/>
                    <a:pt x="10192" y="3806"/>
                    <a:pt x="10168" y="3675"/>
                  </a:cubicBezTo>
                  <a:cubicBezTo>
                    <a:pt x="12158" y="2190"/>
                    <a:pt x="14678" y="1368"/>
                    <a:pt x="17151" y="1368"/>
                  </a:cubicBezTo>
                  <a:cubicBezTo>
                    <a:pt x="17888" y="1368"/>
                    <a:pt x="18622" y="1441"/>
                    <a:pt x="19336" y="1592"/>
                  </a:cubicBezTo>
                  <a:cubicBezTo>
                    <a:pt x="17511" y="715"/>
                    <a:pt x="15488" y="1"/>
                    <a:pt x="13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42"/>
            <p:cNvGrpSpPr/>
            <p:nvPr/>
          </p:nvGrpSpPr>
          <p:grpSpPr>
            <a:xfrm>
              <a:off x="297675" y="217575"/>
              <a:ext cx="238525" cy="195026"/>
              <a:chOff x="3873700" y="3752875"/>
              <a:chExt cx="238525" cy="195026"/>
            </a:xfrm>
          </p:grpSpPr>
          <p:sp>
            <p:nvSpPr>
              <p:cNvPr id="1089" name="Google Shape;1089;p42"/>
              <p:cNvSpPr/>
              <p:nvPr/>
            </p:nvSpPr>
            <p:spPr>
              <a:xfrm>
                <a:off x="3873700" y="3878263"/>
                <a:ext cx="58019" cy="69638"/>
              </a:xfrm>
              <a:custGeom>
                <a:avLst/>
                <a:gdLst/>
                <a:ahLst/>
                <a:cxnLst/>
                <a:rect l="l" t="t" r="r" b="b"/>
                <a:pathLst>
                  <a:path w="3096" h="3716" extrusionOk="0">
                    <a:moveTo>
                      <a:pt x="487" y="1"/>
                    </a:moveTo>
                    <a:cubicBezTo>
                      <a:pt x="441" y="1"/>
                      <a:pt x="1" y="430"/>
                      <a:pt x="24" y="477"/>
                    </a:cubicBezTo>
                    <a:cubicBezTo>
                      <a:pt x="24" y="477"/>
                      <a:pt x="596" y="1620"/>
                      <a:pt x="1108" y="2216"/>
                    </a:cubicBezTo>
                    <a:cubicBezTo>
                      <a:pt x="1572" y="2859"/>
                      <a:pt x="2536" y="3716"/>
                      <a:pt x="2536" y="3716"/>
                    </a:cubicBezTo>
                    <a:cubicBezTo>
                      <a:pt x="2751" y="3633"/>
                      <a:pt x="2929" y="3502"/>
                      <a:pt x="3096" y="3347"/>
                    </a:cubicBezTo>
                    <a:cubicBezTo>
                      <a:pt x="3096" y="3347"/>
                      <a:pt x="2620" y="2121"/>
                      <a:pt x="2131" y="1430"/>
                    </a:cubicBezTo>
                    <a:cubicBezTo>
                      <a:pt x="1572" y="787"/>
                      <a:pt x="488" y="1"/>
                      <a:pt x="488" y="1"/>
                    </a:cubicBezTo>
                    <a:cubicBezTo>
                      <a:pt x="488" y="1"/>
                      <a:pt x="487" y="1"/>
                      <a:pt x="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2"/>
              <p:cNvSpPr/>
              <p:nvPr/>
            </p:nvSpPr>
            <p:spPr>
              <a:xfrm>
                <a:off x="3879791" y="3782578"/>
                <a:ext cx="113508" cy="145066"/>
              </a:xfrm>
              <a:custGeom>
                <a:avLst/>
                <a:gdLst/>
                <a:ahLst/>
                <a:cxnLst/>
                <a:rect l="l" t="t" r="r" b="b"/>
                <a:pathLst>
                  <a:path w="6057" h="7741" extrusionOk="0">
                    <a:moveTo>
                      <a:pt x="572" y="1"/>
                    </a:moveTo>
                    <a:cubicBezTo>
                      <a:pt x="439" y="1"/>
                      <a:pt x="0" y="259"/>
                      <a:pt x="32" y="345"/>
                    </a:cubicBezTo>
                    <a:lnTo>
                      <a:pt x="747" y="1821"/>
                    </a:lnTo>
                    <a:cubicBezTo>
                      <a:pt x="1211" y="2714"/>
                      <a:pt x="1735" y="3571"/>
                      <a:pt x="2307" y="4405"/>
                    </a:cubicBezTo>
                    <a:cubicBezTo>
                      <a:pt x="2890" y="5107"/>
                      <a:pt x="3628" y="6012"/>
                      <a:pt x="4342" y="6631"/>
                    </a:cubicBezTo>
                    <a:lnTo>
                      <a:pt x="5569" y="7738"/>
                    </a:lnTo>
                    <a:cubicBezTo>
                      <a:pt x="5573" y="7740"/>
                      <a:pt x="5578" y="7741"/>
                      <a:pt x="5583" y="7741"/>
                    </a:cubicBezTo>
                    <a:cubicBezTo>
                      <a:pt x="5697" y="7741"/>
                      <a:pt x="6056" y="7376"/>
                      <a:pt x="6045" y="7262"/>
                    </a:cubicBezTo>
                    <a:cubicBezTo>
                      <a:pt x="6045" y="7262"/>
                      <a:pt x="5628" y="6703"/>
                      <a:pt x="5069" y="5976"/>
                    </a:cubicBezTo>
                    <a:cubicBezTo>
                      <a:pt x="4485" y="5286"/>
                      <a:pt x="3902" y="4298"/>
                      <a:pt x="3342" y="3631"/>
                    </a:cubicBezTo>
                    <a:lnTo>
                      <a:pt x="604" y="11"/>
                    </a:lnTo>
                    <a:cubicBezTo>
                      <a:pt x="598" y="4"/>
                      <a:pt x="587"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2"/>
              <p:cNvSpPr/>
              <p:nvPr/>
            </p:nvSpPr>
            <p:spPr>
              <a:xfrm>
                <a:off x="3990620" y="3818427"/>
                <a:ext cx="57569" cy="68795"/>
              </a:xfrm>
              <a:custGeom>
                <a:avLst/>
                <a:gdLst/>
                <a:ahLst/>
                <a:cxnLst/>
                <a:rect l="l" t="t" r="r" b="b"/>
                <a:pathLst>
                  <a:path w="3072" h="3671" extrusionOk="0">
                    <a:moveTo>
                      <a:pt x="628" y="1"/>
                    </a:moveTo>
                    <a:cubicBezTo>
                      <a:pt x="529" y="1"/>
                      <a:pt x="0" y="126"/>
                      <a:pt x="0" y="170"/>
                    </a:cubicBezTo>
                    <a:lnTo>
                      <a:pt x="24" y="408"/>
                    </a:lnTo>
                    <a:cubicBezTo>
                      <a:pt x="36" y="611"/>
                      <a:pt x="72" y="813"/>
                      <a:pt x="131" y="1003"/>
                    </a:cubicBezTo>
                    <a:cubicBezTo>
                      <a:pt x="262" y="1504"/>
                      <a:pt x="488" y="1980"/>
                      <a:pt x="798" y="2385"/>
                    </a:cubicBezTo>
                    <a:cubicBezTo>
                      <a:pt x="1131" y="2766"/>
                      <a:pt x="1536" y="3075"/>
                      <a:pt x="1977" y="3313"/>
                    </a:cubicBezTo>
                    <a:cubicBezTo>
                      <a:pt x="2203" y="3456"/>
                      <a:pt x="2453" y="3575"/>
                      <a:pt x="2703" y="3670"/>
                    </a:cubicBezTo>
                    <a:cubicBezTo>
                      <a:pt x="2762" y="3659"/>
                      <a:pt x="3072" y="3194"/>
                      <a:pt x="3072" y="3111"/>
                    </a:cubicBezTo>
                    <a:cubicBezTo>
                      <a:pt x="3072" y="3111"/>
                      <a:pt x="2870" y="2861"/>
                      <a:pt x="2596" y="2551"/>
                    </a:cubicBezTo>
                    <a:cubicBezTo>
                      <a:pt x="2322" y="2254"/>
                      <a:pt x="2036" y="1849"/>
                      <a:pt x="1798" y="1563"/>
                    </a:cubicBezTo>
                    <a:cubicBezTo>
                      <a:pt x="1572" y="1265"/>
                      <a:pt x="1226" y="932"/>
                      <a:pt x="1024" y="599"/>
                    </a:cubicBezTo>
                    <a:cubicBezTo>
                      <a:pt x="917" y="468"/>
                      <a:pt x="834" y="325"/>
                      <a:pt x="750" y="182"/>
                    </a:cubicBezTo>
                    <a:lnTo>
                      <a:pt x="643" y="3"/>
                    </a:lnTo>
                    <a:cubicBezTo>
                      <a:pt x="641" y="2"/>
                      <a:pt x="636"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2"/>
              <p:cNvSpPr/>
              <p:nvPr/>
            </p:nvSpPr>
            <p:spPr>
              <a:xfrm>
                <a:off x="4062020" y="3752875"/>
                <a:ext cx="50204" cy="56913"/>
              </a:xfrm>
              <a:custGeom>
                <a:avLst/>
                <a:gdLst/>
                <a:ahLst/>
                <a:cxnLst/>
                <a:rect l="l" t="t" r="r" b="b"/>
                <a:pathLst>
                  <a:path w="2679" h="3037" extrusionOk="0">
                    <a:moveTo>
                      <a:pt x="476" y="1"/>
                    </a:moveTo>
                    <a:cubicBezTo>
                      <a:pt x="298" y="132"/>
                      <a:pt x="131" y="299"/>
                      <a:pt x="0" y="477"/>
                    </a:cubicBezTo>
                    <a:cubicBezTo>
                      <a:pt x="0" y="477"/>
                      <a:pt x="429" y="1442"/>
                      <a:pt x="834" y="1930"/>
                    </a:cubicBezTo>
                    <a:cubicBezTo>
                      <a:pt x="1286" y="2454"/>
                      <a:pt x="2191" y="3037"/>
                      <a:pt x="2191" y="3037"/>
                    </a:cubicBezTo>
                    <a:cubicBezTo>
                      <a:pt x="2381" y="2906"/>
                      <a:pt x="2536" y="2751"/>
                      <a:pt x="2679" y="2573"/>
                    </a:cubicBezTo>
                    <a:cubicBezTo>
                      <a:pt x="2679" y="2573"/>
                      <a:pt x="2250" y="1596"/>
                      <a:pt x="1846" y="1120"/>
                    </a:cubicBezTo>
                    <a:cubicBezTo>
                      <a:pt x="1393" y="596"/>
                      <a:pt x="476" y="1"/>
                      <a:pt x="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3" name="Google Shape;1093;p42"/>
            <p:cNvGrpSpPr/>
            <p:nvPr/>
          </p:nvGrpSpPr>
          <p:grpSpPr>
            <a:xfrm>
              <a:off x="8633417" y="700288"/>
              <a:ext cx="238524" cy="158470"/>
              <a:chOff x="2315750" y="1194525"/>
              <a:chExt cx="170875" cy="113525"/>
            </a:xfrm>
          </p:grpSpPr>
          <p:sp>
            <p:nvSpPr>
              <p:cNvPr id="1094" name="Google Shape;1094;p42"/>
              <p:cNvSpPr/>
              <p:nvPr/>
            </p:nvSpPr>
            <p:spPr>
              <a:xfrm>
                <a:off x="2315750" y="1282050"/>
                <a:ext cx="150050" cy="26000"/>
              </a:xfrm>
              <a:custGeom>
                <a:avLst/>
                <a:gdLst/>
                <a:ahLst/>
                <a:cxnLst/>
                <a:rect l="l" t="t" r="r" b="b"/>
                <a:pathLst>
                  <a:path w="6002" h="1040" extrusionOk="0">
                    <a:moveTo>
                      <a:pt x="4549" y="1"/>
                    </a:moveTo>
                    <a:cubicBezTo>
                      <a:pt x="4019" y="1"/>
                      <a:pt x="3440" y="22"/>
                      <a:pt x="2989" y="51"/>
                    </a:cubicBezTo>
                    <a:cubicBezTo>
                      <a:pt x="2485" y="73"/>
                      <a:pt x="1865" y="162"/>
                      <a:pt x="1346" y="162"/>
                    </a:cubicBezTo>
                    <a:cubicBezTo>
                      <a:pt x="1289" y="162"/>
                      <a:pt x="1234" y="161"/>
                      <a:pt x="1179" y="159"/>
                    </a:cubicBezTo>
                    <a:cubicBezTo>
                      <a:pt x="941" y="159"/>
                      <a:pt x="703" y="147"/>
                      <a:pt x="477" y="111"/>
                    </a:cubicBezTo>
                    <a:lnTo>
                      <a:pt x="191" y="87"/>
                    </a:lnTo>
                    <a:cubicBezTo>
                      <a:pt x="132" y="99"/>
                      <a:pt x="1" y="551"/>
                      <a:pt x="60" y="575"/>
                    </a:cubicBezTo>
                    <a:lnTo>
                      <a:pt x="358" y="682"/>
                    </a:lnTo>
                    <a:cubicBezTo>
                      <a:pt x="596" y="766"/>
                      <a:pt x="846" y="837"/>
                      <a:pt x="1096" y="885"/>
                    </a:cubicBezTo>
                    <a:cubicBezTo>
                      <a:pt x="1601" y="988"/>
                      <a:pt x="2121" y="1039"/>
                      <a:pt x="2638" y="1039"/>
                    </a:cubicBezTo>
                    <a:cubicBezTo>
                      <a:pt x="2779" y="1039"/>
                      <a:pt x="2920" y="1035"/>
                      <a:pt x="3061" y="1028"/>
                    </a:cubicBezTo>
                    <a:cubicBezTo>
                      <a:pt x="3644" y="980"/>
                      <a:pt x="4358" y="849"/>
                      <a:pt x="4930" y="742"/>
                    </a:cubicBezTo>
                    <a:cubicBezTo>
                      <a:pt x="5501" y="635"/>
                      <a:pt x="5942" y="575"/>
                      <a:pt x="5942" y="575"/>
                    </a:cubicBezTo>
                    <a:cubicBezTo>
                      <a:pt x="6001" y="551"/>
                      <a:pt x="6001" y="123"/>
                      <a:pt x="5930" y="75"/>
                    </a:cubicBezTo>
                    <a:cubicBezTo>
                      <a:pt x="5930" y="75"/>
                      <a:pt x="5478" y="16"/>
                      <a:pt x="4882" y="4"/>
                    </a:cubicBezTo>
                    <a:cubicBezTo>
                      <a:pt x="4775" y="2"/>
                      <a:pt x="4663" y="1"/>
                      <a:pt x="4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2"/>
              <p:cNvSpPr/>
              <p:nvPr/>
            </p:nvSpPr>
            <p:spPr>
              <a:xfrm>
                <a:off x="2359800" y="1242850"/>
                <a:ext cx="63425" cy="24500"/>
              </a:xfrm>
              <a:custGeom>
                <a:avLst/>
                <a:gdLst/>
                <a:ahLst/>
                <a:cxnLst/>
                <a:rect l="l" t="t" r="r" b="b"/>
                <a:pathLst>
                  <a:path w="2537" h="980" extrusionOk="0">
                    <a:moveTo>
                      <a:pt x="1275" y="0"/>
                    </a:moveTo>
                    <a:cubicBezTo>
                      <a:pt x="846" y="36"/>
                      <a:pt x="429" y="107"/>
                      <a:pt x="25" y="238"/>
                    </a:cubicBezTo>
                    <a:cubicBezTo>
                      <a:pt x="1" y="405"/>
                      <a:pt x="1" y="572"/>
                      <a:pt x="25" y="738"/>
                    </a:cubicBezTo>
                    <a:cubicBezTo>
                      <a:pt x="423" y="899"/>
                      <a:pt x="846" y="979"/>
                      <a:pt x="1269" y="979"/>
                    </a:cubicBezTo>
                    <a:cubicBezTo>
                      <a:pt x="1691" y="979"/>
                      <a:pt x="2114" y="899"/>
                      <a:pt x="2513" y="738"/>
                    </a:cubicBezTo>
                    <a:cubicBezTo>
                      <a:pt x="2537" y="572"/>
                      <a:pt x="2537" y="405"/>
                      <a:pt x="2513" y="238"/>
                    </a:cubicBezTo>
                    <a:cubicBezTo>
                      <a:pt x="2108" y="107"/>
                      <a:pt x="1691" y="36"/>
                      <a:pt x="1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2"/>
              <p:cNvSpPr/>
              <p:nvPr/>
            </p:nvSpPr>
            <p:spPr>
              <a:xfrm>
                <a:off x="2414875" y="1194525"/>
                <a:ext cx="71750" cy="24500"/>
              </a:xfrm>
              <a:custGeom>
                <a:avLst/>
                <a:gdLst/>
                <a:ahLst/>
                <a:cxnLst/>
                <a:rect l="l" t="t" r="r" b="b"/>
                <a:pathLst>
                  <a:path w="2870" h="980" extrusionOk="0">
                    <a:moveTo>
                      <a:pt x="1541" y="1"/>
                    </a:moveTo>
                    <a:cubicBezTo>
                      <a:pt x="1498" y="1"/>
                      <a:pt x="1457" y="2"/>
                      <a:pt x="1417" y="4"/>
                    </a:cubicBezTo>
                    <a:cubicBezTo>
                      <a:pt x="1084" y="40"/>
                      <a:pt x="774" y="123"/>
                      <a:pt x="477" y="254"/>
                    </a:cubicBezTo>
                    <a:cubicBezTo>
                      <a:pt x="191" y="385"/>
                      <a:pt x="0" y="493"/>
                      <a:pt x="0" y="493"/>
                    </a:cubicBezTo>
                    <a:cubicBezTo>
                      <a:pt x="24" y="659"/>
                      <a:pt x="72" y="814"/>
                      <a:pt x="155" y="969"/>
                    </a:cubicBezTo>
                    <a:lnTo>
                      <a:pt x="631" y="969"/>
                    </a:lnTo>
                    <a:cubicBezTo>
                      <a:pt x="806" y="969"/>
                      <a:pt x="1012" y="979"/>
                      <a:pt x="1208" y="979"/>
                    </a:cubicBezTo>
                    <a:cubicBezTo>
                      <a:pt x="1306" y="979"/>
                      <a:pt x="1401" y="977"/>
                      <a:pt x="1489" y="969"/>
                    </a:cubicBezTo>
                    <a:cubicBezTo>
                      <a:pt x="1941" y="909"/>
                      <a:pt x="2394" y="826"/>
                      <a:pt x="2846" y="707"/>
                    </a:cubicBezTo>
                    <a:cubicBezTo>
                      <a:pt x="2870" y="540"/>
                      <a:pt x="2870" y="373"/>
                      <a:pt x="2846" y="207"/>
                    </a:cubicBezTo>
                    <a:cubicBezTo>
                      <a:pt x="2846" y="207"/>
                      <a:pt x="2104" y="1"/>
                      <a:pt x="1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97" name="Google Shape;1097;p42"/>
          <p:cNvSpPr txBox="1">
            <a:spLocks noGrp="1"/>
          </p:cNvSpPr>
          <p:nvPr>
            <p:ph type="subTitle" idx="1"/>
          </p:nvPr>
        </p:nvSpPr>
        <p:spPr>
          <a:xfrm>
            <a:off x="7369633" y="3220601"/>
            <a:ext cx="2136400" cy="12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98" name="Google Shape;1098;p42"/>
          <p:cNvSpPr txBox="1">
            <a:spLocks noGrp="1"/>
          </p:cNvSpPr>
          <p:nvPr>
            <p:ph type="subTitle" idx="2"/>
          </p:nvPr>
        </p:nvSpPr>
        <p:spPr>
          <a:xfrm>
            <a:off x="2685900" y="3220601"/>
            <a:ext cx="2136400" cy="12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99" name="Google Shape;1099;p42"/>
          <p:cNvSpPr txBox="1">
            <a:spLocks noGrp="1"/>
          </p:cNvSpPr>
          <p:nvPr>
            <p:ph type="title" hasCustomPrompt="1"/>
          </p:nvPr>
        </p:nvSpPr>
        <p:spPr>
          <a:xfrm>
            <a:off x="1693967" y="1380239"/>
            <a:ext cx="8784000" cy="14408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9333" b="0">
                <a:latin typeface="Life Savers ExtraBold"/>
                <a:ea typeface="Life Savers ExtraBold"/>
                <a:cs typeface="Life Savers ExtraBold"/>
                <a:sym typeface="Life Savers ExtraBold"/>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849781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1147"/>
        <p:cNvGrpSpPr/>
        <p:nvPr/>
      </p:nvGrpSpPr>
      <p:grpSpPr>
        <a:xfrm>
          <a:off x="0" y="0"/>
          <a:ext cx="0" cy="0"/>
          <a:chOff x="0" y="0"/>
          <a:chExt cx="0" cy="0"/>
        </a:xfrm>
      </p:grpSpPr>
      <p:grpSp>
        <p:nvGrpSpPr>
          <p:cNvPr id="1148" name="Google Shape;1148;p45"/>
          <p:cNvGrpSpPr/>
          <p:nvPr/>
        </p:nvGrpSpPr>
        <p:grpSpPr>
          <a:xfrm>
            <a:off x="-509301" y="488802"/>
            <a:ext cx="13402045" cy="6503164"/>
            <a:chOff x="-381976" y="366601"/>
            <a:chExt cx="10051534" cy="4877373"/>
          </a:xfrm>
        </p:grpSpPr>
        <p:grpSp>
          <p:nvGrpSpPr>
            <p:cNvPr id="1149" name="Google Shape;1149;p45"/>
            <p:cNvGrpSpPr/>
            <p:nvPr/>
          </p:nvGrpSpPr>
          <p:grpSpPr>
            <a:xfrm>
              <a:off x="-381976" y="366601"/>
              <a:ext cx="1191651" cy="394928"/>
              <a:chOff x="223350" y="3354150"/>
              <a:chExt cx="1111200" cy="368300"/>
            </a:xfrm>
          </p:grpSpPr>
          <p:sp>
            <p:nvSpPr>
              <p:cNvPr id="1150" name="Google Shape;1150;p45"/>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1" name="Google Shape;1151;p45"/>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2" name="Google Shape;1152;p45"/>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3" name="Google Shape;1153;p45"/>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4" name="Google Shape;1154;p45"/>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nvGrpSpPr>
            <p:cNvPr id="1155" name="Google Shape;1155;p45"/>
            <p:cNvGrpSpPr/>
            <p:nvPr/>
          </p:nvGrpSpPr>
          <p:grpSpPr>
            <a:xfrm flipH="1">
              <a:off x="1017082" y="4655587"/>
              <a:ext cx="1319551" cy="588388"/>
              <a:chOff x="7624716" y="2969549"/>
              <a:chExt cx="1288247" cy="574373"/>
            </a:xfrm>
          </p:grpSpPr>
          <p:sp>
            <p:nvSpPr>
              <p:cNvPr id="1156" name="Google Shape;1156;p45"/>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7" name="Google Shape;1157;p45"/>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8" name="Google Shape;1158;p45"/>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9" name="Google Shape;1159;p45"/>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0" name="Google Shape;1160;p45"/>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1" name="Google Shape;1161;p45"/>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nvGrpSpPr>
            <p:cNvPr id="1162" name="Google Shape;1162;p45"/>
            <p:cNvGrpSpPr/>
            <p:nvPr/>
          </p:nvGrpSpPr>
          <p:grpSpPr>
            <a:xfrm flipH="1">
              <a:off x="8350007" y="4067187"/>
              <a:ext cx="1319551" cy="588388"/>
              <a:chOff x="7624716" y="2969549"/>
              <a:chExt cx="1288247" cy="574373"/>
            </a:xfrm>
          </p:grpSpPr>
          <p:sp>
            <p:nvSpPr>
              <p:cNvPr id="1163" name="Google Shape;1163;p45"/>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4" name="Google Shape;1164;p45"/>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5" name="Google Shape;1165;p45"/>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6" name="Google Shape;1166;p45"/>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7" name="Google Shape;1167;p45"/>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8" name="Google Shape;1168;p45"/>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1169" name="Google Shape;1169;p45"/>
            <p:cNvSpPr/>
            <p:nvPr/>
          </p:nvSpPr>
          <p:spPr>
            <a:xfrm>
              <a:off x="8167525" y="4977200"/>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70" name="Google Shape;1170;p45"/>
            <p:cNvSpPr/>
            <p:nvPr/>
          </p:nvSpPr>
          <p:spPr>
            <a:xfrm>
              <a:off x="7136800" y="46824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71" name="Google Shape;1171;p45"/>
            <p:cNvSpPr/>
            <p:nvPr/>
          </p:nvSpPr>
          <p:spPr>
            <a:xfrm>
              <a:off x="8385075" y="7615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72" name="Google Shape;1172;p45"/>
            <p:cNvSpPr/>
            <p:nvPr/>
          </p:nvSpPr>
          <p:spPr>
            <a:xfrm>
              <a:off x="939175" y="3999200"/>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73" name="Google Shape;1173;p45"/>
            <p:cNvSpPr/>
            <p:nvPr/>
          </p:nvSpPr>
          <p:spPr>
            <a:xfrm>
              <a:off x="1233225" y="41625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74" name="Google Shape;1174;p45"/>
            <p:cNvSpPr/>
            <p:nvPr/>
          </p:nvSpPr>
          <p:spPr>
            <a:xfrm>
              <a:off x="-307225" y="3039032"/>
              <a:ext cx="764416" cy="110964"/>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Tree>
    <p:extLst>
      <p:ext uri="{BB962C8B-B14F-4D97-AF65-F5344CB8AC3E}">
        <p14:creationId xmlns:p14="http://schemas.microsoft.com/office/powerpoint/2010/main" val="18276803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9"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848955" y="4325035"/>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1426200"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33">
                <a:latin typeface="Gloria Hallelujah"/>
                <a:ea typeface="Gloria Hallelujah"/>
                <a:cs typeface="Gloria Hallelujah"/>
                <a:sym typeface="Gloria Hallelujah"/>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400">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2pPr>
            <a:lvl3pPr lvl="2"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3pPr>
            <a:lvl4pPr lvl="3"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4pPr>
            <a:lvl5pPr lvl="4"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5pPr>
            <a:lvl6pPr lvl="5"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6pPr>
            <a:lvl7pPr lvl="6"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7pPr>
            <a:lvl8pPr lvl="7"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8pPr>
            <a:lvl9pPr lvl="8"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28262"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4" name="Google Shape;24;p2"/>
          <p:cNvGrpSpPr/>
          <p:nvPr/>
        </p:nvGrpSpPr>
        <p:grpSpPr>
          <a:xfrm>
            <a:off x="10412198" y="601815"/>
            <a:ext cx="716879"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30" name="Google Shape;30;p2"/>
          <p:cNvGrpSpPr/>
          <p:nvPr/>
        </p:nvGrpSpPr>
        <p:grpSpPr>
          <a:xfrm rot="-1922792">
            <a:off x="524983" y="5026056"/>
            <a:ext cx="1487999"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44" name="Google Shape;44;p2"/>
          <p:cNvSpPr/>
          <p:nvPr/>
        </p:nvSpPr>
        <p:spPr>
          <a:xfrm>
            <a:off x="511829" y="1008964"/>
            <a:ext cx="878281"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2"/>
          <p:cNvGrpSpPr/>
          <p:nvPr/>
        </p:nvGrpSpPr>
        <p:grpSpPr>
          <a:xfrm>
            <a:off x="11590065" y="2318030"/>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2"/>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2"/>
          <p:cNvGrpSpPr/>
          <p:nvPr/>
        </p:nvGrpSpPr>
        <p:grpSpPr>
          <a:xfrm>
            <a:off x="1717589" y="1017152"/>
            <a:ext cx="578191"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rot="-5400000">
            <a:off x="10361240" y="6130546"/>
            <a:ext cx="326429" cy="295697"/>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rot="581768">
            <a:off x="11084085" y="488031"/>
            <a:ext cx="623799"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2"/>
          <p:cNvGrpSpPr/>
          <p:nvPr/>
        </p:nvGrpSpPr>
        <p:grpSpPr>
          <a:xfrm>
            <a:off x="432499" y="3759130"/>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1557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58416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73818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1197637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6"/>
        <p:cNvGrpSpPr/>
        <p:nvPr/>
      </p:nvGrpSpPr>
      <p:grpSpPr>
        <a:xfrm>
          <a:off x="0" y="0"/>
          <a:ext cx="0" cy="0"/>
          <a:chOff x="0" y="0"/>
          <a:chExt cx="0" cy="0"/>
        </a:xfrm>
      </p:grpSpPr>
      <p:sp>
        <p:nvSpPr>
          <p:cNvPr id="47" name="Google Shape;47;p4"/>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48" name="Google Shape;48;p4"/>
          <p:cNvSpPr txBox="1">
            <a:spLocks noGrp="1"/>
          </p:cNvSpPr>
          <p:nvPr>
            <p:ph type="body" idx="1"/>
          </p:nvPr>
        </p:nvSpPr>
        <p:spPr>
          <a:xfrm>
            <a:off x="950967" y="1729867"/>
            <a:ext cx="10290000" cy="436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9" name="Google Shape;49;p4"/>
          <p:cNvSpPr/>
          <p:nvPr/>
        </p:nvSpPr>
        <p:spPr>
          <a:xfrm>
            <a:off x="-397533" y="6132567"/>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11328862" y="2188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11328862" y="54674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328862" y="874874"/>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1328862" y="12027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818133" y="280900"/>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335293" y="4964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10320834" y="55391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1200047" y="59382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1694133" y="260723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406700" y="41934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23523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07779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70" lvl="1"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54" lvl="2"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339" lvl="3"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924" lvl="4"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509" lvl="5"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7093" lvl="6"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678" lvl="7"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263" lvl="8"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11912183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89222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852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257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957590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116450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96035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21966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379152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jp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theme" Target="../theme/theme5.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image" Target="../media/image5.jpg"/><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theme" Target="../theme/theme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67"/>
            <a:ext cx="10290000" cy="637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1pPr>
            <a:lvl2pPr lvl="1"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2pPr>
            <a:lvl3pPr lvl="2"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3pPr>
            <a:lvl4pPr lvl="3"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4pPr>
            <a:lvl5pPr lvl="4"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5pPr>
            <a:lvl6pPr lvl="5"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6pPr>
            <a:lvl7pPr lvl="6"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7pPr>
            <a:lvl8pPr lvl="7"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8pPr>
            <a:lvl9pPr lvl="8"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9pPr>
          </a:lstStyle>
          <a:p>
            <a:endParaRPr/>
          </a:p>
        </p:txBody>
      </p:sp>
      <p:sp>
        <p:nvSpPr>
          <p:cNvPr id="7" name="Google Shape;7;p1"/>
          <p:cNvSpPr txBox="1">
            <a:spLocks noGrp="1"/>
          </p:cNvSpPr>
          <p:nvPr>
            <p:ph type="body" idx="1"/>
          </p:nvPr>
        </p:nvSpPr>
        <p:spPr>
          <a:xfrm>
            <a:off x="950967" y="1729867"/>
            <a:ext cx="10290000" cy="436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18203676"/>
      </p:ext>
    </p:extLst>
  </p:cSld>
  <p:clrMap bg1="lt1" tx1="dk1" bg2="dk2" tx2="lt2" accent1="accent1" accent2="accent2" accent3="accent3" accent4="accent4" accent5="accent5" accent6="accent6" hlink="hlink" folHlink="folHlink"/>
  <p:sldLayoutIdLst>
    <p:sldLayoutId id="2147483661" r:id="rId1"/>
    <p:sldLayoutId id="2147483665" r:id="rId2"/>
    <p:sldLayoutId id="2147483671" r:id="rId3"/>
    <p:sldLayoutId id="2147483673" r:id="rId4"/>
    <p:sldLayoutId id="2147483692" r:id="rId5"/>
    <p:sldLayoutId id="214748373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67"/>
            <a:ext cx="10290000" cy="637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1pPr>
            <a:lvl2pPr lvl="1"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2pPr>
            <a:lvl3pPr lvl="2"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3pPr>
            <a:lvl4pPr lvl="3"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4pPr>
            <a:lvl5pPr lvl="4"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5pPr>
            <a:lvl6pPr lvl="5"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6pPr>
            <a:lvl7pPr lvl="6"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7pPr>
            <a:lvl8pPr lvl="7"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8pPr>
            <a:lvl9pPr lvl="8"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9pPr>
          </a:lstStyle>
          <a:p>
            <a:endParaRPr/>
          </a:p>
        </p:txBody>
      </p:sp>
      <p:sp>
        <p:nvSpPr>
          <p:cNvPr id="7" name="Google Shape;7;p1"/>
          <p:cNvSpPr txBox="1">
            <a:spLocks noGrp="1"/>
          </p:cNvSpPr>
          <p:nvPr>
            <p:ph type="body" idx="1"/>
          </p:nvPr>
        </p:nvSpPr>
        <p:spPr>
          <a:xfrm>
            <a:off x="950967" y="1729867"/>
            <a:ext cx="10290000" cy="436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696582690"/>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60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59"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178838"/>
      </p:ext>
    </p:extLst>
  </p:cSld>
  <p:clrMap bg1="lt1" tx1="dk1" bg2="lt2" tx2="dk2" accent1="accent1" accent2="accent2" accent3="accent3" accent4="accent4" accent5="accent5" accent6="accent6" hlink="hlink" folHlink="folHlink"/>
  <p:sldLayoutIdLst>
    <p:sldLayoutId id="2147483747"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90267" y="575197"/>
            <a:ext cx="102116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1pPr>
            <a:lvl2pPr lvl="1"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2pPr>
            <a:lvl3pPr lvl="2"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3pPr>
            <a:lvl4pPr lvl="3"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4pPr>
            <a:lvl5pPr lvl="4"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5pPr>
            <a:lvl6pPr lvl="5"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6pPr>
            <a:lvl7pPr lvl="6"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7pPr>
            <a:lvl8pPr lvl="7"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8pPr>
            <a:lvl9pPr lvl="8"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9pPr>
          </a:lstStyle>
          <a:p>
            <a:endParaRPr/>
          </a:p>
        </p:txBody>
      </p:sp>
      <p:sp>
        <p:nvSpPr>
          <p:cNvPr id="7" name="Google Shape;7;p1"/>
          <p:cNvSpPr txBox="1">
            <a:spLocks noGrp="1"/>
          </p:cNvSpPr>
          <p:nvPr>
            <p:ph type="body" idx="1"/>
          </p:nvPr>
        </p:nvSpPr>
        <p:spPr>
          <a:xfrm>
            <a:off x="1126533" y="1536633"/>
            <a:ext cx="9938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1pPr>
            <a:lvl2pPr marL="914400" lvl="1"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1727096292"/>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2725951005"/>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53.xml"/><Relationship Id="rId1" Type="http://schemas.openxmlformats.org/officeDocument/2006/relationships/themeOverride" Target="../theme/themeOverride1.x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3.png"/><Relationship Id="rId5" Type="http://schemas.openxmlformats.org/officeDocument/2006/relationships/slide" Target="slide1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3.png"/><Relationship Id="rId5" Type="http://schemas.openxmlformats.org/officeDocument/2006/relationships/slide" Target="slide1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17.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17.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alpha val="35818"/>
          </a:schemeClr>
        </a:solidFill>
        <a:effectLst/>
      </p:bgPr>
    </p:bg>
    <p:spTree>
      <p:nvGrpSpPr>
        <p:cNvPr id="1" name="Shape 1539"/>
        <p:cNvGrpSpPr/>
        <p:nvPr/>
      </p:nvGrpSpPr>
      <p:grpSpPr>
        <a:xfrm>
          <a:off x="0" y="0"/>
          <a:ext cx="0" cy="0"/>
          <a:chOff x="0" y="0"/>
          <a:chExt cx="0" cy="0"/>
        </a:xfrm>
      </p:grpSpPr>
      <p:pic>
        <p:nvPicPr>
          <p:cNvPr id="3" name="Picture 2">
            <a:extLst>
              <a:ext uri="{FF2B5EF4-FFF2-40B4-BE49-F238E27FC236}">
                <a16:creationId xmlns:a16="http://schemas.microsoft.com/office/drawing/2014/main" id="{2D1D7ED4-F7C6-534E-9539-C8AE83830A07}"/>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9C6DFEC-CA79-6F47-99C2-464D998324F0}"/>
              </a:ext>
            </a:extLst>
          </p:cNvPr>
          <p:cNvSpPr/>
          <p:nvPr/>
        </p:nvSpPr>
        <p:spPr>
          <a:xfrm>
            <a:off x="2297205" y="2240423"/>
            <a:ext cx="7597593"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12760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78"/>
        <p:cNvGrpSpPr/>
        <p:nvPr/>
      </p:nvGrpSpPr>
      <p:grpSpPr>
        <a:xfrm>
          <a:off x="0" y="0"/>
          <a:ext cx="0" cy="0"/>
          <a:chOff x="0" y="0"/>
          <a:chExt cx="0" cy="0"/>
        </a:xfrm>
      </p:grpSpPr>
      <p:grpSp>
        <p:nvGrpSpPr>
          <p:cNvPr id="10" name="Group 9">
            <a:extLst>
              <a:ext uri="{FF2B5EF4-FFF2-40B4-BE49-F238E27FC236}">
                <a16:creationId xmlns:a16="http://schemas.microsoft.com/office/drawing/2014/main" id="{1AB74057-968B-A545-9FA5-E434B5D84A84}"/>
              </a:ext>
            </a:extLst>
          </p:cNvPr>
          <p:cNvGrpSpPr/>
          <p:nvPr/>
        </p:nvGrpSpPr>
        <p:grpSpPr>
          <a:xfrm>
            <a:off x="237506" y="0"/>
            <a:ext cx="10830297" cy="938151"/>
            <a:chOff x="237506" y="0"/>
            <a:chExt cx="10830297" cy="938151"/>
          </a:xfrm>
        </p:grpSpPr>
        <p:sp>
          <p:nvSpPr>
            <p:cNvPr id="6" name="Rounded Rectangle 5">
              <a:extLst>
                <a:ext uri="{FF2B5EF4-FFF2-40B4-BE49-F238E27FC236}">
                  <a16:creationId xmlns:a16="http://schemas.microsoft.com/office/drawing/2014/main" id="{C0A4BCE8-6422-A44C-AA54-D2383A09796B}"/>
                </a:ext>
              </a:extLst>
            </p:cNvPr>
            <p:cNvSpPr/>
            <p:nvPr/>
          </p:nvSpPr>
          <p:spPr>
            <a:xfrm>
              <a:off x="237506" y="0"/>
              <a:ext cx="10830297" cy="9381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8FF792DB-8095-FD45-8161-2422BF94276E}"/>
                </a:ext>
              </a:extLst>
            </p:cNvPr>
            <p:cNvSpPr/>
            <p:nvPr/>
          </p:nvSpPr>
          <p:spPr>
            <a:xfrm>
              <a:off x="350272" y="129187"/>
              <a:ext cx="10604763" cy="584775"/>
            </a:xfrm>
            <a:prstGeom prst="rect">
              <a:avLst/>
            </a:prstGeom>
          </p:spPr>
          <p:txBody>
            <a:bodyPr wrap="none">
              <a:spAutoFit/>
            </a:bodyPr>
            <a:lstStyle/>
            <a:p>
              <a:pPr lvl="0"/>
              <a:r>
                <a:rPr lang="en-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Chủ trương của Hội nghị ban thường vụ Trung ương Đảng</a:t>
              </a:r>
              <a:r>
                <a:rPr lang="en-VN" sz="3200" b="1" dirty="0">
                  <a:solidFill>
                    <a:srgbClr val="0070C0"/>
                  </a:solidFill>
                  <a:latin typeface="Times New Roman" panose="02020603050405020304" pitchFamily="18" charset="0"/>
                  <a:cs typeface="Times New Roman" panose="02020603050405020304" pitchFamily="18" charset="0"/>
                </a:rPr>
                <a:t> </a:t>
              </a:r>
            </a:p>
          </p:txBody>
        </p:sp>
      </p:grpSp>
      <p:sp>
        <p:nvSpPr>
          <p:cNvPr id="8" name="1">
            <a:extLst>
              <a:ext uri="{FF2B5EF4-FFF2-40B4-BE49-F238E27FC236}">
                <a16:creationId xmlns:a16="http://schemas.microsoft.com/office/drawing/2014/main" id="{F00A63C5-2815-204C-92F1-C2C5622AF0B9}"/>
              </a:ext>
            </a:extLst>
          </p:cNvPr>
          <p:cNvSpPr/>
          <p:nvPr/>
        </p:nvSpPr>
        <p:spPr>
          <a:xfrm>
            <a:off x="-1" y="1199408"/>
            <a:ext cx="2256313" cy="795646"/>
          </a:xfrm>
          <a:prstGeom prst="homePlate">
            <a:avLst>
              <a:gd name="adj" fmla="val 57463"/>
            </a:avLst>
          </a:prstGeom>
          <a:solidFill>
            <a:schemeClr val="accent4">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ea typeface="Calibri" panose="020F0502020204030204" pitchFamily="34" charset="0"/>
              </a:rPr>
              <a:t>R</a:t>
            </a:r>
            <a:r>
              <a:rPr lang="en-VN" sz="2400" dirty="0">
                <a:latin typeface="Times New Roman" panose="02020603050405020304" pitchFamily="18" charset="0"/>
                <a:ea typeface="Calibri" panose="020F0502020204030204" pitchFamily="34" charset="0"/>
              </a:rPr>
              <a:t>a chỉ thị</a:t>
            </a:r>
            <a:endParaRPr lang="en-VN" sz="2400" dirty="0"/>
          </a:p>
        </p:txBody>
      </p:sp>
      <p:sp>
        <p:nvSpPr>
          <p:cNvPr id="18" name="2">
            <a:extLst>
              <a:ext uri="{FF2B5EF4-FFF2-40B4-BE49-F238E27FC236}">
                <a16:creationId xmlns:a16="http://schemas.microsoft.com/office/drawing/2014/main" id="{1DAC6EB6-1F35-954F-A010-1AE98D2460F6}"/>
              </a:ext>
            </a:extLst>
          </p:cNvPr>
          <p:cNvSpPr/>
          <p:nvPr/>
        </p:nvSpPr>
        <p:spPr>
          <a:xfrm>
            <a:off x="0" y="2458853"/>
            <a:ext cx="2256313" cy="795646"/>
          </a:xfrm>
          <a:prstGeom prst="homePlate">
            <a:avLst>
              <a:gd name="adj" fmla="val 57463"/>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ea typeface="Calibri" panose="020F0502020204030204" pitchFamily="34" charset="0"/>
              </a:rPr>
              <a:t>Xác định kẻ thù</a:t>
            </a:r>
            <a:endParaRPr lang="en-VN" sz="2400" dirty="0"/>
          </a:p>
        </p:txBody>
      </p:sp>
      <p:sp>
        <p:nvSpPr>
          <p:cNvPr id="19" name="3">
            <a:extLst>
              <a:ext uri="{FF2B5EF4-FFF2-40B4-BE49-F238E27FC236}">
                <a16:creationId xmlns:a16="http://schemas.microsoft.com/office/drawing/2014/main" id="{F6AEAF0E-73DD-3343-BA93-27776CF03B5D}"/>
              </a:ext>
            </a:extLst>
          </p:cNvPr>
          <p:cNvSpPr/>
          <p:nvPr/>
        </p:nvSpPr>
        <p:spPr>
          <a:xfrm>
            <a:off x="-1" y="3718298"/>
            <a:ext cx="2256313" cy="795646"/>
          </a:xfrm>
          <a:prstGeom prst="homePlate">
            <a:avLst>
              <a:gd name="adj" fmla="val 57463"/>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ea typeface="Calibri" panose="020F0502020204030204" pitchFamily="34" charset="0"/>
              </a:rPr>
              <a:t>Khẩu hiệu </a:t>
            </a:r>
            <a:endParaRPr lang="en-VN" sz="2400" dirty="0"/>
          </a:p>
        </p:txBody>
      </p:sp>
      <p:sp>
        <p:nvSpPr>
          <p:cNvPr id="20" name="4">
            <a:extLst>
              <a:ext uri="{FF2B5EF4-FFF2-40B4-BE49-F238E27FC236}">
                <a16:creationId xmlns:a16="http://schemas.microsoft.com/office/drawing/2014/main" id="{F711B4C6-AFE1-8E40-AB9A-3BBB3AA11E39}"/>
              </a:ext>
            </a:extLst>
          </p:cNvPr>
          <p:cNvSpPr/>
          <p:nvPr/>
        </p:nvSpPr>
        <p:spPr>
          <a:xfrm>
            <a:off x="-1" y="4977744"/>
            <a:ext cx="2256313" cy="795646"/>
          </a:xfrm>
          <a:prstGeom prst="homePlate">
            <a:avLst>
              <a:gd name="adj" fmla="val 57463"/>
            </a:avLst>
          </a:prstGeom>
          <a:solidFill>
            <a:schemeClr val="accent4">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ea typeface="Calibri" panose="020F0502020204030204" pitchFamily="34" charset="0"/>
              </a:rPr>
              <a:t>P</a:t>
            </a:r>
            <a:r>
              <a:rPr lang="en-VN" sz="2400" dirty="0">
                <a:latin typeface="Times New Roman" panose="02020603050405020304" pitchFamily="18" charset="0"/>
                <a:ea typeface="Calibri" panose="020F0502020204030204" pitchFamily="34" charset="0"/>
              </a:rPr>
              <a:t>hát động phong trào</a:t>
            </a:r>
            <a:endParaRPr lang="en-VN" sz="2400" dirty="0"/>
          </a:p>
        </p:txBody>
      </p:sp>
      <p:sp>
        <p:nvSpPr>
          <p:cNvPr id="9" name="Terminator 8">
            <a:extLst>
              <a:ext uri="{FF2B5EF4-FFF2-40B4-BE49-F238E27FC236}">
                <a16:creationId xmlns:a16="http://schemas.microsoft.com/office/drawing/2014/main" id="{7711B076-093A-3941-913E-F9FFCB47FB08}"/>
              </a:ext>
            </a:extLst>
          </p:cNvPr>
          <p:cNvSpPr/>
          <p:nvPr/>
        </p:nvSpPr>
        <p:spPr>
          <a:xfrm>
            <a:off x="2612572" y="1146300"/>
            <a:ext cx="7208322" cy="938150"/>
          </a:xfrm>
          <a:prstGeom prst="flowChartTerminator">
            <a:avLst/>
          </a:prstGeom>
          <a:solidFill>
            <a:schemeClr val="accent4">
              <a:lumMod val="40000"/>
              <a:lumOff val="60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endParaRPr lang="en-VN" sz="2400" dirty="0">
              <a:latin typeface="Times New Roman" panose="02020603050405020304" pitchFamily="18" charset="0"/>
              <a:cs typeface="Times New Roman" panose="02020603050405020304" pitchFamily="18" charset="0"/>
            </a:endParaRPr>
          </a:p>
        </p:txBody>
      </p:sp>
      <p:sp>
        <p:nvSpPr>
          <p:cNvPr id="22" name="Terminator 21">
            <a:extLst>
              <a:ext uri="{FF2B5EF4-FFF2-40B4-BE49-F238E27FC236}">
                <a16:creationId xmlns:a16="http://schemas.microsoft.com/office/drawing/2014/main" id="{B720D568-02C1-BC44-A10A-1948D7AE5C95}"/>
              </a:ext>
            </a:extLst>
          </p:cNvPr>
          <p:cNvSpPr/>
          <p:nvPr/>
        </p:nvSpPr>
        <p:spPr>
          <a:xfrm>
            <a:off x="2612572" y="2376387"/>
            <a:ext cx="7208322" cy="938150"/>
          </a:xfrm>
          <a:prstGeom prst="flowChartTerminator">
            <a:avLst/>
          </a:prstGeom>
          <a:solidFill>
            <a:schemeClr val="accent4">
              <a:lumMod val="40000"/>
              <a:lumOff val="60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a:t>
            </a:r>
            <a:endParaRPr lang="en-VN" sz="2400" dirty="0">
              <a:latin typeface="Times New Roman" panose="02020603050405020304" pitchFamily="18" charset="0"/>
              <a:cs typeface="Times New Roman" panose="02020603050405020304" pitchFamily="18" charset="0"/>
            </a:endParaRPr>
          </a:p>
        </p:txBody>
      </p:sp>
      <p:sp>
        <p:nvSpPr>
          <p:cNvPr id="23" name="Terminator 22">
            <a:extLst>
              <a:ext uri="{FF2B5EF4-FFF2-40B4-BE49-F238E27FC236}">
                <a16:creationId xmlns:a16="http://schemas.microsoft.com/office/drawing/2014/main" id="{3989F820-5AC0-7845-ABEF-2837257FC378}"/>
              </a:ext>
            </a:extLst>
          </p:cNvPr>
          <p:cNvSpPr/>
          <p:nvPr/>
        </p:nvSpPr>
        <p:spPr>
          <a:xfrm>
            <a:off x="2612572" y="3606474"/>
            <a:ext cx="7208322" cy="938150"/>
          </a:xfrm>
          <a:prstGeom prst="flowChartTerminator">
            <a:avLst/>
          </a:prstGeom>
          <a:solidFill>
            <a:schemeClr val="accent4">
              <a:lumMod val="40000"/>
              <a:lumOff val="60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endParaRPr lang="en-VN" sz="2400" dirty="0">
              <a:latin typeface="Times New Roman" panose="02020603050405020304" pitchFamily="18" charset="0"/>
              <a:cs typeface="Times New Roman" panose="02020603050405020304" pitchFamily="18" charset="0"/>
            </a:endParaRPr>
          </a:p>
        </p:txBody>
      </p:sp>
      <p:sp>
        <p:nvSpPr>
          <p:cNvPr id="24" name="Terminator 23">
            <a:extLst>
              <a:ext uri="{FF2B5EF4-FFF2-40B4-BE49-F238E27FC236}">
                <a16:creationId xmlns:a16="http://schemas.microsoft.com/office/drawing/2014/main" id="{37AEFCA8-78EF-FA40-A407-964425D8101F}"/>
              </a:ext>
            </a:extLst>
          </p:cNvPr>
          <p:cNvSpPr/>
          <p:nvPr/>
        </p:nvSpPr>
        <p:spPr>
          <a:xfrm>
            <a:off x="2612572" y="4836561"/>
            <a:ext cx="7208322" cy="938150"/>
          </a:xfrm>
          <a:prstGeom prst="flowChartTerminator">
            <a:avLst/>
          </a:prstGeom>
          <a:solidFill>
            <a:schemeClr val="accent4">
              <a:lumMod val="40000"/>
              <a:lumOff val="60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latin typeface="Times New Roman" panose="02020603050405020304" pitchFamily="18" charset="0"/>
                <a:cs typeface="Times New Roman" panose="02020603050405020304" pitchFamily="18" charset="0"/>
              </a:rPr>
              <a:t>Phát động cao trào “kháng Nhật, cứu nước” </a:t>
            </a:r>
            <a:endParaRPr lang="en-VN" sz="2400"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F0F71BD6-E718-1945-8482-E3CFBF4130DC}"/>
              </a:ext>
            </a:extLst>
          </p:cNvPr>
          <p:cNvGrpSpPr/>
          <p:nvPr/>
        </p:nvGrpSpPr>
        <p:grpSpPr>
          <a:xfrm>
            <a:off x="0" y="6066648"/>
            <a:ext cx="12192000" cy="791352"/>
            <a:chOff x="0" y="6066648"/>
            <a:chExt cx="12192000" cy="791352"/>
          </a:xfrm>
        </p:grpSpPr>
        <p:sp>
          <p:nvSpPr>
            <p:cNvPr id="12" name="Rounded Rectangle 11">
              <a:extLst>
                <a:ext uri="{FF2B5EF4-FFF2-40B4-BE49-F238E27FC236}">
                  <a16:creationId xmlns:a16="http://schemas.microsoft.com/office/drawing/2014/main" id="{FB52D4F3-BF9C-F546-AFFE-6A90E5BDF59D}"/>
                </a:ext>
              </a:extLst>
            </p:cNvPr>
            <p:cNvSpPr/>
            <p:nvPr/>
          </p:nvSpPr>
          <p:spPr>
            <a:xfrm>
              <a:off x="0" y="6066648"/>
              <a:ext cx="12192000" cy="7913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 name="Rectangle 10">
              <a:extLst>
                <a:ext uri="{FF2B5EF4-FFF2-40B4-BE49-F238E27FC236}">
                  <a16:creationId xmlns:a16="http://schemas.microsoft.com/office/drawing/2014/main" id="{F2CD917F-8CFF-B34E-B383-CD1E9636707D}"/>
                </a:ext>
              </a:extLst>
            </p:cNvPr>
            <p:cNvSpPr/>
            <p:nvPr/>
          </p:nvSpPr>
          <p:spPr>
            <a:xfrm>
              <a:off x="0" y="6237188"/>
              <a:ext cx="12192000" cy="461665"/>
            </a:xfrm>
            <a:prstGeom prst="rect">
              <a:avLst/>
            </a:prstGeom>
          </p:spPr>
          <p:txBody>
            <a:bodyPr wrap="square">
              <a:spAutoFit/>
            </a:bodyPr>
            <a:lstStyle/>
            <a:p>
              <a:r>
                <a:rPr lang="vi-VN" sz="2400" b="1" dirty="0">
                  <a:solidFill>
                    <a:srgbClr val="C00000"/>
                  </a:solidFill>
                  <a:latin typeface="Times New Roman" panose="02020603050405020304" pitchFamily="18" charset="0"/>
                  <a:cs typeface="Times New Roman" panose="02020603050405020304" pitchFamily="18" charset="0"/>
                </a:rPr>
                <a:t>Giữa lúc cao trào kháng Nhật dâng cao, những chủ trương trên của Đảng đã có tác dụng gì?</a:t>
              </a:r>
              <a:endParaRPr lang="en-VN" sz="2400" b="1" dirty="0">
                <a:solidFill>
                  <a:srgbClr val="C0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 presetClass="entr" presetSubtype="2" fill="hold" grpId="0" nodeType="click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2" presetClass="entr" presetSubtype="2" fill="hold" grpId="0" nodeType="clickEffect" p14:presetBounceEnd="50000">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14:bounceEnd="50000">
                                          <p:cBhvr additive="base">
                                            <p:cTn id="41"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2" presetClass="entr" presetSubtype="2" fill="hold" grpId="0" nodeType="clickEffect" p14:presetBounceEnd="50000">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14:bounceEnd="50000">
                                          <p:cBhvr additive="base">
                                            <p:cTn id="48" dur="500" fill="hold"/>
                                            <p:tgtEl>
                                              <p:spTgt spid="23"/>
                                            </p:tgtEl>
                                            <p:attrNameLst>
                                              <p:attrName>ppt_x</p:attrName>
                                            </p:attrNameLst>
                                          </p:cBhvr>
                                          <p:tavLst>
                                            <p:tav tm="0">
                                              <p:val>
                                                <p:strVal val="1+#ppt_w/2"/>
                                              </p:val>
                                            </p:tav>
                                            <p:tav tm="100000">
                                              <p:val>
                                                <p:strVal val="#ppt_x"/>
                                              </p:val>
                                            </p:tav>
                                          </p:tavLst>
                                        </p:anim>
                                        <p:anim calcmode="lin" valueType="num" p14:bounceEnd="50000">
                                          <p:cBhvr additive="base">
                                            <p:cTn id="49"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 presetClass="entr" presetSubtype="2" fill="hold" grpId="0" nodeType="clickEffect" p14:presetBounceEnd="50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50000">
                                          <p:cBhvr additive="base">
                                            <p:cTn id="55"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5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
                      </p:tgtEl>
                    </p:cond>
                  </p:nextCondLst>
                </p:seq>
              </p:childTnLst>
            </p:cTn>
          </p:par>
        </p:tnLst>
        <p:bldLst>
          <p:bldP spid="8" grpId="0" animBg="1"/>
          <p:bldP spid="18" grpId="0" animBg="1"/>
          <p:bldP spid="19" grpId="0" animBg="1"/>
          <p:bldP spid="20" grpId="0" animBg="1"/>
          <p:bldP spid="9" grpId="0" animBg="1"/>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1+#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1+#ppt_w/2"/>
                                              </p:val>
                                            </p:tav>
                                            <p:tav tm="100000">
                                              <p:val>
                                                <p:strVal val="#ppt_x"/>
                                              </p:val>
                                            </p:tav>
                                          </p:tavLst>
                                        </p:anim>
                                        <p:anim calcmode="lin" valueType="num">
                                          <p:cBhvr additive="base">
                                            <p:cTn id="49"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
                      </p:tgtEl>
                    </p:cond>
                  </p:nextCondLst>
                </p:seq>
              </p:childTnLst>
            </p:cTn>
          </p:par>
        </p:tnLst>
        <p:bldLst>
          <p:bldP spid="8" grpId="0" animBg="1"/>
          <p:bldP spid="18" grpId="0" animBg="1"/>
          <p:bldP spid="19" grpId="0" animBg="1"/>
          <p:bldP spid="20" grpId="0" animBg="1"/>
          <p:bldP spid="9" grpId="0" animBg="1"/>
          <p:bldP spid="22" grpId="0" animBg="1"/>
          <p:bldP spid="23" grpId="0" animBg="1"/>
          <p:bldP spid="2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ỉ thị của Ban Thường vụ Trung ương Đảng Cộng sản Đông Dương ngày 12/3/1945 “Nhật, Pháp bắn nhau và hành động của chúng ta”. Ảnh (m.tapchiqptd.vn)">
            <a:extLst>
              <a:ext uri="{FF2B5EF4-FFF2-40B4-BE49-F238E27FC236}">
                <a16:creationId xmlns:a16="http://schemas.microsoft.com/office/drawing/2014/main" id="{55014963-A9B9-784E-B43C-4A67C9EED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605948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Đồng chí Trường Chinh với Chỉ thị &amp;quot;Nhật - Pháp bắn nhau và hành động của  chúng ta&amp;quot; (kỳ 1) - Báo Nam Định điện tử">
            <a:extLst>
              <a:ext uri="{FF2B5EF4-FFF2-40B4-BE49-F238E27FC236}">
                <a16:creationId xmlns:a16="http://schemas.microsoft.com/office/drawing/2014/main" id="{D76A97A2-694C-3A49-85C2-2CF28D728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0"/>
            <a:ext cx="6132512" cy="57751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CC6994C-AA3B-254B-BCE6-70B57B29B5C6}"/>
              </a:ext>
            </a:extLst>
          </p:cNvPr>
          <p:cNvSpPr/>
          <p:nvPr/>
        </p:nvSpPr>
        <p:spPr>
          <a:xfrm>
            <a:off x="6183398" y="5748498"/>
            <a:ext cx="5935579" cy="1200329"/>
          </a:xfrm>
          <a:prstGeom prst="rect">
            <a:avLst/>
          </a:prstGeom>
        </p:spPr>
        <p:txBody>
          <a:bodyPr wrap="square">
            <a:spAutoFit/>
          </a:bodyPr>
          <a:lstStyle/>
          <a:p>
            <a:pPr algn="ctr"/>
            <a:r>
              <a:rPr lang="vi-VN" sz="2400" b="1" dirty="0">
                <a:solidFill>
                  <a:srgbClr val="0070C0"/>
                </a:solidFill>
                <a:latin typeface="Times New Roman" panose="02020603050405020304" pitchFamily="18" charset="0"/>
                <a:cs typeface="Times New Roman" panose="02020603050405020304" pitchFamily="18" charset="0"/>
              </a:rPr>
              <a:t>Chủ tịch Hồ Chí Minh và các đồng chí Trường Chinh, Phạm Văn Đồng, Võ Nguyên Giáp tại Chiến khu Việt Bắc.</a:t>
            </a:r>
            <a:endParaRPr lang="en-VN"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691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750" fill="hold"/>
                                        <p:tgtEl>
                                          <p:spTgt spid="12290"/>
                                        </p:tgtEl>
                                        <p:attrNameLst>
                                          <p:attrName>ppt_w</p:attrName>
                                        </p:attrNameLst>
                                      </p:cBhvr>
                                      <p:tavLst>
                                        <p:tav tm="0">
                                          <p:val>
                                            <p:fltVal val="0"/>
                                          </p:val>
                                        </p:tav>
                                        <p:tav tm="100000">
                                          <p:val>
                                            <p:strVal val="#ppt_w"/>
                                          </p:val>
                                        </p:tav>
                                      </p:tavLst>
                                    </p:anim>
                                    <p:anim calcmode="lin" valueType="num">
                                      <p:cBhvr>
                                        <p:cTn id="8" dur="750" fill="hold"/>
                                        <p:tgtEl>
                                          <p:spTgt spid="12290"/>
                                        </p:tgtEl>
                                        <p:attrNameLst>
                                          <p:attrName>ppt_h</p:attrName>
                                        </p:attrNameLst>
                                      </p:cBhvr>
                                      <p:tavLst>
                                        <p:tav tm="0">
                                          <p:val>
                                            <p:fltVal val="0"/>
                                          </p:val>
                                        </p:tav>
                                        <p:tav tm="100000">
                                          <p:val>
                                            <p:strVal val="#ppt_h"/>
                                          </p:val>
                                        </p:tav>
                                      </p:tavLst>
                                    </p:anim>
                                    <p:anim calcmode="lin" valueType="num">
                                      <p:cBhvr>
                                        <p:cTn id="9" dur="750" fill="hold"/>
                                        <p:tgtEl>
                                          <p:spTgt spid="12290"/>
                                        </p:tgtEl>
                                        <p:attrNameLst>
                                          <p:attrName>style.rotation</p:attrName>
                                        </p:attrNameLst>
                                      </p:cBhvr>
                                      <p:tavLst>
                                        <p:tav tm="0">
                                          <p:val>
                                            <p:fltVal val="90"/>
                                          </p:val>
                                        </p:tav>
                                        <p:tav tm="100000">
                                          <p:val>
                                            <p:fltVal val="0"/>
                                          </p:val>
                                        </p:tav>
                                      </p:tavLst>
                                    </p:anim>
                                    <p:animEffect transition="in" filter="fade">
                                      <p:cBhvr>
                                        <p:cTn id="10" dur="750"/>
                                        <p:tgtEl>
                                          <p:spTgt spid="12290"/>
                                        </p:tgtEl>
                                      </p:cBhvr>
                                    </p:animEffect>
                                  </p:childTnLst>
                                </p:cTn>
                              </p:par>
                              <p:par>
                                <p:cTn id="11" presetID="31" presetClass="entr" presetSubtype="0" fill="hold" nodeType="with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p:cTn id="13" dur="750" fill="hold"/>
                                        <p:tgtEl>
                                          <p:spTgt spid="12292"/>
                                        </p:tgtEl>
                                        <p:attrNameLst>
                                          <p:attrName>ppt_w</p:attrName>
                                        </p:attrNameLst>
                                      </p:cBhvr>
                                      <p:tavLst>
                                        <p:tav tm="0">
                                          <p:val>
                                            <p:fltVal val="0"/>
                                          </p:val>
                                        </p:tav>
                                        <p:tav tm="100000">
                                          <p:val>
                                            <p:strVal val="#ppt_w"/>
                                          </p:val>
                                        </p:tav>
                                      </p:tavLst>
                                    </p:anim>
                                    <p:anim calcmode="lin" valueType="num">
                                      <p:cBhvr>
                                        <p:cTn id="14" dur="750" fill="hold"/>
                                        <p:tgtEl>
                                          <p:spTgt spid="12292"/>
                                        </p:tgtEl>
                                        <p:attrNameLst>
                                          <p:attrName>ppt_h</p:attrName>
                                        </p:attrNameLst>
                                      </p:cBhvr>
                                      <p:tavLst>
                                        <p:tav tm="0">
                                          <p:val>
                                            <p:fltVal val="0"/>
                                          </p:val>
                                        </p:tav>
                                        <p:tav tm="100000">
                                          <p:val>
                                            <p:strVal val="#ppt_h"/>
                                          </p:val>
                                        </p:tav>
                                      </p:tavLst>
                                    </p:anim>
                                    <p:anim calcmode="lin" valueType="num">
                                      <p:cBhvr>
                                        <p:cTn id="15" dur="750" fill="hold"/>
                                        <p:tgtEl>
                                          <p:spTgt spid="12292"/>
                                        </p:tgtEl>
                                        <p:attrNameLst>
                                          <p:attrName>style.rotation</p:attrName>
                                        </p:attrNameLst>
                                      </p:cBhvr>
                                      <p:tavLst>
                                        <p:tav tm="0">
                                          <p:val>
                                            <p:fltVal val="90"/>
                                          </p:val>
                                        </p:tav>
                                        <p:tav tm="100000">
                                          <p:val>
                                            <p:fltVal val="0"/>
                                          </p:val>
                                        </p:tav>
                                      </p:tavLst>
                                    </p:anim>
                                    <p:animEffect transition="in" filter="fade">
                                      <p:cBhvr>
                                        <p:cTn id="16" dur="750"/>
                                        <p:tgtEl>
                                          <p:spTgt spid="1229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 calcmode="lin" valueType="num">
                                      <p:cBhvr>
                                        <p:cTn id="21" dur="750" fill="hold"/>
                                        <p:tgtEl>
                                          <p:spTgt spid="2"/>
                                        </p:tgtEl>
                                        <p:attrNameLst>
                                          <p:attrName>style.rotation</p:attrName>
                                        </p:attrNameLst>
                                      </p:cBhvr>
                                      <p:tavLst>
                                        <p:tav tm="0">
                                          <p:val>
                                            <p:fltVal val="90"/>
                                          </p:val>
                                        </p:tav>
                                        <p:tav tm="100000">
                                          <p:val>
                                            <p:fltVal val="0"/>
                                          </p:val>
                                        </p:tav>
                                      </p:tavLst>
                                    </p:anim>
                                    <p:animEffect transition="in" filter="fade">
                                      <p:cBhvr>
                                        <p:cTn id="22"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ỉ thị nhật pháp bắn nhau.mp4" descr="chỉ thị nhật pháp bắn nhau.mp4">
            <a:hlinkClick r:id="" action="ppaction://media"/>
            <a:extLst>
              <a:ext uri="{FF2B5EF4-FFF2-40B4-BE49-F238E27FC236}">
                <a16:creationId xmlns:a16="http://schemas.microsoft.com/office/drawing/2014/main" id="{7D7D4101-60FC-074A-915E-716E29D8E9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2513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 name="Rectangle 1">
            <a:extLst>
              <a:ext uri="{FF2B5EF4-FFF2-40B4-BE49-F238E27FC236}">
                <a16:creationId xmlns:a16="http://schemas.microsoft.com/office/drawing/2014/main" id="{DA419721-D936-5D4C-938F-B0266F1785EF}"/>
              </a:ext>
            </a:extLst>
          </p:cNvPr>
          <p:cNvSpPr/>
          <p:nvPr/>
        </p:nvSpPr>
        <p:spPr>
          <a:xfrm>
            <a:off x="0" y="0"/>
            <a:ext cx="10747169" cy="6858000"/>
          </a:xfrm>
          <a:prstGeom prst="rect">
            <a:avLst/>
          </a:prstGeom>
          <a:solidFill>
            <a:srgbClr val="30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1334EC18-BBD7-D949-8A3B-3966AAC9EC7B}"/>
              </a:ext>
            </a:extLst>
          </p:cNvPr>
          <p:cNvSpPr/>
          <p:nvPr/>
        </p:nvSpPr>
        <p:spPr>
          <a:xfrm>
            <a:off x="-187325" y="1091912"/>
            <a:ext cx="710473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II. Cao trào kháng Nhật cứu nước tiến tới tổng khởi nghĩa tháng Tám năm 1945</a:t>
            </a:r>
            <a:endParaRPr kumimoji="0" lang="en-VN"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8999135-B6D3-7C4B-93F0-BE79E799CE37}"/>
              </a:ext>
            </a:extLst>
          </p:cNvPr>
          <p:cNvSpPr/>
          <p:nvPr/>
        </p:nvSpPr>
        <p:spPr>
          <a:xfrm>
            <a:off x="-69850" y="84257"/>
            <a:ext cx="1118515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26: CAO TRÀO CÁCH MẠNG</a:t>
            </a:r>
            <a:r>
              <a:rPr kumimoji="0" lang="en-VN" sz="2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VN"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 TỚI TỔNG KHỞI NGHĨA THÁNG TÁM NĂM 1945 (tiếp)</a:t>
            </a:r>
            <a:endParaRPr kumimoji="0" lang="en-VN" sz="2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B7DAA380-AB7D-624B-BFA8-2FD52107B115}"/>
              </a:ext>
            </a:extLst>
          </p:cNvPr>
          <p:cNvSpPr/>
          <p:nvPr/>
        </p:nvSpPr>
        <p:spPr>
          <a:xfrm>
            <a:off x="0" y="1970251"/>
            <a:ext cx="480950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 Nhật đảo chính Pháp (9/3/1945):</a:t>
            </a:r>
            <a:endParaRPr kumimoji="0" lang="en-VN"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8837FDE-15F0-B946-824F-2FAE94977F6A}"/>
              </a:ext>
            </a:extLst>
          </p:cNvPr>
          <p:cNvSpPr/>
          <p:nvPr/>
        </p:nvSpPr>
        <p:spPr>
          <a:xfrm>
            <a:off x="-69850" y="2431916"/>
            <a:ext cx="64587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tới</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Tổng</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khởi</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Tám</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1945</a:t>
            </a:r>
          </a:p>
        </p:txBody>
      </p:sp>
      <p:cxnSp>
        <p:nvCxnSpPr>
          <p:cNvPr id="10" name="Straight Connector 9">
            <a:extLst>
              <a:ext uri="{FF2B5EF4-FFF2-40B4-BE49-F238E27FC236}">
                <a16:creationId xmlns:a16="http://schemas.microsoft.com/office/drawing/2014/main" id="{817BFC43-E4B2-C944-926F-306AC44E325E}"/>
              </a:ext>
            </a:extLst>
          </p:cNvPr>
          <p:cNvCxnSpPr>
            <a:cxnSpLocks/>
          </p:cNvCxnSpPr>
          <p:nvPr/>
        </p:nvCxnSpPr>
        <p:spPr>
          <a:xfrm>
            <a:off x="7475104" y="1188249"/>
            <a:ext cx="19052" cy="569652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1B72D4C-E901-3C45-86C0-E7464FF03276}"/>
              </a:ext>
            </a:extLst>
          </p:cNvPr>
          <p:cNvSpPr/>
          <p:nvPr/>
        </p:nvSpPr>
        <p:spPr>
          <a:xfrm>
            <a:off x="-85017" y="2948633"/>
            <a:ext cx="77802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a. Chủ trương của Hội nghị ban thường vụ Trung ương Đảng</a:t>
            </a:r>
            <a:r>
              <a:rPr kumimoji="0" lang="en-VN" sz="2400" b="0" i="0" u="none" strike="noStrike" kern="1200" cap="none" spc="0" normalizeH="0" baseline="0" noProof="0" dirty="0">
                <a:ln>
                  <a:noFill/>
                </a:ln>
                <a:solidFill>
                  <a:srgbClr val="FFFFFF"/>
                </a:solidFill>
                <a:effectLst/>
                <a:uLnTx/>
                <a:uFillTx/>
                <a:latin typeface="Arial"/>
                <a:ea typeface="+mn-ea"/>
                <a:cs typeface="+mn-cs"/>
              </a:rPr>
              <a:t> </a:t>
            </a:r>
          </a:p>
        </p:txBody>
      </p:sp>
      <p:grpSp>
        <p:nvGrpSpPr>
          <p:cNvPr id="18" name="Group 17">
            <a:extLst>
              <a:ext uri="{FF2B5EF4-FFF2-40B4-BE49-F238E27FC236}">
                <a16:creationId xmlns:a16="http://schemas.microsoft.com/office/drawing/2014/main" id="{1EAB40FD-D07D-6441-98AE-EEF06EE7025C}"/>
              </a:ext>
            </a:extLst>
          </p:cNvPr>
          <p:cNvGrpSpPr/>
          <p:nvPr/>
        </p:nvGrpSpPr>
        <p:grpSpPr>
          <a:xfrm>
            <a:off x="7513209" y="1188249"/>
            <a:ext cx="4678791" cy="5669751"/>
            <a:chOff x="7513209" y="1200015"/>
            <a:chExt cx="4678791" cy="5657985"/>
          </a:xfrm>
        </p:grpSpPr>
        <p:pic>
          <p:nvPicPr>
            <p:cNvPr id="4098" name="Picture 2" descr="Ban Thường vụ Trung ương Đảng ra Chỉ thị Nhật - Pháp bắn nhau và hành động  của chúng ta">
              <a:extLst>
                <a:ext uri="{FF2B5EF4-FFF2-40B4-BE49-F238E27FC236}">
                  <a16:creationId xmlns:a16="http://schemas.microsoft.com/office/drawing/2014/main" id="{0B951A67-D4CC-544B-95C1-FB87663D0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209" y="1200015"/>
              <a:ext cx="4643629" cy="4815774"/>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a:extLst>
                <a:ext uri="{FF2B5EF4-FFF2-40B4-BE49-F238E27FC236}">
                  <a16:creationId xmlns:a16="http://schemas.microsoft.com/office/drawing/2014/main" id="{43C1EF93-E9F7-2549-8C42-3D07F5B2220B}"/>
                </a:ext>
              </a:extLst>
            </p:cNvPr>
            <p:cNvSpPr/>
            <p:nvPr/>
          </p:nvSpPr>
          <p:spPr>
            <a:xfrm>
              <a:off x="7513209" y="6015789"/>
              <a:ext cx="4678791" cy="8422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srgbClr val="303538">
                      <a:lumMod val="50000"/>
                    </a:srgbClr>
                  </a:solidFill>
                  <a:effectLst/>
                  <a:uLnTx/>
                  <a:uFillTx/>
                  <a:latin typeface="Times New Roman" panose="02020603050405020304" pitchFamily="18" charset="0"/>
                  <a:ea typeface="Calibri" panose="020F0502020204030204" pitchFamily="34" charset="0"/>
                  <a:cs typeface="+mn-cs"/>
                </a:rPr>
                <a:t>Hội nghị ban thường vụ Trung ương Đảng 3/1945 ở làng Đình Bảng ( Từ Sơn - Bắc Ninh)</a:t>
              </a:r>
              <a:endParaRPr kumimoji="0" lang="en-VN" sz="1400" b="0" i="0" u="none" strike="noStrike" kern="1200" cap="none" spc="0" normalizeH="0" baseline="0" noProof="0" dirty="0">
                <a:ln>
                  <a:noFill/>
                </a:ln>
                <a:solidFill>
                  <a:srgbClr val="303538">
                    <a:lumMod val="50000"/>
                  </a:srgbClr>
                </a:solidFill>
                <a:effectLst/>
                <a:uLnTx/>
                <a:uFillTx/>
                <a:latin typeface="Arial"/>
                <a:ea typeface="+mn-ea"/>
                <a:cs typeface="+mn-cs"/>
              </a:endParaRPr>
            </a:p>
          </p:txBody>
        </p:sp>
      </p:grpSp>
      <p:sp>
        <p:nvSpPr>
          <p:cNvPr id="13" name="Rectangle 12">
            <a:extLst>
              <a:ext uri="{FF2B5EF4-FFF2-40B4-BE49-F238E27FC236}">
                <a16:creationId xmlns:a16="http://schemas.microsoft.com/office/drawing/2014/main" id="{7AC8629A-52D4-BF4D-BF15-4C27E48AC210}"/>
              </a:ext>
            </a:extLst>
          </p:cNvPr>
          <p:cNvSpPr/>
          <p:nvPr/>
        </p:nvSpPr>
        <p:spPr>
          <a:xfrm>
            <a:off x="116038" y="3750907"/>
            <a:ext cx="7359066" cy="1569660"/>
          </a:xfrm>
          <a:prstGeom prst="rect">
            <a:avLst/>
          </a:prstGeom>
        </p:spPr>
        <p:txBody>
          <a:bodyPr wrap="square">
            <a:spAutoFit/>
          </a:bodyPr>
          <a:lstStyle/>
          <a:p>
            <a:r>
              <a:rPr lang="en-VN"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Đảng ra chỉ thị “Nhật - Pháp bắn nhau và hành động của chúng ta”.</a:t>
            </a:r>
            <a:endParaRPr lang="en-VN"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VN"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Xác định kẻ thù chính là phát xít Nhật</a:t>
            </a:r>
            <a:endParaRPr lang="en-VN"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VN"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Phát động cao trào “kháng Nhật, cứu nước”</a:t>
            </a:r>
            <a:endParaRPr lang="en-VN"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7148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15" name="Rectangle 2">
            <a:extLst>
              <a:ext uri="{FF2B5EF4-FFF2-40B4-BE49-F238E27FC236}">
                <a16:creationId xmlns:a16="http://schemas.microsoft.com/office/drawing/2014/main" id="{BF62D5DE-266E-A140-ADC4-BF6B65888177}"/>
              </a:ext>
            </a:extLst>
          </p:cNvPr>
          <p:cNvSpPr txBox="1">
            <a:spLocks noChangeArrowheads="1"/>
          </p:cNvSpPr>
          <p:nvPr/>
        </p:nvSpPr>
        <p:spPr bwMode="auto">
          <a:xfrm>
            <a:off x="2181726" y="2570607"/>
            <a:ext cx="7523748" cy="171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Liệt</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kê</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các</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sự</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kiện</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tiêu</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biểu</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trong</a:t>
            </a:r>
            <a:r>
              <a:rPr lang="en-US" altLang="en-VN" sz="3600" b="1" kern="0" dirty="0">
                <a:solidFill>
                  <a:srgbClr val="C00000"/>
                </a:solidFill>
                <a:latin typeface="Times New Roman" panose="02020603050405020304" pitchFamily="18" charset="0"/>
                <a:cs typeface="Times New Roman" panose="02020603050405020304" pitchFamily="18" charset="0"/>
              </a:rPr>
              <a:t> </a:t>
            </a:r>
            <a:r>
              <a:rPr lang="en-US" altLang="en-VN" sz="3600" b="1" kern="0" dirty="0" err="1">
                <a:solidFill>
                  <a:srgbClr val="C00000"/>
                </a:solidFill>
                <a:latin typeface="Times New Roman" panose="02020603050405020304" pitchFamily="18" charset="0"/>
                <a:cs typeface="Times New Roman" panose="02020603050405020304" pitchFamily="18" charset="0"/>
              </a:rPr>
              <a:t>diễn</a:t>
            </a:r>
            <a:r>
              <a:rPr lang="en-US" altLang="en-VN" sz="3600" b="1" kern="0" dirty="0">
                <a:solidFill>
                  <a:srgbClr val="C00000"/>
                </a:solidFill>
                <a:latin typeface="Times New Roman" panose="02020603050405020304" pitchFamily="18" charset="0"/>
                <a:cs typeface="Times New Roman" panose="02020603050405020304" pitchFamily="18" charset="0"/>
              </a:rPr>
              <a:t> </a:t>
            </a:r>
            <a:r>
              <a:rPr lang="en-US" altLang="en-VN" sz="3600" b="1" kern="0" dirty="0" err="1">
                <a:solidFill>
                  <a:srgbClr val="C00000"/>
                </a:solidFill>
                <a:latin typeface="Times New Roman" panose="02020603050405020304" pitchFamily="18" charset="0"/>
                <a:cs typeface="Times New Roman" panose="02020603050405020304" pitchFamily="18" charset="0"/>
              </a:rPr>
              <a:t>biến</a:t>
            </a:r>
            <a:r>
              <a:rPr lang="en-US" altLang="en-VN" sz="3600" b="1" kern="0" dirty="0">
                <a:solidFill>
                  <a:srgbClr val="C00000"/>
                </a:solidFill>
                <a:latin typeface="Times New Roman" panose="02020603050405020304" pitchFamily="18" charset="0"/>
                <a:cs typeface="Times New Roman" panose="02020603050405020304" pitchFamily="18" charset="0"/>
              </a:rPr>
              <a:t> </a:t>
            </a:r>
            <a:r>
              <a:rPr lang="en-US" altLang="en-VN" sz="3600" b="1" kern="0" dirty="0" err="1">
                <a:solidFill>
                  <a:srgbClr val="C00000"/>
                </a:solidFill>
                <a:latin typeface="Times New Roman" panose="02020603050405020304" pitchFamily="18" charset="0"/>
                <a:cs typeface="Times New Roman" panose="02020603050405020304" pitchFamily="18" charset="0"/>
              </a:rPr>
              <a:t>cao</a:t>
            </a:r>
            <a:r>
              <a:rPr lang="en-US" altLang="en-VN" sz="3600" b="1" kern="0" dirty="0">
                <a:solidFill>
                  <a:srgbClr val="C00000"/>
                </a:solidFill>
                <a:latin typeface="Times New Roman" panose="02020603050405020304" pitchFamily="18" charset="0"/>
                <a:cs typeface="Times New Roman" panose="02020603050405020304" pitchFamily="18" charset="0"/>
              </a:rPr>
              <a:t> </a:t>
            </a:r>
            <a:r>
              <a:rPr lang="en-US" altLang="en-VN" sz="3600" b="1" kern="0" dirty="0" err="1">
                <a:solidFill>
                  <a:srgbClr val="C00000"/>
                </a:solidFill>
                <a:latin typeface="Times New Roman" panose="02020603050405020304" pitchFamily="18" charset="0"/>
                <a:cs typeface="Times New Roman" panose="02020603050405020304" pitchFamily="18" charset="0"/>
              </a:rPr>
              <a:t>trào</a:t>
            </a:r>
            <a:r>
              <a:rPr lang="en-US" altLang="en-VN" sz="3600" b="1" kern="0" dirty="0">
                <a:solidFill>
                  <a:srgbClr val="C00000"/>
                </a:solidFill>
                <a:latin typeface="Times New Roman" panose="02020603050405020304" pitchFamily="18" charset="0"/>
                <a:cs typeface="Times New Roman" panose="02020603050405020304" pitchFamily="18" charset="0"/>
              </a:rPr>
              <a:t> </a:t>
            </a:r>
            <a:r>
              <a:rPr lang="en-US" altLang="en-VN" sz="3600" b="1" kern="0" dirty="0" err="1">
                <a:solidFill>
                  <a:srgbClr val="C00000"/>
                </a:solidFill>
                <a:latin typeface="Times New Roman" panose="02020603050405020304" pitchFamily="18" charset="0"/>
                <a:cs typeface="Times New Roman" panose="02020603050405020304" pitchFamily="18" charset="0"/>
              </a:rPr>
              <a:t>kháng</a:t>
            </a:r>
            <a:r>
              <a:rPr lang="en-US" altLang="en-VN" sz="3600" b="1" kern="0" dirty="0">
                <a:solidFill>
                  <a:srgbClr val="C00000"/>
                </a:solidFill>
                <a:latin typeface="Times New Roman" panose="02020603050405020304" pitchFamily="18" charset="0"/>
                <a:cs typeface="Times New Roman" panose="02020603050405020304" pitchFamily="18" charset="0"/>
              </a:rPr>
              <a:t> </a:t>
            </a:r>
            <a:r>
              <a:rPr lang="en-US" altLang="en-VN" sz="3600" b="1" kern="0" dirty="0" err="1">
                <a:solidFill>
                  <a:srgbClr val="C00000"/>
                </a:solidFill>
                <a:latin typeface="Times New Roman" panose="02020603050405020304" pitchFamily="18" charset="0"/>
                <a:cs typeface="Times New Roman" panose="02020603050405020304" pitchFamily="18" charset="0"/>
              </a:rPr>
              <a:t>Nhật</a:t>
            </a:r>
            <a:r>
              <a:rPr lang="en-US" altLang="en-VN" sz="3600" b="1" kern="0" dirty="0">
                <a:solidFill>
                  <a:srgbClr val="C00000"/>
                </a:solidFill>
                <a:latin typeface="Times New Roman" panose="02020603050405020304" pitchFamily="18" charset="0"/>
                <a:cs typeface="Times New Roman" panose="02020603050405020304" pitchFamily="18" charset="0"/>
              </a:rPr>
              <a:t>?</a:t>
            </a:r>
            <a:endPar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Luoc do khu giai phong Viet Bac">
            <a:extLst>
              <a:ext uri="{FF2B5EF4-FFF2-40B4-BE49-F238E27FC236}">
                <a16:creationId xmlns:a16="http://schemas.microsoft.com/office/drawing/2014/main" id="{08FC4DC8-19B7-1749-BE73-31007F6EC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850"/>
            <a:ext cx="6096000"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1420D6F-4DCB-BD4C-A187-0B05AD6DF030}"/>
              </a:ext>
            </a:extLst>
          </p:cNvPr>
          <p:cNvSpPr/>
          <p:nvPr/>
        </p:nvSpPr>
        <p:spPr>
          <a:xfrm>
            <a:off x="6096000" y="4644856"/>
            <a:ext cx="6096000"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Ngày 4/6/1945, khu giải phóng Việt Bắc ra đời</a:t>
            </a:r>
          </a:p>
        </p:txBody>
      </p:sp>
      <p:sp>
        <p:nvSpPr>
          <p:cNvPr id="3" name="Rectangle 2">
            <a:extLst>
              <a:ext uri="{FF2B5EF4-FFF2-40B4-BE49-F238E27FC236}">
                <a16:creationId xmlns:a16="http://schemas.microsoft.com/office/drawing/2014/main" id="{0B87A3C6-E251-134C-8096-221FAF18F49E}"/>
              </a:ext>
            </a:extLst>
          </p:cNvPr>
          <p:cNvSpPr/>
          <p:nvPr/>
        </p:nvSpPr>
        <p:spPr>
          <a:xfrm>
            <a:off x="6214352" y="0"/>
            <a:ext cx="5859296" cy="584775"/>
          </a:xfrm>
          <a:prstGeom prst="rect">
            <a:avLst/>
          </a:prstGeom>
        </p:spPr>
        <p:txBody>
          <a:bodyPr wrap="none">
            <a:spAutoFit/>
          </a:bodyPr>
          <a:lstStyle/>
          <a:p>
            <a:pPr lvl="0"/>
            <a:r>
              <a:rPr lang="vi-VN" sz="3200" b="1" dirty="0">
                <a:solidFill>
                  <a:srgbClr val="0070C0"/>
                </a:solidFill>
                <a:latin typeface="Times New Roman" panose="02020603050405020304" pitchFamily="18" charset="0"/>
                <a:cs typeface="Times New Roman" panose="02020603050405020304" pitchFamily="18" charset="0"/>
              </a:rPr>
              <a:t>* Diễn biến cao trào kháng Nhật</a:t>
            </a:r>
          </a:p>
        </p:txBody>
      </p:sp>
      <p:sp>
        <p:nvSpPr>
          <p:cNvPr id="4" name="Rectangle 3">
            <a:extLst>
              <a:ext uri="{FF2B5EF4-FFF2-40B4-BE49-F238E27FC236}">
                <a16:creationId xmlns:a16="http://schemas.microsoft.com/office/drawing/2014/main" id="{25FD4D25-5137-3F4B-835F-5C0399A5351F}"/>
              </a:ext>
            </a:extLst>
          </p:cNvPr>
          <p:cNvSpPr/>
          <p:nvPr/>
        </p:nvSpPr>
        <p:spPr>
          <a:xfrm>
            <a:off x="6096000" y="584775"/>
            <a:ext cx="5977648" cy="2308324"/>
          </a:xfrm>
          <a:prstGeom prst="rect">
            <a:avLst/>
          </a:prstGeom>
        </p:spPr>
        <p:txBody>
          <a:bodyPr wrap="square">
            <a:spAutoFit/>
          </a:bodyPr>
          <a:lstStyle/>
          <a:p>
            <a:pPr lvl="0" algn="just"/>
            <a:r>
              <a:rPr lang="vi-VN" sz="2400" dirty="0">
                <a:solidFill>
                  <a:srgbClr val="393E42"/>
                </a:solidFill>
                <a:latin typeface="Times New Roman" panose="02020603050405020304" pitchFamily="18" charset="0"/>
                <a:cs typeface="Times New Roman" panose="02020603050405020304" pitchFamily="18" charset="0"/>
              </a:rPr>
              <a:t>- Giữa tháng 3/1945, khởi nghĩa từng phần ở nhiều địa phương.</a:t>
            </a:r>
          </a:p>
          <a:p>
            <a:pPr lvl="0" algn="just"/>
            <a:r>
              <a:rPr lang="vi-VN" sz="2400" dirty="0">
                <a:solidFill>
                  <a:srgbClr val="393E42"/>
                </a:solidFill>
                <a:latin typeface="Times New Roman" panose="02020603050405020304" pitchFamily="18" charset="0"/>
                <a:cs typeface="Times New Roman" panose="02020603050405020304" pitchFamily="18" charset="0"/>
              </a:rPr>
              <a:t>    + Cao - Bắc - Lạng và nhiều châu huyện được giải phóng.</a:t>
            </a:r>
          </a:p>
          <a:p>
            <a:pPr lvl="0" algn="just"/>
            <a:r>
              <a:rPr lang="vi-VN" sz="2400" dirty="0">
                <a:solidFill>
                  <a:srgbClr val="393E42"/>
                </a:solidFill>
                <a:latin typeface="Times New Roman" panose="02020603050405020304" pitchFamily="18" charset="0"/>
                <a:cs typeface="Times New Roman" panose="02020603050405020304" pitchFamily="18" charset="0"/>
              </a:rPr>
              <a:t>    + Ở nông thôn – thành thị, Việt Minh diệt bọn tay sai Việt gian.</a:t>
            </a:r>
          </a:p>
        </p:txBody>
      </p:sp>
      <p:sp>
        <p:nvSpPr>
          <p:cNvPr id="5" name="Rectangle 4">
            <a:extLst>
              <a:ext uri="{FF2B5EF4-FFF2-40B4-BE49-F238E27FC236}">
                <a16:creationId xmlns:a16="http://schemas.microsoft.com/office/drawing/2014/main" id="{49071709-BF93-5343-8FFE-9A7A6B9D2D39}"/>
              </a:ext>
            </a:extLst>
          </p:cNvPr>
          <p:cNvSpPr/>
          <p:nvPr/>
        </p:nvSpPr>
        <p:spPr>
          <a:xfrm>
            <a:off x="6096000" y="2927244"/>
            <a:ext cx="6096000" cy="1569660"/>
          </a:xfrm>
          <a:prstGeom prst="rect">
            <a:avLst/>
          </a:prstGeom>
        </p:spPr>
        <p:txBody>
          <a:bodyPr>
            <a:spAutoFit/>
          </a:bodyPr>
          <a:lstStyle/>
          <a:p>
            <a:pPr lvl="0"/>
            <a:r>
              <a:rPr lang="vi-VN" sz="2400" dirty="0">
                <a:solidFill>
                  <a:srgbClr val="0070C0"/>
                </a:solidFill>
                <a:latin typeface="Times New Roman" panose="02020603050405020304" pitchFamily="18" charset="0"/>
                <a:cs typeface="Times New Roman" panose="02020603050405020304" pitchFamily="18" charset="0"/>
              </a:rPr>
              <a:t>- Ngày 15/4/1945, Hội nghị quân sự Bắc Kỳ họp:</a:t>
            </a:r>
          </a:p>
          <a:p>
            <a:pPr lvl="0"/>
            <a:r>
              <a:rPr lang="vi-VN" sz="2400" dirty="0">
                <a:solidFill>
                  <a:srgbClr val="0070C0"/>
                </a:solidFill>
                <a:latin typeface="Times New Roman" panose="02020603050405020304" pitchFamily="18" charset="0"/>
                <a:cs typeface="Times New Roman" panose="02020603050405020304" pitchFamily="18" charset="0"/>
              </a:rPr>
              <a:t>    + Thống nhất lực lượng vũ trang → VNGPQ</a:t>
            </a:r>
          </a:p>
          <a:p>
            <a:pPr lvl="0"/>
            <a:r>
              <a:rPr lang="vi-VN" sz="2400" dirty="0">
                <a:solidFill>
                  <a:srgbClr val="0070C0"/>
                </a:solidFill>
                <a:latin typeface="Times New Roman" panose="02020603050405020304" pitchFamily="18" charset="0"/>
                <a:cs typeface="Times New Roman" panose="02020603050405020304" pitchFamily="18" charset="0"/>
              </a:rPr>
              <a:t>    + Lập ủy ban quân sự Bắc Kỳ.</a:t>
            </a:r>
          </a:p>
        </p:txBody>
      </p:sp>
      <p:sp>
        <p:nvSpPr>
          <p:cNvPr id="6" name="Rectangle 5">
            <a:extLst>
              <a:ext uri="{FF2B5EF4-FFF2-40B4-BE49-F238E27FC236}">
                <a16:creationId xmlns:a16="http://schemas.microsoft.com/office/drawing/2014/main" id="{DEA63A77-C3F9-2D48-A189-89C7EE6BC59C}"/>
              </a:ext>
            </a:extLst>
          </p:cNvPr>
          <p:cNvSpPr/>
          <p:nvPr/>
        </p:nvSpPr>
        <p:spPr>
          <a:xfrm>
            <a:off x="6106815" y="5823976"/>
            <a:ext cx="6096000" cy="830997"/>
          </a:xfrm>
          <a:prstGeom prst="rect">
            <a:avLst/>
          </a:prstGeom>
        </p:spPr>
        <p:txBody>
          <a:bodyPr>
            <a:spAutoFit/>
          </a:bodyPr>
          <a:lstStyle/>
          <a:p>
            <a:pPr lvl="0" algn="just"/>
            <a:r>
              <a:rPr lang="vi-VN" sz="2400" b="1" dirty="0">
                <a:solidFill>
                  <a:srgbClr val="0070C0"/>
                </a:solidFill>
                <a:latin typeface="Times New Roman" panose="02020603050405020304" pitchFamily="18" charset="0"/>
                <a:cs typeface="Times New Roman" panose="02020603050405020304" pitchFamily="18" charset="0"/>
              </a:rPr>
              <a:t>→ Tạo khí thế sục sôi, chuẩn bị cho Tổng khởi nghĩa trong cả nước.</a:t>
            </a:r>
          </a:p>
        </p:txBody>
      </p:sp>
      <p:sp>
        <p:nvSpPr>
          <p:cNvPr id="7" name="Rectangle 6">
            <a:extLst>
              <a:ext uri="{FF2B5EF4-FFF2-40B4-BE49-F238E27FC236}">
                <a16:creationId xmlns:a16="http://schemas.microsoft.com/office/drawing/2014/main" id="{866568D5-74B9-F74C-AF54-EF4DE42394D6}"/>
              </a:ext>
            </a:extLst>
          </p:cNvPr>
          <p:cNvSpPr/>
          <p:nvPr/>
        </p:nvSpPr>
        <p:spPr>
          <a:xfrm>
            <a:off x="6106815" y="5234416"/>
            <a:ext cx="6102953" cy="461665"/>
          </a:xfrm>
          <a:prstGeom prst="rect">
            <a:avLst/>
          </a:prstGeom>
        </p:spPr>
        <p:txBody>
          <a:bodyPr wrap="none">
            <a:spAutoFit/>
          </a:bodyPr>
          <a:lstStyle/>
          <a:p>
            <a:pPr lvl="0"/>
            <a:r>
              <a:rPr lang="vi-VN" sz="2400" dirty="0">
                <a:solidFill>
                  <a:srgbClr val="393E42"/>
                </a:solidFill>
                <a:latin typeface="Times New Roman" panose="02020603050405020304" pitchFamily="18" charset="0"/>
                <a:cs typeface="Times New Roman" panose="02020603050405020304" pitchFamily="18" charset="0"/>
              </a:rPr>
              <a:t>- Phong trào “Phá kho thóc, giải quyết nạn đói”.</a:t>
            </a:r>
          </a:p>
        </p:txBody>
      </p:sp>
      <p:sp>
        <p:nvSpPr>
          <p:cNvPr id="10" name="Freeform 9">
            <a:extLst>
              <a:ext uri="{FF2B5EF4-FFF2-40B4-BE49-F238E27FC236}">
                <a16:creationId xmlns:a16="http://schemas.microsoft.com/office/drawing/2014/main" id="{EE7A428E-001D-CC47-96FD-6CD31D1C8A4B}"/>
              </a:ext>
            </a:extLst>
          </p:cNvPr>
          <p:cNvSpPr/>
          <p:nvPr/>
        </p:nvSpPr>
        <p:spPr>
          <a:xfrm>
            <a:off x="2478238" y="292387"/>
            <a:ext cx="2662990" cy="3625516"/>
          </a:xfrm>
          <a:custGeom>
            <a:avLst/>
            <a:gdLst>
              <a:gd name="connsiteX0" fmla="*/ 2171700 w 5286375"/>
              <a:gd name="connsiteY0" fmla="*/ 457200 h 3729038"/>
              <a:gd name="connsiteX1" fmla="*/ 2085975 w 5286375"/>
              <a:gd name="connsiteY1" fmla="*/ 357188 h 3729038"/>
              <a:gd name="connsiteX2" fmla="*/ 2000250 w 5286375"/>
              <a:gd name="connsiteY2" fmla="*/ 328613 h 3729038"/>
              <a:gd name="connsiteX3" fmla="*/ 1957388 w 5286375"/>
              <a:gd name="connsiteY3" fmla="*/ 314325 h 3729038"/>
              <a:gd name="connsiteX4" fmla="*/ 1900238 w 5286375"/>
              <a:gd name="connsiteY4" fmla="*/ 228600 h 3729038"/>
              <a:gd name="connsiteX5" fmla="*/ 1871663 w 5286375"/>
              <a:gd name="connsiteY5" fmla="*/ 185738 h 3729038"/>
              <a:gd name="connsiteX6" fmla="*/ 1843088 w 5286375"/>
              <a:gd name="connsiteY6" fmla="*/ 100013 h 3729038"/>
              <a:gd name="connsiteX7" fmla="*/ 1785938 w 5286375"/>
              <a:gd name="connsiteY7" fmla="*/ 14288 h 3729038"/>
              <a:gd name="connsiteX8" fmla="*/ 1743075 w 5286375"/>
              <a:gd name="connsiteY8" fmla="*/ 0 h 3729038"/>
              <a:gd name="connsiteX9" fmla="*/ 1671638 w 5286375"/>
              <a:gd name="connsiteY9" fmla="*/ 14288 h 3729038"/>
              <a:gd name="connsiteX10" fmla="*/ 1543050 w 5286375"/>
              <a:gd name="connsiteY10" fmla="*/ 42863 h 3729038"/>
              <a:gd name="connsiteX11" fmla="*/ 1457325 w 5286375"/>
              <a:gd name="connsiteY11" fmla="*/ 100013 h 3729038"/>
              <a:gd name="connsiteX12" fmla="*/ 1414463 w 5286375"/>
              <a:gd name="connsiteY12" fmla="*/ 128588 h 3729038"/>
              <a:gd name="connsiteX13" fmla="*/ 1328738 w 5286375"/>
              <a:gd name="connsiteY13" fmla="*/ 157163 h 3729038"/>
              <a:gd name="connsiteX14" fmla="*/ 1271588 w 5286375"/>
              <a:gd name="connsiteY14" fmla="*/ 171450 h 3729038"/>
              <a:gd name="connsiteX15" fmla="*/ 1128713 w 5286375"/>
              <a:gd name="connsiteY15" fmla="*/ 214313 h 3729038"/>
              <a:gd name="connsiteX16" fmla="*/ 1028700 w 5286375"/>
              <a:gd name="connsiteY16" fmla="*/ 228600 h 3729038"/>
              <a:gd name="connsiteX17" fmla="*/ 942975 w 5286375"/>
              <a:gd name="connsiteY17" fmla="*/ 257175 h 3729038"/>
              <a:gd name="connsiteX18" fmla="*/ 900113 w 5286375"/>
              <a:gd name="connsiteY18" fmla="*/ 285750 h 3729038"/>
              <a:gd name="connsiteX19" fmla="*/ 814388 w 5286375"/>
              <a:gd name="connsiteY19" fmla="*/ 314325 h 3729038"/>
              <a:gd name="connsiteX20" fmla="*/ 728663 w 5286375"/>
              <a:gd name="connsiteY20" fmla="*/ 371475 h 3729038"/>
              <a:gd name="connsiteX21" fmla="*/ 685800 w 5286375"/>
              <a:gd name="connsiteY21" fmla="*/ 400050 h 3729038"/>
              <a:gd name="connsiteX22" fmla="*/ 657225 w 5286375"/>
              <a:gd name="connsiteY22" fmla="*/ 442913 h 3729038"/>
              <a:gd name="connsiteX23" fmla="*/ 614363 w 5286375"/>
              <a:gd name="connsiteY23" fmla="*/ 485775 h 3729038"/>
              <a:gd name="connsiteX24" fmla="*/ 585788 w 5286375"/>
              <a:gd name="connsiteY24" fmla="*/ 600075 h 3729038"/>
              <a:gd name="connsiteX25" fmla="*/ 557213 w 5286375"/>
              <a:gd name="connsiteY25" fmla="*/ 685800 h 3729038"/>
              <a:gd name="connsiteX26" fmla="*/ 471488 w 5286375"/>
              <a:gd name="connsiteY26" fmla="*/ 742950 h 3729038"/>
              <a:gd name="connsiteX27" fmla="*/ 428625 w 5286375"/>
              <a:gd name="connsiteY27" fmla="*/ 828675 h 3729038"/>
              <a:gd name="connsiteX28" fmla="*/ 357188 w 5286375"/>
              <a:gd name="connsiteY28" fmla="*/ 928688 h 3729038"/>
              <a:gd name="connsiteX29" fmla="*/ 328613 w 5286375"/>
              <a:gd name="connsiteY29" fmla="*/ 971550 h 3729038"/>
              <a:gd name="connsiteX30" fmla="*/ 128588 w 5286375"/>
              <a:gd name="connsiteY30" fmla="*/ 985838 h 3729038"/>
              <a:gd name="connsiteX31" fmla="*/ 71438 w 5286375"/>
              <a:gd name="connsiteY31" fmla="*/ 1000125 h 3729038"/>
              <a:gd name="connsiteX32" fmla="*/ 0 w 5286375"/>
              <a:gd name="connsiteY32" fmla="*/ 1085850 h 3729038"/>
              <a:gd name="connsiteX33" fmla="*/ 14288 w 5286375"/>
              <a:gd name="connsiteY33" fmla="*/ 1185863 h 3729038"/>
              <a:gd name="connsiteX34" fmla="*/ 57150 w 5286375"/>
              <a:gd name="connsiteY34" fmla="*/ 1214438 h 3729038"/>
              <a:gd name="connsiteX35" fmla="*/ 100013 w 5286375"/>
              <a:gd name="connsiteY35" fmla="*/ 1257300 h 3729038"/>
              <a:gd name="connsiteX36" fmla="*/ 142875 w 5286375"/>
              <a:gd name="connsiteY36" fmla="*/ 1314450 h 3729038"/>
              <a:gd name="connsiteX37" fmla="*/ 271463 w 5286375"/>
              <a:gd name="connsiteY37" fmla="*/ 1457325 h 3729038"/>
              <a:gd name="connsiteX38" fmla="*/ 285750 w 5286375"/>
              <a:gd name="connsiteY38" fmla="*/ 1500188 h 3729038"/>
              <a:gd name="connsiteX39" fmla="*/ 242888 w 5286375"/>
              <a:gd name="connsiteY39" fmla="*/ 1657350 h 3729038"/>
              <a:gd name="connsiteX40" fmla="*/ 228600 w 5286375"/>
              <a:gd name="connsiteY40" fmla="*/ 1700213 h 3729038"/>
              <a:gd name="connsiteX41" fmla="*/ 314325 w 5286375"/>
              <a:gd name="connsiteY41" fmla="*/ 1843088 h 3729038"/>
              <a:gd name="connsiteX42" fmla="*/ 357188 w 5286375"/>
              <a:gd name="connsiteY42" fmla="*/ 1857375 h 3729038"/>
              <a:gd name="connsiteX43" fmla="*/ 485775 w 5286375"/>
              <a:gd name="connsiteY43" fmla="*/ 1971675 h 3729038"/>
              <a:gd name="connsiteX44" fmla="*/ 528638 w 5286375"/>
              <a:gd name="connsiteY44" fmla="*/ 1985963 h 3729038"/>
              <a:gd name="connsiteX45" fmla="*/ 614363 w 5286375"/>
              <a:gd name="connsiteY45" fmla="*/ 2114550 h 3729038"/>
              <a:gd name="connsiteX46" fmla="*/ 642938 w 5286375"/>
              <a:gd name="connsiteY46" fmla="*/ 2157413 h 3729038"/>
              <a:gd name="connsiteX47" fmla="*/ 685800 w 5286375"/>
              <a:gd name="connsiteY47" fmla="*/ 2200275 h 3729038"/>
              <a:gd name="connsiteX48" fmla="*/ 814388 w 5286375"/>
              <a:gd name="connsiteY48" fmla="*/ 2343150 h 3729038"/>
              <a:gd name="connsiteX49" fmla="*/ 871538 w 5286375"/>
              <a:gd name="connsiteY49" fmla="*/ 2357438 h 3729038"/>
              <a:gd name="connsiteX50" fmla="*/ 957263 w 5286375"/>
              <a:gd name="connsiteY50" fmla="*/ 2386013 h 3729038"/>
              <a:gd name="connsiteX51" fmla="*/ 1000125 w 5286375"/>
              <a:gd name="connsiteY51" fmla="*/ 2400300 h 3729038"/>
              <a:gd name="connsiteX52" fmla="*/ 1042988 w 5286375"/>
              <a:gd name="connsiteY52" fmla="*/ 2414588 h 3729038"/>
              <a:gd name="connsiteX53" fmla="*/ 1071563 w 5286375"/>
              <a:gd name="connsiteY53" fmla="*/ 2457450 h 3729038"/>
              <a:gd name="connsiteX54" fmla="*/ 1071563 w 5286375"/>
              <a:gd name="connsiteY54" fmla="*/ 2571750 h 3729038"/>
              <a:gd name="connsiteX55" fmla="*/ 1028700 w 5286375"/>
              <a:gd name="connsiteY55" fmla="*/ 2600325 h 3729038"/>
              <a:gd name="connsiteX56" fmla="*/ 1014413 w 5286375"/>
              <a:gd name="connsiteY56" fmla="*/ 2886075 h 3729038"/>
              <a:gd name="connsiteX57" fmla="*/ 1057275 w 5286375"/>
              <a:gd name="connsiteY57" fmla="*/ 2914650 h 3729038"/>
              <a:gd name="connsiteX58" fmla="*/ 1143000 w 5286375"/>
              <a:gd name="connsiteY58" fmla="*/ 2857500 h 3729038"/>
              <a:gd name="connsiteX59" fmla="*/ 1228725 w 5286375"/>
              <a:gd name="connsiteY59" fmla="*/ 2771775 h 3729038"/>
              <a:gd name="connsiteX60" fmla="*/ 1414463 w 5286375"/>
              <a:gd name="connsiteY60" fmla="*/ 2728913 h 3729038"/>
              <a:gd name="connsiteX61" fmla="*/ 1571625 w 5286375"/>
              <a:gd name="connsiteY61" fmla="*/ 2714625 h 3729038"/>
              <a:gd name="connsiteX62" fmla="*/ 1628775 w 5286375"/>
              <a:gd name="connsiteY62" fmla="*/ 2700338 h 3729038"/>
              <a:gd name="connsiteX63" fmla="*/ 1743075 w 5286375"/>
              <a:gd name="connsiteY63" fmla="*/ 2743200 h 3729038"/>
              <a:gd name="connsiteX64" fmla="*/ 1771650 w 5286375"/>
              <a:gd name="connsiteY64" fmla="*/ 2786063 h 3729038"/>
              <a:gd name="connsiteX65" fmla="*/ 1800225 w 5286375"/>
              <a:gd name="connsiteY65" fmla="*/ 2871788 h 3729038"/>
              <a:gd name="connsiteX66" fmla="*/ 1843088 w 5286375"/>
              <a:gd name="connsiteY66" fmla="*/ 2886075 h 3729038"/>
              <a:gd name="connsiteX67" fmla="*/ 1885950 w 5286375"/>
              <a:gd name="connsiteY67" fmla="*/ 2914650 h 3729038"/>
              <a:gd name="connsiteX68" fmla="*/ 2057400 w 5286375"/>
              <a:gd name="connsiteY68" fmla="*/ 2943225 h 3729038"/>
              <a:gd name="connsiteX69" fmla="*/ 2143125 w 5286375"/>
              <a:gd name="connsiteY69" fmla="*/ 2986088 h 3729038"/>
              <a:gd name="connsiteX70" fmla="*/ 2228850 w 5286375"/>
              <a:gd name="connsiteY70" fmla="*/ 3014663 h 3729038"/>
              <a:gd name="connsiteX71" fmla="*/ 2271713 w 5286375"/>
              <a:gd name="connsiteY71" fmla="*/ 3028950 h 3729038"/>
              <a:gd name="connsiteX72" fmla="*/ 2400300 w 5286375"/>
              <a:gd name="connsiteY72" fmla="*/ 3057525 h 3729038"/>
              <a:gd name="connsiteX73" fmla="*/ 2457450 w 5286375"/>
              <a:gd name="connsiteY73" fmla="*/ 3128963 h 3729038"/>
              <a:gd name="connsiteX74" fmla="*/ 2514600 w 5286375"/>
              <a:gd name="connsiteY74" fmla="*/ 3214688 h 3729038"/>
              <a:gd name="connsiteX75" fmla="*/ 2543175 w 5286375"/>
              <a:gd name="connsiteY75" fmla="*/ 3300413 h 3729038"/>
              <a:gd name="connsiteX76" fmla="*/ 2500313 w 5286375"/>
              <a:gd name="connsiteY76" fmla="*/ 3429000 h 3729038"/>
              <a:gd name="connsiteX77" fmla="*/ 2486025 w 5286375"/>
              <a:gd name="connsiteY77" fmla="*/ 3471863 h 3729038"/>
              <a:gd name="connsiteX78" fmla="*/ 2614613 w 5286375"/>
              <a:gd name="connsiteY78" fmla="*/ 3529013 h 3729038"/>
              <a:gd name="connsiteX79" fmla="*/ 2657475 w 5286375"/>
              <a:gd name="connsiteY79" fmla="*/ 3543300 h 3729038"/>
              <a:gd name="connsiteX80" fmla="*/ 2700338 w 5286375"/>
              <a:gd name="connsiteY80" fmla="*/ 3557588 h 3729038"/>
              <a:gd name="connsiteX81" fmla="*/ 2928938 w 5286375"/>
              <a:gd name="connsiteY81" fmla="*/ 3543300 h 3729038"/>
              <a:gd name="connsiteX82" fmla="*/ 3000375 w 5286375"/>
              <a:gd name="connsiteY82" fmla="*/ 3657600 h 3729038"/>
              <a:gd name="connsiteX83" fmla="*/ 3014663 w 5286375"/>
              <a:gd name="connsiteY83" fmla="*/ 3700463 h 3729038"/>
              <a:gd name="connsiteX84" fmla="*/ 3114675 w 5286375"/>
              <a:gd name="connsiteY84" fmla="*/ 3729038 h 3729038"/>
              <a:gd name="connsiteX85" fmla="*/ 3186113 w 5286375"/>
              <a:gd name="connsiteY85" fmla="*/ 3714750 h 3729038"/>
              <a:gd name="connsiteX86" fmla="*/ 3228975 w 5286375"/>
              <a:gd name="connsiteY86" fmla="*/ 3686175 h 3729038"/>
              <a:gd name="connsiteX87" fmla="*/ 3414713 w 5286375"/>
              <a:gd name="connsiteY87" fmla="*/ 3671888 h 3729038"/>
              <a:gd name="connsiteX88" fmla="*/ 3457575 w 5286375"/>
              <a:gd name="connsiteY88" fmla="*/ 3657600 h 3729038"/>
              <a:gd name="connsiteX89" fmla="*/ 3514725 w 5286375"/>
              <a:gd name="connsiteY89" fmla="*/ 3643313 h 3729038"/>
              <a:gd name="connsiteX90" fmla="*/ 3557588 w 5286375"/>
              <a:gd name="connsiteY90" fmla="*/ 3600450 h 3729038"/>
              <a:gd name="connsiteX91" fmla="*/ 3586163 w 5286375"/>
              <a:gd name="connsiteY91" fmla="*/ 3557588 h 3729038"/>
              <a:gd name="connsiteX92" fmla="*/ 3657600 w 5286375"/>
              <a:gd name="connsiteY92" fmla="*/ 3543300 h 3729038"/>
              <a:gd name="connsiteX93" fmla="*/ 3700463 w 5286375"/>
              <a:gd name="connsiteY93" fmla="*/ 3529013 h 3729038"/>
              <a:gd name="connsiteX94" fmla="*/ 3786188 w 5286375"/>
              <a:gd name="connsiteY94" fmla="*/ 3486150 h 3729038"/>
              <a:gd name="connsiteX95" fmla="*/ 3814763 w 5286375"/>
              <a:gd name="connsiteY95" fmla="*/ 3529013 h 3729038"/>
              <a:gd name="connsiteX96" fmla="*/ 3829050 w 5286375"/>
              <a:gd name="connsiteY96" fmla="*/ 3571875 h 3729038"/>
              <a:gd name="connsiteX97" fmla="*/ 3929063 w 5286375"/>
              <a:gd name="connsiteY97" fmla="*/ 3686175 h 3729038"/>
              <a:gd name="connsiteX98" fmla="*/ 4000500 w 5286375"/>
              <a:gd name="connsiteY98" fmla="*/ 3700463 h 3729038"/>
              <a:gd name="connsiteX99" fmla="*/ 4214813 w 5286375"/>
              <a:gd name="connsiteY99" fmla="*/ 3671888 h 3729038"/>
              <a:gd name="connsiteX100" fmla="*/ 4257675 w 5286375"/>
              <a:gd name="connsiteY100" fmla="*/ 3657600 h 3729038"/>
              <a:gd name="connsiteX101" fmla="*/ 4300538 w 5286375"/>
              <a:gd name="connsiteY101" fmla="*/ 3629025 h 3729038"/>
              <a:gd name="connsiteX102" fmla="*/ 4386263 w 5286375"/>
              <a:gd name="connsiteY102" fmla="*/ 3657600 h 3729038"/>
              <a:gd name="connsiteX103" fmla="*/ 4429125 w 5286375"/>
              <a:gd name="connsiteY103" fmla="*/ 3671888 h 3729038"/>
              <a:gd name="connsiteX104" fmla="*/ 4514850 w 5286375"/>
              <a:gd name="connsiteY104" fmla="*/ 3657600 h 3729038"/>
              <a:gd name="connsiteX105" fmla="*/ 4572000 w 5286375"/>
              <a:gd name="connsiteY105" fmla="*/ 3571875 h 3729038"/>
              <a:gd name="connsiteX106" fmla="*/ 4586288 w 5286375"/>
              <a:gd name="connsiteY106" fmla="*/ 3514725 h 3729038"/>
              <a:gd name="connsiteX107" fmla="*/ 4700588 w 5286375"/>
              <a:gd name="connsiteY107" fmla="*/ 3457575 h 3729038"/>
              <a:gd name="connsiteX108" fmla="*/ 4786313 w 5286375"/>
              <a:gd name="connsiteY108" fmla="*/ 3429000 h 3729038"/>
              <a:gd name="connsiteX109" fmla="*/ 4829175 w 5286375"/>
              <a:gd name="connsiteY109" fmla="*/ 3414713 h 3729038"/>
              <a:gd name="connsiteX110" fmla="*/ 4886325 w 5286375"/>
              <a:gd name="connsiteY110" fmla="*/ 3400425 h 3729038"/>
              <a:gd name="connsiteX111" fmla="*/ 4972050 w 5286375"/>
              <a:gd name="connsiteY111" fmla="*/ 3371850 h 3729038"/>
              <a:gd name="connsiteX112" fmla="*/ 5100638 w 5286375"/>
              <a:gd name="connsiteY112" fmla="*/ 3286125 h 3729038"/>
              <a:gd name="connsiteX113" fmla="*/ 5143500 w 5286375"/>
              <a:gd name="connsiteY113" fmla="*/ 3257550 h 3729038"/>
              <a:gd name="connsiteX114" fmla="*/ 5186363 w 5286375"/>
              <a:gd name="connsiteY114" fmla="*/ 3228975 h 3729038"/>
              <a:gd name="connsiteX115" fmla="*/ 5257800 w 5286375"/>
              <a:gd name="connsiteY115" fmla="*/ 3143250 h 3729038"/>
              <a:gd name="connsiteX116" fmla="*/ 5286375 w 5286375"/>
              <a:gd name="connsiteY116" fmla="*/ 3100388 h 3729038"/>
              <a:gd name="connsiteX117" fmla="*/ 5272088 w 5286375"/>
              <a:gd name="connsiteY117" fmla="*/ 3043238 h 3729038"/>
              <a:gd name="connsiteX118" fmla="*/ 5229225 w 5286375"/>
              <a:gd name="connsiteY118" fmla="*/ 3028950 h 3729038"/>
              <a:gd name="connsiteX119" fmla="*/ 5157788 w 5286375"/>
              <a:gd name="connsiteY119" fmla="*/ 3014663 h 3729038"/>
              <a:gd name="connsiteX120" fmla="*/ 5114925 w 5286375"/>
              <a:gd name="connsiteY120" fmla="*/ 2928938 h 3729038"/>
              <a:gd name="connsiteX121" fmla="*/ 5129213 w 5286375"/>
              <a:gd name="connsiteY121" fmla="*/ 2871788 h 3729038"/>
              <a:gd name="connsiteX122" fmla="*/ 5114925 w 5286375"/>
              <a:gd name="connsiteY122" fmla="*/ 2828925 h 3729038"/>
              <a:gd name="connsiteX123" fmla="*/ 5057775 w 5286375"/>
              <a:gd name="connsiteY123" fmla="*/ 2814638 h 3729038"/>
              <a:gd name="connsiteX124" fmla="*/ 4972050 w 5286375"/>
              <a:gd name="connsiteY124" fmla="*/ 2800350 h 3729038"/>
              <a:gd name="connsiteX125" fmla="*/ 4872038 w 5286375"/>
              <a:gd name="connsiteY125" fmla="*/ 2771775 h 3729038"/>
              <a:gd name="connsiteX126" fmla="*/ 4814888 w 5286375"/>
              <a:gd name="connsiteY126" fmla="*/ 2757488 h 3729038"/>
              <a:gd name="connsiteX127" fmla="*/ 4772025 w 5286375"/>
              <a:gd name="connsiteY127" fmla="*/ 2728913 h 3729038"/>
              <a:gd name="connsiteX128" fmla="*/ 4686300 w 5286375"/>
              <a:gd name="connsiteY128" fmla="*/ 2700338 h 3729038"/>
              <a:gd name="connsiteX129" fmla="*/ 4600575 w 5286375"/>
              <a:gd name="connsiteY129" fmla="*/ 2671763 h 3729038"/>
              <a:gd name="connsiteX130" fmla="*/ 4557713 w 5286375"/>
              <a:gd name="connsiteY130" fmla="*/ 2657475 h 3729038"/>
              <a:gd name="connsiteX131" fmla="*/ 4514850 w 5286375"/>
              <a:gd name="connsiteY131" fmla="*/ 2643188 h 3729038"/>
              <a:gd name="connsiteX132" fmla="*/ 4443413 w 5286375"/>
              <a:gd name="connsiteY132" fmla="*/ 2500313 h 3729038"/>
              <a:gd name="connsiteX133" fmla="*/ 4429125 w 5286375"/>
              <a:gd name="connsiteY133" fmla="*/ 2400300 h 3729038"/>
              <a:gd name="connsiteX134" fmla="*/ 4386263 w 5286375"/>
              <a:gd name="connsiteY134" fmla="*/ 2200275 h 3729038"/>
              <a:gd name="connsiteX135" fmla="*/ 4357688 w 5286375"/>
              <a:gd name="connsiteY135" fmla="*/ 2043113 h 3729038"/>
              <a:gd name="connsiteX136" fmla="*/ 4300538 w 5286375"/>
              <a:gd name="connsiteY136" fmla="*/ 1957388 h 3729038"/>
              <a:gd name="connsiteX137" fmla="*/ 4271963 w 5286375"/>
              <a:gd name="connsiteY137" fmla="*/ 1914525 h 3729038"/>
              <a:gd name="connsiteX138" fmla="*/ 4243388 w 5286375"/>
              <a:gd name="connsiteY138" fmla="*/ 1857375 h 3729038"/>
              <a:gd name="connsiteX139" fmla="*/ 4229100 w 5286375"/>
              <a:gd name="connsiteY139" fmla="*/ 1814513 h 3729038"/>
              <a:gd name="connsiteX140" fmla="*/ 4171950 w 5286375"/>
              <a:gd name="connsiteY140" fmla="*/ 1728788 h 3729038"/>
              <a:gd name="connsiteX141" fmla="*/ 4186238 w 5286375"/>
              <a:gd name="connsiteY141" fmla="*/ 1600200 h 3729038"/>
              <a:gd name="connsiteX142" fmla="*/ 4200525 w 5286375"/>
              <a:gd name="connsiteY142" fmla="*/ 1557338 h 3729038"/>
              <a:gd name="connsiteX143" fmla="*/ 4243388 w 5286375"/>
              <a:gd name="connsiteY143" fmla="*/ 1528763 h 3729038"/>
              <a:gd name="connsiteX144" fmla="*/ 4300538 w 5286375"/>
              <a:gd name="connsiteY144" fmla="*/ 1543050 h 3729038"/>
              <a:gd name="connsiteX145" fmla="*/ 4343400 w 5286375"/>
              <a:gd name="connsiteY145" fmla="*/ 1571625 h 3729038"/>
              <a:gd name="connsiteX146" fmla="*/ 4400550 w 5286375"/>
              <a:gd name="connsiteY146" fmla="*/ 1557338 h 3729038"/>
              <a:gd name="connsiteX147" fmla="*/ 4429125 w 5286375"/>
              <a:gd name="connsiteY147" fmla="*/ 1514475 h 3729038"/>
              <a:gd name="connsiteX148" fmla="*/ 4457700 w 5286375"/>
              <a:gd name="connsiteY148" fmla="*/ 1414463 h 3729038"/>
              <a:gd name="connsiteX149" fmla="*/ 4529138 w 5286375"/>
              <a:gd name="connsiteY149" fmla="*/ 1300163 h 3729038"/>
              <a:gd name="connsiteX150" fmla="*/ 4586288 w 5286375"/>
              <a:gd name="connsiteY150" fmla="*/ 1171575 h 3729038"/>
              <a:gd name="connsiteX151" fmla="*/ 4600575 w 5286375"/>
              <a:gd name="connsiteY151" fmla="*/ 1128713 h 3729038"/>
              <a:gd name="connsiteX152" fmla="*/ 4543425 w 5286375"/>
              <a:gd name="connsiteY152" fmla="*/ 1057275 h 3729038"/>
              <a:gd name="connsiteX153" fmla="*/ 4443413 w 5286375"/>
              <a:gd name="connsiteY153" fmla="*/ 1042988 h 3729038"/>
              <a:gd name="connsiteX154" fmla="*/ 4400550 w 5286375"/>
              <a:gd name="connsiteY154" fmla="*/ 1028700 h 3729038"/>
              <a:gd name="connsiteX155" fmla="*/ 4343400 w 5286375"/>
              <a:gd name="connsiteY155" fmla="*/ 1014413 h 3729038"/>
              <a:gd name="connsiteX156" fmla="*/ 4257675 w 5286375"/>
              <a:gd name="connsiteY156" fmla="*/ 942975 h 3729038"/>
              <a:gd name="connsiteX157" fmla="*/ 4114800 w 5286375"/>
              <a:gd name="connsiteY157" fmla="*/ 900113 h 3729038"/>
              <a:gd name="connsiteX158" fmla="*/ 4071938 w 5286375"/>
              <a:gd name="connsiteY158" fmla="*/ 885825 h 3729038"/>
              <a:gd name="connsiteX159" fmla="*/ 3914775 w 5286375"/>
              <a:gd name="connsiteY159" fmla="*/ 900113 h 3729038"/>
              <a:gd name="connsiteX160" fmla="*/ 3871913 w 5286375"/>
              <a:gd name="connsiteY160" fmla="*/ 914400 h 3729038"/>
              <a:gd name="connsiteX161" fmla="*/ 3814763 w 5286375"/>
              <a:gd name="connsiteY161" fmla="*/ 928688 h 3729038"/>
              <a:gd name="connsiteX162" fmla="*/ 3543300 w 5286375"/>
              <a:gd name="connsiteY162" fmla="*/ 885825 h 3729038"/>
              <a:gd name="connsiteX163" fmla="*/ 3514725 w 5286375"/>
              <a:gd name="connsiteY163" fmla="*/ 842963 h 3729038"/>
              <a:gd name="connsiteX164" fmla="*/ 3429000 w 5286375"/>
              <a:gd name="connsiteY164" fmla="*/ 785813 h 3729038"/>
              <a:gd name="connsiteX165" fmla="*/ 3343275 w 5286375"/>
              <a:gd name="connsiteY165" fmla="*/ 757238 h 3729038"/>
              <a:gd name="connsiteX166" fmla="*/ 3114675 w 5286375"/>
              <a:gd name="connsiteY166" fmla="*/ 771525 h 3729038"/>
              <a:gd name="connsiteX167" fmla="*/ 3028950 w 5286375"/>
              <a:gd name="connsiteY167" fmla="*/ 800100 h 3729038"/>
              <a:gd name="connsiteX168" fmla="*/ 2957513 w 5286375"/>
              <a:gd name="connsiteY168" fmla="*/ 814388 h 3729038"/>
              <a:gd name="connsiteX169" fmla="*/ 2728913 w 5286375"/>
              <a:gd name="connsiteY169" fmla="*/ 785813 h 3729038"/>
              <a:gd name="connsiteX170" fmla="*/ 2628900 w 5286375"/>
              <a:gd name="connsiteY170" fmla="*/ 757238 h 3729038"/>
              <a:gd name="connsiteX171" fmla="*/ 2586038 w 5286375"/>
              <a:gd name="connsiteY171" fmla="*/ 728663 h 3729038"/>
              <a:gd name="connsiteX172" fmla="*/ 2457450 w 5286375"/>
              <a:gd name="connsiteY172" fmla="*/ 657225 h 3729038"/>
              <a:gd name="connsiteX173" fmla="*/ 2414588 w 5286375"/>
              <a:gd name="connsiteY173" fmla="*/ 614363 h 3729038"/>
              <a:gd name="connsiteX174" fmla="*/ 2328863 w 5286375"/>
              <a:gd name="connsiteY174" fmla="*/ 585788 h 3729038"/>
              <a:gd name="connsiteX175" fmla="*/ 2286000 w 5286375"/>
              <a:gd name="connsiteY175" fmla="*/ 557213 h 3729038"/>
              <a:gd name="connsiteX176" fmla="*/ 2243138 w 5286375"/>
              <a:gd name="connsiteY176" fmla="*/ 542925 h 3729038"/>
              <a:gd name="connsiteX177" fmla="*/ 2214563 w 5286375"/>
              <a:gd name="connsiteY177" fmla="*/ 500063 h 3729038"/>
              <a:gd name="connsiteX178" fmla="*/ 2171700 w 5286375"/>
              <a:gd name="connsiteY178" fmla="*/ 457200 h 37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5286375" h="3729038">
                <a:moveTo>
                  <a:pt x="2171700" y="457200"/>
                </a:moveTo>
                <a:cubicBezTo>
                  <a:pt x="2150269" y="433388"/>
                  <a:pt x="2139950" y="381177"/>
                  <a:pt x="2085975" y="357188"/>
                </a:cubicBezTo>
                <a:cubicBezTo>
                  <a:pt x="2058450" y="344955"/>
                  <a:pt x="2028825" y="338138"/>
                  <a:pt x="2000250" y="328613"/>
                </a:cubicBezTo>
                <a:lnTo>
                  <a:pt x="1957388" y="314325"/>
                </a:lnTo>
                <a:lnTo>
                  <a:pt x="1900238" y="228600"/>
                </a:lnTo>
                <a:cubicBezTo>
                  <a:pt x="1890713" y="214313"/>
                  <a:pt x="1877093" y="202028"/>
                  <a:pt x="1871663" y="185738"/>
                </a:cubicBezTo>
                <a:lnTo>
                  <a:pt x="1843088" y="100013"/>
                </a:lnTo>
                <a:cubicBezTo>
                  <a:pt x="1828109" y="55076"/>
                  <a:pt x="1831804" y="44866"/>
                  <a:pt x="1785938" y="14288"/>
                </a:cubicBezTo>
                <a:cubicBezTo>
                  <a:pt x="1773407" y="5934"/>
                  <a:pt x="1757363" y="4763"/>
                  <a:pt x="1743075" y="0"/>
                </a:cubicBezTo>
                <a:lnTo>
                  <a:pt x="1671638" y="14288"/>
                </a:lnTo>
                <a:cubicBezTo>
                  <a:pt x="1647430" y="18689"/>
                  <a:pt x="1573690" y="25840"/>
                  <a:pt x="1543050" y="42863"/>
                </a:cubicBezTo>
                <a:cubicBezTo>
                  <a:pt x="1513029" y="59541"/>
                  <a:pt x="1485900" y="80963"/>
                  <a:pt x="1457325" y="100013"/>
                </a:cubicBezTo>
                <a:cubicBezTo>
                  <a:pt x="1443038" y="109538"/>
                  <a:pt x="1430753" y="123158"/>
                  <a:pt x="1414463" y="128588"/>
                </a:cubicBezTo>
                <a:cubicBezTo>
                  <a:pt x="1385888" y="138113"/>
                  <a:pt x="1357959" y="149858"/>
                  <a:pt x="1328738" y="157163"/>
                </a:cubicBezTo>
                <a:cubicBezTo>
                  <a:pt x="1309688" y="161925"/>
                  <a:pt x="1290396" y="165808"/>
                  <a:pt x="1271588" y="171450"/>
                </a:cubicBezTo>
                <a:cubicBezTo>
                  <a:pt x="1214245" y="188653"/>
                  <a:pt x="1184437" y="204181"/>
                  <a:pt x="1128713" y="214313"/>
                </a:cubicBezTo>
                <a:cubicBezTo>
                  <a:pt x="1095580" y="220337"/>
                  <a:pt x="1062038" y="223838"/>
                  <a:pt x="1028700" y="228600"/>
                </a:cubicBezTo>
                <a:cubicBezTo>
                  <a:pt x="1000125" y="238125"/>
                  <a:pt x="968037" y="240467"/>
                  <a:pt x="942975" y="257175"/>
                </a:cubicBezTo>
                <a:cubicBezTo>
                  <a:pt x="928688" y="266700"/>
                  <a:pt x="915804" y="278776"/>
                  <a:pt x="900113" y="285750"/>
                </a:cubicBezTo>
                <a:cubicBezTo>
                  <a:pt x="872588" y="297983"/>
                  <a:pt x="814388" y="314325"/>
                  <a:pt x="814388" y="314325"/>
                </a:cubicBezTo>
                <a:lnTo>
                  <a:pt x="728663" y="371475"/>
                </a:lnTo>
                <a:lnTo>
                  <a:pt x="685800" y="400050"/>
                </a:lnTo>
                <a:cubicBezTo>
                  <a:pt x="676275" y="414338"/>
                  <a:pt x="668218" y="429721"/>
                  <a:pt x="657225" y="442913"/>
                </a:cubicBezTo>
                <a:cubicBezTo>
                  <a:pt x="644290" y="458435"/>
                  <a:pt x="625571" y="468963"/>
                  <a:pt x="614363" y="485775"/>
                </a:cubicBezTo>
                <a:cubicBezTo>
                  <a:pt x="601023" y="505786"/>
                  <a:pt x="589118" y="587864"/>
                  <a:pt x="585788" y="600075"/>
                </a:cubicBezTo>
                <a:cubicBezTo>
                  <a:pt x="577863" y="629134"/>
                  <a:pt x="582275" y="669092"/>
                  <a:pt x="557213" y="685800"/>
                </a:cubicBezTo>
                <a:lnTo>
                  <a:pt x="471488" y="742950"/>
                </a:lnTo>
                <a:cubicBezTo>
                  <a:pt x="389595" y="865791"/>
                  <a:pt x="487779" y="710369"/>
                  <a:pt x="428625" y="828675"/>
                </a:cubicBezTo>
                <a:cubicBezTo>
                  <a:pt x="417401" y="851124"/>
                  <a:pt x="367975" y="913586"/>
                  <a:pt x="357188" y="928688"/>
                </a:cubicBezTo>
                <a:cubicBezTo>
                  <a:pt x="347207" y="942661"/>
                  <a:pt x="345272" y="967385"/>
                  <a:pt x="328613" y="971550"/>
                </a:cubicBezTo>
                <a:cubicBezTo>
                  <a:pt x="263764" y="987762"/>
                  <a:pt x="195263" y="981075"/>
                  <a:pt x="128588" y="985838"/>
                </a:cubicBezTo>
                <a:cubicBezTo>
                  <a:pt x="109538" y="990600"/>
                  <a:pt x="88487" y="990383"/>
                  <a:pt x="71438" y="1000125"/>
                </a:cubicBezTo>
                <a:cubicBezTo>
                  <a:pt x="41821" y="1017049"/>
                  <a:pt x="18208" y="1058538"/>
                  <a:pt x="0" y="1085850"/>
                </a:cubicBezTo>
                <a:cubicBezTo>
                  <a:pt x="4763" y="1119188"/>
                  <a:pt x="611" y="1155089"/>
                  <a:pt x="14288" y="1185863"/>
                </a:cubicBezTo>
                <a:cubicBezTo>
                  <a:pt x="21262" y="1201554"/>
                  <a:pt x="43959" y="1203445"/>
                  <a:pt x="57150" y="1214438"/>
                </a:cubicBezTo>
                <a:cubicBezTo>
                  <a:pt x="72672" y="1227373"/>
                  <a:pt x="86863" y="1241959"/>
                  <a:pt x="100013" y="1257300"/>
                </a:cubicBezTo>
                <a:cubicBezTo>
                  <a:pt x="115510" y="1275380"/>
                  <a:pt x="126945" y="1296750"/>
                  <a:pt x="142875" y="1314450"/>
                </a:cubicBezTo>
                <a:cubicBezTo>
                  <a:pt x="296726" y="1485396"/>
                  <a:pt x="174131" y="1327551"/>
                  <a:pt x="271463" y="1457325"/>
                </a:cubicBezTo>
                <a:cubicBezTo>
                  <a:pt x="276225" y="1471613"/>
                  <a:pt x="285750" y="1485128"/>
                  <a:pt x="285750" y="1500188"/>
                </a:cubicBezTo>
                <a:cubicBezTo>
                  <a:pt x="285750" y="1540579"/>
                  <a:pt x="254094" y="1623731"/>
                  <a:pt x="242888" y="1657350"/>
                </a:cubicBezTo>
                <a:lnTo>
                  <a:pt x="228600" y="1700213"/>
                </a:lnTo>
                <a:cubicBezTo>
                  <a:pt x="254731" y="1778605"/>
                  <a:pt x="245683" y="1794058"/>
                  <a:pt x="314325" y="1843088"/>
                </a:cubicBezTo>
                <a:cubicBezTo>
                  <a:pt x="326580" y="1851842"/>
                  <a:pt x="342900" y="1852613"/>
                  <a:pt x="357188" y="1857375"/>
                </a:cubicBezTo>
                <a:cubicBezTo>
                  <a:pt x="395053" y="1895240"/>
                  <a:pt x="434785" y="1946180"/>
                  <a:pt x="485775" y="1971675"/>
                </a:cubicBezTo>
                <a:cubicBezTo>
                  <a:pt x="499246" y="1978410"/>
                  <a:pt x="514350" y="1981200"/>
                  <a:pt x="528638" y="1985963"/>
                </a:cubicBezTo>
                <a:lnTo>
                  <a:pt x="614363" y="2114550"/>
                </a:lnTo>
                <a:cubicBezTo>
                  <a:pt x="623888" y="2128838"/>
                  <a:pt x="630796" y="2145271"/>
                  <a:pt x="642938" y="2157413"/>
                </a:cubicBezTo>
                <a:cubicBezTo>
                  <a:pt x="657225" y="2171700"/>
                  <a:pt x="673005" y="2184637"/>
                  <a:pt x="685800" y="2200275"/>
                </a:cubicBezTo>
                <a:cubicBezTo>
                  <a:pt x="726640" y="2250190"/>
                  <a:pt x="751797" y="2316325"/>
                  <a:pt x="814388" y="2343150"/>
                </a:cubicBezTo>
                <a:cubicBezTo>
                  <a:pt x="832437" y="2350885"/>
                  <a:pt x="852730" y="2351795"/>
                  <a:pt x="871538" y="2357438"/>
                </a:cubicBezTo>
                <a:cubicBezTo>
                  <a:pt x="900388" y="2366093"/>
                  <a:pt x="928688" y="2376488"/>
                  <a:pt x="957263" y="2386013"/>
                </a:cubicBezTo>
                <a:lnTo>
                  <a:pt x="1000125" y="2400300"/>
                </a:lnTo>
                <a:lnTo>
                  <a:pt x="1042988" y="2414588"/>
                </a:lnTo>
                <a:cubicBezTo>
                  <a:pt x="1052513" y="2428875"/>
                  <a:pt x="1063884" y="2442091"/>
                  <a:pt x="1071563" y="2457450"/>
                </a:cubicBezTo>
                <a:cubicBezTo>
                  <a:pt x="1090120" y="2494565"/>
                  <a:pt x="1094300" y="2531961"/>
                  <a:pt x="1071563" y="2571750"/>
                </a:cubicBezTo>
                <a:cubicBezTo>
                  <a:pt x="1063043" y="2586659"/>
                  <a:pt x="1042988" y="2590800"/>
                  <a:pt x="1028700" y="2600325"/>
                </a:cubicBezTo>
                <a:cubicBezTo>
                  <a:pt x="961485" y="2701148"/>
                  <a:pt x="969137" y="2671016"/>
                  <a:pt x="1014413" y="2886075"/>
                </a:cubicBezTo>
                <a:cubicBezTo>
                  <a:pt x="1017950" y="2902878"/>
                  <a:pt x="1042988" y="2905125"/>
                  <a:pt x="1057275" y="2914650"/>
                </a:cubicBezTo>
                <a:cubicBezTo>
                  <a:pt x="1085850" y="2895600"/>
                  <a:pt x="1123950" y="2886075"/>
                  <a:pt x="1143000" y="2857500"/>
                </a:cubicBezTo>
                <a:cubicBezTo>
                  <a:pt x="1172004" y="2813994"/>
                  <a:pt x="1175561" y="2798357"/>
                  <a:pt x="1228725" y="2771775"/>
                </a:cubicBezTo>
                <a:cubicBezTo>
                  <a:pt x="1286488" y="2742893"/>
                  <a:pt x="1351613" y="2735896"/>
                  <a:pt x="1414463" y="2728913"/>
                </a:cubicBezTo>
                <a:cubicBezTo>
                  <a:pt x="1466745" y="2723104"/>
                  <a:pt x="1519238" y="2719388"/>
                  <a:pt x="1571625" y="2714625"/>
                </a:cubicBezTo>
                <a:cubicBezTo>
                  <a:pt x="1590675" y="2709863"/>
                  <a:pt x="1609139" y="2700338"/>
                  <a:pt x="1628775" y="2700338"/>
                </a:cubicBezTo>
                <a:cubicBezTo>
                  <a:pt x="1690570" y="2700338"/>
                  <a:pt x="1698732" y="2713638"/>
                  <a:pt x="1743075" y="2743200"/>
                </a:cubicBezTo>
                <a:cubicBezTo>
                  <a:pt x="1752600" y="2757488"/>
                  <a:pt x="1764676" y="2770371"/>
                  <a:pt x="1771650" y="2786063"/>
                </a:cubicBezTo>
                <a:cubicBezTo>
                  <a:pt x="1783883" y="2813588"/>
                  <a:pt x="1771650" y="2862263"/>
                  <a:pt x="1800225" y="2871788"/>
                </a:cubicBezTo>
                <a:lnTo>
                  <a:pt x="1843088" y="2886075"/>
                </a:lnTo>
                <a:cubicBezTo>
                  <a:pt x="1857375" y="2895600"/>
                  <a:pt x="1869358" y="2910226"/>
                  <a:pt x="1885950" y="2914650"/>
                </a:cubicBezTo>
                <a:cubicBezTo>
                  <a:pt x="1941932" y="2929579"/>
                  <a:pt x="2057400" y="2943225"/>
                  <a:pt x="2057400" y="2943225"/>
                </a:cubicBezTo>
                <a:cubicBezTo>
                  <a:pt x="2213729" y="2995336"/>
                  <a:pt x="1976937" y="2912226"/>
                  <a:pt x="2143125" y="2986088"/>
                </a:cubicBezTo>
                <a:cubicBezTo>
                  <a:pt x="2170650" y="2998321"/>
                  <a:pt x="2200275" y="3005138"/>
                  <a:pt x="2228850" y="3014663"/>
                </a:cubicBezTo>
                <a:cubicBezTo>
                  <a:pt x="2243138" y="3019425"/>
                  <a:pt x="2256857" y="3026474"/>
                  <a:pt x="2271713" y="3028950"/>
                </a:cubicBezTo>
                <a:cubicBezTo>
                  <a:pt x="2372293" y="3045714"/>
                  <a:pt x="2329955" y="3034077"/>
                  <a:pt x="2400300" y="3057525"/>
                </a:cubicBezTo>
                <a:cubicBezTo>
                  <a:pt x="2479499" y="3110324"/>
                  <a:pt x="2416855" y="3055891"/>
                  <a:pt x="2457450" y="3128963"/>
                </a:cubicBezTo>
                <a:cubicBezTo>
                  <a:pt x="2474128" y="3158984"/>
                  <a:pt x="2503740" y="3182107"/>
                  <a:pt x="2514600" y="3214688"/>
                </a:cubicBezTo>
                <a:lnTo>
                  <a:pt x="2543175" y="3300413"/>
                </a:lnTo>
                <a:lnTo>
                  <a:pt x="2500313" y="3429000"/>
                </a:lnTo>
                <a:lnTo>
                  <a:pt x="2486025" y="3471863"/>
                </a:lnTo>
                <a:cubicBezTo>
                  <a:pt x="2553950" y="3517146"/>
                  <a:pt x="2512598" y="3495008"/>
                  <a:pt x="2614613" y="3529013"/>
                </a:cubicBezTo>
                <a:lnTo>
                  <a:pt x="2657475" y="3543300"/>
                </a:lnTo>
                <a:lnTo>
                  <a:pt x="2700338" y="3557588"/>
                </a:lnTo>
                <a:cubicBezTo>
                  <a:pt x="2776538" y="3552825"/>
                  <a:pt x="2852695" y="3539287"/>
                  <a:pt x="2928938" y="3543300"/>
                </a:cubicBezTo>
                <a:cubicBezTo>
                  <a:pt x="2982711" y="3546130"/>
                  <a:pt x="2991193" y="3630053"/>
                  <a:pt x="3000375" y="3657600"/>
                </a:cubicBezTo>
                <a:cubicBezTo>
                  <a:pt x="3005138" y="3671888"/>
                  <a:pt x="3000375" y="3695701"/>
                  <a:pt x="3014663" y="3700463"/>
                </a:cubicBezTo>
                <a:cubicBezTo>
                  <a:pt x="3076154" y="3720959"/>
                  <a:pt x="3042915" y="3711097"/>
                  <a:pt x="3114675" y="3729038"/>
                </a:cubicBezTo>
                <a:cubicBezTo>
                  <a:pt x="3138488" y="3724275"/>
                  <a:pt x="3163375" y="3723277"/>
                  <a:pt x="3186113" y="3714750"/>
                </a:cubicBezTo>
                <a:cubicBezTo>
                  <a:pt x="3202191" y="3708721"/>
                  <a:pt x="3212098" y="3689339"/>
                  <a:pt x="3228975" y="3686175"/>
                </a:cubicBezTo>
                <a:cubicBezTo>
                  <a:pt x="3290007" y="3674732"/>
                  <a:pt x="3352800" y="3676650"/>
                  <a:pt x="3414713" y="3671888"/>
                </a:cubicBezTo>
                <a:cubicBezTo>
                  <a:pt x="3429000" y="3667125"/>
                  <a:pt x="3443094" y="3661737"/>
                  <a:pt x="3457575" y="3657600"/>
                </a:cubicBezTo>
                <a:cubicBezTo>
                  <a:pt x="3476456" y="3652205"/>
                  <a:pt x="3497676" y="3653055"/>
                  <a:pt x="3514725" y="3643313"/>
                </a:cubicBezTo>
                <a:cubicBezTo>
                  <a:pt x="3532269" y="3633288"/>
                  <a:pt x="3544653" y="3615972"/>
                  <a:pt x="3557588" y="3600450"/>
                </a:cubicBezTo>
                <a:cubicBezTo>
                  <a:pt x="3568581" y="3587259"/>
                  <a:pt x="3571254" y="3566107"/>
                  <a:pt x="3586163" y="3557588"/>
                </a:cubicBezTo>
                <a:cubicBezTo>
                  <a:pt x="3607247" y="3545540"/>
                  <a:pt x="3634041" y="3549190"/>
                  <a:pt x="3657600" y="3543300"/>
                </a:cubicBezTo>
                <a:cubicBezTo>
                  <a:pt x="3672211" y="3539647"/>
                  <a:pt x="3686175" y="3533775"/>
                  <a:pt x="3700463" y="3529013"/>
                </a:cubicBezTo>
                <a:cubicBezTo>
                  <a:pt x="3709489" y="3522996"/>
                  <a:pt x="3767703" y="3478756"/>
                  <a:pt x="3786188" y="3486150"/>
                </a:cubicBezTo>
                <a:cubicBezTo>
                  <a:pt x="3802131" y="3492527"/>
                  <a:pt x="3805238" y="3514725"/>
                  <a:pt x="3814763" y="3529013"/>
                </a:cubicBezTo>
                <a:cubicBezTo>
                  <a:pt x="3819525" y="3543300"/>
                  <a:pt x="3821736" y="3558710"/>
                  <a:pt x="3829050" y="3571875"/>
                </a:cubicBezTo>
                <a:cubicBezTo>
                  <a:pt x="3852446" y="3613988"/>
                  <a:pt x="3879265" y="3667500"/>
                  <a:pt x="3929063" y="3686175"/>
                </a:cubicBezTo>
                <a:cubicBezTo>
                  <a:pt x="3951801" y="3694702"/>
                  <a:pt x="3976688" y="3695700"/>
                  <a:pt x="4000500" y="3700463"/>
                </a:cubicBezTo>
                <a:cubicBezTo>
                  <a:pt x="4089757" y="3691537"/>
                  <a:pt x="4135906" y="3691615"/>
                  <a:pt x="4214813" y="3671888"/>
                </a:cubicBezTo>
                <a:cubicBezTo>
                  <a:pt x="4229424" y="3668235"/>
                  <a:pt x="4244205" y="3664335"/>
                  <a:pt x="4257675" y="3657600"/>
                </a:cubicBezTo>
                <a:cubicBezTo>
                  <a:pt x="4273034" y="3649921"/>
                  <a:pt x="4286250" y="3638550"/>
                  <a:pt x="4300538" y="3629025"/>
                </a:cubicBezTo>
                <a:lnTo>
                  <a:pt x="4386263" y="3657600"/>
                </a:lnTo>
                <a:lnTo>
                  <a:pt x="4429125" y="3671888"/>
                </a:lnTo>
                <a:cubicBezTo>
                  <a:pt x="4457700" y="3667125"/>
                  <a:pt x="4488378" y="3669365"/>
                  <a:pt x="4514850" y="3657600"/>
                </a:cubicBezTo>
                <a:cubicBezTo>
                  <a:pt x="4554095" y="3640158"/>
                  <a:pt x="4561958" y="3607022"/>
                  <a:pt x="4572000" y="3571875"/>
                </a:cubicBezTo>
                <a:cubicBezTo>
                  <a:pt x="4577394" y="3552994"/>
                  <a:pt x="4571612" y="3527771"/>
                  <a:pt x="4586288" y="3514725"/>
                </a:cubicBezTo>
                <a:cubicBezTo>
                  <a:pt x="4618126" y="3486425"/>
                  <a:pt x="4660177" y="3471045"/>
                  <a:pt x="4700588" y="3457575"/>
                </a:cubicBezTo>
                <a:lnTo>
                  <a:pt x="4786313" y="3429000"/>
                </a:lnTo>
                <a:cubicBezTo>
                  <a:pt x="4800600" y="3424238"/>
                  <a:pt x="4814565" y="3418366"/>
                  <a:pt x="4829175" y="3414713"/>
                </a:cubicBezTo>
                <a:cubicBezTo>
                  <a:pt x="4848225" y="3409950"/>
                  <a:pt x="4867517" y="3406068"/>
                  <a:pt x="4886325" y="3400425"/>
                </a:cubicBezTo>
                <a:cubicBezTo>
                  <a:pt x="4915175" y="3391770"/>
                  <a:pt x="4946988" y="3388558"/>
                  <a:pt x="4972050" y="3371850"/>
                </a:cubicBezTo>
                <a:lnTo>
                  <a:pt x="5100638" y="3286125"/>
                </a:lnTo>
                <a:lnTo>
                  <a:pt x="5143500" y="3257550"/>
                </a:lnTo>
                <a:lnTo>
                  <a:pt x="5186363" y="3228975"/>
                </a:lnTo>
                <a:cubicBezTo>
                  <a:pt x="5257309" y="3122557"/>
                  <a:pt x="5166127" y="3253259"/>
                  <a:pt x="5257800" y="3143250"/>
                </a:cubicBezTo>
                <a:cubicBezTo>
                  <a:pt x="5268793" y="3130059"/>
                  <a:pt x="5276850" y="3114675"/>
                  <a:pt x="5286375" y="3100388"/>
                </a:cubicBezTo>
                <a:cubicBezTo>
                  <a:pt x="5281613" y="3081338"/>
                  <a:pt x="5284355" y="3058571"/>
                  <a:pt x="5272088" y="3043238"/>
                </a:cubicBezTo>
                <a:cubicBezTo>
                  <a:pt x="5262680" y="3031478"/>
                  <a:pt x="5243836" y="3032603"/>
                  <a:pt x="5229225" y="3028950"/>
                </a:cubicBezTo>
                <a:cubicBezTo>
                  <a:pt x="5205666" y="3023060"/>
                  <a:pt x="5181600" y="3019425"/>
                  <a:pt x="5157788" y="3014663"/>
                </a:cubicBezTo>
                <a:cubicBezTo>
                  <a:pt x="5143342" y="2992994"/>
                  <a:pt x="5114925" y="2958512"/>
                  <a:pt x="5114925" y="2928938"/>
                </a:cubicBezTo>
                <a:cubicBezTo>
                  <a:pt x="5114925" y="2909302"/>
                  <a:pt x="5124450" y="2890838"/>
                  <a:pt x="5129213" y="2871788"/>
                </a:cubicBezTo>
                <a:cubicBezTo>
                  <a:pt x="5124450" y="2857500"/>
                  <a:pt x="5126685" y="2838333"/>
                  <a:pt x="5114925" y="2828925"/>
                </a:cubicBezTo>
                <a:cubicBezTo>
                  <a:pt x="5099592" y="2816658"/>
                  <a:pt x="5077030" y="2818489"/>
                  <a:pt x="5057775" y="2814638"/>
                </a:cubicBezTo>
                <a:cubicBezTo>
                  <a:pt x="5029368" y="2808957"/>
                  <a:pt x="5000457" y="2806031"/>
                  <a:pt x="4972050" y="2800350"/>
                </a:cubicBezTo>
                <a:cubicBezTo>
                  <a:pt x="4897588" y="2785458"/>
                  <a:pt x="4935600" y="2789936"/>
                  <a:pt x="4872038" y="2771775"/>
                </a:cubicBezTo>
                <a:cubicBezTo>
                  <a:pt x="4853157" y="2766380"/>
                  <a:pt x="4833938" y="2762250"/>
                  <a:pt x="4814888" y="2757488"/>
                </a:cubicBezTo>
                <a:cubicBezTo>
                  <a:pt x="4800600" y="2747963"/>
                  <a:pt x="4787717" y="2735887"/>
                  <a:pt x="4772025" y="2728913"/>
                </a:cubicBezTo>
                <a:cubicBezTo>
                  <a:pt x="4744500" y="2716680"/>
                  <a:pt x="4714875" y="2709863"/>
                  <a:pt x="4686300" y="2700338"/>
                </a:cubicBezTo>
                <a:lnTo>
                  <a:pt x="4600575" y="2671763"/>
                </a:lnTo>
                <a:lnTo>
                  <a:pt x="4557713" y="2657475"/>
                </a:lnTo>
                <a:lnTo>
                  <a:pt x="4514850" y="2643188"/>
                </a:lnTo>
                <a:cubicBezTo>
                  <a:pt x="4461639" y="2563372"/>
                  <a:pt x="4457549" y="2578060"/>
                  <a:pt x="4443413" y="2500313"/>
                </a:cubicBezTo>
                <a:cubicBezTo>
                  <a:pt x="4437389" y="2467180"/>
                  <a:pt x="4435729" y="2433322"/>
                  <a:pt x="4429125" y="2400300"/>
                </a:cubicBezTo>
                <a:cubicBezTo>
                  <a:pt x="4389782" y="2203586"/>
                  <a:pt x="4409767" y="2364800"/>
                  <a:pt x="4386263" y="2200275"/>
                </a:cubicBezTo>
                <a:cubicBezTo>
                  <a:pt x="4382551" y="2174293"/>
                  <a:pt x="4379236" y="2081899"/>
                  <a:pt x="4357688" y="2043113"/>
                </a:cubicBezTo>
                <a:cubicBezTo>
                  <a:pt x="4341010" y="2013092"/>
                  <a:pt x="4319588" y="1985963"/>
                  <a:pt x="4300538" y="1957388"/>
                </a:cubicBezTo>
                <a:cubicBezTo>
                  <a:pt x="4291013" y="1943100"/>
                  <a:pt x="4279642" y="1929884"/>
                  <a:pt x="4271963" y="1914525"/>
                </a:cubicBezTo>
                <a:cubicBezTo>
                  <a:pt x="4262438" y="1895475"/>
                  <a:pt x="4251778" y="1876951"/>
                  <a:pt x="4243388" y="1857375"/>
                </a:cubicBezTo>
                <a:cubicBezTo>
                  <a:pt x="4237455" y="1843532"/>
                  <a:pt x="4236414" y="1827678"/>
                  <a:pt x="4229100" y="1814513"/>
                </a:cubicBezTo>
                <a:cubicBezTo>
                  <a:pt x="4212421" y="1784492"/>
                  <a:pt x="4171950" y="1728788"/>
                  <a:pt x="4171950" y="1728788"/>
                </a:cubicBezTo>
                <a:cubicBezTo>
                  <a:pt x="4176713" y="1685925"/>
                  <a:pt x="4179148" y="1642740"/>
                  <a:pt x="4186238" y="1600200"/>
                </a:cubicBezTo>
                <a:cubicBezTo>
                  <a:pt x="4188714" y="1585345"/>
                  <a:pt x="4191117" y="1569098"/>
                  <a:pt x="4200525" y="1557338"/>
                </a:cubicBezTo>
                <a:cubicBezTo>
                  <a:pt x="4211252" y="1543929"/>
                  <a:pt x="4229100" y="1538288"/>
                  <a:pt x="4243388" y="1528763"/>
                </a:cubicBezTo>
                <a:cubicBezTo>
                  <a:pt x="4262438" y="1533525"/>
                  <a:pt x="4282489" y="1535315"/>
                  <a:pt x="4300538" y="1543050"/>
                </a:cubicBezTo>
                <a:cubicBezTo>
                  <a:pt x="4316321" y="1549814"/>
                  <a:pt x="4326401" y="1569197"/>
                  <a:pt x="4343400" y="1571625"/>
                </a:cubicBezTo>
                <a:cubicBezTo>
                  <a:pt x="4362839" y="1574402"/>
                  <a:pt x="4381500" y="1562100"/>
                  <a:pt x="4400550" y="1557338"/>
                </a:cubicBezTo>
                <a:cubicBezTo>
                  <a:pt x="4410075" y="1543050"/>
                  <a:pt x="4421446" y="1529834"/>
                  <a:pt x="4429125" y="1514475"/>
                </a:cubicBezTo>
                <a:cubicBezTo>
                  <a:pt x="4463959" y="1444808"/>
                  <a:pt x="4421068" y="1496885"/>
                  <a:pt x="4457700" y="1414463"/>
                </a:cubicBezTo>
                <a:cubicBezTo>
                  <a:pt x="4469189" y="1388614"/>
                  <a:pt x="4510021" y="1328837"/>
                  <a:pt x="4529138" y="1300163"/>
                </a:cubicBezTo>
                <a:cubicBezTo>
                  <a:pt x="4563143" y="1198148"/>
                  <a:pt x="4541005" y="1239500"/>
                  <a:pt x="4586288" y="1171575"/>
                </a:cubicBezTo>
                <a:cubicBezTo>
                  <a:pt x="4591050" y="1157288"/>
                  <a:pt x="4600575" y="1143773"/>
                  <a:pt x="4600575" y="1128713"/>
                </a:cubicBezTo>
                <a:cubicBezTo>
                  <a:pt x="4600575" y="1093288"/>
                  <a:pt x="4576338" y="1067149"/>
                  <a:pt x="4543425" y="1057275"/>
                </a:cubicBezTo>
                <a:cubicBezTo>
                  <a:pt x="4511169" y="1047598"/>
                  <a:pt x="4476750" y="1047750"/>
                  <a:pt x="4443413" y="1042988"/>
                </a:cubicBezTo>
                <a:cubicBezTo>
                  <a:pt x="4429125" y="1038225"/>
                  <a:pt x="4415031" y="1032837"/>
                  <a:pt x="4400550" y="1028700"/>
                </a:cubicBezTo>
                <a:cubicBezTo>
                  <a:pt x="4381669" y="1023306"/>
                  <a:pt x="4360449" y="1024155"/>
                  <a:pt x="4343400" y="1014413"/>
                </a:cubicBezTo>
                <a:cubicBezTo>
                  <a:pt x="4225631" y="947116"/>
                  <a:pt x="4370691" y="993204"/>
                  <a:pt x="4257675" y="942975"/>
                </a:cubicBezTo>
                <a:cubicBezTo>
                  <a:pt x="4196550" y="915809"/>
                  <a:pt x="4172990" y="916739"/>
                  <a:pt x="4114800" y="900113"/>
                </a:cubicBezTo>
                <a:cubicBezTo>
                  <a:pt x="4100319" y="895976"/>
                  <a:pt x="4086225" y="890588"/>
                  <a:pt x="4071938" y="885825"/>
                </a:cubicBezTo>
                <a:cubicBezTo>
                  <a:pt x="4019550" y="890588"/>
                  <a:pt x="3966850" y="892674"/>
                  <a:pt x="3914775" y="900113"/>
                </a:cubicBezTo>
                <a:cubicBezTo>
                  <a:pt x="3899866" y="902243"/>
                  <a:pt x="3886394" y="910263"/>
                  <a:pt x="3871913" y="914400"/>
                </a:cubicBezTo>
                <a:cubicBezTo>
                  <a:pt x="3853032" y="919795"/>
                  <a:pt x="3833813" y="923925"/>
                  <a:pt x="3814763" y="928688"/>
                </a:cubicBezTo>
                <a:cubicBezTo>
                  <a:pt x="3737213" y="923841"/>
                  <a:pt x="3611862" y="954386"/>
                  <a:pt x="3543300" y="885825"/>
                </a:cubicBezTo>
                <a:cubicBezTo>
                  <a:pt x="3531158" y="873683"/>
                  <a:pt x="3527648" y="854270"/>
                  <a:pt x="3514725" y="842963"/>
                </a:cubicBezTo>
                <a:cubicBezTo>
                  <a:pt x="3488879" y="820348"/>
                  <a:pt x="3461581" y="796673"/>
                  <a:pt x="3429000" y="785813"/>
                </a:cubicBezTo>
                <a:lnTo>
                  <a:pt x="3343275" y="757238"/>
                </a:lnTo>
                <a:cubicBezTo>
                  <a:pt x="3267075" y="762000"/>
                  <a:pt x="3190324" y="761209"/>
                  <a:pt x="3114675" y="771525"/>
                </a:cubicBezTo>
                <a:cubicBezTo>
                  <a:pt x="3084831" y="775595"/>
                  <a:pt x="3058486" y="794193"/>
                  <a:pt x="3028950" y="800100"/>
                </a:cubicBezTo>
                <a:lnTo>
                  <a:pt x="2957513" y="814388"/>
                </a:lnTo>
                <a:cubicBezTo>
                  <a:pt x="2896173" y="807572"/>
                  <a:pt x="2792972" y="797460"/>
                  <a:pt x="2728913" y="785813"/>
                </a:cubicBezTo>
                <a:cubicBezTo>
                  <a:pt x="2689452" y="778638"/>
                  <a:pt x="2665619" y="769477"/>
                  <a:pt x="2628900" y="757238"/>
                </a:cubicBezTo>
                <a:cubicBezTo>
                  <a:pt x="2614613" y="747713"/>
                  <a:pt x="2601396" y="736342"/>
                  <a:pt x="2586038" y="728663"/>
                </a:cubicBezTo>
                <a:cubicBezTo>
                  <a:pt x="2514173" y="692730"/>
                  <a:pt x="2547546" y="747321"/>
                  <a:pt x="2457450" y="657225"/>
                </a:cubicBezTo>
                <a:cubicBezTo>
                  <a:pt x="2443163" y="642938"/>
                  <a:pt x="2432251" y="624176"/>
                  <a:pt x="2414588" y="614363"/>
                </a:cubicBezTo>
                <a:cubicBezTo>
                  <a:pt x="2388258" y="599735"/>
                  <a:pt x="2328863" y="585788"/>
                  <a:pt x="2328863" y="585788"/>
                </a:cubicBezTo>
                <a:cubicBezTo>
                  <a:pt x="2314575" y="576263"/>
                  <a:pt x="2301359" y="564892"/>
                  <a:pt x="2286000" y="557213"/>
                </a:cubicBezTo>
                <a:cubicBezTo>
                  <a:pt x="2272530" y="550478"/>
                  <a:pt x="2254898" y="552333"/>
                  <a:pt x="2243138" y="542925"/>
                </a:cubicBezTo>
                <a:cubicBezTo>
                  <a:pt x="2229730" y="532198"/>
                  <a:pt x="2226705" y="512205"/>
                  <a:pt x="2214563" y="500063"/>
                </a:cubicBezTo>
                <a:cubicBezTo>
                  <a:pt x="2145600" y="431101"/>
                  <a:pt x="2193131" y="481012"/>
                  <a:pt x="2171700" y="457200"/>
                </a:cubicBezTo>
                <a:close/>
              </a:path>
            </a:pathLst>
          </a:custGeom>
          <a:noFill/>
          <a:ln w="571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11" name="Graphic 10" descr="Flag">
            <a:extLst>
              <a:ext uri="{FF2B5EF4-FFF2-40B4-BE49-F238E27FC236}">
                <a16:creationId xmlns:a16="http://schemas.microsoft.com/office/drawing/2014/main" id="{887A0E86-EB3C-BC4C-BA78-57983BD9A4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62222" y="859004"/>
            <a:ext cx="914400" cy="914400"/>
          </a:xfrm>
          <a:prstGeom prst="rect">
            <a:avLst/>
          </a:prstGeom>
        </p:spPr>
      </p:pic>
      <p:pic>
        <p:nvPicPr>
          <p:cNvPr id="12" name="Graphic 11" descr="Flag">
            <a:extLst>
              <a:ext uri="{FF2B5EF4-FFF2-40B4-BE49-F238E27FC236}">
                <a16:creationId xmlns:a16="http://schemas.microsoft.com/office/drawing/2014/main" id="{80882CAD-0B90-0143-80C0-18B84637273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45134" y="1978699"/>
            <a:ext cx="914400" cy="914400"/>
          </a:xfrm>
          <a:prstGeom prst="rect">
            <a:avLst/>
          </a:prstGeom>
        </p:spPr>
      </p:pic>
      <p:pic>
        <p:nvPicPr>
          <p:cNvPr id="13" name="Graphic 12" descr="Flag">
            <a:extLst>
              <a:ext uri="{FF2B5EF4-FFF2-40B4-BE49-F238E27FC236}">
                <a16:creationId xmlns:a16="http://schemas.microsoft.com/office/drawing/2014/main" id="{CE90A86C-4F7A-3A43-843C-180F1B513C7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19422" y="2183994"/>
            <a:ext cx="914400" cy="914400"/>
          </a:xfrm>
          <a:prstGeom prst="rect">
            <a:avLst/>
          </a:prstGeom>
        </p:spPr>
      </p:pic>
      <p:grpSp>
        <p:nvGrpSpPr>
          <p:cNvPr id="14" name="Group 13">
            <a:extLst>
              <a:ext uri="{FF2B5EF4-FFF2-40B4-BE49-F238E27FC236}">
                <a16:creationId xmlns:a16="http://schemas.microsoft.com/office/drawing/2014/main" id="{470593E8-02C7-394E-AC15-D07FF2E8999F}"/>
              </a:ext>
            </a:extLst>
          </p:cNvPr>
          <p:cNvGrpSpPr/>
          <p:nvPr/>
        </p:nvGrpSpPr>
        <p:grpSpPr>
          <a:xfrm>
            <a:off x="-27328" y="7860"/>
            <a:ext cx="6064152" cy="6868276"/>
            <a:chOff x="0" y="51430"/>
            <a:chExt cx="4427621" cy="5929446"/>
          </a:xfrm>
        </p:grpSpPr>
        <p:pic>
          <p:nvPicPr>
            <p:cNvPr id="15" name="Picture 2" descr="Trường Chinh - Wikipedia">
              <a:extLst>
                <a:ext uri="{FF2B5EF4-FFF2-40B4-BE49-F238E27FC236}">
                  <a16:creationId xmlns:a16="http://schemas.microsoft.com/office/drawing/2014/main" id="{27B1E351-F81B-B34E-9EE7-58E551B770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30"/>
              <a:ext cx="4427621" cy="47568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DACC524-9D74-F544-A851-D1FAD0AEA660}"/>
                </a:ext>
              </a:extLst>
            </p:cNvPr>
            <p:cNvSpPr/>
            <p:nvPr/>
          </p:nvSpPr>
          <p:spPr>
            <a:xfrm>
              <a:off x="0" y="4780547"/>
              <a:ext cx="4427621" cy="1200329"/>
            </a:xfrm>
            <a:prstGeom prst="rect">
              <a:avLst/>
            </a:prstGeom>
            <a:solidFill>
              <a:schemeClr val="bg1"/>
            </a:solid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Hội nghị Ban Thường vụ Trung ương Đảng Cộng sản Đông Dương do Trường Chinh chủ trì.</a:t>
              </a:r>
              <a:endParaRPr lang="en-VN" sz="2400" dirty="0">
                <a:latin typeface="Times New Roman" panose="02020603050405020304" pitchFamily="18" charset="0"/>
                <a:cs typeface="Times New Roman" panose="02020603050405020304" pitchFamily="18" charset="0"/>
              </a:endParaRPr>
            </a:p>
          </p:txBody>
        </p:sp>
      </p:grpSp>
      <p:pic>
        <p:nvPicPr>
          <p:cNvPr id="10244" name="Picture 4" descr="Chi tiết hiện vật - Museum of Da Nang">
            <a:extLst>
              <a:ext uri="{FF2B5EF4-FFF2-40B4-BE49-F238E27FC236}">
                <a16:creationId xmlns:a16="http://schemas.microsoft.com/office/drawing/2014/main" id="{A5D4A388-D2B6-424D-82D6-EA7F2B4B25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047" t="16326" r="8254" b="16680"/>
          <a:stretch/>
        </p:blipFill>
        <p:spPr bwMode="auto">
          <a:xfrm>
            <a:off x="-73015" y="-64075"/>
            <a:ext cx="6179830" cy="694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repeatCount="300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1000"/>
                                        <p:tgtEl>
                                          <p:spTgt spid="11"/>
                                        </p:tgtEl>
                                      </p:cBhvr>
                                    </p:animEffect>
                                  </p:childTnLst>
                                </p:cTn>
                              </p:par>
                              <p:par>
                                <p:cTn id="12" presetID="22" presetClass="entr" presetSubtype="4" repeatCount="300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1000"/>
                                        <p:tgtEl>
                                          <p:spTgt spid="12"/>
                                        </p:tgtEl>
                                      </p:cBhvr>
                                    </p:animEffect>
                                  </p:childTnLst>
                                </p:cTn>
                              </p:par>
                              <p:par>
                                <p:cTn id="15" presetID="22" presetClass="entr" presetSubtype="4" repeatCount="3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nodeType="clickEffect">
                                  <p:stCondLst>
                                    <p:cond delay="0"/>
                                  </p:stCondLst>
                                  <p:childTnLst>
                                    <p:animEffect transition="out" filter="blinds(horizontal)">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22" presetClass="entr" presetSubtype="4" repeatCount="indefinite"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10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down)">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par>
                                <p:cTn id="53" presetID="22" presetClass="entr" presetSubtype="4" fill="hold" nodeType="withEffect">
                                  <p:stCondLst>
                                    <p:cond delay="0"/>
                                  </p:stCondLst>
                                  <p:childTnLst>
                                    <p:set>
                                      <p:cBhvr>
                                        <p:cTn id="54" dur="1" fill="hold">
                                          <p:stCondLst>
                                            <p:cond delay="0"/>
                                          </p:stCondLst>
                                        </p:cTn>
                                        <p:tgtEl>
                                          <p:spTgt spid="10244"/>
                                        </p:tgtEl>
                                        <p:attrNameLst>
                                          <p:attrName>style.visibility</p:attrName>
                                        </p:attrNameLst>
                                      </p:cBhvr>
                                      <p:to>
                                        <p:strVal val="visible"/>
                                      </p:to>
                                    </p:set>
                                    <p:animEffect transition="in" filter="wipe(down)">
                                      <p:cBhvr>
                                        <p:cTn id="55" dur="500"/>
                                        <p:tgtEl>
                                          <p:spTgt spid="1024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 name="Rectangle 1">
            <a:extLst>
              <a:ext uri="{FF2B5EF4-FFF2-40B4-BE49-F238E27FC236}">
                <a16:creationId xmlns:a16="http://schemas.microsoft.com/office/drawing/2014/main" id="{DA419721-D936-5D4C-938F-B0266F1785EF}"/>
              </a:ext>
            </a:extLst>
          </p:cNvPr>
          <p:cNvSpPr/>
          <p:nvPr/>
        </p:nvSpPr>
        <p:spPr>
          <a:xfrm>
            <a:off x="0" y="0"/>
            <a:ext cx="10747169" cy="6858000"/>
          </a:xfrm>
          <a:prstGeom prst="rect">
            <a:avLst/>
          </a:prstGeom>
          <a:solidFill>
            <a:srgbClr val="30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Rectangle 5">
            <a:extLst>
              <a:ext uri="{FF2B5EF4-FFF2-40B4-BE49-F238E27FC236}">
                <a16:creationId xmlns:a16="http://schemas.microsoft.com/office/drawing/2014/main" id="{1334EC18-BBD7-D949-8A3B-3966AAC9EC7B}"/>
              </a:ext>
            </a:extLst>
          </p:cNvPr>
          <p:cNvSpPr/>
          <p:nvPr/>
        </p:nvSpPr>
        <p:spPr>
          <a:xfrm>
            <a:off x="-140806" y="1091913"/>
            <a:ext cx="11566950" cy="523220"/>
          </a:xfrm>
          <a:prstGeom prst="rect">
            <a:avLst/>
          </a:prstGeom>
        </p:spPr>
        <p:txBody>
          <a:bodyPr wrap="square">
            <a:spAutoFit/>
          </a:bodyPr>
          <a:lstStyle/>
          <a:p>
            <a:pPr algn="ctr"/>
            <a:r>
              <a:rPr lang="en-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Cao trào kháng Nhật cứu nước tiến tới tổng khởi nghĩa tháng Tám năm 1945</a:t>
            </a:r>
            <a:endParaRPr lang="en-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8999135-B6D3-7C4B-93F0-BE79E799CE37}"/>
              </a:ext>
            </a:extLst>
          </p:cNvPr>
          <p:cNvSpPr/>
          <p:nvPr/>
        </p:nvSpPr>
        <p:spPr>
          <a:xfrm>
            <a:off x="50092" y="68903"/>
            <a:ext cx="11185154" cy="954107"/>
          </a:xfrm>
          <a:prstGeom prst="rect">
            <a:avLst/>
          </a:prstGeom>
        </p:spPr>
        <p:txBody>
          <a:bodyPr wrap="square">
            <a:spAutoFit/>
          </a:bodyPr>
          <a:lstStyle/>
          <a:p>
            <a:pPr algn="ctr"/>
            <a:r>
              <a:rPr lang="en-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22: CAO TRÀO CÁCH MẠNG</a:t>
            </a:r>
            <a:r>
              <a:rPr lang="en-VN"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TIẾN TỚI TỔNG KHỞI NGHĨA THÁNG TÁM NĂM 1945 (tiếp)</a:t>
            </a:r>
            <a:endParaRPr lang="en-VN"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8837FDE-15F0-B946-824F-2FAE94977F6A}"/>
              </a:ext>
            </a:extLst>
          </p:cNvPr>
          <p:cNvSpPr/>
          <p:nvPr/>
        </p:nvSpPr>
        <p:spPr>
          <a:xfrm>
            <a:off x="0" y="1684036"/>
            <a:ext cx="6458775" cy="461665"/>
          </a:xfrm>
          <a:prstGeom prst="rect">
            <a:avLst/>
          </a:prstGeom>
        </p:spPr>
        <p:txBody>
          <a:bodyPr wrap="square">
            <a:spAutoFit/>
          </a:bodyPr>
          <a:lstStyle/>
          <a:p>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1945</a:t>
            </a:r>
          </a:p>
        </p:txBody>
      </p:sp>
      <p:sp>
        <p:nvSpPr>
          <p:cNvPr id="12" name="Rectangle 11">
            <a:extLst>
              <a:ext uri="{FF2B5EF4-FFF2-40B4-BE49-F238E27FC236}">
                <a16:creationId xmlns:a16="http://schemas.microsoft.com/office/drawing/2014/main" id="{C1B72D4C-E901-3C45-86C0-E7464FF03276}"/>
              </a:ext>
            </a:extLst>
          </p:cNvPr>
          <p:cNvSpPr/>
          <p:nvPr/>
        </p:nvSpPr>
        <p:spPr>
          <a:xfrm>
            <a:off x="0" y="2236530"/>
            <a:ext cx="7780227" cy="461665"/>
          </a:xfrm>
          <a:prstGeom prst="rect">
            <a:avLst/>
          </a:prstGeom>
        </p:spPr>
        <p:txBody>
          <a:bodyPr wrap="square">
            <a:spAutoFit/>
          </a:bodyPr>
          <a:lstStyle/>
          <a:p>
            <a:r>
              <a:rPr lang="en-VN" sz="2400" dirty="0">
                <a:solidFill>
                  <a:schemeClr val="bg1"/>
                </a:solidFill>
                <a:latin typeface="Times New Roman" panose="02020603050405020304" pitchFamily="18" charset="0"/>
                <a:ea typeface="Calibri" panose="020F0502020204030204" pitchFamily="34" charset="0"/>
              </a:rPr>
              <a:t>a. Chủ trương của Hội nghị ban thường vụ Trung ương Đảng</a:t>
            </a:r>
            <a:r>
              <a:rPr lang="en-VN" sz="2400" dirty="0">
                <a:solidFill>
                  <a:schemeClr val="bg1"/>
                </a:solidFill>
              </a:rPr>
              <a:t> </a:t>
            </a:r>
          </a:p>
        </p:txBody>
      </p:sp>
      <p:sp>
        <p:nvSpPr>
          <p:cNvPr id="3" name="Rectangle 2">
            <a:extLst>
              <a:ext uri="{FF2B5EF4-FFF2-40B4-BE49-F238E27FC236}">
                <a16:creationId xmlns:a16="http://schemas.microsoft.com/office/drawing/2014/main" id="{580D1E5A-A16B-3941-B142-269BD9EC50F2}"/>
              </a:ext>
            </a:extLst>
          </p:cNvPr>
          <p:cNvSpPr/>
          <p:nvPr/>
        </p:nvSpPr>
        <p:spPr>
          <a:xfrm>
            <a:off x="50092" y="3416690"/>
            <a:ext cx="11938708" cy="2677656"/>
          </a:xfrm>
          <a:prstGeom prst="rect">
            <a:avLst/>
          </a:prstGeom>
        </p:spPr>
        <p:txBody>
          <a:bodyPr wrap="square">
            <a:spAutoFit/>
          </a:bodyPr>
          <a:lstStyle/>
          <a:p>
            <a:r>
              <a:rPr lang="en-VN"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Giữa 3/1945 cách mạng đã chuyển sang cao trào đấu tranh vũ trang và những cuộc khởi nghĩa từng phần. Tiêu biểu là Cao- Bắc- Lạng.</a:t>
            </a:r>
            <a:endParaRPr lang="en-VN"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VN"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Ngày 15/4/1945 thống nhất các lực lượng vũ trang thành Việt Nam giải phóng quân thành lập.</a:t>
            </a:r>
            <a:endParaRPr lang="en-VN"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VN"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Ngày 4/6/1945 Khu giải phóng Việt Bắc ra đời.</a:t>
            </a:r>
            <a:endParaRPr lang="en-VN"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VN"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Khẩu hiệu “Phá kho thóc, giải quyết nạn đói” đã dấy lên phong trào đánh chiếm kho thóc của Nhật.</a:t>
            </a:r>
            <a:endParaRPr lang="en-VN"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VN"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Cao trào “Kháng Nhật, cứu nước” đã dấy lên một khí thế sẵn sàng khởi nghĩa trong cả nước.</a:t>
            </a:r>
            <a:endParaRPr lang="en-VN"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CF1CEEDB-14C9-4C47-A592-3EBB31E336ED}"/>
              </a:ext>
            </a:extLst>
          </p:cNvPr>
          <p:cNvSpPr/>
          <p:nvPr/>
        </p:nvSpPr>
        <p:spPr>
          <a:xfrm>
            <a:off x="0" y="2760792"/>
            <a:ext cx="1781257" cy="461665"/>
          </a:xfrm>
          <a:prstGeom prst="rect">
            <a:avLst/>
          </a:prstGeom>
        </p:spPr>
        <p:txBody>
          <a:bodyPr wrap="none">
            <a:spAutoFit/>
          </a:bodyPr>
          <a:lstStyle/>
          <a:p>
            <a:pPr lvl="0"/>
            <a:r>
              <a:rPr lang="en-VN"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 Diễn biến:</a:t>
            </a:r>
            <a:endParaRPr lang="en-VN" sz="2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8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i tích cuộc khởi nghĩa Ba Tơ - Đất nước – Con người - Báo Quảng Ngãi">
            <a:extLst>
              <a:ext uri="{FF2B5EF4-FFF2-40B4-BE49-F238E27FC236}">
                <a16:creationId xmlns:a16="http://schemas.microsoft.com/office/drawing/2014/main" id="{1EADEAC6-C93D-1E4A-930E-8A02CB998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
            <a:ext cx="6096000" cy="611293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70 năm ngày khởi nghĩa Ba Tơ: 28 chiến sĩ và đội du kích anh hùng! | Báo  Dân trí">
            <a:extLst>
              <a:ext uri="{FF2B5EF4-FFF2-40B4-BE49-F238E27FC236}">
                <a16:creationId xmlns:a16="http://schemas.microsoft.com/office/drawing/2014/main" id="{8FD5706E-491D-D34A-9EC8-DFEDDA458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61129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3196C3-AD20-9745-A11E-C7D7A7DB553A}"/>
              </a:ext>
            </a:extLst>
          </p:cNvPr>
          <p:cNvSpPr/>
          <p:nvPr/>
        </p:nvSpPr>
        <p:spPr>
          <a:xfrm rot="10800000" flipV="1">
            <a:off x="423333" y="6211669"/>
            <a:ext cx="10978091" cy="646331"/>
          </a:xfrm>
          <a:prstGeom prst="rect">
            <a:avLst/>
          </a:prstGeom>
        </p:spPr>
        <p:txBody>
          <a:bodyPr wrap="square">
            <a:spAutoFit/>
          </a:bodyPr>
          <a:lstStyle/>
          <a:p>
            <a:r>
              <a:rPr lang="vi-VN" sz="3600" b="1" dirty="0">
                <a:solidFill>
                  <a:srgbClr val="0070C0"/>
                </a:solidFill>
                <a:latin typeface="Times New Roman" panose="02020603050405020304" pitchFamily="18" charset="0"/>
                <a:cs typeface="Times New Roman" panose="02020603050405020304" pitchFamily="18" charset="0"/>
              </a:rPr>
              <a:t>Khởi nghĩa Ba Tơ: 28 chiến sĩ và đội du kích anh hùng.</a:t>
            </a:r>
          </a:p>
        </p:txBody>
      </p:sp>
    </p:spTree>
    <p:extLst>
      <p:ext uri="{BB962C8B-B14F-4D97-AF65-F5344CB8AC3E}">
        <p14:creationId xmlns:p14="http://schemas.microsoft.com/office/powerpoint/2010/main" val="3717348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strVal val="#ppt_w*0.70"/>
                                          </p:val>
                                        </p:tav>
                                        <p:tav tm="100000">
                                          <p:val>
                                            <p:strVal val="#ppt_w"/>
                                          </p:val>
                                        </p:tav>
                                      </p:tavLst>
                                    </p:anim>
                                    <p:anim calcmode="lin" valueType="num">
                                      <p:cBhvr>
                                        <p:cTn id="8" dur="1000" fill="hold"/>
                                        <p:tgtEl>
                                          <p:spTgt spid="6146"/>
                                        </p:tgtEl>
                                        <p:attrNameLst>
                                          <p:attrName>ppt_h</p:attrName>
                                        </p:attrNameLst>
                                      </p:cBhvr>
                                      <p:tavLst>
                                        <p:tav tm="0">
                                          <p:val>
                                            <p:strVal val="#ppt_h"/>
                                          </p:val>
                                        </p:tav>
                                        <p:tav tm="100000">
                                          <p:val>
                                            <p:strVal val="#ppt_h"/>
                                          </p:val>
                                        </p:tav>
                                      </p:tavLst>
                                    </p:anim>
                                    <p:animEffect transition="in" filter="fade">
                                      <p:cBhvr>
                                        <p:cTn id="9" dur="1000"/>
                                        <p:tgtEl>
                                          <p:spTgt spid="6146"/>
                                        </p:tgtEl>
                                      </p:cBhvr>
                                    </p:animEffect>
                                  </p:childTnLst>
                                </p:cTn>
                              </p:par>
                              <p:par>
                                <p:cTn id="10" presetID="55" presetClass="entr" presetSubtype="0" fill="hold" nodeType="withEffect">
                                  <p:stCondLst>
                                    <p:cond delay="0"/>
                                  </p:stCondLst>
                                  <p:childTnLst>
                                    <p:set>
                                      <p:cBhvr>
                                        <p:cTn id="11" dur="1" fill="hold">
                                          <p:stCondLst>
                                            <p:cond delay="0"/>
                                          </p:stCondLst>
                                        </p:cTn>
                                        <p:tgtEl>
                                          <p:spTgt spid="6148"/>
                                        </p:tgtEl>
                                        <p:attrNameLst>
                                          <p:attrName>style.visibility</p:attrName>
                                        </p:attrNameLst>
                                      </p:cBhvr>
                                      <p:to>
                                        <p:strVal val="visible"/>
                                      </p:to>
                                    </p:set>
                                    <p:anim calcmode="lin" valueType="num">
                                      <p:cBhvr>
                                        <p:cTn id="12" dur="1000" fill="hold"/>
                                        <p:tgtEl>
                                          <p:spTgt spid="6148"/>
                                        </p:tgtEl>
                                        <p:attrNameLst>
                                          <p:attrName>ppt_w</p:attrName>
                                        </p:attrNameLst>
                                      </p:cBhvr>
                                      <p:tavLst>
                                        <p:tav tm="0">
                                          <p:val>
                                            <p:strVal val="#ppt_w*0.70"/>
                                          </p:val>
                                        </p:tav>
                                        <p:tav tm="100000">
                                          <p:val>
                                            <p:strVal val="#ppt_w"/>
                                          </p:val>
                                        </p:tav>
                                      </p:tavLst>
                                    </p:anim>
                                    <p:anim calcmode="lin" valueType="num">
                                      <p:cBhvr>
                                        <p:cTn id="13" dur="1000" fill="hold"/>
                                        <p:tgtEl>
                                          <p:spTgt spid="6148"/>
                                        </p:tgtEl>
                                        <p:attrNameLst>
                                          <p:attrName>ppt_h</p:attrName>
                                        </p:attrNameLst>
                                      </p:cBhvr>
                                      <p:tavLst>
                                        <p:tav tm="0">
                                          <p:val>
                                            <p:strVal val="#ppt_h"/>
                                          </p:val>
                                        </p:tav>
                                        <p:tav tm="100000">
                                          <p:val>
                                            <p:strVal val="#ppt_h"/>
                                          </p:val>
                                        </p:tav>
                                      </p:tavLst>
                                    </p:anim>
                                    <p:animEffect transition="in" filter="fade">
                                      <p:cBhvr>
                                        <p:cTn id="14" dur="1000"/>
                                        <p:tgtEl>
                                          <p:spTgt spid="614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D1AD138-2549-E24D-933B-A8D9D48C36E3}"/>
              </a:ext>
            </a:extLst>
          </p:cNvPr>
          <p:cNvSpPr/>
          <p:nvPr/>
        </p:nvSpPr>
        <p:spPr>
          <a:xfrm>
            <a:off x="0" y="0"/>
            <a:ext cx="6096000" cy="6858000"/>
          </a:xfrm>
          <a:prstGeom prst="roundRect">
            <a:avLst>
              <a:gd name="adj" fmla="val 962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83B023D2-FF3F-4346-AFBF-674CA820A446}"/>
              </a:ext>
            </a:extLst>
          </p:cNvPr>
          <p:cNvSpPr/>
          <p:nvPr/>
        </p:nvSpPr>
        <p:spPr>
          <a:xfrm>
            <a:off x="237066" y="133026"/>
            <a:ext cx="5706534" cy="6555641"/>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Hỡi đồng bào!</a:t>
            </a:r>
          </a:p>
          <a:p>
            <a:pPr algn="just"/>
            <a:r>
              <a:rPr lang="vi-VN" sz="2800" dirty="0">
                <a:latin typeface="Times New Roman" panose="02020603050405020304" pitchFamily="18" charset="0"/>
                <a:cs typeface="Times New Roman" panose="02020603050405020304" pitchFamily="18" charset="0"/>
              </a:rPr>
              <a:t>Chịu để quân giặc đẽo xương nạo tủy hay sao? Chịu khoanh tay chờ chết để quân giặc béo bở hay sao? Các bạn chủ ruộng còn thóc bảo nhau đừng nộp cho giặc. Dân thành phố bảo nhau kéo đến đốc lý, dân quê rủ nhau kéo đến phủ, huyện đòi phát gạo cho đủ ăn...</a:t>
            </a:r>
          </a:p>
          <a:p>
            <a:pPr algn="just"/>
            <a:r>
              <a:rPr lang="vi-VN" sz="2800" dirty="0">
                <a:latin typeface="Times New Roman" panose="02020603050405020304" pitchFamily="18" charset="0"/>
                <a:cs typeface="Times New Roman" panose="02020603050405020304" pitchFamily="18" charset="0"/>
              </a:rPr>
              <a:t>Những ai còn thóc không đủ ăn! Những ai kiếm tiền không đủ đong gạo! Những ai sống vất vưởng chờ ngày chết đói! Đừng rụt rè, đừng sợ giặc đàn áp. Phải tìm cái sống trong cái chết”. </a:t>
            </a:r>
            <a:r>
              <a:rPr lang="vi-VN" sz="2400" dirty="0">
                <a:solidFill>
                  <a:srgbClr val="0070C0"/>
                </a:solidFill>
                <a:latin typeface="Times New Roman" panose="02020603050405020304" pitchFamily="18" charset="0"/>
                <a:cs typeface="Times New Roman" panose="02020603050405020304" pitchFamily="18" charset="0"/>
              </a:rPr>
              <a:t>(trích Lời kêu gọi của Việt Minh)</a:t>
            </a:r>
          </a:p>
        </p:txBody>
      </p:sp>
      <p:grpSp>
        <p:nvGrpSpPr>
          <p:cNvPr id="14" name="Group 13">
            <a:extLst>
              <a:ext uri="{FF2B5EF4-FFF2-40B4-BE49-F238E27FC236}">
                <a16:creationId xmlns:a16="http://schemas.microsoft.com/office/drawing/2014/main" id="{1BDF6AA1-8ACE-1944-B481-AF53EB9B286E}"/>
              </a:ext>
            </a:extLst>
          </p:cNvPr>
          <p:cNvGrpSpPr/>
          <p:nvPr/>
        </p:nvGrpSpPr>
        <p:grpSpPr>
          <a:xfrm>
            <a:off x="6096001" y="118281"/>
            <a:ext cx="6096000" cy="1200329"/>
            <a:chOff x="6096001" y="118281"/>
            <a:chExt cx="6096000" cy="1200329"/>
          </a:xfrm>
        </p:grpSpPr>
        <p:sp>
          <p:nvSpPr>
            <p:cNvPr id="6" name="Terminator 5">
              <a:extLst>
                <a:ext uri="{FF2B5EF4-FFF2-40B4-BE49-F238E27FC236}">
                  <a16:creationId xmlns:a16="http://schemas.microsoft.com/office/drawing/2014/main" id="{E8336A77-8872-DA46-8D90-267632EAD406}"/>
                </a:ext>
              </a:extLst>
            </p:cNvPr>
            <p:cNvSpPr/>
            <p:nvPr/>
          </p:nvSpPr>
          <p:spPr>
            <a:xfrm>
              <a:off x="6096001" y="133026"/>
              <a:ext cx="6096000" cy="1170841"/>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7" name="Rectangle 6">
              <a:extLst>
                <a:ext uri="{FF2B5EF4-FFF2-40B4-BE49-F238E27FC236}">
                  <a16:creationId xmlns:a16="http://schemas.microsoft.com/office/drawing/2014/main" id="{9D73DA01-C42F-C843-8837-F8D88A41342C}"/>
                </a:ext>
              </a:extLst>
            </p:cNvPr>
            <p:cNvSpPr/>
            <p:nvPr/>
          </p:nvSpPr>
          <p:spPr>
            <a:xfrm>
              <a:off x="6604000" y="118281"/>
              <a:ext cx="5350934" cy="1200329"/>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Khẩu hiệu “Phá kho thóc, giải quyết nạn đói” của Việt Minh được thực hiện ở khắp tỉnh thành Bắc bộ và Bắc Trung bộ.</a:t>
              </a:r>
              <a:endParaRPr lang="en-VN" sz="2400" dirty="0">
                <a:latin typeface="Times New Roman" panose="02020603050405020304" pitchFamily="18" charset="0"/>
                <a:cs typeface="Times New Roman" panose="02020603050405020304" pitchFamily="18" charset="0"/>
              </a:endParaRPr>
            </a:p>
          </p:txBody>
        </p:sp>
      </p:grpSp>
      <p:pic>
        <p:nvPicPr>
          <p:cNvPr id="9" name="Graphic 8" descr="Marker">
            <a:extLst>
              <a:ext uri="{FF2B5EF4-FFF2-40B4-BE49-F238E27FC236}">
                <a16:creationId xmlns:a16="http://schemas.microsoft.com/office/drawing/2014/main" id="{E2F31D91-DE85-1D43-80CE-CC2D1866C0D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19613" y="1700727"/>
            <a:ext cx="1170841" cy="1170841"/>
          </a:xfrm>
          <a:prstGeom prst="rect">
            <a:avLst/>
          </a:prstGeom>
        </p:spPr>
      </p:pic>
      <p:sp>
        <p:nvSpPr>
          <p:cNvPr id="10" name="Rectangle 9">
            <a:extLst>
              <a:ext uri="{FF2B5EF4-FFF2-40B4-BE49-F238E27FC236}">
                <a16:creationId xmlns:a16="http://schemas.microsoft.com/office/drawing/2014/main" id="{6A990D7E-8AE4-BD45-8652-48587C98F386}"/>
              </a:ext>
            </a:extLst>
          </p:cNvPr>
          <p:cNvSpPr/>
          <p:nvPr/>
        </p:nvSpPr>
        <p:spPr>
          <a:xfrm>
            <a:off x="6790266" y="1886507"/>
            <a:ext cx="5300134" cy="830997"/>
          </a:xfrm>
          <a:prstGeom prst="rect">
            <a:avLst/>
          </a:prstGeom>
          <a:solidFill>
            <a:srgbClr val="B3772C"/>
          </a:solidFill>
          <a:ln w="38100">
            <a:solidFill>
              <a:schemeClr val="tx1">
                <a:lumMod val="50000"/>
              </a:schemeClr>
            </a:solidFill>
            <a:prstDash val="dash"/>
          </a:ln>
        </p:spPr>
        <p:txBody>
          <a:bodyPr wrap="square">
            <a:spAutoFit/>
          </a:bodyPr>
          <a:lstStyle/>
          <a:p>
            <a:r>
              <a:rPr lang="en-US" sz="2400" dirty="0" err="1">
                <a:solidFill>
                  <a:srgbClr val="FFFF00"/>
                </a:solidFill>
                <a:latin typeface="Times New Roman" panose="02020603050405020304" pitchFamily="18" charset="0"/>
                <a:cs typeface="Times New Roman" panose="02020603050405020304" pitchFamily="18" charset="0"/>
              </a:rPr>
              <a:t>Tại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Ninh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Bình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chỉ</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hai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huyện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Nho</a:t>
            </a:r>
            <a:r>
              <a:rPr lang="en-US" sz="2400" dirty="0">
                <a:solidFill>
                  <a:srgbClr val="FFFF00"/>
                </a:solidFill>
                <a:latin typeface="Times New Roman" panose="02020603050405020304" pitchFamily="18" charset="0"/>
                <a:cs typeface="Times New Roman" panose="02020603050405020304" pitchFamily="18" charset="0"/>
              </a:rPr>
              <a:t> Quan, Gia </a:t>
            </a:r>
            <a:r>
              <a:rPr lang="en-US" sz="2400" dirty="0" err="1">
                <a:solidFill>
                  <a:srgbClr val="FFFF00"/>
                </a:solidFill>
                <a:latin typeface="Times New Roman" panose="02020603050405020304" pitchFamily="18" charset="0"/>
                <a:cs typeface="Times New Roman" panose="02020603050405020304" pitchFamily="18" charset="0"/>
              </a:rPr>
              <a:t>Viễn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đã</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phá</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thành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công</a:t>
            </a:r>
            <a:r>
              <a:rPr lang="en-US" sz="2400" dirty="0">
                <a:solidFill>
                  <a:srgbClr val="FFFF00"/>
                </a:solidFill>
                <a:latin typeface="Times New Roman" panose="02020603050405020304" pitchFamily="18" charset="0"/>
                <a:cs typeface="Times New Roman" panose="02020603050405020304" pitchFamily="18" charset="0"/>
              </a:rPr>
              <a:t> 12 </a:t>
            </a:r>
            <a:r>
              <a:rPr lang="en-US" sz="2400" dirty="0" err="1">
                <a:solidFill>
                  <a:srgbClr val="FFFF00"/>
                </a:solidFill>
                <a:latin typeface="Times New Roman" panose="02020603050405020304" pitchFamily="18" charset="0"/>
                <a:cs typeface="Times New Roman" panose="02020603050405020304" pitchFamily="18" charset="0"/>
              </a:rPr>
              <a:t>kho</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thóc</a:t>
            </a:r>
            <a:r>
              <a:rPr lang="en-US" sz="2400" dirty="0">
                <a:solidFill>
                  <a:srgbClr val="FFFF00"/>
                </a:solidFill>
                <a:latin typeface="Times New Roman" panose="02020603050405020304" pitchFamily="18" charset="0"/>
                <a:cs typeface="Times New Roman" panose="02020603050405020304" pitchFamily="18" charset="0"/>
              </a:rPr>
              <a:t>.</a:t>
            </a:r>
            <a:endParaRPr lang="en-VN" sz="2400" dirty="0">
              <a:solidFill>
                <a:srgbClr val="FFFF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3EAD649-D592-084A-8F98-C9CD8BDBCDEA}"/>
              </a:ext>
            </a:extLst>
          </p:cNvPr>
          <p:cNvSpPr/>
          <p:nvPr/>
        </p:nvSpPr>
        <p:spPr>
          <a:xfrm>
            <a:off x="6832600" y="3238943"/>
            <a:ext cx="5300134" cy="1569660"/>
          </a:xfrm>
          <a:prstGeom prst="rect">
            <a:avLst/>
          </a:prstGeom>
          <a:solidFill>
            <a:srgbClr val="B3772C"/>
          </a:solidFill>
          <a:ln w="38100">
            <a:solidFill>
              <a:schemeClr val="tx1">
                <a:lumMod val="50000"/>
              </a:schemeClr>
            </a:solidFill>
            <a:prstDash val="dash"/>
          </a:ln>
        </p:spPr>
        <p:txBody>
          <a:bodyPr wrap="square">
            <a:spAutoFit/>
          </a:bodyPr>
          <a:lstStyle/>
          <a:p>
            <a:pPr algn="just"/>
            <a:r>
              <a:rPr lang="vi-VN" sz="2400" dirty="0">
                <a:solidFill>
                  <a:srgbClr val="FFFF00"/>
                </a:solidFill>
                <a:latin typeface="Times New Roman" panose="02020603050405020304" pitchFamily="18" charset="0"/>
                <a:cs typeface="Times New Roman" panose="02020603050405020304" pitchFamily="18" charset="0"/>
              </a:rPr>
              <a:t>Hải Dương, nhân dân giành lại được 39 kho thóc và 43 thuyền gạo. Tại Thái Bình, hơn 1.000 tấn thóc trong các kho của Nhật được phá cửa, chia cho dân.</a:t>
            </a:r>
            <a:endParaRPr lang="en-VN" sz="2400" dirty="0">
              <a:solidFill>
                <a:srgbClr val="FFFF00"/>
              </a:solidFill>
              <a:latin typeface="Times New Roman" panose="02020603050405020304" pitchFamily="18" charset="0"/>
              <a:cs typeface="Times New Roman" panose="02020603050405020304" pitchFamily="18" charset="0"/>
            </a:endParaRPr>
          </a:p>
        </p:txBody>
      </p:sp>
      <p:pic>
        <p:nvPicPr>
          <p:cNvPr id="13" name="Graphic 12" descr="Marker">
            <a:extLst>
              <a:ext uri="{FF2B5EF4-FFF2-40B4-BE49-F238E27FC236}">
                <a16:creationId xmlns:a16="http://schemas.microsoft.com/office/drawing/2014/main" id="{0EA92136-5EFC-6940-A324-C6FAC9AE6C0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53480" y="3300144"/>
            <a:ext cx="1170841" cy="1170841"/>
          </a:xfrm>
          <a:prstGeom prst="rect">
            <a:avLst/>
          </a:prstGeom>
        </p:spPr>
      </p:pic>
    </p:spTree>
    <p:extLst>
      <p:ext uri="{BB962C8B-B14F-4D97-AF65-F5344CB8AC3E}">
        <p14:creationId xmlns:p14="http://schemas.microsoft.com/office/powerpoint/2010/main" val="100042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strVal val="#ppt_w*0.70"/>
                                          </p:val>
                                        </p:tav>
                                        <p:tav tm="100000">
                                          <p:val>
                                            <p:strVal val="#ppt_w"/>
                                          </p:val>
                                        </p:tav>
                                      </p:tavLst>
                                    </p:anim>
                                    <p:anim calcmode="lin" valueType="num">
                                      <p:cBhvr>
                                        <p:cTn id="33" dur="1000" fill="hold"/>
                                        <p:tgtEl>
                                          <p:spTgt spid="11"/>
                                        </p:tgtEl>
                                        <p:attrNameLst>
                                          <p:attrName>ppt_h</p:attrName>
                                        </p:attrNameLst>
                                      </p:cBhvr>
                                      <p:tavLst>
                                        <p:tav tm="0">
                                          <p:val>
                                            <p:strVal val="#ppt_h"/>
                                          </p:val>
                                        </p:tav>
                                        <p:tav tm="100000">
                                          <p:val>
                                            <p:strVal val="#ppt_h"/>
                                          </p:val>
                                        </p:tav>
                                      </p:tavLst>
                                    </p:anim>
                                    <p:animEffect transition="in" filter="fade">
                                      <p:cBhvr>
                                        <p:cTn id="34" dur="1000"/>
                                        <p:tgtEl>
                                          <p:spTgt spid="11"/>
                                        </p:tgtEl>
                                      </p:cBhvr>
                                    </p:animEffect>
                                  </p:childTnLst>
                                </p:cTn>
                              </p:par>
                              <p:par>
                                <p:cTn id="35" presetID="55"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0.70"/>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childTnLst>
                          </p:cTn>
                        </p:par>
                        <p:par>
                          <p:cTn id="40" fill="hold">
                            <p:stCondLst>
                              <p:cond delay="1000"/>
                            </p:stCondLst>
                            <p:childTnLst>
                              <p:par>
                                <p:cTn id="41" presetID="19" presetClass="entr" presetSubtype="10" repeatCount="indefinite"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0" fill="hold"/>
                                        <p:tgtEl>
                                          <p:spTgt spid="9"/>
                                        </p:tgtEl>
                                        <p:attrNameLst>
                                          <p:attrName>ppt_w</p:attrName>
                                        </p:attrNameLst>
                                      </p:cBhvr>
                                      <p:tavLst>
                                        <p:tav tm="0" fmla="#ppt_w*sin(2.5*pi*$)">
                                          <p:val>
                                            <p:fltVal val="0"/>
                                          </p:val>
                                        </p:tav>
                                        <p:tav tm="100000">
                                          <p:val>
                                            <p:fltVal val="1"/>
                                          </p:val>
                                        </p:tav>
                                      </p:tavLst>
                                    </p:anim>
                                    <p:anim calcmode="lin" valueType="num">
                                      <p:cBhvr>
                                        <p:cTn id="44" dur="5000" fill="hold"/>
                                        <p:tgtEl>
                                          <p:spTgt spid="9"/>
                                        </p:tgtEl>
                                        <p:attrNameLst>
                                          <p:attrName>ppt_h</p:attrName>
                                        </p:attrNameLst>
                                      </p:cBhvr>
                                      <p:tavLst>
                                        <p:tav tm="0">
                                          <p:val>
                                            <p:strVal val="#ppt_h"/>
                                          </p:val>
                                        </p:tav>
                                        <p:tav tm="100000">
                                          <p:val>
                                            <p:strVal val="#ppt_h"/>
                                          </p:val>
                                        </p:tav>
                                      </p:tavLst>
                                    </p:anim>
                                  </p:childTnLst>
                                </p:cTn>
                              </p:par>
                              <p:par>
                                <p:cTn id="45" presetID="19" presetClass="entr" presetSubtype="10" repeatCount="indefinite"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0" fill="hold"/>
                                        <p:tgtEl>
                                          <p:spTgt spid="13"/>
                                        </p:tgtEl>
                                        <p:attrNameLst>
                                          <p:attrName>ppt_w</p:attrName>
                                        </p:attrNameLst>
                                      </p:cBhvr>
                                      <p:tavLst>
                                        <p:tav tm="0" fmla="#ppt_w*sin(2.5*pi*$)">
                                          <p:val>
                                            <p:fltVal val="0"/>
                                          </p:val>
                                        </p:tav>
                                        <p:tav tm="100000">
                                          <p:val>
                                            <p:fltVal val="1"/>
                                          </p:val>
                                        </p:tav>
                                      </p:tavLst>
                                    </p:anim>
                                    <p:anim calcmode="lin" valueType="num">
                                      <p:cBhvr>
                                        <p:cTn id="48" dur="5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ính Nhật đuổi đánh người dân đang cướp kho thóc - Ảnh: VÕ AN NINH">
            <a:extLst>
              <a:ext uri="{FF2B5EF4-FFF2-40B4-BE49-F238E27FC236}">
                <a16:creationId xmlns:a16="http://schemas.microsoft.com/office/drawing/2014/main" id="{ACC21B25-1390-C34B-B75C-E4E38EB57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88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7913221-A631-C949-AAEE-EDFE4C3A5536}"/>
              </a:ext>
            </a:extLst>
          </p:cNvPr>
          <p:cNvSpPr/>
          <p:nvPr/>
        </p:nvSpPr>
        <p:spPr>
          <a:xfrm>
            <a:off x="0" y="5931748"/>
            <a:ext cx="5926667" cy="954107"/>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Lính Nhật đuổi đánh người dân đang cướp kho thóc</a:t>
            </a:r>
          </a:p>
        </p:txBody>
      </p:sp>
      <p:pic>
        <p:nvPicPr>
          <p:cNvPr id="9221" name="Picture 5" descr="Lực lượng Việt Minh hỗ trợ dân phá kho thóc - Ảnh tư liệu">
            <a:extLst>
              <a:ext uri="{FF2B5EF4-FFF2-40B4-BE49-F238E27FC236}">
                <a16:creationId xmlns:a16="http://schemas.microsoft.com/office/drawing/2014/main" id="{87BAB01F-1D61-A744-ABBB-8D26DC94D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9317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599CCD-0411-F14E-9209-08ED5E7DC893}"/>
              </a:ext>
            </a:extLst>
          </p:cNvPr>
          <p:cNvSpPr/>
          <p:nvPr/>
        </p:nvSpPr>
        <p:spPr>
          <a:xfrm>
            <a:off x="6096001" y="5931748"/>
            <a:ext cx="6096000" cy="954107"/>
          </a:xfrm>
          <a:prstGeom prst="rect">
            <a:avLst/>
          </a:prstGeom>
        </p:spPr>
        <p:txBody>
          <a:bodyPr wrap="square">
            <a:spAutoFit/>
          </a:bodyPr>
          <a:lstStyle/>
          <a:p>
            <a:pPr algn="ctr"/>
            <a:r>
              <a:rPr lang="vi-VN" sz="2800" dirty="0">
                <a:solidFill>
                  <a:srgbClr val="231F20"/>
                </a:solidFill>
                <a:latin typeface="Times New Roman" panose="02020603050405020304" pitchFamily="18" charset="0"/>
                <a:cs typeface="Times New Roman" panose="02020603050405020304" pitchFamily="18" charset="0"/>
              </a:rPr>
              <a:t>Lực lượng Việt Minh hỗ trợ dân phá kho thóc</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233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800" decel="100000"/>
                                        <p:tgtEl>
                                          <p:spTgt spid="9218"/>
                                        </p:tgtEl>
                                      </p:cBhvr>
                                    </p:animEffect>
                                    <p:anim calcmode="lin" valueType="num">
                                      <p:cBhvr>
                                        <p:cTn id="8" dur="800" decel="100000" fill="hold"/>
                                        <p:tgtEl>
                                          <p:spTgt spid="9218"/>
                                        </p:tgtEl>
                                        <p:attrNameLst>
                                          <p:attrName>style.rotation</p:attrName>
                                        </p:attrNameLst>
                                      </p:cBhvr>
                                      <p:tavLst>
                                        <p:tav tm="0">
                                          <p:val>
                                            <p:fltVal val="-90"/>
                                          </p:val>
                                        </p:tav>
                                        <p:tav tm="100000">
                                          <p:val>
                                            <p:fltVal val="0"/>
                                          </p:val>
                                        </p:tav>
                                      </p:tavLst>
                                    </p:anim>
                                    <p:anim calcmode="lin" valueType="num">
                                      <p:cBhvr>
                                        <p:cTn id="9" dur="800" decel="100000" fill="hold"/>
                                        <p:tgtEl>
                                          <p:spTgt spid="9218"/>
                                        </p:tgtEl>
                                        <p:attrNameLst>
                                          <p:attrName>ppt_x</p:attrName>
                                        </p:attrNameLst>
                                      </p:cBhvr>
                                      <p:tavLst>
                                        <p:tav tm="0">
                                          <p:val>
                                            <p:strVal val="#ppt_x+0.4"/>
                                          </p:val>
                                        </p:tav>
                                        <p:tav tm="100000">
                                          <p:val>
                                            <p:strVal val="#ppt_x-0.05"/>
                                          </p:val>
                                        </p:tav>
                                      </p:tavLst>
                                    </p:anim>
                                    <p:anim calcmode="lin" valueType="num">
                                      <p:cBhvr>
                                        <p:cTn id="10" dur="800" decel="100000" fill="hold"/>
                                        <p:tgtEl>
                                          <p:spTgt spid="92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18"/>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9221"/>
                                        </p:tgtEl>
                                        <p:attrNameLst>
                                          <p:attrName>style.visibility</p:attrName>
                                        </p:attrNameLst>
                                      </p:cBhvr>
                                      <p:to>
                                        <p:strVal val="visible"/>
                                      </p:to>
                                    </p:set>
                                    <p:animEffect transition="in" filter="fade">
                                      <p:cBhvr>
                                        <p:cTn id="23" dur="800" decel="100000"/>
                                        <p:tgtEl>
                                          <p:spTgt spid="9221"/>
                                        </p:tgtEl>
                                      </p:cBhvr>
                                    </p:animEffect>
                                    <p:anim calcmode="lin" valueType="num">
                                      <p:cBhvr>
                                        <p:cTn id="24" dur="800" decel="100000" fill="hold"/>
                                        <p:tgtEl>
                                          <p:spTgt spid="9221"/>
                                        </p:tgtEl>
                                        <p:attrNameLst>
                                          <p:attrName>style.rotation</p:attrName>
                                        </p:attrNameLst>
                                      </p:cBhvr>
                                      <p:tavLst>
                                        <p:tav tm="0">
                                          <p:val>
                                            <p:fltVal val="-90"/>
                                          </p:val>
                                        </p:tav>
                                        <p:tav tm="100000">
                                          <p:val>
                                            <p:fltVal val="0"/>
                                          </p:val>
                                        </p:tav>
                                      </p:tavLst>
                                    </p:anim>
                                    <p:anim calcmode="lin" valueType="num">
                                      <p:cBhvr>
                                        <p:cTn id="25" dur="800" decel="100000" fill="hold"/>
                                        <p:tgtEl>
                                          <p:spTgt spid="9221"/>
                                        </p:tgtEl>
                                        <p:attrNameLst>
                                          <p:attrName>ppt_x</p:attrName>
                                        </p:attrNameLst>
                                      </p:cBhvr>
                                      <p:tavLst>
                                        <p:tav tm="0">
                                          <p:val>
                                            <p:strVal val="#ppt_x+0.4"/>
                                          </p:val>
                                        </p:tav>
                                        <p:tav tm="100000">
                                          <p:val>
                                            <p:strVal val="#ppt_x-0.05"/>
                                          </p:val>
                                        </p:tav>
                                      </p:tavLst>
                                    </p:anim>
                                    <p:anim calcmode="lin" valueType="num">
                                      <p:cBhvr>
                                        <p:cTn id="26" dur="800" decel="100000" fill="hold"/>
                                        <p:tgtEl>
                                          <p:spTgt spid="9221"/>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221"/>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221"/>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800" decel="100000"/>
                                        <p:tgtEl>
                                          <p:spTgt spid="4"/>
                                        </p:tgtEl>
                                      </p:cBhvr>
                                    </p:animEffect>
                                    <p:anim calcmode="lin" valueType="num">
                                      <p:cBhvr>
                                        <p:cTn id="32" dur="800" decel="100000" fill="hold"/>
                                        <p:tgtEl>
                                          <p:spTgt spid="4"/>
                                        </p:tgtEl>
                                        <p:attrNameLst>
                                          <p:attrName>style.rotation</p:attrName>
                                        </p:attrNameLst>
                                      </p:cBhvr>
                                      <p:tavLst>
                                        <p:tav tm="0">
                                          <p:val>
                                            <p:fltVal val="-90"/>
                                          </p:val>
                                        </p:tav>
                                        <p:tav tm="100000">
                                          <p:val>
                                            <p:fltVal val="0"/>
                                          </p:val>
                                        </p:tav>
                                      </p:tavLst>
                                    </p:anim>
                                    <p:anim calcmode="lin" valueType="num">
                                      <p:cBhvr>
                                        <p:cTn id="33" dur="800" decel="100000" fill="hold"/>
                                        <p:tgtEl>
                                          <p:spTgt spid="4"/>
                                        </p:tgtEl>
                                        <p:attrNameLst>
                                          <p:attrName>ppt_x</p:attrName>
                                        </p:attrNameLst>
                                      </p:cBhvr>
                                      <p:tavLst>
                                        <p:tav tm="0">
                                          <p:val>
                                            <p:strVal val="#ppt_x+0.4"/>
                                          </p:val>
                                        </p:tav>
                                        <p:tav tm="100000">
                                          <p:val>
                                            <p:strVal val="#ppt_x-0.05"/>
                                          </p:val>
                                        </p:tav>
                                      </p:tavLst>
                                    </p:anim>
                                    <p:anim calcmode="lin" valueType="num">
                                      <p:cBhvr>
                                        <p:cTn id="34" dur="800" decel="100000" fill="hold"/>
                                        <p:tgtEl>
                                          <p:spTgt spid="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D9D382-98D3-5244-9A50-F51000003593}"/>
              </a:ext>
            </a:extLst>
          </p:cNvPr>
          <p:cNvSpPr txBox="1"/>
          <p:nvPr/>
        </p:nvSpPr>
        <p:spPr>
          <a:xfrm>
            <a:off x="999460" y="2228671"/>
            <a:ext cx="9973339" cy="1446550"/>
          </a:xfrm>
          <a:prstGeom prst="rect">
            <a:avLst/>
          </a:prstGeom>
          <a:noFill/>
          <a:ln w="76200">
            <a:solidFill>
              <a:srgbClr val="C00000"/>
            </a:solidFill>
            <a:prstDash val="dash"/>
          </a:ln>
        </p:spPr>
        <p:txBody>
          <a:bodyPr wrap="square" rtlCol="0">
            <a:spAutoFit/>
          </a:bodyPr>
          <a:lstStyle/>
          <a:p>
            <a:pPr algn="ctr"/>
            <a:r>
              <a:rPr lang="en-VN" sz="4400" dirty="0">
                <a:solidFill>
                  <a:srgbClr val="0070C0"/>
                </a:solidFill>
                <a:latin typeface="Times New Roman" panose="02020603050405020304" pitchFamily="18" charset="0"/>
                <a:cs typeface="Times New Roman" panose="02020603050405020304" pitchFamily="18" charset="0"/>
              </a:rPr>
              <a:t>Xem đoạn phim sau và cho biết Mặt trận Việt Minh được thành lập tại hội nghị nào?</a:t>
            </a:r>
          </a:p>
        </p:txBody>
      </p:sp>
      <p:pic>
        <p:nvPicPr>
          <p:cNvPr id="4" name="khởi động bài 22.mp4" descr="khởi động bài 22.mp4">
            <a:hlinkClick r:id="" action="ppaction://media"/>
            <a:extLst>
              <a:ext uri="{FF2B5EF4-FFF2-40B4-BE49-F238E27FC236}">
                <a16:creationId xmlns:a16="http://schemas.microsoft.com/office/drawing/2014/main" id="{5540CDD8-7C86-B44D-9E1B-BD073FA1EB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0958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F58015-8858-4FC5-B1AD-856AB29B3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08" y="1632574"/>
            <a:ext cx="2545840" cy="4990793"/>
          </a:xfrm>
          <a:prstGeom prst="rect">
            <a:avLst/>
          </a:prstGeom>
          <a:noFill/>
          <a:ln>
            <a:noFill/>
          </a:ln>
        </p:spPr>
      </p:pic>
      <p:grpSp>
        <p:nvGrpSpPr>
          <p:cNvPr id="42" name="组合 41">
            <a:extLst>
              <a:ext uri="{FF2B5EF4-FFF2-40B4-BE49-F238E27FC236}">
                <a16:creationId xmlns:a16="http://schemas.microsoft.com/office/drawing/2014/main" id="{6F6AB393-9A79-4F80-8FFE-2997DB3CFE52}"/>
              </a:ext>
            </a:extLst>
          </p:cNvPr>
          <p:cNvGrpSpPr/>
          <p:nvPr/>
        </p:nvGrpSpPr>
        <p:grpSpPr>
          <a:xfrm>
            <a:off x="2493697" y="3790279"/>
            <a:ext cx="3629722" cy="943199"/>
            <a:chOff x="2493697" y="3790279"/>
            <a:chExt cx="3629722" cy="943199"/>
          </a:xfrm>
        </p:grpSpPr>
        <p:sp>
          <p:nvSpPr>
            <p:cNvPr id="6" name="Freeform: Shape 37">
              <a:extLst>
                <a:ext uri="{FF2B5EF4-FFF2-40B4-BE49-F238E27FC236}">
                  <a16:creationId xmlns:a16="http://schemas.microsoft.com/office/drawing/2014/main" id="{026C8175-FA2D-43C3-B1CC-06780EE1E1F9}"/>
                </a:ext>
              </a:extLst>
            </p:cNvPr>
            <p:cNvSpPr/>
            <p:nvPr/>
          </p:nvSpPr>
          <p:spPr>
            <a:xfrm rot="1706723">
              <a:off x="2493697" y="3790279"/>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29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sp>
          <p:nvSpPr>
            <p:cNvPr id="13" name="Rectangle 57">
              <a:extLst>
                <a:ext uri="{FF2B5EF4-FFF2-40B4-BE49-F238E27FC236}">
                  <a16:creationId xmlns:a16="http://schemas.microsoft.com/office/drawing/2014/main" id="{85BA327F-7ABA-45D9-B637-5594B9691A82}"/>
                </a:ext>
              </a:extLst>
            </p:cNvPr>
            <p:cNvSpPr/>
            <p:nvPr/>
          </p:nvSpPr>
          <p:spPr>
            <a:xfrm rot="1764474">
              <a:off x="4488402" y="4425701"/>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5</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1" name="组合 40">
            <a:extLst>
              <a:ext uri="{FF2B5EF4-FFF2-40B4-BE49-F238E27FC236}">
                <a16:creationId xmlns:a16="http://schemas.microsoft.com/office/drawing/2014/main" id="{57FD9B8B-1D6B-43BF-BDD7-37A2D00E6EB9}"/>
              </a:ext>
            </a:extLst>
          </p:cNvPr>
          <p:cNvGrpSpPr/>
          <p:nvPr/>
        </p:nvGrpSpPr>
        <p:grpSpPr>
          <a:xfrm>
            <a:off x="2652859" y="3321712"/>
            <a:ext cx="3629722" cy="717887"/>
            <a:chOff x="2652859" y="3321712"/>
            <a:chExt cx="3629722" cy="717887"/>
          </a:xfrm>
        </p:grpSpPr>
        <p:sp>
          <p:nvSpPr>
            <p:cNvPr id="7" name="Freeform: Shape 35">
              <a:extLst>
                <a:ext uri="{FF2B5EF4-FFF2-40B4-BE49-F238E27FC236}">
                  <a16:creationId xmlns:a16="http://schemas.microsoft.com/office/drawing/2014/main" id="{805BC669-8951-427D-89CC-F86CF7882243}"/>
                </a:ext>
              </a:extLst>
            </p:cNvPr>
            <p:cNvSpPr/>
            <p:nvPr/>
          </p:nvSpPr>
          <p:spPr>
            <a:xfrm rot="565617">
              <a:off x="2652859" y="332171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B092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75593">
                    <a:lumMod val="50000"/>
                  </a:srgbClr>
                </a:solidFill>
                <a:effectLst/>
                <a:uLnTx/>
                <a:uFillTx/>
                <a:latin typeface="#9Slide05 Lobster" panose="02000506000000020003" pitchFamily="2" charset="0"/>
                <a:ea typeface="黑体"/>
                <a:cs typeface="+mn-cs"/>
              </a:endParaRPr>
            </a:p>
          </p:txBody>
        </p:sp>
        <p:sp>
          <p:nvSpPr>
            <p:cNvPr id="12" name="Rectangle 56">
              <a:extLst>
                <a:ext uri="{FF2B5EF4-FFF2-40B4-BE49-F238E27FC236}">
                  <a16:creationId xmlns:a16="http://schemas.microsoft.com/office/drawing/2014/main" id="{B89ED605-7FF2-4DFC-B319-D26068E55224}"/>
                </a:ext>
              </a:extLst>
            </p:cNvPr>
            <p:cNvSpPr/>
            <p:nvPr/>
          </p:nvSpPr>
          <p:spPr>
            <a:xfrm rot="720999">
              <a:off x="4778057" y="3694377"/>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4</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0" name="组合 39">
            <a:extLst>
              <a:ext uri="{FF2B5EF4-FFF2-40B4-BE49-F238E27FC236}">
                <a16:creationId xmlns:a16="http://schemas.microsoft.com/office/drawing/2014/main" id="{91BB8745-0DD0-438D-BADA-D0C423601EF7}"/>
              </a:ext>
            </a:extLst>
          </p:cNvPr>
          <p:cNvGrpSpPr/>
          <p:nvPr/>
        </p:nvGrpSpPr>
        <p:grpSpPr>
          <a:xfrm>
            <a:off x="2618576" y="2875655"/>
            <a:ext cx="3629722" cy="717887"/>
            <a:chOff x="2615270" y="2877026"/>
            <a:chExt cx="3629722" cy="717887"/>
          </a:xfrm>
        </p:grpSpPr>
        <p:sp>
          <p:nvSpPr>
            <p:cNvPr id="8" name="Freeform: Shape 33">
              <a:extLst>
                <a:ext uri="{FF2B5EF4-FFF2-40B4-BE49-F238E27FC236}">
                  <a16:creationId xmlns:a16="http://schemas.microsoft.com/office/drawing/2014/main" id="{5550FC24-9C57-4D4A-8AE9-7A7A84BA7A6A}"/>
                </a:ext>
              </a:extLst>
            </p:cNvPr>
            <p:cNvSpPr/>
            <p:nvPr/>
          </p:nvSpPr>
          <p:spPr>
            <a:xfrm rot="21085328">
              <a:off x="2615270" y="2877026"/>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A5C0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9Slide05 Lobster" panose="02000506000000020003" pitchFamily="2" charset="0"/>
                <a:ea typeface="黑体"/>
                <a:cs typeface="+mn-cs"/>
              </a:endParaRPr>
            </a:p>
          </p:txBody>
        </p:sp>
        <p:sp>
          <p:nvSpPr>
            <p:cNvPr id="11" name="Rectangle 55">
              <a:extLst>
                <a:ext uri="{FF2B5EF4-FFF2-40B4-BE49-F238E27FC236}">
                  <a16:creationId xmlns:a16="http://schemas.microsoft.com/office/drawing/2014/main" id="{542C1A87-BAC0-4036-B103-97B5D6355F80}"/>
                </a:ext>
              </a:extLst>
            </p:cNvPr>
            <p:cNvSpPr/>
            <p:nvPr/>
          </p:nvSpPr>
          <p:spPr>
            <a:xfrm rot="21051736">
              <a:off x="4793971" y="2971584"/>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3</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39" name="组合 38">
            <a:extLst>
              <a:ext uri="{FF2B5EF4-FFF2-40B4-BE49-F238E27FC236}">
                <a16:creationId xmlns:a16="http://schemas.microsoft.com/office/drawing/2014/main" id="{45781710-EC04-4690-A94C-896253AB29F8}"/>
              </a:ext>
            </a:extLst>
          </p:cNvPr>
          <p:cNvGrpSpPr/>
          <p:nvPr/>
        </p:nvGrpSpPr>
        <p:grpSpPr>
          <a:xfrm>
            <a:off x="2536895" y="2370425"/>
            <a:ext cx="3629722" cy="798754"/>
            <a:chOff x="2535053" y="2369495"/>
            <a:chExt cx="3629722" cy="798754"/>
          </a:xfrm>
        </p:grpSpPr>
        <p:sp>
          <p:nvSpPr>
            <p:cNvPr id="9" name="Freeform: Shape 34">
              <a:extLst>
                <a:ext uri="{FF2B5EF4-FFF2-40B4-BE49-F238E27FC236}">
                  <a16:creationId xmlns:a16="http://schemas.microsoft.com/office/drawing/2014/main" id="{6B012CEC-9A12-4523-AD6E-3D326E54C38A}"/>
                </a:ext>
              </a:extLst>
            </p:cNvPr>
            <p:cNvSpPr/>
            <p:nvPr/>
          </p:nvSpPr>
          <p:spPr>
            <a:xfrm rot="20079945">
              <a:off x="2535053" y="245036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7E3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75593">
                    <a:lumMod val="50000"/>
                  </a:srgbClr>
                </a:solidFill>
                <a:effectLst/>
                <a:uLnTx/>
                <a:uFillTx/>
                <a:latin typeface="#9Slide05 Lobster" panose="02000506000000020003" pitchFamily="2" charset="0"/>
                <a:ea typeface="黑体"/>
                <a:cs typeface="+mn-cs"/>
              </a:endParaRPr>
            </a:p>
          </p:txBody>
        </p:sp>
        <p:sp>
          <p:nvSpPr>
            <p:cNvPr id="10" name="Rectangle 54">
              <a:extLst>
                <a:ext uri="{FF2B5EF4-FFF2-40B4-BE49-F238E27FC236}">
                  <a16:creationId xmlns:a16="http://schemas.microsoft.com/office/drawing/2014/main" id="{C8351D0C-1786-41FD-84E6-566E0F70DCF1}"/>
                </a:ext>
              </a:extLst>
            </p:cNvPr>
            <p:cNvSpPr/>
            <p:nvPr/>
          </p:nvSpPr>
          <p:spPr>
            <a:xfrm rot="19939097">
              <a:off x="4417169" y="2369495"/>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3</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4" name="组合 3">
            <a:extLst>
              <a:ext uri="{FF2B5EF4-FFF2-40B4-BE49-F238E27FC236}">
                <a16:creationId xmlns:a16="http://schemas.microsoft.com/office/drawing/2014/main" id="{4FEB96D4-BE0A-4424-9C99-F32D28E849F0}"/>
              </a:ext>
            </a:extLst>
          </p:cNvPr>
          <p:cNvGrpSpPr/>
          <p:nvPr/>
        </p:nvGrpSpPr>
        <p:grpSpPr>
          <a:xfrm>
            <a:off x="-92154" y="104362"/>
            <a:ext cx="5836704" cy="1222381"/>
            <a:chOff x="4389121" y="1084217"/>
            <a:chExt cx="6309360" cy="736216"/>
          </a:xfrm>
        </p:grpSpPr>
        <p:sp>
          <p:nvSpPr>
            <p:cNvPr id="45" name="五边形 7">
              <a:extLst>
                <a:ext uri="{FF2B5EF4-FFF2-40B4-BE49-F238E27FC236}">
                  <a16:creationId xmlns:a16="http://schemas.microsoft.com/office/drawing/2014/main" id="{DDCCC81F-6407-4BF7-AA9D-0D7C19FF19A0}"/>
                </a:ext>
              </a:extLst>
            </p:cNvPr>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2">
              <a:extLst>
                <a:ext uri="{FF2B5EF4-FFF2-40B4-BE49-F238E27FC236}">
                  <a16:creationId xmlns:a16="http://schemas.microsoft.com/office/drawing/2014/main" id="{A55452CE-9E8D-4711-A213-7292CD6CDB5D}"/>
                </a:ext>
              </a:extLst>
            </p:cNvPr>
            <p:cNvSpPr txBox="1"/>
            <p:nvPr/>
          </p:nvSpPr>
          <p:spPr>
            <a:xfrm>
              <a:off x="4653370" y="1201664"/>
              <a:ext cx="303589" cy="56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29A5B"/>
                  </a:solidFill>
                  <a:effectLst/>
                  <a:uLnTx/>
                  <a:uFillTx/>
                  <a:latin typeface="Calibri" panose="020F0502020204030204" pitchFamily="34" charset="0"/>
                  <a:ea typeface="微软雅黑" panose="020B0503020204020204" pitchFamily="34" charset="-122"/>
                  <a:cs typeface="+mn-cs"/>
                </a:rPr>
                <a:t>I</a:t>
              </a:r>
              <a:endParaRPr kumimoji="0" lang="zh-CN" altLang="en-US" sz="2800" b="1" i="0" u="none" strike="noStrike" kern="1200" cap="none" spc="0" normalizeH="0" baseline="0" noProof="0" dirty="0">
                <a:ln>
                  <a:noFill/>
                </a:ln>
                <a:solidFill>
                  <a:srgbClr val="F29A5B"/>
                </a:solidFill>
                <a:effectLst/>
                <a:uLnTx/>
                <a:uFillTx/>
                <a:latin typeface="Calibri" panose="020F0502020204030204" pitchFamily="34" charset="0"/>
                <a:ea typeface="微软雅黑" panose="020B0503020204020204" pitchFamily="34" charset="-122"/>
                <a:cs typeface="+mn-cs"/>
              </a:endParaRPr>
            </a:p>
          </p:txBody>
        </p:sp>
      </p:grpSp>
      <p:sp>
        <p:nvSpPr>
          <p:cNvPr id="48" name="Freeform: Shape 37">
            <a:extLst>
              <a:ext uri="{FF2B5EF4-FFF2-40B4-BE49-F238E27FC236}">
                <a16:creationId xmlns:a16="http://schemas.microsoft.com/office/drawing/2014/main" id="{BD09F3F8-FD6B-4902-8D41-F7062860F794}"/>
              </a:ext>
            </a:extLst>
          </p:cNvPr>
          <p:cNvSpPr/>
          <p:nvPr/>
        </p:nvSpPr>
        <p:spPr>
          <a:xfrm rot="2861582">
            <a:off x="2090365" y="423395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6</a:t>
            </a: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sp>
        <p:nvSpPr>
          <p:cNvPr id="49" name="Freeform: Shape 37">
            <a:extLst>
              <a:ext uri="{FF2B5EF4-FFF2-40B4-BE49-F238E27FC236}">
                <a16:creationId xmlns:a16="http://schemas.microsoft.com/office/drawing/2014/main" id="{F6ED9795-49DE-4A65-9D7A-BBFF9143A9FE}"/>
              </a:ext>
            </a:extLst>
          </p:cNvPr>
          <p:cNvSpPr/>
          <p:nvPr/>
        </p:nvSpPr>
        <p:spPr>
          <a:xfrm rot="4641893">
            <a:off x="1412137" y="457096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ln/>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7</a:t>
            </a: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nvGrpSpPr>
          <p:cNvPr id="50" name="组合 149">
            <a:extLst>
              <a:ext uri="{FF2B5EF4-FFF2-40B4-BE49-F238E27FC236}">
                <a16:creationId xmlns:a16="http://schemas.microsoft.com/office/drawing/2014/main" id="{411339C0-8CBA-4AE4-8311-F4550E693BAD}"/>
              </a:ext>
            </a:extLst>
          </p:cNvPr>
          <p:cNvGrpSpPr/>
          <p:nvPr/>
        </p:nvGrpSpPr>
        <p:grpSpPr>
          <a:xfrm>
            <a:off x="6848170" y="0"/>
            <a:ext cx="5046202" cy="4750906"/>
            <a:chOff x="1769799" y="3804733"/>
            <a:chExt cx="4557874" cy="1282788"/>
          </a:xfrm>
        </p:grpSpPr>
        <p:pic>
          <p:nvPicPr>
            <p:cNvPr id="51" name="图片 3">
              <a:extLst>
                <a:ext uri="{FF2B5EF4-FFF2-40B4-BE49-F238E27FC236}">
                  <a16:creationId xmlns:a16="http://schemas.microsoft.com/office/drawing/2014/main" id="{2C716136-BFAC-48D0-97D1-A040EA1F8899}"/>
                </a:ext>
              </a:extLst>
            </p:cNvPr>
            <p:cNvPicPr>
              <a:picLocks noChangeAspect="1"/>
            </p:cNvPicPr>
            <p:nvPr/>
          </p:nvPicPr>
          <p:blipFill>
            <a:blip r:embed="rId4"/>
            <a:stretch>
              <a:fillRect/>
            </a:stretch>
          </p:blipFill>
          <p:spPr>
            <a:xfrm>
              <a:off x="1769799" y="3804733"/>
              <a:ext cx="4557874" cy="1260284"/>
            </a:xfrm>
            <a:prstGeom prst="rect">
              <a:avLst/>
            </a:prstGeom>
          </p:spPr>
        </p:pic>
        <p:pic>
          <p:nvPicPr>
            <p:cNvPr id="52" name="图片 144">
              <a:extLst>
                <a:ext uri="{FF2B5EF4-FFF2-40B4-BE49-F238E27FC236}">
                  <a16:creationId xmlns:a16="http://schemas.microsoft.com/office/drawing/2014/main" id="{2F9A0976-3FA7-442E-9516-C4780AFCE24C}"/>
                </a:ext>
              </a:extLst>
            </p:cNvPr>
            <p:cNvPicPr>
              <a:picLocks noChangeAspect="1"/>
            </p:cNvPicPr>
            <p:nvPr/>
          </p:nvPicPr>
          <p:blipFill>
            <a:blip r:embed="rId4"/>
            <a:stretch>
              <a:fillRect/>
            </a:stretch>
          </p:blipFill>
          <p:spPr>
            <a:xfrm>
              <a:off x="1769799" y="3827237"/>
              <a:ext cx="4557874" cy="1260284"/>
            </a:xfrm>
            <a:prstGeom prst="rect">
              <a:avLst/>
            </a:prstGeom>
          </p:spPr>
        </p:pic>
      </p:grpSp>
    </p:spTree>
    <p:extLst>
      <p:ext uri="{BB962C8B-B14F-4D97-AF65-F5344CB8AC3E}">
        <p14:creationId xmlns:p14="http://schemas.microsoft.com/office/powerpoint/2010/main" val="80073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8"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par>
                                <p:cTn id="20" presetID="22" presetClass="entr" presetSubtype="8"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par>
                                <p:cTn id="23" presetID="22" presetClass="entr" presetSubtype="8"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500"/>
                                        <p:tgtEl>
                                          <p:spTgt spid="49"/>
                                        </p:tgtEl>
                                      </p:cBhvr>
                                    </p:animEffect>
                                  </p:childTnLst>
                                </p:cTn>
                              </p:par>
                              <p:par>
                                <p:cTn id="32" presetID="47"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1000"/>
                                        <p:tgtEl>
                                          <p:spTgt spid="50"/>
                                        </p:tgtEl>
                                      </p:cBhvr>
                                    </p:animEffect>
                                    <p:anim calcmode="lin" valueType="num">
                                      <p:cBhvr>
                                        <p:cTn id="35" dur="1000" fill="hold"/>
                                        <p:tgtEl>
                                          <p:spTgt spid="50"/>
                                        </p:tgtEl>
                                        <p:attrNameLst>
                                          <p:attrName>ppt_x</p:attrName>
                                        </p:attrNameLst>
                                      </p:cBhvr>
                                      <p:tavLst>
                                        <p:tav tm="0">
                                          <p:val>
                                            <p:strVal val="#ppt_x"/>
                                          </p:val>
                                        </p:tav>
                                        <p:tav tm="100000">
                                          <p:val>
                                            <p:strVal val="#ppt_x"/>
                                          </p:val>
                                        </p:tav>
                                      </p:tavLst>
                                    </p:anim>
                                    <p:anim calcmode="lin" valueType="num">
                                      <p:cBhvr>
                                        <p:cTn id="3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F928C4E5-4FB7-456D-8A9D-758BBF5A3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35015">
            <a:off x="4377170" y="5322846"/>
            <a:ext cx="880867" cy="880867"/>
          </a:xfrm>
          <a:prstGeom prst="rect">
            <a:avLst/>
          </a:prstGeom>
        </p:spPr>
      </p:pic>
      <p:pic>
        <p:nvPicPr>
          <p:cNvPr id="3" name="图片 21">
            <a:extLst>
              <a:ext uri="{FF2B5EF4-FFF2-40B4-BE49-F238E27FC236}">
                <a16:creationId xmlns:a16="http://schemas.microsoft.com/office/drawing/2014/main" id="{AA7FB452-BE96-4941-BF75-0D4719C1D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4985" flipH="1">
            <a:off x="5545774" y="1271894"/>
            <a:ext cx="880867" cy="880867"/>
          </a:xfrm>
          <a:prstGeom prst="rect">
            <a:avLst/>
          </a:prstGeom>
        </p:spPr>
      </p:pic>
      <p:pic>
        <p:nvPicPr>
          <p:cNvPr id="4" name="Picture 2" descr="Kết quả hình ảnh cho home png">
            <a:hlinkClick r:id="rId5" action="ppaction://hlinksldjump"/>
            <a:extLst>
              <a:ext uri="{FF2B5EF4-FFF2-40B4-BE49-F238E27FC236}">
                <a16:creationId xmlns:a16="http://schemas.microsoft.com/office/drawing/2014/main" id="{7F7A9906-4983-48C8-A280-7CEE904318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680" y="217666"/>
            <a:ext cx="783592" cy="7835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8FB5781-D586-42A7-9E3A-55AD75B7DDE9}"/>
              </a:ext>
            </a:extLst>
          </p:cNvPr>
          <p:cNvSpPr/>
          <p:nvPr/>
        </p:nvSpPr>
        <p:spPr>
          <a:xfrm>
            <a:off x="2413740" y="1151921"/>
            <a:ext cx="7468139" cy="162865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defTabSz="457109">
              <a:defRPr/>
            </a:pP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đảo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chính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Pháp</a:t>
            </a:r>
            <a:r>
              <a:rPr lang="en-US" sz="3600" b="1" dirty="0">
                <a:solidFill>
                  <a:srgbClr val="FF0000"/>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A">
            <a:extLst>
              <a:ext uri="{FF2B5EF4-FFF2-40B4-BE49-F238E27FC236}">
                <a16:creationId xmlns:a16="http://schemas.microsoft.com/office/drawing/2014/main" id="{5A0D9852-837B-4ACF-A13B-79FAFDBBD039}"/>
              </a:ext>
            </a:extLst>
          </p:cNvPr>
          <p:cNvSpPr/>
          <p:nvPr/>
        </p:nvSpPr>
        <p:spPr>
          <a:xfrm>
            <a:off x="336719" y="4008529"/>
            <a:ext cx="5783029" cy="114296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lvl="0" algn="ctr" defTabSz="457109">
              <a:defRPr/>
            </a:pPr>
            <a:r>
              <a:rPr lang="vi-VN" sz="2800" dirty="0">
                <a:solidFill>
                  <a:srgbClr val="0070C0"/>
                </a:solidFill>
                <a:latin typeface="Bahnschrift SemiLight Condensed" panose="020B0502040204020203" pitchFamily="34" charset="0"/>
              </a:rPr>
              <a:t>Độc chiếm Đông Dương</a:t>
            </a:r>
            <a:endParaRPr kumimoji="0" lang="vi-VN" sz="2800" b="0" i="0" u="none" strike="noStrike" kern="1200" cap="none" spc="0" normalizeH="0" baseline="0" noProof="0" dirty="0">
              <a:ln>
                <a:noFill/>
              </a:ln>
              <a:solidFill>
                <a:srgbClr val="0070C0"/>
              </a:solidFill>
              <a:effectLst/>
              <a:uLnTx/>
              <a:uFillTx/>
              <a:latin typeface="Bahnschrift SemiLight Condensed" panose="020B0502040204020203" pitchFamily="34" charset="0"/>
              <a:ea typeface="+mn-ea"/>
              <a:cs typeface="+mn-cs"/>
            </a:endParaRPr>
          </a:p>
        </p:txBody>
      </p:sp>
      <p:sp>
        <p:nvSpPr>
          <p:cNvPr id="7" name="B">
            <a:extLst>
              <a:ext uri="{FF2B5EF4-FFF2-40B4-BE49-F238E27FC236}">
                <a16:creationId xmlns:a16="http://schemas.microsoft.com/office/drawing/2014/main" id="{90293D30-A41D-4E8D-A235-9792FCB44CB9}"/>
              </a:ext>
            </a:extLst>
          </p:cNvPr>
          <p:cNvSpPr/>
          <p:nvPr/>
        </p:nvSpPr>
        <p:spPr>
          <a:xfrm>
            <a:off x="358485" y="5173031"/>
            <a:ext cx="5783029" cy="114296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lvl="0" algn="ctr" defTabSz="457109">
              <a:defRPr/>
            </a:pPr>
            <a:r>
              <a:rPr lang="vi-VN" sz="2800" dirty="0">
                <a:solidFill>
                  <a:srgbClr val="0070C0"/>
                </a:solidFill>
                <a:latin typeface="Bahnschrift SemiLight Condensed" panose="020B0502040204020203" pitchFamily="34" charset="0"/>
              </a:rPr>
              <a:t>Giải phóng cho dân tộc Đông Dương</a:t>
            </a:r>
            <a:endParaRPr kumimoji="0" lang="vi-VN" sz="2800" b="0" i="0" u="none" strike="noStrike" kern="1200" cap="none" spc="0" normalizeH="0" baseline="0" noProof="0" dirty="0">
              <a:ln>
                <a:noFill/>
              </a:ln>
              <a:solidFill>
                <a:srgbClr val="0070C0"/>
              </a:solidFill>
              <a:effectLst/>
              <a:uLnTx/>
              <a:uFillTx/>
              <a:latin typeface="Bahnschrift SemiLight Condensed" panose="020B0502040204020203" pitchFamily="34" charset="0"/>
              <a:ea typeface="+mn-ea"/>
              <a:cs typeface="+mn-cs"/>
            </a:endParaRPr>
          </a:p>
        </p:txBody>
      </p:sp>
      <p:sp>
        <p:nvSpPr>
          <p:cNvPr id="8" name="C">
            <a:extLst>
              <a:ext uri="{FF2B5EF4-FFF2-40B4-BE49-F238E27FC236}">
                <a16:creationId xmlns:a16="http://schemas.microsoft.com/office/drawing/2014/main" id="{399C000A-9EE7-466F-A6D8-B80811984455}"/>
              </a:ext>
            </a:extLst>
          </p:cNvPr>
          <p:cNvSpPr/>
          <p:nvPr/>
        </p:nvSpPr>
        <p:spPr>
          <a:xfrm flipH="1">
            <a:off x="6141514" y="4008529"/>
            <a:ext cx="5777295" cy="114296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lvl="0" algn="ctr" defTabSz="457109">
              <a:defRPr/>
            </a:pPr>
            <a:r>
              <a:rPr lang="en-US" sz="2800" dirty="0" err="1">
                <a:solidFill>
                  <a:srgbClr val="0070C0"/>
                </a:solidFill>
                <a:latin typeface="Bahnschrift SemiLight Condensed" panose="020B0502040204020203" pitchFamily="34" charset="0"/>
              </a:rPr>
              <a:t>Vì</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pháp</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không</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cấu</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kết</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với</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Nhật</a:t>
            </a:r>
            <a:endParaRPr kumimoji="0" lang="vi-VN" sz="2800" b="0" i="0" u="none" strike="noStrike" kern="1200" cap="none" spc="0" normalizeH="0" baseline="0" noProof="0" dirty="0">
              <a:ln>
                <a:noFill/>
              </a:ln>
              <a:solidFill>
                <a:srgbClr val="0070C0"/>
              </a:solidFill>
              <a:effectLst/>
              <a:uLnTx/>
              <a:uFillTx/>
              <a:latin typeface="Bahnschrift SemiLight Condensed" panose="020B0502040204020203" pitchFamily="34" charset="0"/>
              <a:ea typeface="+mn-ea"/>
              <a:cs typeface="+mn-cs"/>
            </a:endParaRPr>
          </a:p>
        </p:txBody>
      </p:sp>
      <p:sp>
        <p:nvSpPr>
          <p:cNvPr id="9" name="D">
            <a:extLst>
              <a:ext uri="{FF2B5EF4-FFF2-40B4-BE49-F238E27FC236}">
                <a16:creationId xmlns:a16="http://schemas.microsoft.com/office/drawing/2014/main" id="{B1FBFFB0-D336-4285-A3F3-8CEB3B48FBEC}"/>
              </a:ext>
            </a:extLst>
          </p:cNvPr>
          <p:cNvSpPr/>
          <p:nvPr/>
        </p:nvSpPr>
        <p:spPr>
          <a:xfrm flipH="1">
            <a:off x="6141516" y="5173031"/>
            <a:ext cx="5777294" cy="114296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lvl="0" algn="ctr" defTabSz="457109">
              <a:defRPr/>
            </a:pPr>
            <a:r>
              <a:rPr lang="en-US" sz="2800" dirty="0" err="1">
                <a:solidFill>
                  <a:srgbClr val="0070C0"/>
                </a:solidFill>
                <a:latin typeface="Bahnschrift SemiLight Condensed" panose="020B0502040204020203" pitchFamily="34" charset="0"/>
              </a:rPr>
              <a:t>Vì</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Pháp</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yếu</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thế</a:t>
            </a:r>
            <a:endParaRPr kumimoji="0" lang="vi-VN" sz="2800" b="0" i="0" u="none" strike="noStrike" kern="1200" cap="none" spc="0" normalizeH="0" baseline="0" noProof="0" dirty="0">
              <a:ln>
                <a:noFill/>
              </a:ln>
              <a:solidFill>
                <a:srgbClr val="0070C0"/>
              </a:solidFill>
              <a:effectLst/>
              <a:uLnTx/>
              <a:uFillTx/>
              <a:latin typeface="Bahnschrift SemiLight Condensed" panose="020B0502040204020203" pitchFamily="34" charset="0"/>
              <a:ea typeface="+mn-ea"/>
              <a:cs typeface="+mn-cs"/>
            </a:endParaRPr>
          </a:p>
        </p:txBody>
      </p:sp>
      <p:sp>
        <p:nvSpPr>
          <p:cNvPr id="10" name="Rounded Rectangle 15">
            <a:extLst>
              <a:ext uri="{FF2B5EF4-FFF2-40B4-BE49-F238E27FC236}">
                <a16:creationId xmlns:a16="http://schemas.microsoft.com/office/drawing/2014/main" id="{945D2EDE-0764-4065-AE3F-40199874037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20</a:t>
            </a:r>
          </a:p>
        </p:txBody>
      </p:sp>
      <p:sp>
        <p:nvSpPr>
          <p:cNvPr id="11" name="Rounded Rectangle 16">
            <a:extLst>
              <a:ext uri="{FF2B5EF4-FFF2-40B4-BE49-F238E27FC236}">
                <a16:creationId xmlns:a16="http://schemas.microsoft.com/office/drawing/2014/main" id="{64ED594D-99F5-4277-868E-2FD009A3830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19</a:t>
            </a:r>
          </a:p>
        </p:txBody>
      </p:sp>
      <p:sp>
        <p:nvSpPr>
          <p:cNvPr id="12" name="Rounded Rectangle 17">
            <a:extLst>
              <a:ext uri="{FF2B5EF4-FFF2-40B4-BE49-F238E27FC236}">
                <a16:creationId xmlns:a16="http://schemas.microsoft.com/office/drawing/2014/main" id="{BA92E05D-2C94-4A23-A369-6B4E4D89715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18</a:t>
            </a:r>
          </a:p>
        </p:txBody>
      </p:sp>
      <p:sp>
        <p:nvSpPr>
          <p:cNvPr id="13" name="Rounded Rectangle 18">
            <a:extLst>
              <a:ext uri="{FF2B5EF4-FFF2-40B4-BE49-F238E27FC236}">
                <a16:creationId xmlns:a16="http://schemas.microsoft.com/office/drawing/2014/main" id="{137070DE-AF58-47D1-8D05-8A907DDF59C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17</a:t>
            </a:r>
          </a:p>
        </p:txBody>
      </p:sp>
      <p:sp>
        <p:nvSpPr>
          <p:cNvPr id="14" name="Rounded Rectangle 19">
            <a:extLst>
              <a:ext uri="{FF2B5EF4-FFF2-40B4-BE49-F238E27FC236}">
                <a16:creationId xmlns:a16="http://schemas.microsoft.com/office/drawing/2014/main" id="{114B4BA7-0BF8-4C37-951E-F4022D82B20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16</a:t>
            </a:r>
          </a:p>
        </p:txBody>
      </p:sp>
      <p:sp>
        <p:nvSpPr>
          <p:cNvPr id="15" name="Rounded Rectangle 20">
            <a:extLst>
              <a:ext uri="{FF2B5EF4-FFF2-40B4-BE49-F238E27FC236}">
                <a16:creationId xmlns:a16="http://schemas.microsoft.com/office/drawing/2014/main" id="{60422729-1C5C-4600-9C69-EE54251FD3E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15</a:t>
            </a:r>
          </a:p>
        </p:txBody>
      </p:sp>
      <p:sp>
        <p:nvSpPr>
          <p:cNvPr id="16" name="Rounded Rectangle 21">
            <a:extLst>
              <a:ext uri="{FF2B5EF4-FFF2-40B4-BE49-F238E27FC236}">
                <a16:creationId xmlns:a16="http://schemas.microsoft.com/office/drawing/2014/main" id="{5F65C41D-69D4-447B-AD82-4F9582CB9C14}"/>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14</a:t>
            </a:r>
          </a:p>
        </p:txBody>
      </p:sp>
      <p:sp>
        <p:nvSpPr>
          <p:cNvPr id="17" name="Rounded Rectangle 22">
            <a:extLst>
              <a:ext uri="{FF2B5EF4-FFF2-40B4-BE49-F238E27FC236}">
                <a16:creationId xmlns:a16="http://schemas.microsoft.com/office/drawing/2014/main" id="{CB895C21-8D2B-4CCC-84DD-D94E5262727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13</a:t>
            </a:r>
          </a:p>
        </p:txBody>
      </p:sp>
      <p:sp>
        <p:nvSpPr>
          <p:cNvPr id="18" name="Rounded Rectangle 23">
            <a:extLst>
              <a:ext uri="{FF2B5EF4-FFF2-40B4-BE49-F238E27FC236}">
                <a16:creationId xmlns:a16="http://schemas.microsoft.com/office/drawing/2014/main" id="{54B97608-3150-4160-8EA6-DD8621788CD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12</a:t>
            </a:r>
          </a:p>
        </p:txBody>
      </p:sp>
      <p:sp>
        <p:nvSpPr>
          <p:cNvPr id="19" name="Rounded Rectangle 24">
            <a:extLst>
              <a:ext uri="{FF2B5EF4-FFF2-40B4-BE49-F238E27FC236}">
                <a16:creationId xmlns:a16="http://schemas.microsoft.com/office/drawing/2014/main" id="{2E75FF17-9208-4523-B1D7-F8B70EB3793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11</a:t>
            </a:r>
          </a:p>
        </p:txBody>
      </p:sp>
      <p:sp>
        <p:nvSpPr>
          <p:cNvPr id="20" name="Rounded Rectangle 25">
            <a:extLst>
              <a:ext uri="{FF2B5EF4-FFF2-40B4-BE49-F238E27FC236}">
                <a16:creationId xmlns:a16="http://schemas.microsoft.com/office/drawing/2014/main" id="{FB9E54CE-045E-47E6-B7DF-64E70ED9A3E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10</a:t>
            </a:r>
          </a:p>
        </p:txBody>
      </p:sp>
      <p:sp>
        <p:nvSpPr>
          <p:cNvPr id="21" name="Rounded Rectangle 26">
            <a:extLst>
              <a:ext uri="{FF2B5EF4-FFF2-40B4-BE49-F238E27FC236}">
                <a16:creationId xmlns:a16="http://schemas.microsoft.com/office/drawing/2014/main" id="{EF745DEE-8B01-49F4-B084-A64B9929F2F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09</a:t>
            </a:r>
          </a:p>
        </p:txBody>
      </p:sp>
      <p:sp>
        <p:nvSpPr>
          <p:cNvPr id="22" name="Rounded Rectangle 27">
            <a:extLst>
              <a:ext uri="{FF2B5EF4-FFF2-40B4-BE49-F238E27FC236}">
                <a16:creationId xmlns:a16="http://schemas.microsoft.com/office/drawing/2014/main" id="{4F1CCD4F-055F-4993-A77E-C562844CB3B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08</a:t>
            </a:r>
          </a:p>
        </p:txBody>
      </p:sp>
      <p:sp>
        <p:nvSpPr>
          <p:cNvPr id="23" name="Rounded Rectangle 28">
            <a:extLst>
              <a:ext uri="{FF2B5EF4-FFF2-40B4-BE49-F238E27FC236}">
                <a16:creationId xmlns:a16="http://schemas.microsoft.com/office/drawing/2014/main" id="{54F7101C-94E4-477F-89FD-E793CF5F6E5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07</a:t>
            </a:r>
          </a:p>
        </p:txBody>
      </p:sp>
      <p:sp>
        <p:nvSpPr>
          <p:cNvPr id="24" name="Rounded Rectangle 29">
            <a:extLst>
              <a:ext uri="{FF2B5EF4-FFF2-40B4-BE49-F238E27FC236}">
                <a16:creationId xmlns:a16="http://schemas.microsoft.com/office/drawing/2014/main" id="{18C94353-D3B8-4BB8-BDAD-B4E747F1FE5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06</a:t>
            </a:r>
          </a:p>
        </p:txBody>
      </p:sp>
      <p:sp>
        <p:nvSpPr>
          <p:cNvPr id="25" name="Rounded Rectangle 30">
            <a:extLst>
              <a:ext uri="{FF2B5EF4-FFF2-40B4-BE49-F238E27FC236}">
                <a16:creationId xmlns:a16="http://schemas.microsoft.com/office/drawing/2014/main" id="{87E7F14D-92D6-4098-B38A-AD1F24641CB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05</a:t>
            </a:r>
          </a:p>
        </p:txBody>
      </p:sp>
      <p:sp>
        <p:nvSpPr>
          <p:cNvPr id="26" name="Rounded Rectangle 31">
            <a:extLst>
              <a:ext uri="{FF2B5EF4-FFF2-40B4-BE49-F238E27FC236}">
                <a16:creationId xmlns:a16="http://schemas.microsoft.com/office/drawing/2014/main" id="{B80CEF5B-99A9-4C10-9CA5-149A16CAD0A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04</a:t>
            </a:r>
          </a:p>
        </p:txBody>
      </p:sp>
      <p:sp>
        <p:nvSpPr>
          <p:cNvPr id="27" name="Rounded Rectangle 32">
            <a:extLst>
              <a:ext uri="{FF2B5EF4-FFF2-40B4-BE49-F238E27FC236}">
                <a16:creationId xmlns:a16="http://schemas.microsoft.com/office/drawing/2014/main" id="{21953BBB-B1D6-4AEB-A0CF-C00256138D6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03</a:t>
            </a:r>
          </a:p>
        </p:txBody>
      </p:sp>
      <p:sp>
        <p:nvSpPr>
          <p:cNvPr id="28" name="Rounded Rectangle 33">
            <a:extLst>
              <a:ext uri="{FF2B5EF4-FFF2-40B4-BE49-F238E27FC236}">
                <a16:creationId xmlns:a16="http://schemas.microsoft.com/office/drawing/2014/main" id="{993A7A74-BC4D-4A6D-AFB4-99306F03CFC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02</a:t>
            </a:r>
          </a:p>
        </p:txBody>
      </p:sp>
      <p:sp>
        <p:nvSpPr>
          <p:cNvPr id="29" name="Rounded Rectangle 34">
            <a:extLst>
              <a:ext uri="{FF2B5EF4-FFF2-40B4-BE49-F238E27FC236}">
                <a16:creationId xmlns:a16="http://schemas.microsoft.com/office/drawing/2014/main" id="{C424A3FA-A96C-4581-A7DA-142AEE519A9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01</a:t>
            </a:r>
          </a:p>
        </p:txBody>
      </p:sp>
      <p:sp>
        <p:nvSpPr>
          <p:cNvPr id="30" name="Rounded Rectangle 35">
            <a:extLst>
              <a:ext uri="{FF2B5EF4-FFF2-40B4-BE49-F238E27FC236}">
                <a16:creationId xmlns:a16="http://schemas.microsoft.com/office/drawing/2014/main" id="{1C7088CB-5910-43DC-9375-D376BF97B4D4}"/>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a:ln>
                  <a:noFill/>
                </a:ln>
                <a:solidFill>
                  <a:prstClr val="white"/>
                </a:solidFill>
                <a:effectLst/>
                <a:uLnTx/>
                <a:uFillTx/>
                <a:latin typeface="Bahnschrift SemiLight Condensed" panose="020B0502040204020203" pitchFamily="34" charset="0"/>
                <a:ea typeface="+mn-ea"/>
                <a:cs typeface="+mn-cs"/>
              </a:rPr>
              <a:t>00</a:t>
            </a:r>
          </a:p>
        </p:txBody>
      </p:sp>
      <p:pic>
        <p:nvPicPr>
          <p:cNvPr id="36" name="图片 18">
            <a:extLst>
              <a:ext uri="{FF2B5EF4-FFF2-40B4-BE49-F238E27FC236}">
                <a16:creationId xmlns:a16="http://schemas.microsoft.com/office/drawing/2014/main" id="{543444B2-872D-4D01-9FB5-F6E0C59FE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38" y="-510320"/>
            <a:ext cx="1997964" cy="2157801"/>
          </a:xfrm>
          <a:prstGeom prst="rect">
            <a:avLst/>
          </a:prstGeom>
        </p:spPr>
      </p:pic>
      <p:pic>
        <p:nvPicPr>
          <p:cNvPr id="38" name="图片 20">
            <a:extLst>
              <a:ext uri="{FF2B5EF4-FFF2-40B4-BE49-F238E27FC236}">
                <a16:creationId xmlns:a16="http://schemas.microsoft.com/office/drawing/2014/main" id="{B34AE89F-A01E-4F3B-8EC6-59907DA633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spTree>
    <p:extLst>
      <p:ext uri="{BB962C8B-B14F-4D97-AF65-F5344CB8AC3E}">
        <p14:creationId xmlns:p14="http://schemas.microsoft.com/office/powerpoint/2010/main" val="3982123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26"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435">
                                          <p:stCondLst>
                                            <p:cond delay="0"/>
                                          </p:stCondLst>
                                        </p:cTn>
                                        <p:tgtEl>
                                          <p:spTgt spid="36"/>
                                        </p:tgtEl>
                                      </p:cBhvr>
                                    </p:animEffect>
                                    <p:anim calcmode="lin" valueType="num">
                                      <p:cBhvr>
                                        <p:cTn id="19" dur="1367"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36"/>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36"/>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36"/>
                                        </p:tgtEl>
                                        <p:attrNameLst>
                                          <p:attrName>ppt_y</p:attrName>
                                        </p:attrNameLst>
                                      </p:cBhvr>
                                      <p:tavLst>
                                        <p:tav tm="0" fmla="#ppt_y-sin(pi*$)/81">
                                          <p:val>
                                            <p:fltVal val="0"/>
                                          </p:val>
                                        </p:tav>
                                        <p:tav tm="100000">
                                          <p:val>
                                            <p:fltVal val="1"/>
                                          </p:val>
                                        </p:tav>
                                      </p:tavLst>
                                    </p:anim>
                                    <p:animScale>
                                      <p:cBhvr>
                                        <p:cTn id="24" dur="20">
                                          <p:stCondLst>
                                            <p:cond delay="487"/>
                                          </p:stCondLst>
                                        </p:cTn>
                                        <p:tgtEl>
                                          <p:spTgt spid="36"/>
                                        </p:tgtEl>
                                      </p:cBhvr>
                                      <p:to x="100000" y="60000"/>
                                    </p:animScale>
                                    <p:animScale>
                                      <p:cBhvr>
                                        <p:cTn id="25" dur="124" decel="50000">
                                          <p:stCondLst>
                                            <p:cond delay="507"/>
                                          </p:stCondLst>
                                        </p:cTn>
                                        <p:tgtEl>
                                          <p:spTgt spid="36"/>
                                        </p:tgtEl>
                                      </p:cBhvr>
                                      <p:to x="100000" y="100000"/>
                                    </p:animScale>
                                    <p:animScale>
                                      <p:cBhvr>
                                        <p:cTn id="26" dur="20">
                                          <p:stCondLst>
                                            <p:cond delay="984"/>
                                          </p:stCondLst>
                                        </p:cTn>
                                        <p:tgtEl>
                                          <p:spTgt spid="36"/>
                                        </p:tgtEl>
                                      </p:cBhvr>
                                      <p:to x="100000" y="80000"/>
                                    </p:animScale>
                                    <p:animScale>
                                      <p:cBhvr>
                                        <p:cTn id="27" dur="124" decel="50000">
                                          <p:stCondLst>
                                            <p:cond delay="1004"/>
                                          </p:stCondLst>
                                        </p:cTn>
                                        <p:tgtEl>
                                          <p:spTgt spid="36"/>
                                        </p:tgtEl>
                                      </p:cBhvr>
                                      <p:to x="100000" y="100000"/>
                                    </p:animScale>
                                    <p:animScale>
                                      <p:cBhvr>
                                        <p:cTn id="28" dur="20">
                                          <p:stCondLst>
                                            <p:cond delay="1231"/>
                                          </p:stCondLst>
                                        </p:cTn>
                                        <p:tgtEl>
                                          <p:spTgt spid="36"/>
                                        </p:tgtEl>
                                      </p:cBhvr>
                                      <p:to x="100000" y="90000"/>
                                    </p:animScale>
                                    <p:animScale>
                                      <p:cBhvr>
                                        <p:cTn id="29" dur="124" decel="50000">
                                          <p:stCondLst>
                                            <p:cond delay="1251"/>
                                          </p:stCondLst>
                                        </p:cTn>
                                        <p:tgtEl>
                                          <p:spTgt spid="36"/>
                                        </p:tgtEl>
                                      </p:cBhvr>
                                      <p:to x="100000" y="100000"/>
                                    </p:animScale>
                                    <p:animScale>
                                      <p:cBhvr>
                                        <p:cTn id="30" dur="20">
                                          <p:stCondLst>
                                            <p:cond delay="1356"/>
                                          </p:stCondLst>
                                        </p:cTn>
                                        <p:tgtEl>
                                          <p:spTgt spid="36"/>
                                        </p:tgtEl>
                                      </p:cBhvr>
                                      <p:to x="100000" y="95000"/>
                                    </p:animScale>
                                    <p:animScale>
                                      <p:cBhvr>
                                        <p:cTn id="31" dur="124" decel="50000">
                                          <p:stCondLst>
                                            <p:cond delay="1376"/>
                                          </p:stCondLst>
                                        </p:cTn>
                                        <p:tgtEl>
                                          <p:spTgt spid="36"/>
                                        </p:tgtEl>
                                      </p:cBhvr>
                                      <p:to x="100000" y="100000"/>
                                    </p:animScale>
                                  </p:childTnLst>
                                </p:cTn>
                              </p:par>
                              <p:par>
                                <p:cTn id="32" presetID="42"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1" presetClass="entr" presetSubtype="0" fill="hold" grpId="0" nodeType="clickEffect">
                                  <p:stCondLst>
                                    <p:cond delay="0"/>
                                  </p:stCondLst>
                                  <p:childTnLst>
                                    <p:set>
                                      <p:cBhvr>
                                        <p:cTn id="40" dur="1000">
                                          <p:stCondLst>
                                            <p:cond delay="0"/>
                                          </p:stCondLst>
                                        </p:cTn>
                                        <p:tgtEl>
                                          <p:spTgt spid="10"/>
                                        </p:tgtEl>
                                        <p:attrNameLst>
                                          <p:attrName>style.visibility</p:attrName>
                                        </p:attrNameLst>
                                      </p:cBhvr>
                                      <p:to>
                                        <p:strVal val="visible"/>
                                      </p:to>
                                    </p:set>
                                  </p:childTnLst>
                                </p:cTn>
                              </p:par>
                            </p:childTnLst>
                          </p:cTn>
                        </p:par>
                        <p:par>
                          <p:cTn id="41" fill="hold">
                            <p:stCondLst>
                              <p:cond delay="1000"/>
                            </p:stCondLst>
                            <p:childTnLst>
                              <p:par>
                                <p:cTn id="42" presetID="11" presetClass="entr" presetSubtype="0" fill="hold" grpId="0" nodeType="afterEffect">
                                  <p:stCondLst>
                                    <p:cond delay="0"/>
                                  </p:stCondLst>
                                  <p:childTnLst>
                                    <p:set>
                                      <p:cBhvr>
                                        <p:cTn id="43" dur="1000">
                                          <p:stCondLst>
                                            <p:cond delay="0"/>
                                          </p:stCondLst>
                                        </p:cTn>
                                        <p:tgtEl>
                                          <p:spTgt spid="11"/>
                                        </p:tgtEl>
                                        <p:attrNameLst>
                                          <p:attrName>style.visibility</p:attrName>
                                        </p:attrNameLst>
                                      </p:cBhvr>
                                      <p:to>
                                        <p:strVal val="visible"/>
                                      </p:to>
                                    </p:set>
                                  </p:childTnLst>
                                </p:cTn>
                              </p:par>
                            </p:childTnLst>
                          </p:cTn>
                        </p:par>
                        <p:par>
                          <p:cTn id="44" fill="hold">
                            <p:stCondLst>
                              <p:cond delay="2000"/>
                            </p:stCondLst>
                            <p:childTnLst>
                              <p:par>
                                <p:cTn id="45" presetID="11" presetClass="entr" presetSubtype="0" fill="hold" grpId="0" nodeType="afterEffect">
                                  <p:stCondLst>
                                    <p:cond delay="0"/>
                                  </p:stCondLst>
                                  <p:childTnLst>
                                    <p:set>
                                      <p:cBhvr>
                                        <p:cTn id="46" dur="1000">
                                          <p:stCondLst>
                                            <p:cond delay="0"/>
                                          </p:stCondLst>
                                        </p:cTn>
                                        <p:tgtEl>
                                          <p:spTgt spid="12"/>
                                        </p:tgtEl>
                                        <p:attrNameLst>
                                          <p:attrName>style.visibility</p:attrName>
                                        </p:attrNameLst>
                                      </p:cBhvr>
                                      <p:to>
                                        <p:strVal val="visible"/>
                                      </p:to>
                                    </p:set>
                                  </p:childTnLst>
                                </p:cTn>
                              </p:par>
                            </p:childTnLst>
                          </p:cTn>
                        </p:par>
                        <p:par>
                          <p:cTn id="47" fill="hold">
                            <p:stCondLst>
                              <p:cond delay="3000"/>
                            </p:stCondLst>
                            <p:childTnLst>
                              <p:par>
                                <p:cTn id="48" presetID="11" presetClass="entr" presetSubtype="0" fill="hold" grpId="0" nodeType="afterEffect">
                                  <p:stCondLst>
                                    <p:cond delay="0"/>
                                  </p:stCondLst>
                                  <p:childTnLst>
                                    <p:set>
                                      <p:cBhvr>
                                        <p:cTn id="49" dur="1000">
                                          <p:stCondLst>
                                            <p:cond delay="0"/>
                                          </p:stCondLst>
                                        </p:cTn>
                                        <p:tgtEl>
                                          <p:spTgt spid="13"/>
                                        </p:tgtEl>
                                        <p:attrNameLst>
                                          <p:attrName>style.visibility</p:attrName>
                                        </p:attrNameLst>
                                      </p:cBhvr>
                                      <p:to>
                                        <p:strVal val="visible"/>
                                      </p:to>
                                    </p:set>
                                  </p:childTnLst>
                                </p:cTn>
                              </p:par>
                            </p:childTnLst>
                          </p:cTn>
                        </p:par>
                        <p:par>
                          <p:cTn id="50" fill="hold">
                            <p:stCondLst>
                              <p:cond delay="4000"/>
                            </p:stCondLst>
                            <p:childTnLst>
                              <p:par>
                                <p:cTn id="51" presetID="11" presetClass="entr" presetSubtype="0" fill="hold" grpId="0" nodeType="afterEffect">
                                  <p:stCondLst>
                                    <p:cond delay="0"/>
                                  </p:stCondLst>
                                  <p:childTnLst>
                                    <p:set>
                                      <p:cBhvr>
                                        <p:cTn id="52" dur="1000">
                                          <p:stCondLst>
                                            <p:cond delay="0"/>
                                          </p:stCondLst>
                                        </p:cTn>
                                        <p:tgtEl>
                                          <p:spTgt spid="14"/>
                                        </p:tgtEl>
                                        <p:attrNameLst>
                                          <p:attrName>style.visibility</p:attrName>
                                        </p:attrNameLst>
                                      </p:cBhvr>
                                      <p:to>
                                        <p:strVal val="visible"/>
                                      </p:to>
                                    </p:set>
                                  </p:childTnLst>
                                </p:cTn>
                              </p:par>
                            </p:childTnLst>
                          </p:cTn>
                        </p:par>
                        <p:par>
                          <p:cTn id="53" fill="hold">
                            <p:stCondLst>
                              <p:cond delay="5000"/>
                            </p:stCondLst>
                            <p:childTnLst>
                              <p:par>
                                <p:cTn id="54" presetID="11" presetClass="entr" presetSubtype="0" fill="hold" grpId="0" nodeType="afterEffect">
                                  <p:stCondLst>
                                    <p:cond delay="0"/>
                                  </p:stCondLst>
                                  <p:childTnLst>
                                    <p:set>
                                      <p:cBhvr>
                                        <p:cTn id="55" dur="1000">
                                          <p:stCondLst>
                                            <p:cond delay="0"/>
                                          </p:stCondLst>
                                        </p:cTn>
                                        <p:tgtEl>
                                          <p:spTgt spid="15"/>
                                        </p:tgtEl>
                                        <p:attrNameLst>
                                          <p:attrName>style.visibility</p:attrName>
                                        </p:attrNameLst>
                                      </p:cBhvr>
                                      <p:to>
                                        <p:strVal val="visible"/>
                                      </p:to>
                                    </p:set>
                                  </p:childTnLst>
                                </p:cTn>
                              </p:par>
                            </p:childTnLst>
                          </p:cTn>
                        </p:par>
                        <p:par>
                          <p:cTn id="56" fill="hold">
                            <p:stCondLst>
                              <p:cond delay="6000"/>
                            </p:stCondLst>
                            <p:childTnLst>
                              <p:par>
                                <p:cTn id="57" presetID="11" presetClass="entr" presetSubtype="0" fill="hold" grpId="0" nodeType="afterEffect">
                                  <p:stCondLst>
                                    <p:cond delay="0"/>
                                  </p:stCondLst>
                                  <p:childTnLst>
                                    <p:set>
                                      <p:cBhvr>
                                        <p:cTn id="58" dur="1000">
                                          <p:stCondLst>
                                            <p:cond delay="0"/>
                                          </p:stCondLst>
                                        </p:cTn>
                                        <p:tgtEl>
                                          <p:spTgt spid="16"/>
                                        </p:tgtEl>
                                        <p:attrNameLst>
                                          <p:attrName>style.visibility</p:attrName>
                                        </p:attrNameLst>
                                      </p:cBhvr>
                                      <p:to>
                                        <p:strVal val="visible"/>
                                      </p:to>
                                    </p:set>
                                  </p:childTnLst>
                                </p:cTn>
                              </p:par>
                            </p:childTnLst>
                          </p:cTn>
                        </p:par>
                        <p:par>
                          <p:cTn id="59" fill="hold">
                            <p:stCondLst>
                              <p:cond delay="7000"/>
                            </p:stCondLst>
                            <p:childTnLst>
                              <p:par>
                                <p:cTn id="60" presetID="11" presetClass="entr" presetSubtype="0" fill="hold" grpId="0" nodeType="afterEffect">
                                  <p:stCondLst>
                                    <p:cond delay="0"/>
                                  </p:stCondLst>
                                  <p:childTnLst>
                                    <p:set>
                                      <p:cBhvr>
                                        <p:cTn id="61" dur="1000">
                                          <p:stCondLst>
                                            <p:cond delay="0"/>
                                          </p:stCondLst>
                                        </p:cTn>
                                        <p:tgtEl>
                                          <p:spTgt spid="17"/>
                                        </p:tgtEl>
                                        <p:attrNameLst>
                                          <p:attrName>style.visibility</p:attrName>
                                        </p:attrNameLst>
                                      </p:cBhvr>
                                      <p:to>
                                        <p:strVal val="visible"/>
                                      </p:to>
                                    </p:set>
                                  </p:childTnLst>
                                </p:cTn>
                              </p:par>
                            </p:childTnLst>
                          </p:cTn>
                        </p:par>
                        <p:par>
                          <p:cTn id="62" fill="hold">
                            <p:stCondLst>
                              <p:cond delay="8000"/>
                            </p:stCondLst>
                            <p:childTnLst>
                              <p:par>
                                <p:cTn id="63" presetID="11" presetClass="entr" presetSubtype="0" fill="hold" grpId="0" nodeType="afterEffect">
                                  <p:stCondLst>
                                    <p:cond delay="0"/>
                                  </p:stCondLst>
                                  <p:childTnLst>
                                    <p:set>
                                      <p:cBhvr>
                                        <p:cTn id="64" dur="1000">
                                          <p:stCondLst>
                                            <p:cond delay="0"/>
                                          </p:stCondLst>
                                        </p:cTn>
                                        <p:tgtEl>
                                          <p:spTgt spid="18"/>
                                        </p:tgtEl>
                                        <p:attrNameLst>
                                          <p:attrName>style.visibility</p:attrName>
                                        </p:attrNameLst>
                                      </p:cBhvr>
                                      <p:to>
                                        <p:strVal val="visible"/>
                                      </p:to>
                                    </p:set>
                                  </p:childTnLst>
                                </p:cTn>
                              </p:par>
                            </p:childTnLst>
                          </p:cTn>
                        </p:par>
                        <p:par>
                          <p:cTn id="65" fill="hold">
                            <p:stCondLst>
                              <p:cond delay="9000"/>
                            </p:stCondLst>
                            <p:childTnLst>
                              <p:par>
                                <p:cTn id="66" presetID="11" presetClass="entr" presetSubtype="0" fill="hold" grpId="0" nodeType="afterEffect">
                                  <p:stCondLst>
                                    <p:cond delay="0"/>
                                  </p:stCondLst>
                                  <p:childTnLst>
                                    <p:set>
                                      <p:cBhvr>
                                        <p:cTn id="67" dur="1000">
                                          <p:stCondLst>
                                            <p:cond delay="0"/>
                                          </p:stCondLst>
                                        </p:cTn>
                                        <p:tgtEl>
                                          <p:spTgt spid="19"/>
                                        </p:tgtEl>
                                        <p:attrNameLst>
                                          <p:attrName>style.visibility</p:attrName>
                                        </p:attrNameLst>
                                      </p:cBhvr>
                                      <p:to>
                                        <p:strVal val="visible"/>
                                      </p:to>
                                    </p:set>
                                  </p:childTnLst>
                                </p:cTn>
                              </p:par>
                            </p:childTnLst>
                          </p:cTn>
                        </p:par>
                        <p:par>
                          <p:cTn id="68" fill="hold">
                            <p:stCondLst>
                              <p:cond delay="10000"/>
                            </p:stCondLst>
                            <p:childTnLst>
                              <p:par>
                                <p:cTn id="69" presetID="11" presetClass="entr" presetSubtype="0" fill="hold" grpId="0" nodeType="afterEffect">
                                  <p:stCondLst>
                                    <p:cond delay="0"/>
                                  </p:stCondLst>
                                  <p:childTnLst>
                                    <p:set>
                                      <p:cBhvr>
                                        <p:cTn id="70" dur="1000">
                                          <p:stCondLst>
                                            <p:cond delay="0"/>
                                          </p:stCondLst>
                                        </p:cTn>
                                        <p:tgtEl>
                                          <p:spTgt spid="20"/>
                                        </p:tgtEl>
                                        <p:attrNameLst>
                                          <p:attrName>style.visibility</p:attrName>
                                        </p:attrNameLst>
                                      </p:cBhvr>
                                      <p:to>
                                        <p:strVal val="visible"/>
                                      </p:to>
                                    </p:set>
                                  </p:childTnLst>
                                </p:cTn>
                              </p:par>
                            </p:childTnLst>
                          </p:cTn>
                        </p:par>
                        <p:par>
                          <p:cTn id="71" fill="hold">
                            <p:stCondLst>
                              <p:cond delay="11000"/>
                            </p:stCondLst>
                            <p:childTnLst>
                              <p:par>
                                <p:cTn id="72" presetID="11" presetClass="entr" presetSubtype="0" fill="hold" grpId="0" nodeType="afterEffect">
                                  <p:stCondLst>
                                    <p:cond delay="0"/>
                                  </p:stCondLst>
                                  <p:childTnLst>
                                    <p:set>
                                      <p:cBhvr>
                                        <p:cTn id="73" dur="1000">
                                          <p:stCondLst>
                                            <p:cond delay="0"/>
                                          </p:stCondLst>
                                        </p:cTn>
                                        <p:tgtEl>
                                          <p:spTgt spid="21"/>
                                        </p:tgtEl>
                                        <p:attrNameLst>
                                          <p:attrName>style.visibility</p:attrName>
                                        </p:attrNameLst>
                                      </p:cBhvr>
                                      <p:to>
                                        <p:strVal val="visible"/>
                                      </p:to>
                                    </p:set>
                                  </p:childTnLst>
                                </p:cTn>
                              </p:par>
                            </p:childTnLst>
                          </p:cTn>
                        </p:par>
                        <p:par>
                          <p:cTn id="74" fill="hold">
                            <p:stCondLst>
                              <p:cond delay="12000"/>
                            </p:stCondLst>
                            <p:childTnLst>
                              <p:par>
                                <p:cTn id="75" presetID="11" presetClass="entr" presetSubtype="0" fill="hold" grpId="0" nodeType="afterEffect">
                                  <p:stCondLst>
                                    <p:cond delay="0"/>
                                  </p:stCondLst>
                                  <p:childTnLst>
                                    <p:set>
                                      <p:cBhvr>
                                        <p:cTn id="76" dur="1000">
                                          <p:stCondLst>
                                            <p:cond delay="0"/>
                                          </p:stCondLst>
                                        </p:cTn>
                                        <p:tgtEl>
                                          <p:spTgt spid="22"/>
                                        </p:tgtEl>
                                        <p:attrNameLst>
                                          <p:attrName>style.visibility</p:attrName>
                                        </p:attrNameLst>
                                      </p:cBhvr>
                                      <p:to>
                                        <p:strVal val="visible"/>
                                      </p:to>
                                    </p:set>
                                  </p:childTnLst>
                                </p:cTn>
                              </p:par>
                            </p:childTnLst>
                          </p:cTn>
                        </p:par>
                        <p:par>
                          <p:cTn id="77" fill="hold">
                            <p:stCondLst>
                              <p:cond delay="13000"/>
                            </p:stCondLst>
                            <p:childTnLst>
                              <p:par>
                                <p:cTn id="78" presetID="11" presetClass="entr" presetSubtype="0" fill="hold" grpId="0" nodeType="afterEffect">
                                  <p:stCondLst>
                                    <p:cond delay="0"/>
                                  </p:stCondLst>
                                  <p:childTnLst>
                                    <p:set>
                                      <p:cBhvr>
                                        <p:cTn id="79" dur="1000">
                                          <p:stCondLst>
                                            <p:cond delay="0"/>
                                          </p:stCondLst>
                                        </p:cTn>
                                        <p:tgtEl>
                                          <p:spTgt spid="23"/>
                                        </p:tgtEl>
                                        <p:attrNameLst>
                                          <p:attrName>style.visibility</p:attrName>
                                        </p:attrNameLst>
                                      </p:cBhvr>
                                      <p:to>
                                        <p:strVal val="visible"/>
                                      </p:to>
                                    </p:set>
                                  </p:childTnLst>
                                </p:cTn>
                              </p:par>
                            </p:childTnLst>
                          </p:cTn>
                        </p:par>
                        <p:par>
                          <p:cTn id="80" fill="hold">
                            <p:stCondLst>
                              <p:cond delay="14000"/>
                            </p:stCondLst>
                            <p:childTnLst>
                              <p:par>
                                <p:cTn id="81" presetID="11" presetClass="entr" presetSubtype="0" fill="hold" grpId="0" nodeType="afterEffect">
                                  <p:stCondLst>
                                    <p:cond delay="0"/>
                                  </p:stCondLst>
                                  <p:childTnLst>
                                    <p:set>
                                      <p:cBhvr>
                                        <p:cTn id="82" dur="1000">
                                          <p:stCondLst>
                                            <p:cond delay="0"/>
                                          </p:stCondLst>
                                        </p:cTn>
                                        <p:tgtEl>
                                          <p:spTgt spid="24"/>
                                        </p:tgtEl>
                                        <p:attrNameLst>
                                          <p:attrName>style.visibility</p:attrName>
                                        </p:attrNameLst>
                                      </p:cBhvr>
                                      <p:to>
                                        <p:strVal val="visible"/>
                                      </p:to>
                                    </p:set>
                                  </p:childTnLst>
                                </p:cTn>
                              </p:par>
                            </p:childTnLst>
                          </p:cTn>
                        </p:par>
                        <p:par>
                          <p:cTn id="83" fill="hold">
                            <p:stCondLst>
                              <p:cond delay="15000"/>
                            </p:stCondLst>
                            <p:childTnLst>
                              <p:par>
                                <p:cTn id="84" presetID="11" presetClass="entr" presetSubtype="0" fill="hold" grpId="0" nodeType="afterEffect">
                                  <p:stCondLst>
                                    <p:cond delay="0"/>
                                  </p:stCondLst>
                                  <p:childTnLst>
                                    <p:set>
                                      <p:cBhvr>
                                        <p:cTn id="85" dur="1000">
                                          <p:stCondLst>
                                            <p:cond delay="0"/>
                                          </p:stCondLst>
                                        </p:cTn>
                                        <p:tgtEl>
                                          <p:spTgt spid="25"/>
                                        </p:tgtEl>
                                        <p:attrNameLst>
                                          <p:attrName>style.visibility</p:attrName>
                                        </p:attrNameLst>
                                      </p:cBhvr>
                                      <p:to>
                                        <p:strVal val="visible"/>
                                      </p:to>
                                    </p:set>
                                  </p:childTnLst>
                                </p:cTn>
                              </p:par>
                            </p:childTnLst>
                          </p:cTn>
                        </p:par>
                        <p:par>
                          <p:cTn id="86" fill="hold">
                            <p:stCondLst>
                              <p:cond delay="16000"/>
                            </p:stCondLst>
                            <p:childTnLst>
                              <p:par>
                                <p:cTn id="87" presetID="11" presetClass="entr" presetSubtype="0" fill="hold" grpId="0" nodeType="afterEffect">
                                  <p:stCondLst>
                                    <p:cond delay="0"/>
                                  </p:stCondLst>
                                  <p:childTnLst>
                                    <p:set>
                                      <p:cBhvr>
                                        <p:cTn id="88" dur="1000">
                                          <p:stCondLst>
                                            <p:cond delay="0"/>
                                          </p:stCondLst>
                                        </p:cTn>
                                        <p:tgtEl>
                                          <p:spTgt spid="26"/>
                                        </p:tgtEl>
                                        <p:attrNameLst>
                                          <p:attrName>style.visibility</p:attrName>
                                        </p:attrNameLst>
                                      </p:cBhvr>
                                      <p:to>
                                        <p:strVal val="visible"/>
                                      </p:to>
                                    </p:set>
                                  </p:childTnLst>
                                </p:cTn>
                              </p:par>
                            </p:childTnLst>
                          </p:cTn>
                        </p:par>
                        <p:par>
                          <p:cTn id="89" fill="hold">
                            <p:stCondLst>
                              <p:cond delay="17000"/>
                            </p:stCondLst>
                            <p:childTnLst>
                              <p:par>
                                <p:cTn id="90" presetID="11" presetClass="entr" presetSubtype="0" fill="hold" grpId="0" nodeType="afterEffect">
                                  <p:stCondLst>
                                    <p:cond delay="0"/>
                                  </p:stCondLst>
                                  <p:childTnLst>
                                    <p:set>
                                      <p:cBhvr>
                                        <p:cTn id="91" dur="1000">
                                          <p:stCondLst>
                                            <p:cond delay="0"/>
                                          </p:stCondLst>
                                        </p:cTn>
                                        <p:tgtEl>
                                          <p:spTgt spid="27"/>
                                        </p:tgtEl>
                                        <p:attrNameLst>
                                          <p:attrName>style.visibility</p:attrName>
                                        </p:attrNameLst>
                                      </p:cBhvr>
                                      <p:to>
                                        <p:strVal val="visible"/>
                                      </p:to>
                                    </p:set>
                                  </p:childTnLst>
                                </p:cTn>
                              </p:par>
                            </p:childTnLst>
                          </p:cTn>
                        </p:par>
                        <p:par>
                          <p:cTn id="92" fill="hold">
                            <p:stCondLst>
                              <p:cond delay="18000"/>
                            </p:stCondLst>
                            <p:childTnLst>
                              <p:par>
                                <p:cTn id="93" presetID="11" presetClass="entr" presetSubtype="0" fill="hold" grpId="0" nodeType="afterEffect">
                                  <p:stCondLst>
                                    <p:cond delay="0"/>
                                  </p:stCondLst>
                                  <p:childTnLst>
                                    <p:set>
                                      <p:cBhvr>
                                        <p:cTn id="94" dur="1000">
                                          <p:stCondLst>
                                            <p:cond delay="0"/>
                                          </p:stCondLst>
                                        </p:cTn>
                                        <p:tgtEl>
                                          <p:spTgt spid="28"/>
                                        </p:tgtEl>
                                        <p:attrNameLst>
                                          <p:attrName>style.visibility</p:attrName>
                                        </p:attrNameLst>
                                      </p:cBhvr>
                                      <p:to>
                                        <p:strVal val="visible"/>
                                      </p:to>
                                    </p:set>
                                  </p:childTnLst>
                                </p:cTn>
                              </p:par>
                            </p:childTnLst>
                          </p:cTn>
                        </p:par>
                        <p:par>
                          <p:cTn id="95" fill="hold">
                            <p:stCondLst>
                              <p:cond delay="19000"/>
                            </p:stCondLst>
                            <p:childTnLst>
                              <p:par>
                                <p:cTn id="96" presetID="11" presetClass="entr" presetSubtype="0" fill="hold" grpId="0" nodeType="afterEffect">
                                  <p:stCondLst>
                                    <p:cond delay="0"/>
                                  </p:stCondLst>
                                  <p:childTnLst>
                                    <p:set>
                                      <p:cBhvr>
                                        <p:cTn id="97" dur="1000">
                                          <p:stCondLst>
                                            <p:cond delay="0"/>
                                          </p:stCondLst>
                                        </p:cTn>
                                        <p:tgtEl>
                                          <p:spTgt spid="29"/>
                                        </p:tgtEl>
                                        <p:attrNameLst>
                                          <p:attrName>style.visibility</p:attrName>
                                        </p:attrNameLst>
                                      </p:cBhvr>
                                      <p:to>
                                        <p:strVal val="visible"/>
                                      </p:to>
                                    </p:set>
                                  </p:childTnLst>
                                </p:cTn>
                              </p:par>
                            </p:childTnLst>
                          </p:cTn>
                        </p:par>
                        <p:par>
                          <p:cTn id="98" fill="hold">
                            <p:stCondLst>
                              <p:cond delay="20000"/>
                            </p:stCondLst>
                            <p:childTnLst>
                              <p:par>
                                <p:cTn id="99" presetID="11" presetClass="entr" presetSubtype="0" fill="hold" grpId="0" nodeType="afterEffect">
                                  <p:stCondLst>
                                    <p:cond delay="0"/>
                                  </p:stCondLst>
                                  <p:childTnLst>
                                    <p:set>
                                      <p:cBhvr>
                                        <p:cTn id="100"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2" name="chimes.wav"/>
                                        </p:tgtEl>
                                      </p:cMediaNode>
                                    </p:audio>
                                  </p:subTnLst>
                                </p:cTn>
                              </p:par>
                            </p:childTnLst>
                          </p:cTn>
                        </p:par>
                        <p:par>
                          <p:cTn id="101" fill="hold">
                            <p:stCondLst>
                              <p:cond delay="21000"/>
                            </p:stCondLst>
                            <p:childTnLst>
                              <p:par>
                                <p:cTn id="102" presetID="24" presetClass="emph" presetSubtype="0" fill="hold" grpId="0" nodeType="afterEffect">
                                  <p:stCondLst>
                                    <p:cond delay="0"/>
                                  </p:stCondLst>
                                  <p:childTnLst>
                                    <p:animClr clrSpc="hsl" dir="cw">
                                      <p:cBhvr override="childStyle">
                                        <p:cTn id="103" dur="500" fill="hold"/>
                                        <p:tgtEl>
                                          <p:spTgt spid="6"/>
                                        </p:tgtEl>
                                        <p:attrNameLst>
                                          <p:attrName>style.color</p:attrName>
                                        </p:attrNameLst>
                                      </p:cBhvr>
                                      <p:by>
                                        <p:hsl h="0" s="-12549" l="-25098"/>
                                      </p:by>
                                    </p:animClr>
                                    <p:animClr clrSpc="hsl" dir="cw">
                                      <p:cBhvr>
                                        <p:cTn id="104" dur="500" fill="hold"/>
                                        <p:tgtEl>
                                          <p:spTgt spid="6"/>
                                        </p:tgtEl>
                                        <p:attrNameLst>
                                          <p:attrName>fillcolor</p:attrName>
                                        </p:attrNameLst>
                                      </p:cBhvr>
                                      <p:by>
                                        <p:hsl h="0" s="-12549" l="-25098"/>
                                      </p:by>
                                    </p:animClr>
                                    <p:animClr clrSpc="hsl" dir="cw">
                                      <p:cBhvr>
                                        <p:cTn id="105" dur="500" fill="hold"/>
                                        <p:tgtEl>
                                          <p:spTgt spid="6"/>
                                        </p:tgtEl>
                                        <p:attrNameLst>
                                          <p:attrName>stroke.color</p:attrName>
                                        </p:attrNameLst>
                                      </p:cBhvr>
                                      <p:by>
                                        <p:hsl h="0" s="-12549" l="-25098"/>
                                      </p:by>
                                    </p:animClr>
                                    <p:set>
                                      <p:cBhvr>
                                        <p:cTn id="106"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grpId="0" nodeType="clickEffect">
                                  <p:stCondLst>
                                    <p:cond delay="0"/>
                                  </p:stCondLst>
                                  <p:childTnLst>
                                    <p:animEffect transition="out" filter="fade">
                                      <p:cBhvr>
                                        <p:cTn id="111" dur="500" tmFilter="0, 0; .2, .5; .8, .5; 1, 0"/>
                                        <p:tgtEl>
                                          <p:spTgt spid="7"/>
                                        </p:tgtEl>
                                      </p:cBhvr>
                                    </p:animEffect>
                                    <p:animScale>
                                      <p:cBhvr>
                                        <p:cTn id="112" dur="250" autoRev="1" fill="hold"/>
                                        <p:tgtEl>
                                          <p:spTgt spid="7"/>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113" restart="whenNotActive" fill="hold" evtFilter="cancelBubble" nodeType="interactiveSeq">
                <p:stCondLst>
                  <p:cond evt="onClick" delay="0">
                    <p:tgtEl>
                      <p:spTgt spid="8"/>
                    </p:tgtEl>
                  </p:cond>
                </p:stCondLst>
                <p:endSync evt="end" delay="0">
                  <p:rtn val="all"/>
                </p:endSync>
                <p:childTnLst>
                  <p:par>
                    <p:cTn id="114" fill="hold">
                      <p:stCondLst>
                        <p:cond delay="0"/>
                      </p:stCondLst>
                      <p:childTnLst>
                        <p:par>
                          <p:cTn id="115" fill="hold">
                            <p:stCondLst>
                              <p:cond delay="0"/>
                            </p:stCondLst>
                            <p:childTnLst>
                              <p:par>
                                <p:cTn id="116" presetID="26" presetClass="emph" presetSubtype="0" fill="hold" grpId="0" nodeType="clickEffect">
                                  <p:stCondLst>
                                    <p:cond delay="0"/>
                                  </p:stCondLst>
                                  <p:childTnLst>
                                    <p:animEffect transition="out" filter="fade">
                                      <p:cBhvr>
                                        <p:cTn id="117" dur="500" tmFilter="0, 0; .2, .5; .8, .5; 1, 0"/>
                                        <p:tgtEl>
                                          <p:spTgt spid="8"/>
                                        </p:tgtEl>
                                      </p:cBhvr>
                                    </p:animEffect>
                                    <p:animScale>
                                      <p:cBhvr>
                                        <p:cTn id="118" dur="250" autoRev="1" fill="hold"/>
                                        <p:tgtEl>
                                          <p:spTgt spid="8"/>
                                        </p:tgtEl>
                                      </p:cBhvr>
                                      <p:by x="105000" y="105000"/>
                                    </p:animScale>
                                  </p:childTnLst>
                                  <p:subTnLst>
                                    <p:audio>
                                      <p:cMediaNode>
                                        <p:cTn display="0" masterRel="sameClick">
                                          <p:stCondLst>
                                            <p:cond evt="begin" delay="0">
                                              <p:tn val="11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119" restart="whenNotActive" fill="hold" evtFilter="cancelBubble" nodeType="interactiveSeq">
                <p:stCondLst>
                  <p:cond evt="onClick" delay="0">
                    <p:tgtEl>
                      <p:spTgt spid="9"/>
                    </p:tgtEl>
                  </p:cond>
                </p:stCondLst>
                <p:endSync evt="end" delay="0">
                  <p:rtn val="all"/>
                </p:endSync>
                <p:childTnLst>
                  <p:par>
                    <p:cTn id="120" fill="hold">
                      <p:stCondLst>
                        <p:cond delay="0"/>
                      </p:stCondLst>
                      <p:childTnLst>
                        <p:par>
                          <p:cTn id="121" fill="hold">
                            <p:stCondLst>
                              <p:cond delay="0"/>
                            </p:stCondLst>
                            <p:childTnLst>
                              <p:par>
                                <p:cTn id="122" presetID="26" presetClass="emph" presetSubtype="0" fill="hold" grpId="0" nodeType="clickEffect">
                                  <p:stCondLst>
                                    <p:cond delay="0"/>
                                  </p:stCondLst>
                                  <p:childTnLst>
                                    <p:animEffect transition="out" filter="fade">
                                      <p:cBhvr>
                                        <p:cTn id="123" dur="500" tmFilter="0, 0; .2, .5; .8, .5; 1, 0"/>
                                        <p:tgtEl>
                                          <p:spTgt spid="9"/>
                                        </p:tgtEl>
                                      </p:cBhvr>
                                    </p:animEffect>
                                    <p:animScale>
                                      <p:cBhvr>
                                        <p:cTn id="124" dur="250" autoRev="1" fill="hold"/>
                                        <p:tgtEl>
                                          <p:spTgt spid="9"/>
                                        </p:tgtEl>
                                      </p:cBhvr>
                                      <p:by x="105000" y="105000"/>
                                    </p:animScale>
                                  </p:childTnLst>
                                  <p:subTnLst>
                                    <p:audio>
                                      <p:cMediaNode>
                                        <p:cTn display="0" masterRel="sameClick">
                                          <p:stCondLst>
                                            <p:cond evt="begin" delay="0">
                                              <p:tn val="1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F928C4E5-4FB7-456D-8A9D-758BBF5A3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35015">
            <a:off x="4377170" y="5322846"/>
            <a:ext cx="880867" cy="880867"/>
          </a:xfrm>
          <a:prstGeom prst="rect">
            <a:avLst/>
          </a:prstGeom>
        </p:spPr>
      </p:pic>
      <p:pic>
        <p:nvPicPr>
          <p:cNvPr id="3" name="图片 21">
            <a:extLst>
              <a:ext uri="{FF2B5EF4-FFF2-40B4-BE49-F238E27FC236}">
                <a16:creationId xmlns:a16="http://schemas.microsoft.com/office/drawing/2014/main" id="{AA7FB452-BE96-4941-BF75-0D4719C1D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4985" flipH="1">
            <a:off x="5545774" y="1271894"/>
            <a:ext cx="880867" cy="880867"/>
          </a:xfrm>
          <a:prstGeom prst="rect">
            <a:avLst/>
          </a:prstGeom>
        </p:spPr>
      </p:pic>
      <p:pic>
        <p:nvPicPr>
          <p:cNvPr id="4" name="Picture 2" descr="Kết quả hình ảnh cho home png">
            <a:hlinkClick r:id="rId5" action="ppaction://hlinksldjump"/>
            <a:extLst>
              <a:ext uri="{FF2B5EF4-FFF2-40B4-BE49-F238E27FC236}">
                <a16:creationId xmlns:a16="http://schemas.microsoft.com/office/drawing/2014/main" id="{7F7A9906-4983-48C8-A280-7CEE904318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680" y="217666"/>
            <a:ext cx="783592" cy="7835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8FB5781-D586-42A7-9E3A-55AD75B7DDE9}"/>
              </a:ext>
            </a:extLst>
          </p:cNvPr>
          <p:cNvSpPr/>
          <p:nvPr/>
        </p:nvSpPr>
        <p:spPr>
          <a:xfrm>
            <a:off x="2413740" y="1151921"/>
            <a:ext cx="7468139" cy="162865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57109">
              <a:defRPr/>
            </a:pPr>
            <a:r>
              <a:rPr lang="en-US" sz="3600" b="1" dirty="0" err="1">
                <a:solidFill>
                  <a:srgbClr val="FF0000"/>
                </a:solidFill>
                <a:latin typeface="Times New Roman" panose="02020603050405020304" pitchFamily="18" charset="0"/>
                <a:cs typeface="Times New Roman" panose="02020603050405020304" pitchFamily="18" charset="0"/>
              </a:rPr>
              <a:t>Chỉ</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Nhật</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Pháp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bắn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6" name="A">
            <a:extLst>
              <a:ext uri="{FF2B5EF4-FFF2-40B4-BE49-F238E27FC236}">
                <a16:creationId xmlns:a16="http://schemas.microsoft.com/office/drawing/2014/main" id="{5A0D9852-837B-4ACF-A13B-79FAFDBBD039}"/>
              </a:ext>
            </a:extLst>
          </p:cNvPr>
          <p:cNvSpPr/>
          <p:nvPr/>
        </p:nvSpPr>
        <p:spPr>
          <a:xfrm>
            <a:off x="336719" y="4008529"/>
            <a:ext cx="5783029" cy="114296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457109">
              <a:defRPr/>
            </a:pPr>
            <a:r>
              <a:rPr lang="vi-VN" sz="2800" dirty="0">
                <a:solidFill>
                  <a:srgbClr val="0070C0"/>
                </a:solidFill>
                <a:latin typeface="Bahnschrift SemiLight Condensed" panose="020B0502040204020203" pitchFamily="34" charset="0"/>
              </a:rPr>
              <a:t>Ban Thường vụ Trung ương Đảng.</a:t>
            </a:r>
          </a:p>
        </p:txBody>
      </p:sp>
      <p:sp>
        <p:nvSpPr>
          <p:cNvPr id="7" name="B">
            <a:extLst>
              <a:ext uri="{FF2B5EF4-FFF2-40B4-BE49-F238E27FC236}">
                <a16:creationId xmlns:a16="http://schemas.microsoft.com/office/drawing/2014/main" id="{90293D30-A41D-4E8D-A235-9792FCB44CB9}"/>
              </a:ext>
            </a:extLst>
          </p:cNvPr>
          <p:cNvSpPr/>
          <p:nvPr/>
        </p:nvSpPr>
        <p:spPr>
          <a:xfrm>
            <a:off x="358485" y="5173031"/>
            <a:ext cx="5783029" cy="114296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457109">
              <a:defRPr/>
            </a:pPr>
            <a:r>
              <a:rPr lang="en-US" sz="2800" dirty="0" err="1">
                <a:solidFill>
                  <a:srgbClr val="0070C0"/>
                </a:solidFill>
                <a:latin typeface="Bahnschrift SemiLight Condensed" panose="020B0502040204020203" pitchFamily="34" charset="0"/>
              </a:rPr>
              <a:t>Đội</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Việt</a:t>
            </a:r>
            <a:r>
              <a:rPr lang="en-US" sz="2800" dirty="0">
                <a:solidFill>
                  <a:srgbClr val="0070C0"/>
                </a:solidFill>
                <a:latin typeface="Bahnschrift SemiLight Condensed" panose="020B0502040204020203" pitchFamily="34" charset="0"/>
              </a:rPr>
              <a:t> Nam </a:t>
            </a:r>
            <a:r>
              <a:rPr lang="en-US" sz="2800" dirty="0" err="1">
                <a:solidFill>
                  <a:srgbClr val="0070C0"/>
                </a:solidFill>
                <a:latin typeface="Bahnschrift SemiLight Condensed" panose="020B0502040204020203" pitchFamily="34" charset="0"/>
              </a:rPr>
              <a:t>tuyên</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truyền</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giải</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phóng</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quân</a:t>
            </a:r>
            <a:r>
              <a:rPr lang="en-US" sz="2800" dirty="0">
                <a:solidFill>
                  <a:srgbClr val="0070C0"/>
                </a:solidFill>
                <a:latin typeface="Bahnschrift SemiLight Condensed" panose="020B0502040204020203" pitchFamily="34" charset="0"/>
              </a:rPr>
              <a:t>.</a:t>
            </a:r>
            <a:endParaRPr lang="vi-VN" sz="2800" dirty="0">
              <a:solidFill>
                <a:srgbClr val="0070C0"/>
              </a:solidFill>
              <a:latin typeface="Bahnschrift SemiLight Condensed" panose="020B0502040204020203" pitchFamily="34" charset="0"/>
            </a:endParaRPr>
          </a:p>
        </p:txBody>
      </p:sp>
      <p:sp>
        <p:nvSpPr>
          <p:cNvPr id="8" name="C">
            <a:extLst>
              <a:ext uri="{FF2B5EF4-FFF2-40B4-BE49-F238E27FC236}">
                <a16:creationId xmlns:a16="http://schemas.microsoft.com/office/drawing/2014/main" id="{399C000A-9EE7-466F-A6D8-B80811984455}"/>
              </a:ext>
            </a:extLst>
          </p:cNvPr>
          <p:cNvSpPr/>
          <p:nvPr/>
        </p:nvSpPr>
        <p:spPr>
          <a:xfrm flipH="1">
            <a:off x="6141514" y="4008529"/>
            <a:ext cx="5777295" cy="114296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457109">
              <a:defRPr/>
            </a:pPr>
            <a:r>
              <a:rPr lang="en-US" sz="2800" dirty="0" err="1">
                <a:solidFill>
                  <a:srgbClr val="0070C0"/>
                </a:solidFill>
                <a:latin typeface="Bahnschrift SemiLight Condensed" panose="020B0502040204020203" pitchFamily="34" charset="0"/>
              </a:rPr>
              <a:t>Hồ</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Chí</a:t>
            </a:r>
            <a:r>
              <a:rPr lang="en-US" sz="2800" dirty="0">
                <a:solidFill>
                  <a:srgbClr val="0070C0"/>
                </a:solidFill>
                <a:latin typeface="Bahnschrift SemiLight Condensed" panose="020B0502040204020203" pitchFamily="34" charset="0"/>
              </a:rPr>
              <a:t> Minh.</a:t>
            </a:r>
            <a:endParaRPr lang="vi-VN" sz="2800" dirty="0">
              <a:solidFill>
                <a:srgbClr val="0070C0"/>
              </a:solidFill>
              <a:latin typeface="Bahnschrift SemiLight Condensed" panose="020B0502040204020203" pitchFamily="34" charset="0"/>
            </a:endParaRPr>
          </a:p>
        </p:txBody>
      </p:sp>
      <p:sp>
        <p:nvSpPr>
          <p:cNvPr id="9" name="D">
            <a:extLst>
              <a:ext uri="{FF2B5EF4-FFF2-40B4-BE49-F238E27FC236}">
                <a16:creationId xmlns:a16="http://schemas.microsoft.com/office/drawing/2014/main" id="{B1FBFFB0-D336-4285-A3F3-8CEB3B48FBEC}"/>
              </a:ext>
            </a:extLst>
          </p:cNvPr>
          <p:cNvSpPr/>
          <p:nvPr/>
        </p:nvSpPr>
        <p:spPr>
          <a:xfrm flipH="1">
            <a:off x="6141516" y="5173031"/>
            <a:ext cx="5777294" cy="114296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457109">
              <a:defRPr/>
            </a:pPr>
            <a:r>
              <a:rPr lang="en-US" sz="2800" dirty="0" err="1">
                <a:solidFill>
                  <a:srgbClr val="0070C0"/>
                </a:solidFill>
                <a:latin typeface="Bahnschrift SemiLight Condensed" panose="020B0502040204020203" pitchFamily="34" charset="0"/>
              </a:rPr>
              <a:t>Tổng</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bộ</a:t>
            </a:r>
            <a:r>
              <a:rPr lang="en-US" sz="2800" dirty="0">
                <a:solidFill>
                  <a:srgbClr val="0070C0"/>
                </a:solidFill>
                <a:latin typeface="Bahnschrift SemiLight Condensed" panose="020B0502040204020203" pitchFamily="34" charset="0"/>
              </a:rPr>
              <a:t> </a:t>
            </a:r>
            <a:r>
              <a:rPr lang="en-US" sz="2800" dirty="0" err="1">
                <a:solidFill>
                  <a:srgbClr val="0070C0"/>
                </a:solidFill>
                <a:latin typeface="Bahnschrift SemiLight Condensed" panose="020B0502040204020203" pitchFamily="34" charset="0"/>
              </a:rPr>
              <a:t>Việt</a:t>
            </a:r>
            <a:r>
              <a:rPr lang="en-US" sz="2800" dirty="0">
                <a:solidFill>
                  <a:srgbClr val="0070C0"/>
                </a:solidFill>
                <a:latin typeface="Bahnschrift SemiLight Condensed" panose="020B0502040204020203" pitchFamily="34" charset="0"/>
              </a:rPr>
              <a:t> Minh</a:t>
            </a:r>
            <a:endParaRPr lang="vi-VN" sz="2800" dirty="0">
              <a:solidFill>
                <a:srgbClr val="0070C0"/>
              </a:solidFill>
              <a:latin typeface="Bahnschrift SemiLight Condensed" panose="020B0502040204020203" pitchFamily="34" charset="0"/>
            </a:endParaRPr>
          </a:p>
        </p:txBody>
      </p:sp>
      <p:sp>
        <p:nvSpPr>
          <p:cNvPr id="10" name="Rounded Rectangle 15">
            <a:extLst>
              <a:ext uri="{FF2B5EF4-FFF2-40B4-BE49-F238E27FC236}">
                <a16:creationId xmlns:a16="http://schemas.microsoft.com/office/drawing/2014/main" id="{945D2EDE-0764-4065-AE3F-40199874037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20</a:t>
            </a:r>
          </a:p>
        </p:txBody>
      </p:sp>
      <p:sp>
        <p:nvSpPr>
          <p:cNvPr id="11" name="Rounded Rectangle 16">
            <a:extLst>
              <a:ext uri="{FF2B5EF4-FFF2-40B4-BE49-F238E27FC236}">
                <a16:creationId xmlns:a16="http://schemas.microsoft.com/office/drawing/2014/main" id="{64ED594D-99F5-4277-868E-2FD009A3830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19</a:t>
            </a:r>
          </a:p>
        </p:txBody>
      </p:sp>
      <p:sp>
        <p:nvSpPr>
          <p:cNvPr id="12" name="Rounded Rectangle 17">
            <a:extLst>
              <a:ext uri="{FF2B5EF4-FFF2-40B4-BE49-F238E27FC236}">
                <a16:creationId xmlns:a16="http://schemas.microsoft.com/office/drawing/2014/main" id="{BA92E05D-2C94-4A23-A369-6B4E4D89715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18</a:t>
            </a:r>
          </a:p>
        </p:txBody>
      </p:sp>
      <p:sp>
        <p:nvSpPr>
          <p:cNvPr id="13" name="Rounded Rectangle 18">
            <a:extLst>
              <a:ext uri="{FF2B5EF4-FFF2-40B4-BE49-F238E27FC236}">
                <a16:creationId xmlns:a16="http://schemas.microsoft.com/office/drawing/2014/main" id="{137070DE-AF58-47D1-8D05-8A907DDF59C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17</a:t>
            </a:r>
          </a:p>
        </p:txBody>
      </p:sp>
      <p:sp>
        <p:nvSpPr>
          <p:cNvPr id="14" name="Rounded Rectangle 19">
            <a:extLst>
              <a:ext uri="{FF2B5EF4-FFF2-40B4-BE49-F238E27FC236}">
                <a16:creationId xmlns:a16="http://schemas.microsoft.com/office/drawing/2014/main" id="{114B4BA7-0BF8-4C37-951E-F4022D82B20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16</a:t>
            </a:r>
          </a:p>
        </p:txBody>
      </p:sp>
      <p:sp>
        <p:nvSpPr>
          <p:cNvPr id="15" name="Rounded Rectangle 20">
            <a:extLst>
              <a:ext uri="{FF2B5EF4-FFF2-40B4-BE49-F238E27FC236}">
                <a16:creationId xmlns:a16="http://schemas.microsoft.com/office/drawing/2014/main" id="{60422729-1C5C-4600-9C69-EE54251FD3E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15</a:t>
            </a:r>
          </a:p>
        </p:txBody>
      </p:sp>
      <p:sp>
        <p:nvSpPr>
          <p:cNvPr id="16" name="Rounded Rectangle 21">
            <a:extLst>
              <a:ext uri="{FF2B5EF4-FFF2-40B4-BE49-F238E27FC236}">
                <a16:creationId xmlns:a16="http://schemas.microsoft.com/office/drawing/2014/main" id="{5F65C41D-69D4-447B-AD82-4F9582CB9C14}"/>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14</a:t>
            </a:r>
          </a:p>
        </p:txBody>
      </p:sp>
      <p:sp>
        <p:nvSpPr>
          <p:cNvPr id="17" name="Rounded Rectangle 22">
            <a:extLst>
              <a:ext uri="{FF2B5EF4-FFF2-40B4-BE49-F238E27FC236}">
                <a16:creationId xmlns:a16="http://schemas.microsoft.com/office/drawing/2014/main" id="{CB895C21-8D2B-4CCC-84DD-D94E5262727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13</a:t>
            </a:r>
          </a:p>
        </p:txBody>
      </p:sp>
      <p:sp>
        <p:nvSpPr>
          <p:cNvPr id="18" name="Rounded Rectangle 23">
            <a:extLst>
              <a:ext uri="{FF2B5EF4-FFF2-40B4-BE49-F238E27FC236}">
                <a16:creationId xmlns:a16="http://schemas.microsoft.com/office/drawing/2014/main" id="{54B97608-3150-4160-8EA6-DD8621788CD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12</a:t>
            </a:r>
          </a:p>
        </p:txBody>
      </p:sp>
      <p:sp>
        <p:nvSpPr>
          <p:cNvPr id="19" name="Rounded Rectangle 24">
            <a:extLst>
              <a:ext uri="{FF2B5EF4-FFF2-40B4-BE49-F238E27FC236}">
                <a16:creationId xmlns:a16="http://schemas.microsoft.com/office/drawing/2014/main" id="{2E75FF17-9208-4523-B1D7-F8B70EB3793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11</a:t>
            </a:r>
          </a:p>
        </p:txBody>
      </p:sp>
      <p:sp>
        <p:nvSpPr>
          <p:cNvPr id="20" name="Rounded Rectangle 25">
            <a:extLst>
              <a:ext uri="{FF2B5EF4-FFF2-40B4-BE49-F238E27FC236}">
                <a16:creationId xmlns:a16="http://schemas.microsoft.com/office/drawing/2014/main" id="{FB9E54CE-045E-47E6-B7DF-64E70ED9A3E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10</a:t>
            </a:r>
          </a:p>
        </p:txBody>
      </p:sp>
      <p:sp>
        <p:nvSpPr>
          <p:cNvPr id="21" name="Rounded Rectangle 26">
            <a:extLst>
              <a:ext uri="{FF2B5EF4-FFF2-40B4-BE49-F238E27FC236}">
                <a16:creationId xmlns:a16="http://schemas.microsoft.com/office/drawing/2014/main" id="{EF745DEE-8B01-49F4-B084-A64B9929F2F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09</a:t>
            </a:r>
          </a:p>
        </p:txBody>
      </p:sp>
      <p:sp>
        <p:nvSpPr>
          <p:cNvPr id="22" name="Rounded Rectangle 27">
            <a:extLst>
              <a:ext uri="{FF2B5EF4-FFF2-40B4-BE49-F238E27FC236}">
                <a16:creationId xmlns:a16="http://schemas.microsoft.com/office/drawing/2014/main" id="{4F1CCD4F-055F-4993-A77E-C562844CB3B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08</a:t>
            </a:r>
          </a:p>
        </p:txBody>
      </p:sp>
      <p:sp>
        <p:nvSpPr>
          <p:cNvPr id="23" name="Rounded Rectangle 28">
            <a:extLst>
              <a:ext uri="{FF2B5EF4-FFF2-40B4-BE49-F238E27FC236}">
                <a16:creationId xmlns:a16="http://schemas.microsoft.com/office/drawing/2014/main" id="{54F7101C-94E4-477F-89FD-E793CF5F6E5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07</a:t>
            </a:r>
          </a:p>
        </p:txBody>
      </p:sp>
      <p:sp>
        <p:nvSpPr>
          <p:cNvPr id="24" name="Rounded Rectangle 29">
            <a:extLst>
              <a:ext uri="{FF2B5EF4-FFF2-40B4-BE49-F238E27FC236}">
                <a16:creationId xmlns:a16="http://schemas.microsoft.com/office/drawing/2014/main" id="{18C94353-D3B8-4BB8-BDAD-B4E747F1FE5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06</a:t>
            </a:r>
          </a:p>
        </p:txBody>
      </p:sp>
      <p:sp>
        <p:nvSpPr>
          <p:cNvPr id="25" name="Rounded Rectangle 30">
            <a:extLst>
              <a:ext uri="{FF2B5EF4-FFF2-40B4-BE49-F238E27FC236}">
                <a16:creationId xmlns:a16="http://schemas.microsoft.com/office/drawing/2014/main" id="{87E7F14D-92D6-4098-B38A-AD1F24641CB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05</a:t>
            </a:r>
          </a:p>
        </p:txBody>
      </p:sp>
      <p:sp>
        <p:nvSpPr>
          <p:cNvPr id="26" name="Rounded Rectangle 31">
            <a:extLst>
              <a:ext uri="{FF2B5EF4-FFF2-40B4-BE49-F238E27FC236}">
                <a16:creationId xmlns:a16="http://schemas.microsoft.com/office/drawing/2014/main" id="{B80CEF5B-99A9-4C10-9CA5-149A16CAD0A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04</a:t>
            </a:r>
          </a:p>
        </p:txBody>
      </p:sp>
      <p:sp>
        <p:nvSpPr>
          <p:cNvPr id="27" name="Rounded Rectangle 32">
            <a:extLst>
              <a:ext uri="{FF2B5EF4-FFF2-40B4-BE49-F238E27FC236}">
                <a16:creationId xmlns:a16="http://schemas.microsoft.com/office/drawing/2014/main" id="{21953BBB-B1D6-4AEB-A0CF-C00256138D6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03</a:t>
            </a:r>
          </a:p>
        </p:txBody>
      </p:sp>
      <p:sp>
        <p:nvSpPr>
          <p:cNvPr id="28" name="Rounded Rectangle 33">
            <a:extLst>
              <a:ext uri="{FF2B5EF4-FFF2-40B4-BE49-F238E27FC236}">
                <a16:creationId xmlns:a16="http://schemas.microsoft.com/office/drawing/2014/main" id="{993A7A74-BC4D-4A6D-AFB4-99306F03CFC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02</a:t>
            </a:r>
          </a:p>
        </p:txBody>
      </p:sp>
      <p:sp>
        <p:nvSpPr>
          <p:cNvPr id="29" name="Rounded Rectangle 34">
            <a:extLst>
              <a:ext uri="{FF2B5EF4-FFF2-40B4-BE49-F238E27FC236}">
                <a16:creationId xmlns:a16="http://schemas.microsoft.com/office/drawing/2014/main" id="{C424A3FA-A96C-4581-A7DA-142AEE519A9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Bahnschrift SemiLight Condensed" panose="020B0502040204020203" pitchFamily="34" charset="0"/>
              </a:rPr>
              <a:t>01</a:t>
            </a:r>
          </a:p>
        </p:txBody>
      </p:sp>
      <p:sp>
        <p:nvSpPr>
          <p:cNvPr id="30" name="Rounded Rectangle 35">
            <a:extLst>
              <a:ext uri="{FF2B5EF4-FFF2-40B4-BE49-F238E27FC236}">
                <a16:creationId xmlns:a16="http://schemas.microsoft.com/office/drawing/2014/main" id="{1C7088CB-5910-43DC-9375-D376BF97B4D4}"/>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dirty="0">
                <a:solidFill>
                  <a:prstClr val="white"/>
                </a:solidFill>
                <a:latin typeface="Bahnschrift SemiLight Condensed" panose="020B0502040204020203" pitchFamily="34" charset="0"/>
              </a:rPr>
              <a:t>00</a:t>
            </a:r>
          </a:p>
        </p:txBody>
      </p:sp>
      <p:pic>
        <p:nvPicPr>
          <p:cNvPr id="36" name="图片 18">
            <a:extLst>
              <a:ext uri="{FF2B5EF4-FFF2-40B4-BE49-F238E27FC236}">
                <a16:creationId xmlns:a16="http://schemas.microsoft.com/office/drawing/2014/main" id="{543444B2-872D-4D01-9FB5-F6E0C59FE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38" y="-510320"/>
            <a:ext cx="1997964" cy="2157801"/>
          </a:xfrm>
          <a:prstGeom prst="rect">
            <a:avLst/>
          </a:prstGeom>
        </p:spPr>
      </p:pic>
      <p:pic>
        <p:nvPicPr>
          <p:cNvPr id="38" name="图片 20">
            <a:extLst>
              <a:ext uri="{FF2B5EF4-FFF2-40B4-BE49-F238E27FC236}">
                <a16:creationId xmlns:a16="http://schemas.microsoft.com/office/drawing/2014/main" id="{B34AE89F-A01E-4F3B-8EC6-59907DA633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spTree>
    <p:extLst>
      <p:ext uri="{BB962C8B-B14F-4D97-AF65-F5344CB8AC3E}">
        <p14:creationId xmlns:p14="http://schemas.microsoft.com/office/powerpoint/2010/main" val="205065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26"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435">
                                          <p:stCondLst>
                                            <p:cond delay="0"/>
                                          </p:stCondLst>
                                        </p:cTn>
                                        <p:tgtEl>
                                          <p:spTgt spid="36"/>
                                        </p:tgtEl>
                                      </p:cBhvr>
                                    </p:animEffect>
                                    <p:anim calcmode="lin" valueType="num">
                                      <p:cBhvr>
                                        <p:cTn id="19" dur="1367"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36"/>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36"/>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36"/>
                                        </p:tgtEl>
                                        <p:attrNameLst>
                                          <p:attrName>ppt_y</p:attrName>
                                        </p:attrNameLst>
                                      </p:cBhvr>
                                      <p:tavLst>
                                        <p:tav tm="0" fmla="#ppt_y-sin(pi*$)/81">
                                          <p:val>
                                            <p:fltVal val="0"/>
                                          </p:val>
                                        </p:tav>
                                        <p:tav tm="100000">
                                          <p:val>
                                            <p:fltVal val="1"/>
                                          </p:val>
                                        </p:tav>
                                      </p:tavLst>
                                    </p:anim>
                                    <p:animScale>
                                      <p:cBhvr>
                                        <p:cTn id="24" dur="20">
                                          <p:stCondLst>
                                            <p:cond delay="487"/>
                                          </p:stCondLst>
                                        </p:cTn>
                                        <p:tgtEl>
                                          <p:spTgt spid="36"/>
                                        </p:tgtEl>
                                      </p:cBhvr>
                                      <p:to x="100000" y="60000"/>
                                    </p:animScale>
                                    <p:animScale>
                                      <p:cBhvr>
                                        <p:cTn id="25" dur="124" decel="50000">
                                          <p:stCondLst>
                                            <p:cond delay="507"/>
                                          </p:stCondLst>
                                        </p:cTn>
                                        <p:tgtEl>
                                          <p:spTgt spid="36"/>
                                        </p:tgtEl>
                                      </p:cBhvr>
                                      <p:to x="100000" y="100000"/>
                                    </p:animScale>
                                    <p:animScale>
                                      <p:cBhvr>
                                        <p:cTn id="26" dur="20">
                                          <p:stCondLst>
                                            <p:cond delay="984"/>
                                          </p:stCondLst>
                                        </p:cTn>
                                        <p:tgtEl>
                                          <p:spTgt spid="36"/>
                                        </p:tgtEl>
                                      </p:cBhvr>
                                      <p:to x="100000" y="80000"/>
                                    </p:animScale>
                                    <p:animScale>
                                      <p:cBhvr>
                                        <p:cTn id="27" dur="124" decel="50000">
                                          <p:stCondLst>
                                            <p:cond delay="1004"/>
                                          </p:stCondLst>
                                        </p:cTn>
                                        <p:tgtEl>
                                          <p:spTgt spid="36"/>
                                        </p:tgtEl>
                                      </p:cBhvr>
                                      <p:to x="100000" y="100000"/>
                                    </p:animScale>
                                    <p:animScale>
                                      <p:cBhvr>
                                        <p:cTn id="28" dur="20">
                                          <p:stCondLst>
                                            <p:cond delay="1231"/>
                                          </p:stCondLst>
                                        </p:cTn>
                                        <p:tgtEl>
                                          <p:spTgt spid="36"/>
                                        </p:tgtEl>
                                      </p:cBhvr>
                                      <p:to x="100000" y="90000"/>
                                    </p:animScale>
                                    <p:animScale>
                                      <p:cBhvr>
                                        <p:cTn id="29" dur="124" decel="50000">
                                          <p:stCondLst>
                                            <p:cond delay="1251"/>
                                          </p:stCondLst>
                                        </p:cTn>
                                        <p:tgtEl>
                                          <p:spTgt spid="36"/>
                                        </p:tgtEl>
                                      </p:cBhvr>
                                      <p:to x="100000" y="100000"/>
                                    </p:animScale>
                                    <p:animScale>
                                      <p:cBhvr>
                                        <p:cTn id="30" dur="20">
                                          <p:stCondLst>
                                            <p:cond delay="1356"/>
                                          </p:stCondLst>
                                        </p:cTn>
                                        <p:tgtEl>
                                          <p:spTgt spid="36"/>
                                        </p:tgtEl>
                                      </p:cBhvr>
                                      <p:to x="100000" y="95000"/>
                                    </p:animScale>
                                    <p:animScale>
                                      <p:cBhvr>
                                        <p:cTn id="31" dur="124" decel="50000">
                                          <p:stCondLst>
                                            <p:cond delay="1376"/>
                                          </p:stCondLst>
                                        </p:cTn>
                                        <p:tgtEl>
                                          <p:spTgt spid="36"/>
                                        </p:tgtEl>
                                      </p:cBhvr>
                                      <p:to x="100000" y="100000"/>
                                    </p:animScale>
                                  </p:childTnLst>
                                </p:cTn>
                              </p:par>
                              <p:par>
                                <p:cTn id="32" presetID="42"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1" presetClass="entr" presetSubtype="0" fill="hold" grpId="0" nodeType="clickEffect">
                                  <p:stCondLst>
                                    <p:cond delay="0"/>
                                  </p:stCondLst>
                                  <p:childTnLst>
                                    <p:set>
                                      <p:cBhvr>
                                        <p:cTn id="40" dur="1000">
                                          <p:stCondLst>
                                            <p:cond delay="0"/>
                                          </p:stCondLst>
                                        </p:cTn>
                                        <p:tgtEl>
                                          <p:spTgt spid="10"/>
                                        </p:tgtEl>
                                        <p:attrNameLst>
                                          <p:attrName>style.visibility</p:attrName>
                                        </p:attrNameLst>
                                      </p:cBhvr>
                                      <p:to>
                                        <p:strVal val="visible"/>
                                      </p:to>
                                    </p:set>
                                  </p:childTnLst>
                                </p:cTn>
                              </p:par>
                            </p:childTnLst>
                          </p:cTn>
                        </p:par>
                        <p:par>
                          <p:cTn id="41" fill="hold">
                            <p:stCondLst>
                              <p:cond delay="1000"/>
                            </p:stCondLst>
                            <p:childTnLst>
                              <p:par>
                                <p:cTn id="42" presetID="11" presetClass="entr" presetSubtype="0" fill="hold" grpId="0" nodeType="afterEffect">
                                  <p:stCondLst>
                                    <p:cond delay="0"/>
                                  </p:stCondLst>
                                  <p:childTnLst>
                                    <p:set>
                                      <p:cBhvr>
                                        <p:cTn id="43" dur="1000">
                                          <p:stCondLst>
                                            <p:cond delay="0"/>
                                          </p:stCondLst>
                                        </p:cTn>
                                        <p:tgtEl>
                                          <p:spTgt spid="11"/>
                                        </p:tgtEl>
                                        <p:attrNameLst>
                                          <p:attrName>style.visibility</p:attrName>
                                        </p:attrNameLst>
                                      </p:cBhvr>
                                      <p:to>
                                        <p:strVal val="visible"/>
                                      </p:to>
                                    </p:set>
                                  </p:childTnLst>
                                </p:cTn>
                              </p:par>
                            </p:childTnLst>
                          </p:cTn>
                        </p:par>
                        <p:par>
                          <p:cTn id="44" fill="hold">
                            <p:stCondLst>
                              <p:cond delay="2000"/>
                            </p:stCondLst>
                            <p:childTnLst>
                              <p:par>
                                <p:cTn id="45" presetID="11" presetClass="entr" presetSubtype="0" fill="hold" grpId="0" nodeType="afterEffect">
                                  <p:stCondLst>
                                    <p:cond delay="0"/>
                                  </p:stCondLst>
                                  <p:childTnLst>
                                    <p:set>
                                      <p:cBhvr>
                                        <p:cTn id="46" dur="1000">
                                          <p:stCondLst>
                                            <p:cond delay="0"/>
                                          </p:stCondLst>
                                        </p:cTn>
                                        <p:tgtEl>
                                          <p:spTgt spid="12"/>
                                        </p:tgtEl>
                                        <p:attrNameLst>
                                          <p:attrName>style.visibility</p:attrName>
                                        </p:attrNameLst>
                                      </p:cBhvr>
                                      <p:to>
                                        <p:strVal val="visible"/>
                                      </p:to>
                                    </p:set>
                                  </p:childTnLst>
                                </p:cTn>
                              </p:par>
                            </p:childTnLst>
                          </p:cTn>
                        </p:par>
                        <p:par>
                          <p:cTn id="47" fill="hold">
                            <p:stCondLst>
                              <p:cond delay="3000"/>
                            </p:stCondLst>
                            <p:childTnLst>
                              <p:par>
                                <p:cTn id="48" presetID="11" presetClass="entr" presetSubtype="0" fill="hold" grpId="0" nodeType="afterEffect">
                                  <p:stCondLst>
                                    <p:cond delay="0"/>
                                  </p:stCondLst>
                                  <p:childTnLst>
                                    <p:set>
                                      <p:cBhvr>
                                        <p:cTn id="49" dur="1000">
                                          <p:stCondLst>
                                            <p:cond delay="0"/>
                                          </p:stCondLst>
                                        </p:cTn>
                                        <p:tgtEl>
                                          <p:spTgt spid="13"/>
                                        </p:tgtEl>
                                        <p:attrNameLst>
                                          <p:attrName>style.visibility</p:attrName>
                                        </p:attrNameLst>
                                      </p:cBhvr>
                                      <p:to>
                                        <p:strVal val="visible"/>
                                      </p:to>
                                    </p:set>
                                  </p:childTnLst>
                                </p:cTn>
                              </p:par>
                            </p:childTnLst>
                          </p:cTn>
                        </p:par>
                        <p:par>
                          <p:cTn id="50" fill="hold">
                            <p:stCondLst>
                              <p:cond delay="4000"/>
                            </p:stCondLst>
                            <p:childTnLst>
                              <p:par>
                                <p:cTn id="51" presetID="11" presetClass="entr" presetSubtype="0" fill="hold" grpId="0" nodeType="afterEffect">
                                  <p:stCondLst>
                                    <p:cond delay="0"/>
                                  </p:stCondLst>
                                  <p:childTnLst>
                                    <p:set>
                                      <p:cBhvr>
                                        <p:cTn id="52" dur="1000">
                                          <p:stCondLst>
                                            <p:cond delay="0"/>
                                          </p:stCondLst>
                                        </p:cTn>
                                        <p:tgtEl>
                                          <p:spTgt spid="14"/>
                                        </p:tgtEl>
                                        <p:attrNameLst>
                                          <p:attrName>style.visibility</p:attrName>
                                        </p:attrNameLst>
                                      </p:cBhvr>
                                      <p:to>
                                        <p:strVal val="visible"/>
                                      </p:to>
                                    </p:set>
                                  </p:childTnLst>
                                </p:cTn>
                              </p:par>
                            </p:childTnLst>
                          </p:cTn>
                        </p:par>
                        <p:par>
                          <p:cTn id="53" fill="hold">
                            <p:stCondLst>
                              <p:cond delay="5000"/>
                            </p:stCondLst>
                            <p:childTnLst>
                              <p:par>
                                <p:cTn id="54" presetID="11" presetClass="entr" presetSubtype="0" fill="hold" grpId="0" nodeType="afterEffect">
                                  <p:stCondLst>
                                    <p:cond delay="0"/>
                                  </p:stCondLst>
                                  <p:childTnLst>
                                    <p:set>
                                      <p:cBhvr>
                                        <p:cTn id="55" dur="1000">
                                          <p:stCondLst>
                                            <p:cond delay="0"/>
                                          </p:stCondLst>
                                        </p:cTn>
                                        <p:tgtEl>
                                          <p:spTgt spid="15"/>
                                        </p:tgtEl>
                                        <p:attrNameLst>
                                          <p:attrName>style.visibility</p:attrName>
                                        </p:attrNameLst>
                                      </p:cBhvr>
                                      <p:to>
                                        <p:strVal val="visible"/>
                                      </p:to>
                                    </p:set>
                                  </p:childTnLst>
                                </p:cTn>
                              </p:par>
                            </p:childTnLst>
                          </p:cTn>
                        </p:par>
                        <p:par>
                          <p:cTn id="56" fill="hold">
                            <p:stCondLst>
                              <p:cond delay="6000"/>
                            </p:stCondLst>
                            <p:childTnLst>
                              <p:par>
                                <p:cTn id="57" presetID="11" presetClass="entr" presetSubtype="0" fill="hold" grpId="0" nodeType="afterEffect">
                                  <p:stCondLst>
                                    <p:cond delay="0"/>
                                  </p:stCondLst>
                                  <p:childTnLst>
                                    <p:set>
                                      <p:cBhvr>
                                        <p:cTn id="58" dur="1000">
                                          <p:stCondLst>
                                            <p:cond delay="0"/>
                                          </p:stCondLst>
                                        </p:cTn>
                                        <p:tgtEl>
                                          <p:spTgt spid="16"/>
                                        </p:tgtEl>
                                        <p:attrNameLst>
                                          <p:attrName>style.visibility</p:attrName>
                                        </p:attrNameLst>
                                      </p:cBhvr>
                                      <p:to>
                                        <p:strVal val="visible"/>
                                      </p:to>
                                    </p:set>
                                  </p:childTnLst>
                                </p:cTn>
                              </p:par>
                            </p:childTnLst>
                          </p:cTn>
                        </p:par>
                        <p:par>
                          <p:cTn id="59" fill="hold">
                            <p:stCondLst>
                              <p:cond delay="7000"/>
                            </p:stCondLst>
                            <p:childTnLst>
                              <p:par>
                                <p:cTn id="60" presetID="11" presetClass="entr" presetSubtype="0" fill="hold" grpId="0" nodeType="afterEffect">
                                  <p:stCondLst>
                                    <p:cond delay="0"/>
                                  </p:stCondLst>
                                  <p:childTnLst>
                                    <p:set>
                                      <p:cBhvr>
                                        <p:cTn id="61" dur="1000">
                                          <p:stCondLst>
                                            <p:cond delay="0"/>
                                          </p:stCondLst>
                                        </p:cTn>
                                        <p:tgtEl>
                                          <p:spTgt spid="17"/>
                                        </p:tgtEl>
                                        <p:attrNameLst>
                                          <p:attrName>style.visibility</p:attrName>
                                        </p:attrNameLst>
                                      </p:cBhvr>
                                      <p:to>
                                        <p:strVal val="visible"/>
                                      </p:to>
                                    </p:set>
                                  </p:childTnLst>
                                </p:cTn>
                              </p:par>
                            </p:childTnLst>
                          </p:cTn>
                        </p:par>
                        <p:par>
                          <p:cTn id="62" fill="hold">
                            <p:stCondLst>
                              <p:cond delay="8000"/>
                            </p:stCondLst>
                            <p:childTnLst>
                              <p:par>
                                <p:cTn id="63" presetID="11" presetClass="entr" presetSubtype="0" fill="hold" grpId="0" nodeType="afterEffect">
                                  <p:stCondLst>
                                    <p:cond delay="0"/>
                                  </p:stCondLst>
                                  <p:childTnLst>
                                    <p:set>
                                      <p:cBhvr>
                                        <p:cTn id="64" dur="1000">
                                          <p:stCondLst>
                                            <p:cond delay="0"/>
                                          </p:stCondLst>
                                        </p:cTn>
                                        <p:tgtEl>
                                          <p:spTgt spid="18"/>
                                        </p:tgtEl>
                                        <p:attrNameLst>
                                          <p:attrName>style.visibility</p:attrName>
                                        </p:attrNameLst>
                                      </p:cBhvr>
                                      <p:to>
                                        <p:strVal val="visible"/>
                                      </p:to>
                                    </p:set>
                                  </p:childTnLst>
                                </p:cTn>
                              </p:par>
                            </p:childTnLst>
                          </p:cTn>
                        </p:par>
                        <p:par>
                          <p:cTn id="65" fill="hold">
                            <p:stCondLst>
                              <p:cond delay="9000"/>
                            </p:stCondLst>
                            <p:childTnLst>
                              <p:par>
                                <p:cTn id="66" presetID="11" presetClass="entr" presetSubtype="0" fill="hold" grpId="0" nodeType="afterEffect">
                                  <p:stCondLst>
                                    <p:cond delay="0"/>
                                  </p:stCondLst>
                                  <p:childTnLst>
                                    <p:set>
                                      <p:cBhvr>
                                        <p:cTn id="67" dur="1000">
                                          <p:stCondLst>
                                            <p:cond delay="0"/>
                                          </p:stCondLst>
                                        </p:cTn>
                                        <p:tgtEl>
                                          <p:spTgt spid="19"/>
                                        </p:tgtEl>
                                        <p:attrNameLst>
                                          <p:attrName>style.visibility</p:attrName>
                                        </p:attrNameLst>
                                      </p:cBhvr>
                                      <p:to>
                                        <p:strVal val="visible"/>
                                      </p:to>
                                    </p:set>
                                  </p:childTnLst>
                                </p:cTn>
                              </p:par>
                            </p:childTnLst>
                          </p:cTn>
                        </p:par>
                        <p:par>
                          <p:cTn id="68" fill="hold">
                            <p:stCondLst>
                              <p:cond delay="10000"/>
                            </p:stCondLst>
                            <p:childTnLst>
                              <p:par>
                                <p:cTn id="69" presetID="11" presetClass="entr" presetSubtype="0" fill="hold" grpId="0" nodeType="afterEffect">
                                  <p:stCondLst>
                                    <p:cond delay="0"/>
                                  </p:stCondLst>
                                  <p:childTnLst>
                                    <p:set>
                                      <p:cBhvr>
                                        <p:cTn id="70" dur="1000">
                                          <p:stCondLst>
                                            <p:cond delay="0"/>
                                          </p:stCondLst>
                                        </p:cTn>
                                        <p:tgtEl>
                                          <p:spTgt spid="20"/>
                                        </p:tgtEl>
                                        <p:attrNameLst>
                                          <p:attrName>style.visibility</p:attrName>
                                        </p:attrNameLst>
                                      </p:cBhvr>
                                      <p:to>
                                        <p:strVal val="visible"/>
                                      </p:to>
                                    </p:set>
                                  </p:childTnLst>
                                </p:cTn>
                              </p:par>
                            </p:childTnLst>
                          </p:cTn>
                        </p:par>
                        <p:par>
                          <p:cTn id="71" fill="hold">
                            <p:stCondLst>
                              <p:cond delay="11000"/>
                            </p:stCondLst>
                            <p:childTnLst>
                              <p:par>
                                <p:cTn id="72" presetID="11" presetClass="entr" presetSubtype="0" fill="hold" grpId="0" nodeType="afterEffect">
                                  <p:stCondLst>
                                    <p:cond delay="0"/>
                                  </p:stCondLst>
                                  <p:childTnLst>
                                    <p:set>
                                      <p:cBhvr>
                                        <p:cTn id="73" dur="1000">
                                          <p:stCondLst>
                                            <p:cond delay="0"/>
                                          </p:stCondLst>
                                        </p:cTn>
                                        <p:tgtEl>
                                          <p:spTgt spid="21"/>
                                        </p:tgtEl>
                                        <p:attrNameLst>
                                          <p:attrName>style.visibility</p:attrName>
                                        </p:attrNameLst>
                                      </p:cBhvr>
                                      <p:to>
                                        <p:strVal val="visible"/>
                                      </p:to>
                                    </p:set>
                                  </p:childTnLst>
                                </p:cTn>
                              </p:par>
                            </p:childTnLst>
                          </p:cTn>
                        </p:par>
                        <p:par>
                          <p:cTn id="74" fill="hold">
                            <p:stCondLst>
                              <p:cond delay="12000"/>
                            </p:stCondLst>
                            <p:childTnLst>
                              <p:par>
                                <p:cTn id="75" presetID="11" presetClass="entr" presetSubtype="0" fill="hold" grpId="0" nodeType="afterEffect">
                                  <p:stCondLst>
                                    <p:cond delay="0"/>
                                  </p:stCondLst>
                                  <p:childTnLst>
                                    <p:set>
                                      <p:cBhvr>
                                        <p:cTn id="76" dur="1000">
                                          <p:stCondLst>
                                            <p:cond delay="0"/>
                                          </p:stCondLst>
                                        </p:cTn>
                                        <p:tgtEl>
                                          <p:spTgt spid="22"/>
                                        </p:tgtEl>
                                        <p:attrNameLst>
                                          <p:attrName>style.visibility</p:attrName>
                                        </p:attrNameLst>
                                      </p:cBhvr>
                                      <p:to>
                                        <p:strVal val="visible"/>
                                      </p:to>
                                    </p:set>
                                  </p:childTnLst>
                                </p:cTn>
                              </p:par>
                            </p:childTnLst>
                          </p:cTn>
                        </p:par>
                        <p:par>
                          <p:cTn id="77" fill="hold">
                            <p:stCondLst>
                              <p:cond delay="13000"/>
                            </p:stCondLst>
                            <p:childTnLst>
                              <p:par>
                                <p:cTn id="78" presetID="11" presetClass="entr" presetSubtype="0" fill="hold" grpId="0" nodeType="afterEffect">
                                  <p:stCondLst>
                                    <p:cond delay="0"/>
                                  </p:stCondLst>
                                  <p:childTnLst>
                                    <p:set>
                                      <p:cBhvr>
                                        <p:cTn id="79" dur="1000">
                                          <p:stCondLst>
                                            <p:cond delay="0"/>
                                          </p:stCondLst>
                                        </p:cTn>
                                        <p:tgtEl>
                                          <p:spTgt spid="23"/>
                                        </p:tgtEl>
                                        <p:attrNameLst>
                                          <p:attrName>style.visibility</p:attrName>
                                        </p:attrNameLst>
                                      </p:cBhvr>
                                      <p:to>
                                        <p:strVal val="visible"/>
                                      </p:to>
                                    </p:set>
                                  </p:childTnLst>
                                </p:cTn>
                              </p:par>
                            </p:childTnLst>
                          </p:cTn>
                        </p:par>
                        <p:par>
                          <p:cTn id="80" fill="hold">
                            <p:stCondLst>
                              <p:cond delay="14000"/>
                            </p:stCondLst>
                            <p:childTnLst>
                              <p:par>
                                <p:cTn id="81" presetID="11" presetClass="entr" presetSubtype="0" fill="hold" grpId="0" nodeType="afterEffect">
                                  <p:stCondLst>
                                    <p:cond delay="0"/>
                                  </p:stCondLst>
                                  <p:childTnLst>
                                    <p:set>
                                      <p:cBhvr>
                                        <p:cTn id="82" dur="1000">
                                          <p:stCondLst>
                                            <p:cond delay="0"/>
                                          </p:stCondLst>
                                        </p:cTn>
                                        <p:tgtEl>
                                          <p:spTgt spid="24"/>
                                        </p:tgtEl>
                                        <p:attrNameLst>
                                          <p:attrName>style.visibility</p:attrName>
                                        </p:attrNameLst>
                                      </p:cBhvr>
                                      <p:to>
                                        <p:strVal val="visible"/>
                                      </p:to>
                                    </p:set>
                                  </p:childTnLst>
                                </p:cTn>
                              </p:par>
                            </p:childTnLst>
                          </p:cTn>
                        </p:par>
                        <p:par>
                          <p:cTn id="83" fill="hold">
                            <p:stCondLst>
                              <p:cond delay="15000"/>
                            </p:stCondLst>
                            <p:childTnLst>
                              <p:par>
                                <p:cTn id="84" presetID="11" presetClass="entr" presetSubtype="0" fill="hold" grpId="0" nodeType="afterEffect">
                                  <p:stCondLst>
                                    <p:cond delay="0"/>
                                  </p:stCondLst>
                                  <p:childTnLst>
                                    <p:set>
                                      <p:cBhvr>
                                        <p:cTn id="85" dur="1000">
                                          <p:stCondLst>
                                            <p:cond delay="0"/>
                                          </p:stCondLst>
                                        </p:cTn>
                                        <p:tgtEl>
                                          <p:spTgt spid="25"/>
                                        </p:tgtEl>
                                        <p:attrNameLst>
                                          <p:attrName>style.visibility</p:attrName>
                                        </p:attrNameLst>
                                      </p:cBhvr>
                                      <p:to>
                                        <p:strVal val="visible"/>
                                      </p:to>
                                    </p:set>
                                  </p:childTnLst>
                                </p:cTn>
                              </p:par>
                            </p:childTnLst>
                          </p:cTn>
                        </p:par>
                        <p:par>
                          <p:cTn id="86" fill="hold">
                            <p:stCondLst>
                              <p:cond delay="16000"/>
                            </p:stCondLst>
                            <p:childTnLst>
                              <p:par>
                                <p:cTn id="87" presetID="11" presetClass="entr" presetSubtype="0" fill="hold" grpId="0" nodeType="afterEffect">
                                  <p:stCondLst>
                                    <p:cond delay="0"/>
                                  </p:stCondLst>
                                  <p:childTnLst>
                                    <p:set>
                                      <p:cBhvr>
                                        <p:cTn id="88" dur="1000">
                                          <p:stCondLst>
                                            <p:cond delay="0"/>
                                          </p:stCondLst>
                                        </p:cTn>
                                        <p:tgtEl>
                                          <p:spTgt spid="26"/>
                                        </p:tgtEl>
                                        <p:attrNameLst>
                                          <p:attrName>style.visibility</p:attrName>
                                        </p:attrNameLst>
                                      </p:cBhvr>
                                      <p:to>
                                        <p:strVal val="visible"/>
                                      </p:to>
                                    </p:set>
                                  </p:childTnLst>
                                </p:cTn>
                              </p:par>
                            </p:childTnLst>
                          </p:cTn>
                        </p:par>
                        <p:par>
                          <p:cTn id="89" fill="hold">
                            <p:stCondLst>
                              <p:cond delay="17000"/>
                            </p:stCondLst>
                            <p:childTnLst>
                              <p:par>
                                <p:cTn id="90" presetID="11" presetClass="entr" presetSubtype="0" fill="hold" grpId="0" nodeType="afterEffect">
                                  <p:stCondLst>
                                    <p:cond delay="0"/>
                                  </p:stCondLst>
                                  <p:childTnLst>
                                    <p:set>
                                      <p:cBhvr>
                                        <p:cTn id="91" dur="1000">
                                          <p:stCondLst>
                                            <p:cond delay="0"/>
                                          </p:stCondLst>
                                        </p:cTn>
                                        <p:tgtEl>
                                          <p:spTgt spid="27"/>
                                        </p:tgtEl>
                                        <p:attrNameLst>
                                          <p:attrName>style.visibility</p:attrName>
                                        </p:attrNameLst>
                                      </p:cBhvr>
                                      <p:to>
                                        <p:strVal val="visible"/>
                                      </p:to>
                                    </p:set>
                                  </p:childTnLst>
                                </p:cTn>
                              </p:par>
                            </p:childTnLst>
                          </p:cTn>
                        </p:par>
                        <p:par>
                          <p:cTn id="92" fill="hold">
                            <p:stCondLst>
                              <p:cond delay="18000"/>
                            </p:stCondLst>
                            <p:childTnLst>
                              <p:par>
                                <p:cTn id="93" presetID="11" presetClass="entr" presetSubtype="0" fill="hold" grpId="0" nodeType="afterEffect">
                                  <p:stCondLst>
                                    <p:cond delay="0"/>
                                  </p:stCondLst>
                                  <p:childTnLst>
                                    <p:set>
                                      <p:cBhvr>
                                        <p:cTn id="94" dur="1000">
                                          <p:stCondLst>
                                            <p:cond delay="0"/>
                                          </p:stCondLst>
                                        </p:cTn>
                                        <p:tgtEl>
                                          <p:spTgt spid="28"/>
                                        </p:tgtEl>
                                        <p:attrNameLst>
                                          <p:attrName>style.visibility</p:attrName>
                                        </p:attrNameLst>
                                      </p:cBhvr>
                                      <p:to>
                                        <p:strVal val="visible"/>
                                      </p:to>
                                    </p:set>
                                  </p:childTnLst>
                                </p:cTn>
                              </p:par>
                            </p:childTnLst>
                          </p:cTn>
                        </p:par>
                        <p:par>
                          <p:cTn id="95" fill="hold">
                            <p:stCondLst>
                              <p:cond delay="19000"/>
                            </p:stCondLst>
                            <p:childTnLst>
                              <p:par>
                                <p:cTn id="96" presetID="11" presetClass="entr" presetSubtype="0" fill="hold" grpId="0" nodeType="afterEffect">
                                  <p:stCondLst>
                                    <p:cond delay="0"/>
                                  </p:stCondLst>
                                  <p:childTnLst>
                                    <p:set>
                                      <p:cBhvr>
                                        <p:cTn id="97" dur="1000">
                                          <p:stCondLst>
                                            <p:cond delay="0"/>
                                          </p:stCondLst>
                                        </p:cTn>
                                        <p:tgtEl>
                                          <p:spTgt spid="29"/>
                                        </p:tgtEl>
                                        <p:attrNameLst>
                                          <p:attrName>style.visibility</p:attrName>
                                        </p:attrNameLst>
                                      </p:cBhvr>
                                      <p:to>
                                        <p:strVal val="visible"/>
                                      </p:to>
                                    </p:set>
                                  </p:childTnLst>
                                </p:cTn>
                              </p:par>
                            </p:childTnLst>
                          </p:cTn>
                        </p:par>
                        <p:par>
                          <p:cTn id="98" fill="hold">
                            <p:stCondLst>
                              <p:cond delay="20000"/>
                            </p:stCondLst>
                            <p:childTnLst>
                              <p:par>
                                <p:cTn id="99" presetID="11" presetClass="entr" presetSubtype="0" fill="hold" grpId="0" nodeType="afterEffect">
                                  <p:stCondLst>
                                    <p:cond delay="0"/>
                                  </p:stCondLst>
                                  <p:childTnLst>
                                    <p:set>
                                      <p:cBhvr>
                                        <p:cTn id="100"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2" name="chimes.wav"/>
                                        </p:tgtEl>
                                      </p:cMediaNode>
                                    </p:audio>
                                  </p:subTnLst>
                                </p:cTn>
                              </p:par>
                            </p:childTnLst>
                          </p:cTn>
                        </p:par>
                        <p:par>
                          <p:cTn id="101" fill="hold">
                            <p:stCondLst>
                              <p:cond delay="21000"/>
                            </p:stCondLst>
                            <p:childTnLst>
                              <p:par>
                                <p:cTn id="102" presetID="24" presetClass="emph" presetSubtype="0" fill="hold" grpId="0" nodeType="afterEffect">
                                  <p:stCondLst>
                                    <p:cond delay="0"/>
                                  </p:stCondLst>
                                  <p:childTnLst>
                                    <p:animClr clrSpc="hsl" dir="cw">
                                      <p:cBhvr override="childStyle">
                                        <p:cTn id="103" dur="500" fill="hold"/>
                                        <p:tgtEl>
                                          <p:spTgt spid="6"/>
                                        </p:tgtEl>
                                        <p:attrNameLst>
                                          <p:attrName>style.color</p:attrName>
                                        </p:attrNameLst>
                                      </p:cBhvr>
                                      <p:by>
                                        <p:hsl h="0" s="-12549" l="-25098"/>
                                      </p:by>
                                    </p:animClr>
                                    <p:animClr clrSpc="hsl" dir="cw">
                                      <p:cBhvr>
                                        <p:cTn id="104" dur="500" fill="hold"/>
                                        <p:tgtEl>
                                          <p:spTgt spid="6"/>
                                        </p:tgtEl>
                                        <p:attrNameLst>
                                          <p:attrName>fillcolor</p:attrName>
                                        </p:attrNameLst>
                                      </p:cBhvr>
                                      <p:by>
                                        <p:hsl h="0" s="-12549" l="-25098"/>
                                      </p:by>
                                    </p:animClr>
                                    <p:animClr clrSpc="hsl" dir="cw">
                                      <p:cBhvr>
                                        <p:cTn id="105" dur="500" fill="hold"/>
                                        <p:tgtEl>
                                          <p:spTgt spid="6"/>
                                        </p:tgtEl>
                                        <p:attrNameLst>
                                          <p:attrName>stroke.color</p:attrName>
                                        </p:attrNameLst>
                                      </p:cBhvr>
                                      <p:by>
                                        <p:hsl h="0" s="-12549" l="-25098"/>
                                      </p:by>
                                    </p:animClr>
                                    <p:set>
                                      <p:cBhvr>
                                        <p:cTn id="106"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grpId="0" nodeType="clickEffect">
                                  <p:stCondLst>
                                    <p:cond delay="0"/>
                                  </p:stCondLst>
                                  <p:childTnLst>
                                    <p:animEffect transition="out" filter="fade">
                                      <p:cBhvr>
                                        <p:cTn id="111" dur="500" tmFilter="0, 0; .2, .5; .8, .5; 1, 0"/>
                                        <p:tgtEl>
                                          <p:spTgt spid="7"/>
                                        </p:tgtEl>
                                      </p:cBhvr>
                                    </p:animEffect>
                                    <p:animScale>
                                      <p:cBhvr>
                                        <p:cTn id="112" dur="250" autoRev="1" fill="hold"/>
                                        <p:tgtEl>
                                          <p:spTgt spid="7"/>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113" restart="whenNotActive" fill="hold" evtFilter="cancelBubble" nodeType="interactiveSeq">
                <p:stCondLst>
                  <p:cond evt="onClick" delay="0">
                    <p:tgtEl>
                      <p:spTgt spid="8"/>
                    </p:tgtEl>
                  </p:cond>
                </p:stCondLst>
                <p:endSync evt="end" delay="0">
                  <p:rtn val="all"/>
                </p:endSync>
                <p:childTnLst>
                  <p:par>
                    <p:cTn id="114" fill="hold">
                      <p:stCondLst>
                        <p:cond delay="0"/>
                      </p:stCondLst>
                      <p:childTnLst>
                        <p:par>
                          <p:cTn id="115" fill="hold">
                            <p:stCondLst>
                              <p:cond delay="0"/>
                            </p:stCondLst>
                            <p:childTnLst>
                              <p:par>
                                <p:cTn id="116" presetID="26" presetClass="emph" presetSubtype="0" fill="hold" grpId="0" nodeType="clickEffect">
                                  <p:stCondLst>
                                    <p:cond delay="0"/>
                                  </p:stCondLst>
                                  <p:childTnLst>
                                    <p:animEffect transition="out" filter="fade">
                                      <p:cBhvr>
                                        <p:cTn id="117" dur="500" tmFilter="0, 0; .2, .5; .8, .5; 1, 0"/>
                                        <p:tgtEl>
                                          <p:spTgt spid="8"/>
                                        </p:tgtEl>
                                      </p:cBhvr>
                                    </p:animEffect>
                                    <p:animScale>
                                      <p:cBhvr>
                                        <p:cTn id="118" dur="250" autoRev="1" fill="hold"/>
                                        <p:tgtEl>
                                          <p:spTgt spid="8"/>
                                        </p:tgtEl>
                                      </p:cBhvr>
                                      <p:by x="105000" y="105000"/>
                                    </p:animScale>
                                  </p:childTnLst>
                                  <p:subTnLst>
                                    <p:audio>
                                      <p:cMediaNode>
                                        <p:cTn display="0" masterRel="sameClick">
                                          <p:stCondLst>
                                            <p:cond evt="begin" delay="0">
                                              <p:tn val="11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119" restart="whenNotActive" fill="hold" evtFilter="cancelBubble" nodeType="interactiveSeq">
                <p:stCondLst>
                  <p:cond evt="onClick" delay="0">
                    <p:tgtEl>
                      <p:spTgt spid="9"/>
                    </p:tgtEl>
                  </p:cond>
                </p:stCondLst>
                <p:endSync evt="end" delay="0">
                  <p:rtn val="all"/>
                </p:endSync>
                <p:childTnLst>
                  <p:par>
                    <p:cTn id="120" fill="hold">
                      <p:stCondLst>
                        <p:cond delay="0"/>
                      </p:stCondLst>
                      <p:childTnLst>
                        <p:par>
                          <p:cTn id="121" fill="hold">
                            <p:stCondLst>
                              <p:cond delay="0"/>
                            </p:stCondLst>
                            <p:childTnLst>
                              <p:par>
                                <p:cTn id="122" presetID="26" presetClass="emph" presetSubtype="0" fill="hold" grpId="0" nodeType="clickEffect">
                                  <p:stCondLst>
                                    <p:cond delay="0"/>
                                  </p:stCondLst>
                                  <p:childTnLst>
                                    <p:animEffect transition="out" filter="fade">
                                      <p:cBhvr>
                                        <p:cTn id="123" dur="500" tmFilter="0, 0; .2, .5; .8, .5; 1, 0"/>
                                        <p:tgtEl>
                                          <p:spTgt spid="9"/>
                                        </p:tgtEl>
                                      </p:cBhvr>
                                    </p:animEffect>
                                    <p:animScale>
                                      <p:cBhvr>
                                        <p:cTn id="124" dur="250" autoRev="1" fill="hold"/>
                                        <p:tgtEl>
                                          <p:spTgt spid="9"/>
                                        </p:tgtEl>
                                      </p:cBhvr>
                                      <p:by x="105000" y="105000"/>
                                    </p:animScale>
                                  </p:childTnLst>
                                  <p:subTnLst>
                                    <p:audio>
                                      <p:cMediaNode>
                                        <p:cTn display="0" masterRel="sameClick">
                                          <p:stCondLst>
                                            <p:cond evt="begin" delay="0">
                                              <p:tn val="1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B12F8-E7A0-4972-AB43-3CEE64727B21}"/>
              </a:ext>
            </a:extLst>
          </p:cNvPr>
          <p:cNvSpPr/>
          <p:nvPr/>
        </p:nvSpPr>
        <p:spPr>
          <a:xfrm>
            <a:off x="2413740" y="1151921"/>
            <a:ext cx="7468139" cy="273168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457109">
              <a:defRPr/>
            </a:pPr>
            <a:r>
              <a:rPr lang="en-US" sz="3600" b="1" dirty="0" err="1">
                <a:solidFill>
                  <a:srgbClr val="FF0000"/>
                </a:solidFill>
                <a:latin typeface="#9Slide03 AmpleSoft Bold" panose="02000000000000000000" pitchFamily="2" charset="0"/>
              </a:rPr>
              <a:t>Hội</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nghị</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quân</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sự</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Bắc</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Kì</a:t>
            </a:r>
            <a:r>
              <a:rPr lang="en-US" sz="3600" b="1" dirty="0">
                <a:solidFill>
                  <a:srgbClr val="FF0000"/>
                </a:solidFill>
                <a:latin typeface="#9Slide03 AmpleSoft Bold" panose="02000000000000000000" pitchFamily="2" charset="0"/>
              </a:rPr>
              <a:t> (15/4/1945) </a:t>
            </a:r>
            <a:r>
              <a:rPr lang="en-US" sz="3600" b="1" dirty="0" err="1">
                <a:solidFill>
                  <a:srgbClr val="FF0000"/>
                </a:solidFill>
                <a:latin typeface="#9Slide03 AmpleSoft Bold" panose="02000000000000000000" pitchFamily="2" charset="0"/>
              </a:rPr>
              <a:t>quyết</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định</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những</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vấn</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đề</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gì</a:t>
            </a:r>
            <a:r>
              <a:rPr lang="en-US" sz="3600" b="1" dirty="0">
                <a:solidFill>
                  <a:srgbClr val="FF0000"/>
                </a:solidFill>
                <a:latin typeface="#9Slide03 AmpleSoft Bold" panose="02000000000000000000" pitchFamily="2" charset="0"/>
              </a:rPr>
              <a:t>?</a:t>
            </a:r>
            <a:endParaRPr lang="vi-VN" sz="3600" b="1" dirty="0">
              <a:solidFill>
                <a:srgbClr val="FF0000"/>
              </a:solidFill>
              <a:latin typeface="#9Slide03 AmpleSoft Bold" panose="02000000000000000000" pitchFamily="2" charset="0"/>
            </a:endParaRPr>
          </a:p>
        </p:txBody>
      </p:sp>
      <p:sp>
        <p:nvSpPr>
          <p:cNvPr id="3" name="A">
            <a:extLst>
              <a:ext uri="{FF2B5EF4-FFF2-40B4-BE49-F238E27FC236}">
                <a16:creationId xmlns:a16="http://schemas.microsoft.com/office/drawing/2014/main" id="{B0E34064-F98D-4F92-973D-97AC51BA357F}"/>
              </a:ext>
            </a:extLst>
          </p:cNvPr>
          <p:cNvSpPr/>
          <p:nvPr/>
        </p:nvSpPr>
        <p:spPr>
          <a:xfrm>
            <a:off x="254000" y="5521524"/>
            <a:ext cx="5795635" cy="79447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457109">
              <a:defRPr/>
            </a:pPr>
            <a:r>
              <a:rPr lang="vi-VN" sz="2800" dirty="0">
                <a:solidFill>
                  <a:srgbClr val="00AF92">
                    <a:lumMod val="50000"/>
                  </a:srgbClr>
                </a:solidFill>
                <a:latin typeface="Times New Roman" panose="02020603050405020304" pitchFamily="18" charset="0"/>
                <a:cs typeface="Times New Roman" panose="02020603050405020304" pitchFamily="18" charset="0"/>
              </a:rPr>
              <a:t>Thống nhất các lực lượng vũ trang thành Việt Nam giải phóng quân.</a:t>
            </a:r>
          </a:p>
        </p:txBody>
      </p:sp>
      <p:sp>
        <p:nvSpPr>
          <p:cNvPr id="4" name="B">
            <a:extLst>
              <a:ext uri="{FF2B5EF4-FFF2-40B4-BE49-F238E27FC236}">
                <a16:creationId xmlns:a16="http://schemas.microsoft.com/office/drawing/2014/main" id="{8346DCD1-67FC-4724-9195-977213ADBB9B}"/>
              </a:ext>
            </a:extLst>
          </p:cNvPr>
          <p:cNvSpPr/>
          <p:nvPr/>
        </p:nvSpPr>
        <p:spPr>
          <a:xfrm>
            <a:off x="195193" y="4371766"/>
            <a:ext cx="5851042" cy="79447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457109">
              <a:defRPr/>
            </a:pPr>
            <a:r>
              <a:rPr lang="en-US" sz="2800" dirty="0" err="1">
                <a:solidFill>
                  <a:srgbClr val="00AF92">
                    <a:lumMod val="50000"/>
                  </a:srgbClr>
                </a:solidFill>
                <a:latin typeface="Times New Roman" panose="02020603050405020304" pitchFamily="18" charset="0"/>
                <a:cs typeface="Times New Roman" panose="02020603050405020304" pitchFamily="18" charset="0"/>
              </a:rPr>
              <a:t>Thành</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lập</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đội</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Việt</a:t>
            </a:r>
            <a:r>
              <a:rPr lang="en-US" sz="2800" dirty="0">
                <a:solidFill>
                  <a:srgbClr val="00AF92">
                    <a:lumMod val="50000"/>
                  </a:srgbClr>
                </a:solidFill>
                <a:latin typeface="Times New Roman" panose="02020603050405020304" pitchFamily="18" charset="0"/>
                <a:cs typeface="Times New Roman" panose="02020603050405020304" pitchFamily="18" charset="0"/>
              </a:rPr>
              <a:t> Nam </a:t>
            </a:r>
            <a:r>
              <a:rPr lang="en-US" sz="2800" dirty="0" err="1">
                <a:solidFill>
                  <a:srgbClr val="00AF92">
                    <a:lumMod val="50000"/>
                  </a:srgbClr>
                </a:solidFill>
                <a:latin typeface="Times New Roman" panose="02020603050405020304" pitchFamily="18" charset="0"/>
                <a:cs typeface="Times New Roman" panose="02020603050405020304" pitchFamily="18" charset="0"/>
              </a:rPr>
              <a:t>tuyên</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truyền</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giải</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phóng</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quân</a:t>
            </a:r>
            <a:r>
              <a:rPr lang="en-US" sz="2800" dirty="0">
                <a:solidFill>
                  <a:srgbClr val="00AF92">
                    <a:lumMod val="50000"/>
                  </a:srgbClr>
                </a:solidFill>
                <a:latin typeface="Times New Roman" panose="02020603050405020304" pitchFamily="18" charset="0"/>
                <a:cs typeface="Times New Roman" panose="02020603050405020304" pitchFamily="18" charset="0"/>
              </a:rPr>
              <a:t>.</a:t>
            </a:r>
            <a:endParaRPr lang="vi-VN" sz="2800" dirty="0">
              <a:solidFill>
                <a:srgbClr val="00AF92">
                  <a:lumMod val="50000"/>
                </a:srgbClr>
              </a:solidFill>
              <a:latin typeface="Times New Roman" panose="02020603050405020304" pitchFamily="18" charset="0"/>
              <a:cs typeface="Times New Roman" panose="02020603050405020304" pitchFamily="18" charset="0"/>
            </a:endParaRPr>
          </a:p>
        </p:txBody>
      </p:sp>
      <p:sp>
        <p:nvSpPr>
          <p:cNvPr id="5" name="C">
            <a:extLst>
              <a:ext uri="{FF2B5EF4-FFF2-40B4-BE49-F238E27FC236}">
                <a16:creationId xmlns:a16="http://schemas.microsoft.com/office/drawing/2014/main" id="{C7F2F00B-5A40-4F24-8D11-0CFDBD28D8D3}"/>
              </a:ext>
            </a:extLst>
          </p:cNvPr>
          <p:cNvSpPr/>
          <p:nvPr/>
        </p:nvSpPr>
        <p:spPr>
          <a:xfrm flipH="1">
            <a:off x="6049941" y="4357022"/>
            <a:ext cx="5946866" cy="79447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457109">
              <a:defRPr/>
            </a:pPr>
            <a:r>
              <a:rPr lang="en-US" sz="2800" dirty="0" err="1">
                <a:solidFill>
                  <a:srgbClr val="00AF92">
                    <a:lumMod val="50000"/>
                  </a:srgbClr>
                </a:solidFill>
                <a:latin typeface="Times New Roman" panose="02020603050405020304" pitchFamily="18" charset="0"/>
                <a:cs typeface="Times New Roman" panose="02020603050405020304" pitchFamily="18" charset="0"/>
              </a:rPr>
              <a:t>Thành</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lập</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Quân</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đội</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nhân</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dân</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Việt</a:t>
            </a:r>
            <a:r>
              <a:rPr lang="en-US" sz="2800" dirty="0">
                <a:solidFill>
                  <a:srgbClr val="00AF92">
                    <a:lumMod val="50000"/>
                  </a:srgbClr>
                </a:solidFill>
                <a:latin typeface="Times New Roman" panose="02020603050405020304" pitchFamily="18" charset="0"/>
                <a:cs typeface="Times New Roman" panose="02020603050405020304" pitchFamily="18" charset="0"/>
              </a:rPr>
              <a:t> Nam.</a:t>
            </a:r>
            <a:endParaRPr lang="vi-VN" sz="2800" dirty="0">
              <a:solidFill>
                <a:srgbClr val="00AF92">
                  <a:lumMod val="50000"/>
                </a:srgbClr>
              </a:solidFill>
              <a:latin typeface="Times New Roman" panose="02020603050405020304" pitchFamily="18" charset="0"/>
              <a:cs typeface="Times New Roman" panose="02020603050405020304" pitchFamily="18" charset="0"/>
            </a:endParaRPr>
          </a:p>
        </p:txBody>
      </p:sp>
      <p:sp>
        <p:nvSpPr>
          <p:cNvPr id="6" name="D">
            <a:extLst>
              <a:ext uri="{FF2B5EF4-FFF2-40B4-BE49-F238E27FC236}">
                <a16:creationId xmlns:a16="http://schemas.microsoft.com/office/drawing/2014/main" id="{2133C481-788F-42C0-90CF-24CBF4E27BEB}"/>
              </a:ext>
            </a:extLst>
          </p:cNvPr>
          <p:cNvSpPr/>
          <p:nvPr/>
        </p:nvSpPr>
        <p:spPr>
          <a:xfrm flipH="1">
            <a:off x="6046233" y="5521524"/>
            <a:ext cx="5975725" cy="79447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457109">
              <a:defRPr/>
            </a:pPr>
            <a:r>
              <a:rPr lang="en-US" sz="2800" dirty="0" err="1">
                <a:solidFill>
                  <a:srgbClr val="00AF92">
                    <a:lumMod val="50000"/>
                  </a:srgbClr>
                </a:solidFill>
                <a:latin typeface="Times New Roman" panose="02020603050405020304" pitchFamily="18" charset="0"/>
                <a:cs typeface="Times New Roman" panose="02020603050405020304" pitchFamily="18" charset="0"/>
              </a:rPr>
              <a:t>Thành</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lập</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Khu</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giải</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phóng</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Việt</a:t>
            </a:r>
            <a:r>
              <a:rPr lang="en-US" sz="2800" dirty="0">
                <a:solidFill>
                  <a:srgbClr val="00AF92">
                    <a:lumMod val="50000"/>
                  </a:srgbClr>
                </a:solidFill>
                <a:latin typeface="Times New Roman" panose="02020603050405020304" pitchFamily="18" charset="0"/>
                <a:cs typeface="Times New Roman" panose="02020603050405020304" pitchFamily="18" charset="0"/>
              </a:rPr>
              <a:t> </a:t>
            </a:r>
            <a:r>
              <a:rPr lang="en-US" sz="2800" dirty="0" err="1">
                <a:solidFill>
                  <a:srgbClr val="00AF92">
                    <a:lumMod val="50000"/>
                  </a:srgbClr>
                </a:solidFill>
                <a:latin typeface="Times New Roman" panose="02020603050405020304" pitchFamily="18" charset="0"/>
                <a:cs typeface="Times New Roman" panose="02020603050405020304" pitchFamily="18" charset="0"/>
              </a:rPr>
              <a:t>Bắc</a:t>
            </a:r>
            <a:r>
              <a:rPr lang="en-US" sz="2800" dirty="0">
                <a:solidFill>
                  <a:srgbClr val="00AF92">
                    <a:lumMod val="50000"/>
                  </a:srgbClr>
                </a:solidFill>
                <a:latin typeface="Times New Roman" panose="02020603050405020304" pitchFamily="18" charset="0"/>
                <a:cs typeface="Times New Roman" panose="02020603050405020304" pitchFamily="18" charset="0"/>
              </a:rPr>
              <a:t>.</a:t>
            </a:r>
            <a:endParaRPr lang="vi-VN" sz="2800" dirty="0">
              <a:solidFill>
                <a:srgbClr val="00AF92">
                  <a:lumMod val="50000"/>
                </a:srgbClr>
              </a:solidFill>
              <a:latin typeface="Times New Roman" panose="02020603050405020304" pitchFamily="18" charset="0"/>
              <a:cs typeface="Times New Roman" panose="02020603050405020304" pitchFamily="18" charset="0"/>
            </a:endParaRPr>
          </a:p>
        </p:txBody>
      </p:sp>
      <p:sp>
        <p:nvSpPr>
          <p:cNvPr id="7" name="Rounded Rectangle 15">
            <a:extLst>
              <a:ext uri="{FF2B5EF4-FFF2-40B4-BE49-F238E27FC236}">
                <a16:creationId xmlns:a16="http://schemas.microsoft.com/office/drawing/2014/main" id="{17CE6E6A-2FB5-4EC7-B466-FE5E19D5025F}"/>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20</a:t>
            </a:r>
          </a:p>
        </p:txBody>
      </p:sp>
      <p:sp>
        <p:nvSpPr>
          <p:cNvPr id="8" name="Rounded Rectangle 16">
            <a:extLst>
              <a:ext uri="{FF2B5EF4-FFF2-40B4-BE49-F238E27FC236}">
                <a16:creationId xmlns:a16="http://schemas.microsoft.com/office/drawing/2014/main" id="{BF1B43B2-1705-4D9C-8E93-8A326458B2D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19</a:t>
            </a:r>
          </a:p>
        </p:txBody>
      </p:sp>
      <p:sp>
        <p:nvSpPr>
          <p:cNvPr id="9" name="Rounded Rectangle 17">
            <a:extLst>
              <a:ext uri="{FF2B5EF4-FFF2-40B4-BE49-F238E27FC236}">
                <a16:creationId xmlns:a16="http://schemas.microsoft.com/office/drawing/2014/main" id="{E8E502E4-C9B5-4D8F-9312-5D465A04BB1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18</a:t>
            </a:r>
          </a:p>
        </p:txBody>
      </p:sp>
      <p:sp>
        <p:nvSpPr>
          <p:cNvPr id="10" name="Rounded Rectangle 18">
            <a:extLst>
              <a:ext uri="{FF2B5EF4-FFF2-40B4-BE49-F238E27FC236}">
                <a16:creationId xmlns:a16="http://schemas.microsoft.com/office/drawing/2014/main" id="{D17A2B50-7ABB-4A5F-8C78-9AE76E56CEB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17</a:t>
            </a:r>
          </a:p>
        </p:txBody>
      </p:sp>
      <p:sp>
        <p:nvSpPr>
          <p:cNvPr id="11" name="Rounded Rectangle 19">
            <a:extLst>
              <a:ext uri="{FF2B5EF4-FFF2-40B4-BE49-F238E27FC236}">
                <a16:creationId xmlns:a16="http://schemas.microsoft.com/office/drawing/2014/main" id="{CD49F368-2987-49DE-84C7-760A4F3DB3BF}"/>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16</a:t>
            </a:r>
          </a:p>
        </p:txBody>
      </p:sp>
      <p:sp>
        <p:nvSpPr>
          <p:cNvPr id="12" name="Rounded Rectangle 20">
            <a:extLst>
              <a:ext uri="{FF2B5EF4-FFF2-40B4-BE49-F238E27FC236}">
                <a16:creationId xmlns:a16="http://schemas.microsoft.com/office/drawing/2014/main" id="{A4AD8F23-3A79-41A4-B68C-2789EB95D5C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15</a:t>
            </a:r>
          </a:p>
        </p:txBody>
      </p:sp>
      <p:sp>
        <p:nvSpPr>
          <p:cNvPr id="13" name="Rounded Rectangle 21">
            <a:extLst>
              <a:ext uri="{FF2B5EF4-FFF2-40B4-BE49-F238E27FC236}">
                <a16:creationId xmlns:a16="http://schemas.microsoft.com/office/drawing/2014/main" id="{9F2C0352-0C87-4FCE-91B9-B1BE5A54458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14</a:t>
            </a:r>
          </a:p>
        </p:txBody>
      </p:sp>
      <p:sp>
        <p:nvSpPr>
          <p:cNvPr id="14" name="Rounded Rectangle 22">
            <a:extLst>
              <a:ext uri="{FF2B5EF4-FFF2-40B4-BE49-F238E27FC236}">
                <a16:creationId xmlns:a16="http://schemas.microsoft.com/office/drawing/2014/main" id="{BC039960-9012-4149-BCBF-194C2C3F75D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13</a:t>
            </a:r>
          </a:p>
        </p:txBody>
      </p:sp>
      <p:sp>
        <p:nvSpPr>
          <p:cNvPr id="15" name="Rounded Rectangle 23">
            <a:extLst>
              <a:ext uri="{FF2B5EF4-FFF2-40B4-BE49-F238E27FC236}">
                <a16:creationId xmlns:a16="http://schemas.microsoft.com/office/drawing/2014/main" id="{C4E659D0-EAD7-4704-B186-9F9216486BE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12</a:t>
            </a:r>
          </a:p>
        </p:txBody>
      </p:sp>
      <p:sp>
        <p:nvSpPr>
          <p:cNvPr id="16" name="Rounded Rectangle 24">
            <a:extLst>
              <a:ext uri="{FF2B5EF4-FFF2-40B4-BE49-F238E27FC236}">
                <a16:creationId xmlns:a16="http://schemas.microsoft.com/office/drawing/2014/main" id="{7A616B81-5298-4B35-9CBB-849BB2DB9B9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11</a:t>
            </a:r>
          </a:p>
        </p:txBody>
      </p:sp>
      <p:sp>
        <p:nvSpPr>
          <p:cNvPr id="17" name="Rounded Rectangle 25">
            <a:extLst>
              <a:ext uri="{FF2B5EF4-FFF2-40B4-BE49-F238E27FC236}">
                <a16:creationId xmlns:a16="http://schemas.microsoft.com/office/drawing/2014/main" id="{6E96F326-2160-4D56-995E-22A199E9BF0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10</a:t>
            </a:r>
          </a:p>
        </p:txBody>
      </p:sp>
      <p:sp>
        <p:nvSpPr>
          <p:cNvPr id="18" name="Rounded Rectangle 26">
            <a:extLst>
              <a:ext uri="{FF2B5EF4-FFF2-40B4-BE49-F238E27FC236}">
                <a16:creationId xmlns:a16="http://schemas.microsoft.com/office/drawing/2014/main" id="{88836EDD-7EAA-4AC0-B7E5-B5D0C705894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09</a:t>
            </a:r>
          </a:p>
        </p:txBody>
      </p:sp>
      <p:sp>
        <p:nvSpPr>
          <p:cNvPr id="19" name="Rounded Rectangle 27">
            <a:extLst>
              <a:ext uri="{FF2B5EF4-FFF2-40B4-BE49-F238E27FC236}">
                <a16:creationId xmlns:a16="http://schemas.microsoft.com/office/drawing/2014/main" id="{14B183C8-F1CF-45B3-9FFE-BCBE3769EBF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08</a:t>
            </a:r>
          </a:p>
        </p:txBody>
      </p:sp>
      <p:sp>
        <p:nvSpPr>
          <p:cNvPr id="20" name="Rounded Rectangle 28">
            <a:extLst>
              <a:ext uri="{FF2B5EF4-FFF2-40B4-BE49-F238E27FC236}">
                <a16:creationId xmlns:a16="http://schemas.microsoft.com/office/drawing/2014/main" id="{7F1B360D-581F-4728-B7DC-41A2ACFEB35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07</a:t>
            </a:r>
          </a:p>
        </p:txBody>
      </p:sp>
      <p:sp>
        <p:nvSpPr>
          <p:cNvPr id="21" name="Rounded Rectangle 29">
            <a:extLst>
              <a:ext uri="{FF2B5EF4-FFF2-40B4-BE49-F238E27FC236}">
                <a16:creationId xmlns:a16="http://schemas.microsoft.com/office/drawing/2014/main" id="{E33F6879-BB71-40BF-B373-CC3F7BE53BC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06</a:t>
            </a:r>
          </a:p>
        </p:txBody>
      </p:sp>
      <p:sp>
        <p:nvSpPr>
          <p:cNvPr id="22" name="Rounded Rectangle 30">
            <a:extLst>
              <a:ext uri="{FF2B5EF4-FFF2-40B4-BE49-F238E27FC236}">
                <a16:creationId xmlns:a16="http://schemas.microsoft.com/office/drawing/2014/main" id="{BDD2CCC7-421D-4AC4-A2A6-871F1EB864A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05</a:t>
            </a:r>
          </a:p>
        </p:txBody>
      </p:sp>
      <p:sp>
        <p:nvSpPr>
          <p:cNvPr id="23" name="Rounded Rectangle 31">
            <a:extLst>
              <a:ext uri="{FF2B5EF4-FFF2-40B4-BE49-F238E27FC236}">
                <a16:creationId xmlns:a16="http://schemas.microsoft.com/office/drawing/2014/main" id="{E25B4579-B4C9-4D13-A33D-CBAB8BF5D709}"/>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04</a:t>
            </a:r>
          </a:p>
        </p:txBody>
      </p:sp>
      <p:sp>
        <p:nvSpPr>
          <p:cNvPr id="24" name="Rounded Rectangle 32">
            <a:extLst>
              <a:ext uri="{FF2B5EF4-FFF2-40B4-BE49-F238E27FC236}">
                <a16:creationId xmlns:a16="http://schemas.microsoft.com/office/drawing/2014/main" id="{FCF09663-DF0F-46A5-8E41-F8900D31B3A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03</a:t>
            </a:r>
          </a:p>
        </p:txBody>
      </p:sp>
      <p:sp>
        <p:nvSpPr>
          <p:cNvPr id="25" name="Rounded Rectangle 33">
            <a:extLst>
              <a:ext uri="{FF2B5EF4-FFF2-40B4-BE49-F238E27FC236}">
                <a16:creationId xmlns:a16="http://schemas.microsoft.com/office/drawing/2014/main" id="{38C968E2-D0FF-4923-AA84-DA68057C98D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02</a:t>
            </a:r>
          </a:p>
        </p:txBody>
      </p:sp>
      <p:sp>
        <p:nvSpPr>
          <p:cNvPr id="26" name="Rounded Rectangle 34">
            <a:extLst>
              <a:ext uri="{FF2B5EF4-FFF2-40B4-BE49-F238E27FC236}">
                <a16:creationId xmlns:a16="http://schemas.microsoft.com/office/drawing/2014/main" id="{7CED84B4-2E79-4EA5-8EC5-2BDD627DA4C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01</a:t>
            </a:r>
          </a:p>
        </p:txBody>
      </p:sp>
      <p:sp>
        <p:nvSpPr>
          <p:cNvPr id="27" name="Rounded Rectangle 35">
            <a:extLst>
              <a:ext uri="{FF2B5EF4-FFF2-40B4-BE49-F238E27FC236}">
                <a16:creationId xmlns:a16="http://schemas.microsoft.com/office/drawing/2014/main" id="{99C7FFBB-1086-48EF-941C-0FBBF39B6259}"/>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dirty="0">
                <a:solidFill>
                  <a:prstClr val="white"/>
                </a:solidFill>
                <a:latin typeface="Calibri" panose="020F0502020204030204"/>
              </a:rPr>
              <a:t>00</a:t>
            </a:r>
          </a:p>
        </p:txBody>
      </p:sp>
      <p:pic>
        <p:nvPicPr>
          <p:cNvPr id="28" name="Picture 2" descr="Kết quả hình ảnh cho home png">
            <a:hlinkClick r:id="rId4" action="ppaction://hlinksldjump"/>
            <a:extLst>
              <a:ext uri="{FF2B5EF4-FFF2-40B4-BE49-F238E27FC236}">
                <a16:creationId xmlns:a16="http://schemas.microsoft.com/office/drawing/2014/main" id="{1FB4611A-17B0-4152-8A63-1924CA30F6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8680" y="217666"/>
            <a:ext cx="783592" cy="783592"/>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18">
            <a:extLst>
              <a:ext uri="{FF2B5EF4-FFF2-40B4-BE49-F238E27FC236}">
                <a16:creationId xmlns:a16="http://schemas.microsoft.com/office/drawing/2014/main" id="{58B90B35-ED10-448E-B936-A50F63FB3B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38" y="-510320"/>
            <a:ext cx="1997964" cy="2157801"/>
          </a:xfrm>
          <a:prstGeom prst="rect">
            <a:avLst/>
          </a:prstGeom>
        </p:spPr>
      </p:pic>
      <p:pic>
        <p:nvPicPr>
          <p:cNvPr id="30" name="图片 20">
            <a:extLst>
              <a:ext uri="{FF2B5EF4-FFF2-40B4-BE49-F238E27FC236}">
                <a16:creationId xmlns:a16="http://schemas.microsoft.com/office/drawing/2014/main" id="{4333DD0B-8AED-4509-88CB-9AC431F26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spTree>
    <p:extLst>
      <p:ext uri="{BB962C8B-B14F-4D97-AF65-F5344CB8AC3E}">
        <p14:creationId xmlns:p14="http://schemas.microsoft.com/office/powerpoint/2010/main" val="32217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435">
                                          <p:stCondLst>
                                            <p:cond delay="0"/>
                                          </p:stCondLst>
                                        </p:cTn>
                                        <p:tgtEl>
                                          <p:spTgt spid="29"/>
                                        </p:tgtEl>
                                      </p:cBhvr>
                                    </p:animEffect>
                                    <p:anim calcmode="lin" valueType="num">
                                      <p:cBhvr>
                                        <p:cTn id="8" dur="1367"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9"/>
                                        </p:tgtEl>
                                        <p:attrNameLst>
                                          <p:attrName>ppt_y</p:attrName>
                                        </p:attrNameLst>
                                      </p:cBhvr>
                                      <p:tavLst>
                                        <p:tav tm="0" fmla="#ppt_y-sin(pi*$)/81">
                                          <p:val>
                                            <p:fltVal val="0"/>
                                          </p:val>
                                        </p:tav>
                                        <p:tav tm="100000">
                                          <p:val>
                                            <p:fltVal val="1"/>
                                          </p:val>
                                        </p:tav>
                                      </p:tavLst>
                                    </p:anim>
                                    <p:animScale>
                                      <p:cBhvr>
                                        <p:cTn id="13" dur="20">
                                          <p:stCondLst>
                                            <p:cond delay="487"/>
                                          </p:stCondLst>
                                        </p:cTn>
                                        <p:tgtEl>
                                          <p:spTgt spid="29"/>
                                        </p:tgtEl>
                                      </p:cBhvr>
                                      <p:to x="100000" y="60000"/>
                                    </p:animScale>
                                    <p:animScale>
                                      <p:cBhvr>
                                        <p:cTn id="14" dur="124" decel="50000">
                                          <p:stCondLst>
                                            <p:cond delay="507"/>
                                          </p:stCondLst>
                                        </p:cTn>
                                        <p:tgtEl>
                                          <p:spTgt spid="29"/>
                                        </p:tgtEl>
                                      </p:cBhvr>
                                      <p:to x="100000" y="100000"/>
                                    </p:animScale>
                                    <p:animScale>
                                      <p:cBhvr>
                                        <p:cTn id="15" dur="20">
                                          <p:stCondLst>
                                            <p:cond delay="984"/>
                                          </p:stCondLst>
                                        </p:cTn>
                                        <p:tgtEl>
                                          <p:spTgt spid="29"/>
                                        </p:tgtEl>
                                      </p:cBhvr>
                                      <p:to x="100000" y="80000"/>
                                    </p:animScale>
                                    <p:animScale>
                                      <p:cBhvr>
                                        <p:cTn id="16" dur="124" decel="50000">
                                          <p:stCondLst>
                                            <p:cond delay="1004"/>
                                          </p:stCondLst>
                                        </p:cTn>
                                        <p:tgtEl>
                                          <p:spTgt spid="29"/>
                                        </p:tgtEl>
                                      </p:cBhvr>
                                      <p:to x="100000" y="100000"/>
                                    </p:animScale>
                                    <p:animScale>
                                      <p:cBhvr>
                                        <p:cTn id="17" dur="20">
                                          <p:stCondLst>
                                            <p:cond delay="1231"/>
                                          </p:stCondLst>
                                        </p:cTn>
                                        <p:tgtEl>
                                          <p:spTgt spid="29"/>
                                        </p:tgtEl>
                                      </p:cBhvr>
                                      <p:to x="100000" y="90000"/>
                                    </p:animScale>
                                    <p:animScale>
                                      <p:cBhvr>
                                        <p:cTn id="18" dur="124" decel="50000">
                                          <p:stCondLst>
                                            <p:cond delay="1251"/>
                                          </p:stCondLst>
                                        </p:cTn>
                                        <p:tgtEl>
                                          <p:spTgt spid="29"/>
                                        </p:tgtEl>
                                      </p:cBhvr>
                                      <p:to x="100000" y="100000"/>
                                    </p:animScale>
                                    <p:animScale>
                                      <p:cBhvr>
                                        <p:cTn id="19" dur="20">
                                          <p:stCondLst>
                                            <p:cond delay="1356"/>
                                          </p:stCondLst>
                                        </p:cTn>
                                        <p:tgtEl>
                                          <p:spTgt spid="29"/>
                                        </p:tgtEl>
                                      </p:cBhvr>
                                      <p:to x="100000" y="95000"/>
                                    </p:animScale>
                                    <p:animScale>
                                      <p:cBhvr>
                                        <p:cTn id="20" dur="124" decel="50000">
                                          <p:stCondLst>
                                            <p:cond delay="1376"/>
                                          </p:stCondLst>
                                        </p:cTn>
                                        <p:tgtEl>
                                          <p:spTgt spid="29"/>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1" presetClass="entr" presetSubtype="0" fill="hold" grpId="0" nodeType="clickEffect">
                                  <p:stCondLst>
                                    <p:cond delay="0"/>
                                  </p:stCondLst>
                                  <p:childTnLst>
                                    <p:set>
                                      <p:cBhvr>
                                        <p:cTn id="29" dur="1000">
                                          <p:stCondLst>
                                            <p:cond delay="0"/>
                                          </p:stCondLst>
                                        </p:cTn>
                                        <p:tgtEl>
                                          <p:spTgt spid="7"/>
                                        </p:tgtEl>
                                        <p:attrNameLst>
                                          <p:attrName>style.visibility</p:attrName>
                                        </p:attrNameLst>
                                      </p:cBhvr>
                                      <p:to>
                                        <p:strVal val="visible"/>
                                      </p:to>
                                    </p:set>
                                  </p:childTnLst>
                                </p:cTn>
                              </p:par>
                            </p:childTnLst>
                          </p:cTn>
                        </p:par>
                        <p:par>
                          <p:cTn id="30" fill="hold">
                            <p:stCondLst>
                              <p:cond delay="1000"/>
                            </p:stCondLst>
                            <p:childTnLst>
                              <p:par>
                                <p:cTn id="31" presetID="11" presetClass="entr" presetSubtype="0" fill="hold" grpId="0" nodeType="afterEffect">
                                  <p:stCondLst>
                                    <p:cond delay="0"/>
                                  </p:stCondLst>
                                  <p:childTnLst>
                                    <p:set>
                                      <p:cBhvr>
                                        <p:cTn id="32" dur="1000">
                                          <p:stCondLst>
                                            <p:cond delay="0"/>
                                          </p:stCondLst>
                                        </p:cTn>
                                        <p:tgtEl>
                                          <p:spTgt spid="8"/>
                                        </p:tgtEl>
                                        <p:attrNameLst>
                                          <p:attrName>style.visibility</p:attrName>
                                        </p:attrNameLst>
                                      </p:cBhvr>
                                      <p:to>
                                        <p:strVal val="visible"/>
                                      </p:to>
                                    </p:set>
                                  </p:childTnLst>
                                </p:cTn>
                              </p:par>
                            </p:childTnLst>
                          </p:cTn>
                        </p:par>
                        <p:par>
                          <p:cTn id="33" fill="hold">
                            <p:stCondLst>
                              <p:cond delay="2000"/>
                            </p:stCondLst>
                            <p:childTnLst>
                              <p:par>
                                <p:cTn id="34" presetID="11" presetClass="entr" presetSubtype="0" fill="hold" grpId="0" nodeType="afterEffect">
                                  <p:stCondLst>
                                    <p:cond delay="0"/>
                                  </p:stCondLst>
                                  <p:childTnLst>
                                    <p:set>
                                      <p:cBhvr>
                                        <p:cTn id="35" dur="1000">
                                          <p:stCondLst>
                                            <p:cond delay="0"/>
                                          </p:stCondLst>
                                        </p:cTn>
                                        <p:tgtEl>
                                          <p:spTgt spid="9"/>
                                        </p:tgtEl>
                                        <p:attrNameLst>
                                          <p:attrName>style.visibility</p:attrName>
                                        </p:attrNameLst>
                                      </p:cBhvr>
                                      <p:to>
                                        <p:strVal val="visible"/>
                                      </p:to>
                                    </p:set>
                                  </p:childTnLst>
                                </p:cTn>
                              </p:par>
                            </p:childTnLst>
                          </p:cTn>
                        </p:par>
                        <p:par>
                          <p:cTn id="36" fill="hold">
                            <p:stCondLst>
                              <p:cond delay="3000"/>
                            </p:stCondLst>
                            <p:childTnLst>
                              <p:par>
                                <p:cTn id="37" presetID="11" presetClass="entr" presetSubtype="0" fill="hold" grpId="0" nodeType="afterEffect">
                                  <p:stCondLst>
                                    <p:cond delay="0"/>
                                  </p:stCondLst>
                                  <p:childTnLst>
                                    <p:set>
                                      <p:cBhvr>
                                        <p:cTn id="38" dur="1000">
                                          <p:stCondLst>
                                            <p:cond delay="0"/>
                                          </p:stCondLst>
                                        </p:cTn>
                                        <p:tgtEl>
                                          <p:spTgt spid="10"/>
                                        </p:tgtEl>
                                        <p:attrNameLst>
                                          <p:attrName>style.visibility</p:attrName>
                                        </p:attrNameLst>
                                      </p:cBhvr>
                                      <p:to>
                                        <p:strVal val="visible"/>
                                      </p:to>
                                    </p:set>
                                  </p:childTnLst>
                                </p:cTn>
                              </p:par>
                            </p:childTnLst>
                          </p:cTn>
                        </p:par>
                        <p:par>
                          <p:cTn id="39" fill="hold">
                            <p:stCondLst>
                              <p:cond delay="4000"/>
                            </p:stCondLst>
                            <p:childTnLst>
                              <p:par>
                                <p:cTn id="40" presetID="11" presetClass="entr" presetSubtype="0" fill="hold" grpId="0" nodeType="afterEffect">
                                  <p:stCondLst>
                                    <p:cond delay="0"/>
                                  </p:stCondLst>
                                  <p:childTnLst>
                                    <p:set>
                                      <p:cBhvr>
                                        <p:cTn id="41" dur="1000">
                                          <p:stCondLst>
                                            <p:cond delay="0"/>
                                          </p:stCondLst>
                                        </p:cTn>
                                        <p:tgtEl>
                                          <p:spTgt spid="11"/>
                                        </p:tgtEl>
                                        <p:attrNameLst>
                                          <p:attrName>style.visibility</p:attrName>
                                        </p:attrNameLst>
                                      </p:cBhvr>
                                      <p:to>
                                        <p:strVal val="visible"/>
                                      </p:to>
                                    </p:set>
                                  </p:childTnLst>
                                </p:cTn>
                              </p:par>
                            </p:childTnLst>
                          </p:cTn>
                        </p:par>
                        <p:par>
                          <p:cTn id="42" fill="hold">
                            <p:stCondLst>
                              <p:cond delay="5000"/>
                            </p:stCondLst>
                            <p:childTnLst>
                              <p:par>
                                <p:cTn id="43" presetID="11" presetClass="entr" presetSubtype="0" fill="hold" grpId="0" nodeType="afterEffect">
                                  <p:stCondLst>
                                    <p:cond delay="0"/>
                                  </p:stCondLst>
                                  <p:childTnLst>
                                    <p:set>
                                      <p:cBhvr>
                                        <p:cTn id="44" dur="1000">
                                          <p:stCondLst>
                                            <p:cond delay="0"/>
                                          </p:stCondLst>
                                        </p:cTn>
                                        <p:tgtEl>
                                          <p:spTgt spid="12"/>
                                        </p:tgtEl>
                                        <p:attrNameLst>
                                          <p:attrName>style.visibility</p:attrName>
                                        </p:attrNameLst>
                                      </p:cBhvr>
                                      <p:to>
                                        <p:strVal val="visible"/>
                                      </p:to>
                                    </p:set>
                                  </p:childTnLst>
                                </p:cTn>
                              </p:par>
                            </p:childTnLst>
                          </p:cTn>
                        </p:par>
                        <p:par>
                          <p:cTn id="45" fill="hold">
                            <p:stCondLst>
                              <p:cond delay="6000"/>
                            </p:stCondLst>
                            <p:childTnLst>
                              <p:par>
                                <p:cTn id="46" presetID="11" presetClass="entr" presetSubtype="0" fill="hold" grpId="0" nodeType="afterEffect">
                                  <p:stCondLst>
                                    <p:cond delay="0"/>
                                  </p:stCondLst>
                                  <p:childTnLst>
                                    <p:set>
                                      <p:cBhvr>
                                        <p:cTn id="47" dur="1000">
                                          <p:stCondLst>
                                            <p:cond delay="0"/>
                                          </p:stCondLst>
                                        </p:cTn>
                                        <p:tgtEl>
                                          <p:spTgt spid="13"/>
                                        </p:tgtEl>
                                        <p:attrNameLst>
                                          <p:attrName>style.visibility</p:attrName>
                                        </p:attrNameLst>
                                      </p:cBhvr>
                                      <p:to>
                                        <p:strVal val="visible"/>
                                      </p:to>
                                    </p:set>
                                  </p:childTnLst>
                                </p:cTn>
                              </p:par>
                            </p:childTnLst>
                          </p:cTn>
                        </p:par>
                        <p:par>
                          <p:cTn id="48" fill="hold">
                            <p:stCondLst>
                              <p:cond delay="7000"/>
                            </p:stCondLst>
                            <p:childTnLst>
                              <p:par>
                                <p:cTn id="49" presetID="11" presetClass="entr" presetSubtype="0" fill="hold" grpId="0" nodeType="afterEffect">
                                  <p:stCondLst>
                                    <p:cond delay="0"/>
                                  </p:stCondLst>
                                  <p:childTnLst>
                                    <p:set>
                                      <p:cBhvr>
                                        <p:cTn id="50" dur="1000">
                                          <p:stCondLst>
                                            <p:cond delay="0"/>
                                          </p:stCondLst>
                                        </p:cTn>
                                        <p:tgtEl>
                                          <p:spTgt spid="14"/>
                                        </p:tgtEl>
                                        <p:attrNameLst>
                                          <p:attrName>style.visibility</p:attrName>
                                        </p:attrNameLst>
                                      </p:cBhvr>
                                      <p:to>
                                        <p:strVal val="visible"/>
                                      </p:to>
                                    </p:set>
                                  </p:childTnLst>
                                </p:cTn>
                              </p:par>
                            </p:childTnLst>
                          </p:cTn>
                        </p:par>
                        <p:par>
                          <p:cTn id="51" fill="hold">
                            <p:stCondLst>
                              <p:cond delay="8000"/>
                            </p:stCondLst>
                            <p:childTnLst>
                              <p:par>
                                <p:cTn id="52" presetID="11" presetClass="entr" presetSubtype="0" fill="hold" grpId="0" nodeType="afterEffect">
                                  <p:stCondLst>
                                    <p:cond delay="0"/>
                                  </p:stCondLst>
                                  <p:childTnLst>
                                    <p:set>
                                      <p:cBhvr>
                                        <p:cTn id="53" dur="1000">
                                          <p:stCondLst>
                                            <p:cond delay="0"/>
                                          </p:stCondLst>
                                        </p:cTn>
                                        <p:tgtEl>
                                          <p:spTgt spid="15"/>
                                        </p:tgtEl>
                                        <p:attrNameLst>
                                          <p:attrName>style.visibility</p:attrName>
                                        </p:attrNameLst>
                                      </p:cBhvr>
                                      <p:to>
                                        <p:strVal val="visible"/>
                                      </p:to>
                                    </p:set>
                                  </p:childTnLst>
                                </p:cTn>
                              </p:par>
                            </p:childTnLst>
                          </p:cTn>
                        </p:par>
                        <p:par>
                          <p:cTn id="54" fill="hold">
                            <p:stCondLst>
                              <p:cond delay="9000"/>
                            </p:stCondLst>
                            <p:childTnLst>
                              <p:par>
                                <p:cTn id="55" presetID="11" presetClass="entr" presetSubtype="0" fill="hold" grpId="0" nodeType="afterEffect">
                                  <p:stCondLst>
                                    <p:cond delay="0"/>
                                  </p:stCondLst>
                                  <p:childTnLst>
                                    <p:set>
                                      <p:cBhvr>
                                        <p:cTn id="56" dur="1000">
                                          <p:stCondLst>
                                            <p:cond delay="0"/>
                                          </p:stCondLst>
                                        </p:cTn>
                                        <p:tgtEl>
                                          <p:spTgt spid="16"/>
                                        </p:tgtEl>
                                        <p:attrNameLst>
                                          <p:attrName>style.visibility</p:attrName>
                                        </p:attrNameLst>
                                      </p:cBhvr>
                                      <p:to>
                                        <p:strVal val="visible"/>
                                      </p:to>
                                    </p:set>
                                  </p:childTnLst>
                                </p:cTn>
                              </p:par>
                            </p:childTnLst>
                          </p:cTn>
                        </p:par>
                        <p:par>
                          <p:cTn id="57" fill="hold">
                            <p:stCondLst>
                              <p:cond delay="10000"/>
                            </p:stCondLst>
                            <p:childTnLst>
                              <p:par>
                                <p:cTn id="58" presetID="11" presetClass="entr" presetSubtype="0" fill="hold" grpId="0" nodeType="afterEffect">
                                  <p:stCondLst>
                                    <p:cond delay="0"/>
                                  </p:stCondLst>
                                  <p:childTnLst>
                                    <p:set>
                                      <p:cBhvr>
                                        <p:cTn id="59" dur="1000">
                                          <p:stCondLst>
                                            <p:cond delay="0"/>
                                          </p:stCondLst>
                                        </p:cTn>
                                        <p:tgtEl>
                                          <p:spTgt spid="17"/>
                                        </p:tgtEl>
                                        <p:attrNameLst>
                                          <p:attrName>style.visibility</p:attrName>
                                        </p:attrNameLst>
                                      </p:cBhvr>
                                      <p:to>
                                        <p:strVal val="visible"/>
                                      </p:to>
                                    </p:set>
                                  </p:childTnLst>
                                </p:cTn>
                              </p:par>
                            </p:childTnLst>
                          </p:cTn>
                        </p:par>
                        <p:par>
                          <p:cTn id="60" fill="hold">
                            <p:stCondLst>
                              <p:cond delay="11000"/>
                            </p:stCondLst>
                            <p:childTnLst>
                              <p:par>
                                <p:cTn id="61" presetID="11" presetClass="entr" presetSubtype="0" fill="hold" grpId="0" nodeType="afterEffect">
                                  <p:stCondLst>
                                    <p:cond delay="0"/>
                                  </p:stCondLst>
                                  <p:childTnLst>
                                    <p:set>
                                      <p:cBhvr>
                                        <p:cTn id="62" dur="1000">
                                          <p:stCondLst>
                                            <p:cond delay="0"/>
                                          </p:stCondLst>
                                        </p:cTn>
                                        <p:tgtEl>
                                          <p:spTgt spid="18"/>
                                        </p:tgtEl>
                                        <p:attrNameLst>
                                          <p:attrName>style.visibility</p:attrName>
                                        </p:attrNameLst>
                                      </p:cBhvr>
                                      <p:to>
                                        <p:strVal val="visible"/>
                                      </p:to>
                                    </p:set>
                                  </p:childTnLst>
                                </p:cTn>
                              </p:par>
                            </p:childTnLst>
                          </p:cTn>
                        </p:par>
                        <p:par>
                          <p:cTn id="63" fill="hold">
                            <p:stCondLst>
                              <p:cond delay="12000"/>
                            </p:stCondLst>
                            <p:childTnLst>
                              <p:par>
                                <p:cTn id="64" presetID="11" presetClass="entr" presetSubtype="0" fill="hold" grpId="0" nodeType="afterEffect">
                                  <p:stCondLst>
                                    <p:cond delay="0"/>
                                  </p:stCondLst>
                                  <p:childTnLst>
                                    <p:set>
                                      <p:cBhvr>
                                        <p:cTn id="65" dur="1000">
                                          <p:stCondLst>
                                            <p:cond delay="0"/>
                                          </p:stCondLst>
                                        </p:cTn>
                                        <p:tgtEl>
                                          <p:spTgt spid="19"/>
                                        </p:tgtEl>
                                        <p:attrNameLst>
                                          <p:attrName>style.visibility</p:attrName>
                                        </p:attrNameLst>
                                      </p:cBhvr>
                                      <p:to>
                                        <p:strVal val="visible"/>
                                      </p:to>
                                    </p:set>
                                  </p:childTnLst>
                                </p:cTn>
                              </p:par>
                            </p:childTnLst>
                          </p:cTn>
                        </p:par>
                        <p:par>
                          <p:cTn id="66" fill="hold">
                            <p:stCondLst>
                              <p:cond delay="13000"/>
                            </p:stCondLst>
                            <p:childTnLst>
                              <p:par>
                                <p:cTn id="67" presetID="11" presetClass="entr" presetSubtype="0" fill="hold" grpId="0" nodeType="afterEffect">
                                  <p:stCondLst>
                                    <p:cond delay="0"/>
                                  </p:stCondLst>
                                  <p:childTnLst>
                                    <p:set>
                                      <p:cBhvr>
                                        <p:cTn id="68" dur="1000">
                                          <p:stCondLst>
                                            <p:cond delay="0"/>
                                          </p:stCondLst>
                                        </p:cTn>
                                        <p:tgtEl>
                                          <p:spTgt spid="20"/>
                                        </p:tgtEl>
                                        <p:attrNameLst>
                                          <p:attrName>style.visibility</p:attrName>
                                        </p:attrNameLst>
                                      </p:cBhvr>
                                      <p:to>
                                        <p:strVal val="visible"/>
                                      </p:to>
                                    </p:set>
                                  </p:childTnLst>
                                </p:cTn>
                              </p:par>
                            </p:childTnLst>
                          </p:cTn>
                        </p:par>
                        <p:par>
                          <p:cTn id="69" fill="hold">
                            <p:stCondLst>
                              <p:cond delay="14000"/>
                            </p:stCondLst>
                            <p:childTnLst>
                              <p:par>
                                <p:cTn id="70" presetID="11" presetClass="entr" presetSubtype="0" fill="hold" grpId="0" nodeType="afterEffect">
                                  <p:stCondLst>
                                    <p:cond delay="0"/>
                                  </p:stCondLst>
                                  <p:childTnLst>
                                    <p:set>
                                      <p:cBhvr>
                                        <p:cTn id="71" dur="1000">
                                          <p:stCondLst>
                                            <p:cond delay="0"/>
                                          </p:stCondLst>
                                        </p:cTn>
                                        <p:tgtEl>
                                          <p:spTgt spid="21"/>
                                        </p:tgtEl>
                                        <p:attrNameLst>
                                          <p:attrName>style.visibility</p:attrName>
                                        </p:attrNameLst>
                                      </p:cBhvr>
                                      <p:to>
                                        <p:strVal val="visible"/>
                                      </p:to>
                                    </p:set>
                                  </p:childTnLst>
                                </p:cTn>
                              </p:par>
                            </p:childTnLst>
                          </p:cTn>
                        </p:par>
                        <p:par>
                          <p:cTn id="72" fill="hold">
                            <p:stCondLst>
                              <p:cond delay="15000"/>
                            </p:stCondLst>
                            <p:childTnLst>
                              <p:par>
                                <p:cTn id="73" presetID="11" presetClass="entr" presetSubtype="0" fill="hold" grpId="0" nodeType="afterEffect">
                                  <p:stCondLst>
                                    <p:cond delay="0"/>
                                  </p:stCondLst>
                                  <p:childTnLst>
                                    <p:set>
                                      <p:cBhvr>
                                        <p:cTn id="74" dur="1000">
                                          <p:stCondLst>
                                            <p:cond delay="0"/>
                                          </p:stCondLst>
                                        </p:cTn>
                                        <p:tgtEl>
                                          <p:spTgt spid="22"/>
                                        </p:tgtEl>
                                        <p:attrNameLst>
                                          <p:attrName>style.visibility</p:attrName>
                                        </p:attrNameLst>
                                      </p:cBhvr>
                                      <p:to>
                                        <p:strVal val="visible"/>
                                      </p:to>
                                    </p:set>
                                  </p:childTnLst>
                                </p:cTn>
                              </p:par>
                            </p:childTnLst>
                          </p:cTn>
                        </p:par>
                        <p:par>
                          <p:cTn id="75" fill="hold">
                            <p:stCondLst>
                              <p:cond delay="16000"/>
                            </p:stCondLst>
                            <p:childTnLst>
                              <p:par>
                                <p:cTn id="76" presetID="11" presetClass="entr" presetSubtype="0" fill="hold" grpId="0" nodeType="afterEffect">
                                  <p:stCondLst>
                                    <p:cond delay="0"/>
                                  </p:stCondLst>
                                  <p:childTnLst>
                                    <p:set>
                                      <p:cBhvr>
                                        <p:cTn id="77" dur="1000">
                                          <p:stCondLst>
                                            <p:cond delay="0"/>
                                          </p:stCondLst>
                                        </p:cTn>
                                        <p:tgtEl>
                                          <p:spTgt spid="23"/>
                                        </p:tgtEl>
                                        <p:attrNameLst>
                                          <p:attrName>style.visibility</p:attrName>
                                        </p:attrNameLst>
                                      </p:cBhvr>
                                      <p:to>
                                        <p:strVal val="visible"/>
                                      </p:to>
                                    </p:set>
                                  </p:childTnLst>
                                </p:cTn>
                              </p:par>
                            </p:childTnLst>
                          </p:cTn>
                        </p:par>
                        <p:par>
                          <p:cTn id="78" fill="hold">
                            <p:stCondLst>
                              <p:cond delay="17000"/>
                            </p:stCondLst>
                            <p:childTnLst>
                              <p:par>
                                <p:cTn id="79" presetID="11" presetClass="entr" presetSubtype="0" fill="hold" grpId="0" nodeType="afterEffect">
                                  <p:stCondLst>
                                    <p:cond delay="0"/>
                                  </p:stCondLst>
                                  <p:childTnLst>
                                    <p:set>
                                      <p:cBhvr>
                                        <p:cTn id="80" dur="1000">
                                          <p:stCondLst>
                                            <p:cond delay="0"/>
                                          </p:stCondLst>
                                        </p:cTn>
                                        <p:tgtEl>
                                          <p:spTgt spid="24"/>
                                        </p:tgtEl>
                                        <p:attrNameLst>
                                          <p:attrName>style.visibility</p:attrName>
                                        </p:attrNameLst>
                                      </p:cBhvr>
                                      <p:to>
                                        <p:strVal val="visible"/>
                                      </p:to>
                                    </p:set>
                                  </p:childTnLst>
                                </p:cTn>
                              </p:par>
                            </p:childTnLst>
                          </p:cTn>
                        </p:par>
                        <p:par>
                          <p:cTn id="81" fill="hold">
                            <p:stCondLst>
                              <p:cond delay="18000"/>
                            </p:stCondLst>
                            <p:childTnLst>
                              <p:par>
                                <p:cTn id="82" presetID="11" presetClass="entr" presetSubtype="0" fill="hold" grpId="0" nodeType="afterEffect">
                                  <p:stCondLst>
                                    <p:cond delay="0"/>
                                  </p:stCondLst>
                                  <p:childTnLst>
                                    <p:set>
                                      <p:cBhvr>
                                        <p:cTn id="83" dur="1000">
                                          <p:stCondLst>
                                            <p:cond delay="0"/>
                                          </p:stCondLst>
                                        </p:cTn>
                                        <p:tgtEl>
                                          <p:spTgt spid="25"/>
                                        </p:tgtEl>
                                        <p:attrNameLst>
                                          <p:attrName>style.visibility</p:attrName>
                                        </p:attrNameLst>
                                      </p:cBhvr>
                                      <p:to>
                                        <p:strVal val="visible"/>
                                      </p:to>
                                    </p:set>
                                  </p:childTnLst>
                                </p:cTn>
                              </p:par>
                            </p:childTnLst>
                          </p:cTn>
                        </p:par>
                        <p:par>
                          <p:cTn id="84" fill="hold">
                            <p:stCondLst>
                              <p:cond delay="19000"/>
                            </p:stCondLst>
                            <p:childTnLst>
                              <p:par>
                                <p:cTn id="85" presetID="11" presetClass="entr" presetSubtype="0" fill="hold" grpId="0" nodeType="afterEffect">
                                  <p:stCondLst>
                                    <p:cond delay="0"/>
                                  </p:stCondLst>
                                  <p:childTnLst>
                                    <p:set>
                                      <p:cBhvr>
                                        <p:cTn id="86" dur="1000">
                                          <p:stCondLst>
                                            <p:cond delay="0"/>
                                          </p:stCondLst>
                                        </p:cTn>
                                        <p:tgtEl>
                                          <p:spTgt spid="26"/>
                                        </p:tgtEl>
                                        <p:attrNameLst>
                                          <p:attrName>style.visibility</p:attrName>
                                        </p:attrNameLst>
                                      </p:cBhvr>
                                      <p:to>
                                        <p:strVal val="visible"/>
                                      </p:to>
                                    </p:set>
                                  </p:childTnLst>
                                </p:cTn>
                              </p:par>
                            </p:childTnLst>
                          </p:cTn>
                        </p:par>
                        <p:par>
                          <p:cTn id="87" fill="hold">
                            <p:stCondLst>
                              <p:cond delay="20000"/>
                            </p:stCondLst>
                            <p:childTnLst>
                              <p:par>
                                <p:cTn id="88" presetID="11" presetClass="entr" presetSubtype="0" fill="hold" grpId="0" nodeType="afterEffect">
                                  <p:stCondLst>
                                    <p:cond delay="0"/>
                                  </p:stCondLst>
                                  <p:childTnLst>
                                    <p:set>
                                      <p:cBhvr>
                                        <p:cTn id="89"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childTnLst>
                          </p:cTn>
                        </p:par>
                        <p:par>
                          <p:cTn id="90" fill="hold">
                            <p:stCondLst>
                              <p:cond delay="21000"/>
                            </p:stCondLst>
                            <p:childTnLst>
                              <p:par>
                                <p:cTn id="91" presetID="24" presetClass="emph" presetSubtype="0" fill="hold" grpId="0" nodeType="afterEffect">
                                  <p:stCondLst>
                                    <p:cond delay="0"/>
                                  </p:stCondLst>
                                  <p:childTnLst>
                                    <p:animClr clrSpc="hsl" dir="cw">
                                      <p:cBhvr override="childStyle">
                                        <p:cTn id="92" dur="500" fill="hold"/>
                                        <p:tgtEl>
                                          <p:spTgt spid="3"/>
                                        </p:tgtEl>
                                        <p:attrNameLst>
                                          <p:attrName>style.color</p:attrName>
                                        </p:attrNameLst>
                                      </p:cBhvr>
                                      <p:by>
                                        <p:hsl h="0" s="-12549" l="-25098"/>
                                      </p:by>
                                    </p:animClr>
                                    <p:animClr clrSpc="hsl" dir="cw">
                                      <p:cBhvr>
                                        <p:cTn id="93" dur="500" fill="hold"/>
                                        <p:tgtEl>
                                          <p:spTgt spid="3"/>
                                        </p:tgtEl>
                                        <p:attrNameLst>
                                          <p:attrName>fillcolor</p:attrName>
                                        </p:attrNameLst>
                                      </p:cBhvr>
                                      <p:by>
                                        <p:hsl h="0" s="-12549" l="-25098"/>
                                      </p:by>
                                    </p:animClr>
                                    <p:animClr clrSpc="hsl" dir="cw">
                                      <p:cBhvr>
                                        <p:cTn id="94" dur="500" fill="hold"/>
                                        <p:tgtEl>
                                          <p:spTgt spid="3"/>
                                        </p:tgtEl>
                                        <p:attrNameLst>
                                          <p:attrName>stroke.color</p:attrName>
                                        </p:attrNameLst>
                                      </p:cBhvr>
                                      <p:by>
                                        <p:hsl h="0" s="-12549" l="-25098"/>
                                      </p:by>
                                    </p:animClr>
                                    <p:set>
                                      <p:cBhvr>
                                        <p:cTn id="95"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4"/>
                                        </p:tgtEl>
                                      </p:cBhvr>
                                    </p:animEffect>
                                    <p:animScale>
                                      <p:cBhvr>
                                        <p:cTn id="101" dur="250" autoRev="1" fill="hold"/>
                                        <p:tgtEl>
                                          <p:spTgt spid="4"/>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26" presetClass="emph" presetSubtype="0" fill="hold" grpId="0" nodeType="clickEffect">
                                  <p:stCondLst>
                                    <p:cond delay="0"/>
                                  </p:stCondLst>
                                  <p:childTnLst>
                                    <p:animEffect transition="out" filter="fade">
                                      <p:cBhvr>
                                        <p:cTn id="106" dur="500" tmFilter="0, 0; .2, .5; .8, .5; 1, 0"/>
                                        <p:tgtEl>
                                          <p:spTgt spid="5"/>
                                        </p:tgtEl>
                                      </p:cBhvr>
                                    </p:animEffect>
                                    <p:animScale>
                                      <p:cBhvr>
                                        <p:cTn id="107" dur="250" autoRev="1" fill="hold"/>
                                        <p:tgtEl>
                                          <p:spTgt spid="5"/>
                                        </p:tgtEl>
                                      </p:cBhvr>
                                      <p:by x="105000" y="105000"/>
                                    </p:animScale>
                                  </p:childTnLst>
                                  <p:subTnLst>
                                    <p:audio>
                                      <p:cMediaNode>
                                        <p:cTn display="0" masterRel="sameClick">
                                          <p:stCondLst>
                                            <p:cond evt="begin" delay="0">
                                              <p:tn val="10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6"/>
                    </p:tgtEl>
                  </p:cond>
                </p:stCondLst>
                <p:endSync evt="end" delay="0">
                  <p:rtn val="all"/>
                </p:endSync>
                <p:childTnLst>
                  <p:par>
                    <p:cTn id="109" fill="hold">
                      <p:stCondLst>
                        <p:cond delay="0"/>
                      </p:stCondLst>
                      <p:childTnLst>
                        <p:par>
                          <p:cTn id="110" fill="hold">
                            <p:stCondLst>
                              <p:cond delay="0"/>
                            </p:stCondLst>
                            <p:childTnLst>
                              <p:par>
                                <p:cTn id="111" presetID="26" presetClass="emph" presetSubtype="0" fill="hold" grpId="0" nodeType="clickEffect">
                                  <p:stCondLst>
                                    <p:cond delay="0"/>
                                  </p:stCondLst>
                                  <p:childTnLst>
                                    <p:animEffect transition="out" filter="fade">
                                      <p:cBhvr>
                                        <p:cTn id="112" dur="500" tmFilter="0, 0; .2, .5; .8, .5; 1, 0"/>
                                        <p:tgtEl>
                                          <p:spTgt spid="6"/>
                                        </p:tgtEl>
                                      </p:cBhvr>
                                    </p:animEffect>
                                    <p:animScale>
                                      <p:cBhvr>
                                        <p:cTn id="113" dur="250" autoRev="1" fill="hold"/>
                                        <p:tgtEl>
                                          <p:spTgt spid="6"/>
                                        </p:tgtEl>
                                      </p:cBhvr>
                                      <p:by x="105000" y="105000"/>
                                    </p:animScale>
                                  </p:childTnLst>
                                  <p:subTnLst>
                                    <p:audio>
                                      <p:cMediaNode>
                                        <p:cTn display="0" masterRel="sameClick">
                                          <p:stCondLst>
                                            <p:cond evt="begin" delay="0">
                                              <p:tn val="1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2C5821-51D4-44D0-99F4-376BFCFB80E6}"/>
              </a:ext>
            </a:extLst>
          </p:cNvPr>
          <p:cNvSpPr/>
          <p:nvPr/>
        </p:nvSpPr>
        <p:spPr>
          <a:xfrm>
            <a:off x="2413740" y="1151921"/>
            <a:ext cx="7468139" cy="273168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457109">
              <a:defRPr/>
            </a:pPr>
            <a:r>
              <a:rPr lang="vi-VN" sz="4399" dirty="0">
                <a:solidFill>
                  <a:srgbClr val="C00000"/>
                </a:solidFill>
                <a:latin typeface="Bahnschrift SemiLight Condensed" panose="020B0502040204020203" pitchFamily="34" charset="0"/>
              </a:rPr>
              <a:t>Hội nghị Ban Thường vụ Trung ương Đảng mở rộng đã quyết định:</a:t>
            </a:r>
          </a:p>
        </p:txBody>
      </p:sp>
      <p:sp>
        <p:nvSpPr>
          <p:cNvPr id="3" name="A">
            <a:extLst>
              <a:ext uri="{FF2B5EF4-FFF2-40B4-BE49-F238E27FC236}">
                <a16:creationId xmlns:a16="http://schemas.microsoft.com/office/drawing/2014/main" id="{7032C69A-A32B-4361-BC34-E6F5A0DA2617}"/>
              </a:ext>
            </a:extLst>
          </p:cNvPr>
          <p:cNvSpPr/>
          <p:nvPr/>
        </p:nvSpPr>
        <p:spPr>
          <a:xfrm flipH="1">
            <a:off x="6046232" y="5521524"/>
            <a:ext cx="5807099" cy="9916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457109">
              <a:defRPr/>
            </a:pPr>
            <a:r>
              <a:rPr lang="vi-VN" sz="2800" dirty="0">
                <a:solidFill>
                  <a:srgbClr val="002060"/>
                </a:solidFill>
                <a:latin typeface="Calibri" panose="020F0502020204030204"/>
              </a:rPr>
              <a:t>      Phát động một cao trào “Kháng Nhật cứu nước”.</a:t>
            </a:r>
            <a:endParaRPr lang="vi-VN" sz="2800" dirty="0">
              <a:solidFill>
                <a:srgbClr val="002060"/>
              </a:solidFill>
              <a:latin typeface="Arial" panose="020B0604020202020204" pitchFamily="34" charset="0"/>
            </a:endParaRPr>
          </a:p>
        </p:txBody>
      </p:sp>
      <p:sp>
        <p:nvSpPr>
          <p:cNvPr id="4" name="B">
            <a:extLst>
              <a:ext uri="{FF2B5EF4-FFF2-40B4-BE49-F238E27FC236}">
                <a16:creationId xmlns:a16="http://schemas.microsoft.com/office/drawing/2014/main" id="{27F91248-7A52-41EB-91D6-58B342C17CA5}"/>
              </a:ext>
            </a:extLst>
          </p:cNvPr>
          <p:cNvSpPr/>
          <p:nvPr/>
        </p:nvSpPr>
        <p:spPr>
          <a:xfrm>
            <a:off x="541868" y="4371766"/>
            <a:ext cx="5504368" cy="9916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457109">
              <a:defRPr/>
            </a:pPr>
            <a:r>
              <a:rPr lang="en-US" sz="2800" dirty="0" err="1">
                <a:solidFill>
                  <a:srgbClr val="002060"/>
                </a:solidFill>
              </a:rPr>
              <a:t>Kêu</a:t>
            </a:r>
            <a:r>
              <a:rPr lang="en-US" sz="2800" dirty="0">
                <a:solidFill>
                  <a:srgbClr val="002060"/>
                </a:solidFill>
              </a:rPr>
              <a:t> </a:t>
            </a:r>
            <a:r>
              <a:rPr lang="en-US" sz="2800" dirty="0" err="1">
                <a:solidFill>
                  <a:srgbClr val="002060"/>
                </a:solidFill>
              </a:rPr>
              <a:t>gọi</a:t>
            </a:r>
            <a:r>
              <a:rPr lang="en-US" sz="2800" dirty="0">
                <a:solidFill>
                  <a:srgbClr val="002060"/>
                </a:solidFill>
              </a:rPr>
              <a:t> </a:t>
            </a:r>
            <a:r>
              <a:rPr lang="en-US" sz="2800" dirty="0" err="1">
                <a:solidFill>
                  <a:srgbClr val="002060"/>
                </a:solidFill>
              </a:rPr>
              <a:t>sửa</a:t>
            </a:r>
            <a:r>
              <a:rPr lang="en-US" sz="2800" dirty="0">
                <a:solidFill>
                  <a:srgbClr val="002060"/>
                </a:solidFill>
              </a:rPr>
              <a:t> </a:t>
            </a:r>
            <a:r>
              <a:rPr lang="en-US" sz="2800" dirty="0" err="1">
                <a:solidFill>
                  <a:srgbClr val="002060"/>
                </a:solidFill>
              </a:rPr>
              <a:t>soạn</a:t>
            </a:r>
            <a:r>
              <a:rPr lang="en-US" sz="2800" dirty="0">
                <a:solidFill>
                  <a:srgbClr val="002060"/>
                </a:solidFill>
              </a:rPr>
              <a:t> </a:t>
            </a:r>
            <a:r>
              <a:rPr lang="en-US" sz="2800" dirty="0" err="1">
                <a:solidFill>
                  <a:srgbClr val="002060"/>
                </a:solidFill>
              </a:rPr>
              <a:t>khởi</a:t>
            </a:r>
            <a:r>
              <a:rPr lang="en-US" sz="2800" dirty="0">
                <a:solidFill>
                  <a:srgbClr val="002060"/>
                </a:solidFill>
              </a:rPr>
              <a:t> </a:t>
            </a:r>
            <a:r>
              <a:rPr lang="en-US" sz="2800" dirty="0" err="1">
                <a:solidFill>
                  <a:srgbClr val="002060"/>
                </a:solidFill>
              </a:rPr>
              <a:t>nghĩa</a:t>
            </a:r>
            <a:r>
              <a:rPr lang="en-US" sz="2800" dirty="0">
                <a:solidFill>
                  <a:srgbClr val="002060"/>
                </a:solidFill>
              </a:rPr>
              <a:t>.</a:t>
            </a:r>
            <a:endParaRPr lang="vi-VN" sz="2800" dirty="0">
              <a:solidFill>
                <a:srgbClr val="002060"/>
              </a:solidFill>
              <a:latin typeface="Arial" panose="020B0604020202020204" pitchFamily="34" charset="0"/>
            </a:endParaRPr>
          </a:p>
        </p:txBody>
      </p:sp>
      <p:sp>
        <p:nvSpPr>
          <p:cNvPr id="5" name="C">
            <a:extLst>
              <a:ext uri="{FF2B5EF4-FFF2-40B4-BE49-F238E27FC236}">
                <a16:creationId xmlns:a16="http://schemas.microsoft.com/office/drawing/2014/main" id="{9D3B0DFE-2D59-4195-AD51-A954054319F8}"/>
              </a:ext>
            </a:extLst>
          </p:cNvPr>
          <p:cNvSpPr/>
          <p:nvPr/>
        </p:nvSpPr>
        <p:spPr>
          <a:xfrm flipH="1">
            <a:off x="6038755" y="4371766"/>
            <a:ext cx="5801341" cy="9916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457109">
              <a:defRPr/>
            </a:pPr>
            <a:r>
              <a:rPr lang="en-US" sz="2800" dirty="0" err="1">
                <a:solidFill>
                  <a:srgbClr val="002060"/>
                </a:solidFill>
              </a:rPr>
              <a:t>Kêu</a:t>
            </a:r>
            <a:r>
              <a:rPr lang="en-US" sz="2800" dirty="0">
                <a:solidFill>
                  <a:srgbClr val="002060"/>
                </a:solidFill>
              </a:rPr>
              <a:t> </a:t>
            </a:r>
            <a:r>
              <a:rPr lang="en-US" sz="2800" dirty="0" err="1">
                <a:solidFill>
                  <a:srgbClr val="002060"/>
                </a:solidFill>
              </a:rPr>
              <a:t>gọi</a:t>
            </a:r>
            <a:r>
              <a:rPr lang="en-US" sz="2800" dirty="0">
                <a:solidFill>
                  <a:srgbClr val="002060"/>
                </a:solidFill>
              </a:rPr>
              <a:t> </a:t>
            </a:r>
            <a:r>
              <a:rPr lang="en-US" sz="2800" dirty="0" err="1">
                <a:solidFill>
                  <a:srgbClr val="002060"/>
                </a:solidFill>
              </a:rPr>
              <a:t>đứng</a:t>
            </a:r>
            <a:r>
              <a:rPr lang="en-US" sz="2800" dirty="0">
                <a:solidFill>
                  <a:srgbClr val="002060"/>
                </a:solidFill>
              </a:rPr>
              <a:t> </a:t>
            </a:r>
            <a:r>
              <a:rPr lang="en-US" sz="2800" dirty="0" err="1">
                <a:solidFill>
                  <a:srgbClr val="002060"/>
                </a:solidFill>
              </a:rPr>
              <a:t>dậy</a:t>
            </a:r>
            <a:r>
              <a:rPr lang="en-US" sz="2800" dirty="0">
                <a:solidFill>
                  <a:srgbClr val="002060"/>
                </a:solidFill>
              </a:rPr>
              <a:t> </a:t>
            </a:r>
            <a:r>
              <a:rPr lang="en-US" sz="2800" dirty="0" err="1">
                <a:solidFill>
                  <a:srgbClr val="002060"/>
                </a:solidFill>
              </a:rPr>
              <a:t>khởi</a:t>
            </a:r>
            <a:r>
              <a:rPr lang="en-US" sz="2800" dirty="0">
                <a:solidFill>
                  <a:srgbClr val="002060"/>
                </a:solidFill>
              </a:rPr>
              <a:t> </a:t>
            </a:r>
            <a:r>
              <a:rPr lang="en-US" sz="2800" dirty="0" err="1">
                <a:solidFill>
                  <a:srgbClr val="002060"/>
                </a:solidFill>
              </a:rPr>
              <a:t>nghĩa</a:t>
            </a:r>
            <a:r>
              <a:rPr lang="en-US" sz="2800" dirty="0">
                <a:solidFill>
                  <a:srgbClr val="002060"/>
                </a:solidFill>
              </a:rPr>
              <a:t>.</a:t>
            </a:r>
            <a:endParaRPr lang="vi-VN" sz="2800" dirty="0">
              <a:solidFill>
                <a:srgbClr val="002060"/>
              </a:solidFill>
              <a:latin typeface="Arial" panose="020B0604020202020204" pitchFamily="34" charset="0"/>
            </a:endParaRPr>
          </a:p>
        </p:txBody>
      </p:sp>
      <p:sp>
        <p:nvSpPr>
          <p:cNvPr id="6" name="D">
            <a:extLst>
              <a:ext uri="{FF2B5EF4-FFF2-40B4-BE49-F238E27FC236}">
                <a16:creationId xmlns:a16="http://schemas.microsoft.com/office/drawing/2014/main" id="{0DD3798D-B201-4671-A393-590909E154EA}"/>
              </a:ext>
            </a:extLst>
          </p:cNvPr>
          <p:cNvSpPr/>
          <p:nvPr/>
        </p:nvSpPr>
        <p:spPr>
          <a:xfrm>
            <a:off x="539848" y="5521524"/>
            <a:ext cx="5498910" cy="9916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457109">
              <a:defRPr/>
            </a:pPr>
            <a:r>
              <a:rPr lang="en-US" sz="2800" dirty="0" err="1">
                <a:solidFill>
                  <a:srgbClr val="002060"/>
                </a:solidFill>
              </a:rPr>
              <a:t>Khởi</a:t>
            </a:r>
            <a:r>
              <a:rPr lang="en-US" sz="2800" dirty="0">
                <a:solidFill>
                  <a:srgbClr val="002060"/>
                </a:solidFill>
              </a:rPr>
              <a:t> </a:t>
            </a:r>
            <a:r>
              <a:rPr lang="en-US" sz="2800" dirty="0" err="1">
                <a:solidFill>
                  <a:srgbClr val="002060"/>
                </a:solidFill>
              </a:rPr>
              <a:t>nghĩa</a:t>
            </a:r>
            <a:r>
              <a:rPr lang="en-US" sz="2800" dirty="0">
                <a:solidFill>
                  <a:srgbClr val="002060"/>
                </a:solidFill>
              </a:rPr>
              <a:t> </a:t>
            </a:r>
            <a:r>
              <a:rPr lang="en-US" sz="2800" dirty="0" err="1">
                <a:solidFill>
                  <a:srgbClr val="002060"/>
                </a:solidFill>
              </a:rPr>
              <a:t>giành</a:t>
            </a:r>
            <a:r>
              <a:rPr lang="en-US" sz="2800" dirty="0">
                <a:solidFill>
                  <a:srgbClr val="002060"/>
                </a:solidFill>
              </a:rPr>
              <a:t> </a:t>
            </a:r>
            <a:r>
              <a:rPr lang="en-US" sz="2800" dirty="0" err="1">
                <a:solidFill>
                  <a:srgbClr val="002060"/>
                </a:solidFill>
              </a:rPr>
              <a:t>chính</a:t>
            </a:r>
            <a:r>
              <a:rPr lang="en-US" sz="2800" dirty="0">
                <a:solidFill>
                  <a:srgbClr val="002060"/>
                </a:solidFill>
              </a:rPr>
              <a:t> </a:t>
            </a:r>
            <a:r>
              <a:rPr lang="en-US" sz="2800" dirty="0" err="1">
                <a:solidFill>
                  <a:srgbClr val="002060"/>
                </a:solidFill>
              </a:rPr>
              <a:t>quyền</a:t>
            </a:r>
            <a:r>
              <a:rPr lang="en-US" sz="2800" dirty="0">
                <a:solidFill>
                  <a:srgbClr val="002060"/>
                </a:solidFill>
              </a:rPr>
              <a:t>.</a:t>
            </a:r>
            <a:endParaRPr lang="vi-VN" sz="2800" dirty="0">
              <a:solidFill>
                <a:srgbClr val="002060"/>
              </a:solidFill>
              <a:latin typeface="Arial" panose="020B0604020202020204" pitchFamily="34" charset="0"/>
            </a:endParaRPr>
          </a:p>
        </p:txBody>
      </p:sp>
      <p:sp>
        <p:nvSpPr>
          <p:cNvPr id="7" name="Rounded Rectangle 15">
            <a:extLst>
              <a:ext uri="{FF2B5EF4-FFF2-40B4-BE49-F238E27FC236}">
                <a16:creationId xmlns:a16="http://schemas.microsoft.com/office/drawing/2014/main" id="{5FADBAB0-FB73-4D22-884B-3BE4424825C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20</a:t>
            </a:r>
          </a:p>
        </p:txBody>
      </p:sp>
      <p:sp>
        <p:nvSpPr>
          <p:cNvPr id="8" name="Rounded Rectangle 16">
            <a:extLst>
              <a:ext uri="{FF2B5EF4-FFF2-40B4-BE49-F238E27FC236}">
                <a16:creationId xmlns:a16="http://schemas.microsoft.com/office/drawing/2014/main" id="{AD2C17D0-49FA-4868-9C41-8A0ACD9A3424}"/>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19</a:t>
            </a:r>
          </a:p>
        </p:txBody>
      </p:sp>
      <p:sp>
        <p:nvSpPr>
          <p:cNvPr id="9" name="Rounded Rectangle 17">
            <a:extLst>
              <a:ext uri="{FF2B5EF4-FFF2-40B4-BE49-F238E27FC236}">
                <a16:creationId xmlns:a16="http://schemas.microsoft.com/office/drawing/2014/main" id="{6DC9ECC2-197D-4D09-9306-F5D5FB017C8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18</a:t>
            </a:r>
          </a:p>
        </p:txBody>
      </p:sp>
      <p:sp>
        <p:nvSpPr>
          <p:cNvPr id="10" name="Rounded Rectangle 18">
            <a:extLst>
              <a:ext uri="{FF2B5EF4-FFF2-40B4-BE49-F238E27FC236}">
                <a16:creationId xmlns:a16="http://schemas.microsoft.com/office/drawing/2014/main" id="{A39658BB-44D8-4F4B-83C9-9B537113C7F9}"/>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17</a:t>
            </a:r>
          </a:p>
        </p:txBody>
      </p:sp>
      <p:sp>
        <p:nvSpPr>
          <p:cNvPr id="11" name="Rounded Rectangle 19">
            <a:extLst>
              <a:ext uri="{FF2B5EF4-FFF2-40B4-BE49-F238E27FC236}">
                <a16:creationId xmlns:a16="http://schemas.microsoft.com/office/drawing/2014/main" id="{E748BCE9-0B84-4B1B-BD9C-4E1048B09C8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16</a:t>
            </a:r>
          </a:p>
        </p:txBody>
      </p:sp>
      <p:sp>
        <p:nvSpPr>
          <p:cNvPr id="12" name="Rounded Rectangle 20">
            <a:extLst>
              <a:ext uri="{FF2B5EF4-FFF2-40B4-BE49-F238E27FC236}">
                <a16:creationId xmlns:a16="http://schemas.microsoft.com/office/drawing/2014/main" id="{42266457-78F2-4877-922E-740612A43F8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15</a:t>
            </a:r>
          </a:p>
        </p:txBody>
      </p:sp>
      <p:sp>
        <p:nvSpPr>
          <p:cNvPr id="13" name="Rounded Rectangle 21">
            <a:extLst>
              <a:ext uri="{FF2B5EF4-FFF2-40B4-BE49-F238E27FC236}">
                <a16:creationId xmlns:a16="http://schemas.microsoft.com/office/drawing/2014/main" id="{2DCEF9FC-D0A2-45C1-8AC6-3EEE49B5743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14</a:t>
            </a:r>
          </a:p>
        </p:txBody>
      </p:sp>
      <p:sp>
        <p:nvSpPr>
          <p:cNvPr id="14" name="Rounded Rectangle 22">
            <a:extLst>
              <a:ext uri="{FF2B5EF4-FFF2-40B4-BE49-F238E27FC236}">
                <a16:creationId xmlns:a16="http://schemas.microsoft.com/office/drawing/2014/main" id="{BB4C1001-F175-4644-9AA5-2B2972D2C6D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13</a:t>
            </a:r>
          </a:p>
        </p:txBody>
      </p:sp>
      <p:sp>
        <p:nvSpPr>
          <p:cNvPr id="15" name="Rounded Rectangle 23">
            <a:extLst>
              <a:ext uri="{FF2B5EF4-FFF2-40B4-BE49-F238E27FC236}">
                <a16:creationId xmlns:a16="http://schemas.microsoft.com/office/drawing/2014/main" id="{A1038CED-DA74-43F2-8A10-95F0BE999CF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12</a:t>
            </a:r>
          </a:p>
        </p:txBody>
      </p:sp>
      <p:sp>
        <p:nvSpPr>
          <p:cNvPr id="16" name="Rounded Rectangle 24">
            <a:extLst>
              <a:ext uri="{FF2B5EF4-FFF2-40B4-BE49-F238E27FC236}">
                <a16:creationId xmlns:a16="http://schemas.microsoft.com/office/drawing/2014/main" id="{93A6E7B1-6356-49E6-BC5E-110C7E8AE10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11</a:t>
            </a:r>
          </a:p>
        </p:txBody>
      </p:sp>
      <p:sp>
        <p:nvSpPr>
          <p:cNvPr id="17" name="Rounded Rectangle 25">
            <a:extLst>
              <a:ext uri="{FF2B5EF4-FFF2-40B4-BE49-F238E27FC236}">
                <a16:creationId xmlns:a16="http://schemas.microsoft.com/office/drawing/2014/main" id="{6C72E1B1-3A8E-489A-89B1-C8A4CF5AA3C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10</a:t>
            </a:r>
          </a:p>
        </p:txBody>
      </p:sp>
      <p:sp>
        <p:nvSpPr>
          <p:cNvPr id="18" name="Rounded Rectangle 26">
            <a:extLst>
              <a:ext uri="{FF2B5EF4-FFF2-40B4-BE49-F238E27FC236}">
                <a16:creationId xmlns:a16="http://schemas.microsoft.com/office/drawing/2014/main" id="{00980DE7-8295-43BA-A01C-E8948B20B5A2}"/>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09</a:t>
            </a:r>
          </a:p>
        </p:txBody>
      </p:sp>
      <p:sp>
        <p:nvSpPr>
          <p:cNvPr id="19" name="Rounded Rectangle 27">
            <a:extLst>
              <a:ext uri="{FF2B5EF4-FFF2-40B4-BE49-F238E27FC236}">
                <a16:creationId xmlns:a16="http://schemas.microsoft.com/office/drawing/2014/main" id="{1D98E2FB-02A2-47B9-B48E-9253C0CC3DF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08</a:t>
            </a:r>
          </a:p>
        </p:txBody>
      </p:sp>
      <p:sp>
        <p:nvSpPr>
          <p:cNvPr id="20" name="Rounded Rectangle 28">
            <a:extLst>
              <a:ext uri="{FF2B5EF4-FFF2-40B4-BE49-F238E27FC236}">
                <a16:creationId xmlns:a16="http://schemas.microsoft.com/office/drawing/2014/main" id="{B734C8E4-A0D3-4E8B-8A7F-B8851C0A9D2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07</a:t>
            </a:r>
          </a:p>
        </p:txBody>
      </p:sp>
      <p:sp>
        <p:nvSpPr>
          <p:cNvPr id="21" name="Rounded Rectangle 29">
            <a:extLst>
              <a:ext uri="{FF2B5EF4-FFF2-40B4-BE49-F238E27FC236}">
                <a16:creationId xmlns:a16="http://schemas.microsoft.com/office/drawing/2014/main" id="{5BB1CEFE-4471-4482-BAD7-7A9C3EE4000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06</a:t>
            </a:r>
          </a:p>
        </p:txBody>
      </p:sp>
      <p:sp>
        <p:nvSpPr>
          <p:cNvPr id="22" name="Rounded Rectangle 30">
            <a:extLst>
              <a:ext uri="{FF2B5EF4-FFF2-40B4-BE49-F238E27FC236}">
                <a16:creationId xmlns:a16="http://schemas.microsoft.com/office/drawing/2014/main" id="{00ECB108-0B2F-4068-837A-4C0A5D1DE993}"/>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05</a:t>
            </a:r>
          </a:p>
        </p:txBody>
      </p:sp>
      <p:sp>
        <p:nvSpPr>
          <p:cNvPr id="23" name="Rounded Rectangle 31">
            <a:extLst>
              <a:ext uri="{FF2B5EF4-FFF2-40B4-BE49-F238E27FC236}">
                <a16:creationId xmlns:a16="http://schemas.microsoft.com/office/drawing/2014/main" id="{4BD2D409-3436-4551-8562-9AC5429F3A0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04</a:t>
            </a:r>
          </a:p>
        </p:txBody>
      </p:sp>
      <p:sp>
        <p:nvSpPr>
          <p:cNvPr id="24" name="Rounded Rectangle 32">
            <a:extLst>
              <a:ext uri="{FF2B5EF4-FFF2-40B4-BE49-F238E27FC236}">
                <a16:creationId xmlns:a16="http://schemas.microsoft.com/office/drawing/2014/main" id="{0C846117-D2A3-4BB5-B1D8-67438D701D62}"/>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03</a:t>
            </a:r>
          </a:p>
        </p:txBody>
      </p:sp>
      <p:sp>
        <p:nvSpPr>
          <p:cNvPr id="25" name="Rounded Rectangle 33">
            <a:extLst>
              <a:ext uri="{FF2B5EF4-FFF2-40B4-BE49-F238E27FC236}">
                <a16:creationId xmlns:a16="http://schemas.microsoft.com/office/drawing/2014/main" id="{C3F47A38-5AF0-40EC-8EF3-38E67C0B7C1F}"/>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02</a:t>
            </a:r>
          </a:p>
        </p:txBody>
      </p:sp>
      <p:sp>
        <p:nvSpPr>
          <p:cNvPr id="26" name="Rounded Rectangle 34">
            <a:extLst>
              <a:ext uri="{FF2B5EF4-FFF2-40B4-BE49-F238E27FC236}">
                <a16:creationId xmlns:a16="http://schemas.microsoft.com/office/drawing/2014/main" id="{B0678F56-95C9-46C1-83FB-7BBBFB04C6D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01</a:t>
            </a:r>
          </a:p>
        </p:txBody>
      </p:sp>
      <p:sp>
        <p:nvSpPr>
          <p:cNvPr id="27" name="Rounded Rectangle 35">
            <a:extLst>
              <a:ext uri="{FF2B5EF4-FFF2-40B4-BE49-F238E27FC236}">
                <a16:creationId xmlns:a16="http://schemas.microsoft.com/office/drawing/2014/main" id="{D254FCD6-5720-4B4E-A09C-3276B5F27BAF}"/>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dirty="0">
                <a:solidFill>
                  <a:prstClr val="white"/>
                </a:solidFill>
                <a:latin typeface="Calibri" panose="020F0502020204030204"/>
              </a:rPr>
              <a:t>00</a:t>
            </a:r>
          </a:p>
        </p:txBody>
      </p:sp>
      <p:pic>
        <p:nvPicPr>
          <p:cNvPr id="28" name="Picture 2" descr="Kết quả hình ảnh cho home png">
            <a:hlinkClick r:id="rId4" action="ppaction://hlinksldjump"/>
            <a:extLst>
              <a:ext uri="{FF2B5EF4-FFF2-40B4-BE49-F238E27FC236}">
                <a16:creationId xmlns:a16="http://schemas.microsoft.com/office/drawing/2014/main" id="{9B14B2D5-05D8-41C3-A4B2-A8F1F99B46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8680" y="217666"/>
            <a:ext cx="783592" cy="783592"/>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18">
            <a:extLst>
              <a:ext uri="{FF2B5EF4-FFF2-40B4-BE49-F238E27FC236}">
                <a16:creationId xmlns:a16="http://schemas.microsoft.com/office/drawing/2014/main" id="{BBA33060-1A07-4C85-982F-1E41E5B2D1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38" y="-510320"/>
            <a:ext cx="1997964" cy="2157801"/>
          </a:xfrm>
          <a:prstGeom prst="rect">
            <a:avLst/>
          </a:prstGeom>
        </p:spPr>
      </p:pic>
      <p:pic>
        <p:nvPicPr>
          <p:cNvPr id="30" name="图片 20">
            <a:extLst>
              <a:ext uri="{FF2B5EF4-FFF2-40B4-BE49-F238E27FC236}">
                <a16:creationId xmlns:a16="http://schemas.microsoft.com/office/drawing/2014/main" id="{B7360FA3-CAF9-4347-8794-805E7DA02E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spTree>
    <p:extLst>
      <p:ext uri="{BB962C8B-B14F-4D97-AF65-F5344CB8AC3E}">
        <p14:creationId xmlns:p14="http://schemas.microsoft.com/office/powerpoint/2010/main" val="351723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435">
                                          <p:stCondLst>
                                            <p:cond delay="0"/>
                                          </p:stCondLst>
                                        </p:cTn>
                                        <p:tgtEl>
                                          <p:spTgt spid="29"/>
                                        </p:tgtEl>
                                      </p:cBhvr>
                                    </p:animEffect>
                                    <p:anim calcmode="lin" valueType="num">
                                      <p:cBhvr>
                                        <p:cTn id="8" dur="1367"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9"/>
                                        </p:tgtEl>
                                        <p:attrNameLst>
                                          <p:attrName>ppt_y</p:attrName>
                                        </p:attrNameLst>
                                      </p:cBhvr>
                                      <p:tavLst>
                                        <p:tav tm="0" fmla="#ppt_y-sin(pi*$)/81">
                                          <p:val>
                                            <p:fltVal val="0"/>
                                          </p:val>
                                        </p:tav>
                                        <p:tav tm="100000">
                                          <p:val>
                                            <p:fltVal val="1"/>
                                          </p:val>
                                        </p:tav>
                                      </p:tavLst>
                                    </p:anim>
                                    <p:animScale>
                                      <p:cBhvr>
                                        <p:cTn id="13" dur="20">
                                          <p:stCondLst>
                                            <p:cond delay="487"/>
                                          </p:stCondLst>
                                        </p:cTn>
                                        <p:tgtEl>
                                          <p:spTgt spid="29"/>
                                        </p:tgtEl>
                                      </p:cBhvr>
                                      <p:to x="100000" y="60000"/>
                                    </p:animScale>
                                    <p:animScale>
                                      <p:cBhvr>
                                        <p:cTn id="14" dur="124" decel="50000">
                                          <p:stCondLst>
                                            <p:cond delay="507"/>
                                          </p:stCondLst>
                                        </p:cTn>
                                        <p:tgtEl>
                                          <p:spTgt spid="29"/>
                                        </p:tgtEl>
                                      </p:cBhvr>
                                      <p:to x="100000" y="100000"/>
                                    </p:animScale>
                                    <p:animScale>
                                      <p:cBhvr>
                                        <p:cTn id="15" dur="20">
                                          <p:stCondLst>
                                            <p:cond delay="984"/>
                                          </p:stCondLst>
                                        </p:cTn>
                                        <p:tgtEl>
                                          <p:spTgt spid="29"/>
                                        </p:tgtEl>
                                      </p:cBhvr>
                                      <p:to x="100000" y="80000"/>
                                    </p:animScale>
                                    <p:animScale>
                                      <p:cBhvr>
                                        <p:cTn id="16" dur="124" decel="50000">
                                          <p:stCondLst>
                                            <p:cond delay="1004"/>
                                          </p:stCondLst>
                                        </p:cTn>
                                        <p:tgtEl>
                                          <p:spTgt spid="29"/>
                                        </p:tgtEl>
                                      </p:cBhvr>
                                      <p:to x="100000" y="100000"/>
                                    </p:animScale>
                                    <p:animScale>
                                      <p:cBhvr>
                                        <p:cTn id="17" dur="20">
                                          <p:stCondLst>
                                            <p:cond delay="1231"/>
                                          </p:stCondLst>
                                        </p:cTn>
                                        <p:tgtEl>
                                          <p:spTgt spid="29"/>
                                        </p:tgtEl>
                                      </p:cBhvr>
                                      <p:to x="100000" y="90000"/>
                                    </p:animScale>
                                    <p:animScale>
                                      <p:cBhvr>
                                        <p:cTn id="18" dur="124" decel="50000">
                                          <p:stCondLst>
                                            <p:cond delay="1251"/>
                                          </p:stCondLst>
                                        </p:cTn>
                                        <p:tgtEl>
                                          <p:spTgt spid="29"/>
                                        </p:tgtEl>
                                      </p:cBhvr>
                                      <p:to x="100000" y="100000"/>
                                    </p:animScale>
                                    <p:animScale>
                                      <p:cBhvr>
                                        <p:cTn id="19" dur="20">
                                          <p:stCondLst>
                                            <p:cond delay="1356"/>
                                          </p:stCondLst>
                                        </p:cTn>
                                        <p:tgtEl>
                                          <p:spTgt spid="29"/>
                                        </p:tgtEl>
                                      </p:cBhvr>
                                      <p:to x="100000" y="95000"/>
                                    </p:animScale>
                                    <p:animScale>
                                      <p:cBhvr>
                                        <p:cTn id="20" dur="124" decel="50000">
                                          <p:stCondLst>
                                            <p:cond delay="1376"/>
                                          </p:stCondLst>
                                        </p:cTn>
                                        <p:tgtEl>
                                          <p:spTgt spid="29"/>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1" presetClass="entr" presetSubtype="0" fill="hold" grpId="0" nodeType="clickEffect">
                                  <p:stCondLst>
                                    <p:cond delay="0"/>
                                  </p:stCondLst>
                                  <p:childTnLst>
                                    <p:set>
                                      <p:cBhvr>
                                        <p:cTn id="29" dur="1000">
                                          <p:stCondLst>
                                            <p:cond delay="0"/>
                                          </p:stCondLst>
                                        </p:cTn>
                                        <p:tgtEl>
                                          <p:spTgt spid="7"/>
                                        </p:tgtEl>
                                        <p:attrNameLst>
                                          <p:attrName>style.visibility</p:attrName>
                                        </p:attrNameLst>
                                      </p:cBhvr>
                                      <p:to>
                                        <p:strVal val="visible"/>
                                      </p:to>
                                    </p:set>
                                  </p:childTnLst>
                                </p:cTn>
                              </p:par>
                            </p:childTnLst>
                          </p:cTn>
                        </p:par>
                        <p:par>
                          <p:cTn id="30" fill="hold">
                            <p:stCondLst>
                              <p:cond delay="1000"/>
                            </p:stCondLst>
                            <p:childTnLst>
                              <p:par>
                                <p:cTn id="31" presetID="11" presetClass="entr" presetSubtype="0" fill="hold" grpId="0" nodeType="afterEffect">
                                  <p:stCondLst>
                                    <p:cond delay="0"/>
                                  </p:stCondLst>
                                  <p:childTnLst>
                                    <p:set>
                                      <p:cBhvr>
                                        <p:cTn id="32" dur="1000">
                                          <p:stCondLst>
                                            <p:cond delay="0"/>
                                          </p:stCondLst>
                                        </p:cTn>
                                        <p:tgtEl>
                                          <p:spTgt spid="8"/>
                                        </p:tgtEl>
                                        <p:attrNameLst>
                                          <p:attrName>style.visibility</p:attrName>
                                        </p:attrNameLst>
                                      </p:cBhvr>
                                      <p:to>
                                        <p:strVal val="visible"/>
                                      </p:to>
                                    </p:set>
                                  </p:childTnLst>
                                </p:cTn>
                              </p:par>
                            </p:childTnLst>
                          </p:cTn>
                        </p:par>
                        <p:par>
                          <p:cTn id="33" fill="hold">
                            <p:stCondLst>
                              <p:cond delay="2000"/>
                            </p:stCondLst>
                            <p:childTnLst>
                              <p:par>
                                <p:cTn id="34" presetID="11" presetClass="entr" presetSubtype="0" fill="hold" grpId="0" nodeType="afterEffect">
                                  <p:stCondLst>
                                    <p:cond delay="0"/>
                                  </p:stCondLst>
                                  <p:childTnLst>
                                    <p:set>
                                      <p:cBhvr>
                                        <p:cTn id="35" dur="1000">
                                          <p:stCondLst>
                                            <p:cond delay="0"/>
                                          </p:stCondLst>
                                        </p:cTn>
                                        <p:tgtEl>
                                          <p:spTgt spid="9"/>
                                        </p:tgtEl>
                                        <p:attrNameLst>
                                          <p:attrName>style.visibility</p:attrName>
                                        </p:attrNameLst>
                                      </p:cBhvr>
                                      <p:to>
                                        <p:strVal val="visible"/>
                                      </p:to>
                                    </p:set>
                                  </p:childTnLst>
                                </p:cTn>
                              </p:par>
                            </p:childTnLst>
                          </p:cTn>
                        </p:par>
                        <p:par>
                          <p:cTn id="36" fill="hold">
                            <p:stCondLst>
                              <p:cond delay="3000"/>
                            </p:stCondLst>
                            <p:childTnLst>
                              <p:par>
                                <p:cTn id="37" presetID="11" presetClass="entr" presetSubtype="0" fill="hold" grpId="0" nodeType="afterEffect">
                                  <p:stCondLst>
                                    <p:cond delay="0"/>
                                  </p:stCondLst>
                                  <p:childTnLst>
                                    <p:set>
                                      <p:cBhvr>
                                        <p:cTn id="38" dur="1000">
                                          <p:stCondLst>
                                            <p:cond delay="0"/>
                                          </p:stCondLst>
                                        </p:cTn>
                                        <p:tgtEl>
                                          <p:spTgt spid="10"/>
                                        </p:tgtEl>
                                        <p:attrNameLst>
                                          <p:attrName>style.visibility</p:attrName>
                                        </p:attrNameLst>
                                      </p:cBhvr>
                                      <p:to>
                                        <p:strVal val="visible"/>
                                      </p:to>
                                    </p:set>
                                  </p:childTnLst>
                                </p:cTn>
                              </p:par>
                            </p:childTnLst>
                          </p:cTn>
                        </p:par>
                        <p:par>
                          <p:cTn id="39" fill="hold">
                            <p:stCondLst>
                              <p:cond delay="4000"/>
                            </p:stCondLst>
                            <p:childTnLst>
                              <p:par>
                                <p:cTn id="40" presetID="11" presetClass="entr" presetSubtype="0" fill="hold" grpId="0" nodeType="afterEffect">
                                  <p:stCondLst>
                                    <p:cond delay="0"/>
                                  </p:stCondLst>
                                  <p:childTnLst>
                                    <p:set>
                                      <p:cBhvr>
                                        <p:cTn id="41" dur="1000">
                                          <p:stCondLst>
                                            <p:cond delay="0"/>
                                          </p:stCondLst>
                                        </p:cTn>
                                        <p:tgtEl>
                                          <p:spTgt spid="11"/>
                                        </p:tgtEl>
                                        <p:attrNameLst>
                                          <p:attrName>style.visibility</p:attrName>
                                        </p:attrNameLst>
                                      </p:cBhvr>
                                      <p:to>
                                        <p:strVal val="visible"/>
                                      </p:to>
                                    </p:set>
                                  </p:childTnLst>
                                </p:cTn>
                              </p:par>
                            </p:childTnLst>
                          </p:cTn>
                        </p:par>
                        <p:par>
                          <p:cTn id="42" fill="hold">
                            <p:stCondLst>
                              <p:cond delay="5000"/>
                            </p:stCondLst>
                            <p:childTnLst>
                              <p:par>
                                <p:cTn id="43" presetID="11" presetClass="entr" presetSubtype="0" fill="hold" grpId="0" nodeType="afterEffect">
                                  <p:stCondLst>
                                    <p:cond delay="0"/>
                                  </p:stCondLst>
                                  <p:childTnLst>
                                    <p:set>
                                      <p:cBhvr>
                                        <p:cTn id="44" dur="1000">
                                          <p:stCondLst>
                                            <p:cond delay="0"/>
                                          </p:stCondLst>
                                        </p:cTn>
                                        <p:tgtEl>
                                          <p:spTgt spid="12"/>
                                        </p:tgtEl>
                                        <p:attrNameLst>
                                          <p:attrName>style.visibility</p:attrName>
                                        </p:attrNameLst>
                                      </p:cBhvr>
                                      <p:to>
                                        <p:strVal val="visible"/>
                                      </p:to>
                                    </p:set>
                                  </p:childTnLst>
                                </p:cTn>
                              </p:par>
                            </p:childTnLst>
                          </p:cTn>
                        </p:par>
                        <p:par>
                          <p:cTn id="45" fill="hold">
                            <p:stCondLst>
                              <p:cond delay="6000"/>
                            </p:stCondLst>
                            <p:childTnLst>
                              <p:par>
                                <p:cTn id="46" presetID="11" presetClass="entr" presetSubtype="0" fill="hold" grpId="0" nodeType="afterEffect">
                                  <p:stCondLst>
                                    <p:cond delay="0"/>
                                  </p:stCondLst>
                                  <p:childTnLst>
                                    <p:set>
                                      <p:cBhvr>
                                        <p:cTn id="47" dur="1000">
                                          <p:stCondLst>
                                            <p:cond delay="0"/>
                                          </p:stCondLst>
                                        </p:cTn>
                                        <p:tgtEl>
                                          <p:spTgt spid="13"/>
                                        </p:tgtEl>
                                        <p:attrNameLst>
                                          <p:attrName>style.visibility</p:attrName>
                                        </p:attrNameLst>
                                      </p:cBhvr>
                                      <p:to>
                                        <p:strVal val="visible"/>
                                      </p:to>
                                    </p:set>
                                  </p:childTnLst>
                                </p:cTn>
                              </p:par>
                            </p:childTnLst>
                          </p:cTn>
                        </p:par>
                        <p:par>
                          <p:cTn id="48" fill="hold">
                            <p:stCondLst>
                              <p:cond delay="7000"/>
                            </p:stCondLst>
                            <p:childTnLst>
                              <p:par>
                                <p:cTn id="49" presetID="11" presetClass="entr" presetSubtype="0" fill="hold" grpId="0" nodeType="afterEffect">
                                  <p:stCondLst>
                                    <p:cond delay="0"/>
                                  </p:stCondLst>
                                  <p:childTnLst>
                                    <p:set>
                                      <p:cBhvr>
                                        <p:cTn id="50" dur="1000">
                                          <p:stCondLst>
                                            <p:cond delay="0"/>
                                          </p:stCondLst>
                                        </p:cTn>
                                        <p:tgtEl>
                                          <p:spTgt spid="14"/>
                                        </p:tgtEl>
                                        <p:attrNameLst>
                                          <p:attrName>style.visibility</p:attrName>
                                        </p:attrNameLst>
                                      </p:cBhvr>
                                      <p:to>
                                        <p:strVal val="visible"/>
                                      </p:to>
                                    </p:set>
                                  </p:childTnLst>
                                </p:cTn>
                              </p:par>
                            </p:childTnLst>
                          </p:cTn>
                        </p:par>
                        <p:par>
                          <p:cTn id="51" fill="hold">
                            <p:stCondLst>
                              <p:cond delay="8000"/>
                            </p:stCondLst>
                            <p:childTnLst>
                              <p:par>
                                <p:cTn id="52" presetID="11" presetClass="entr" presetSubtype="0" fill="hold" grpId="0" nodeType="afterEffect">
                                  <p:stCondLst>
                                    <p:cond delay="0"/>
                                  </p:stCondLst>
                                  <p:childTnLst>
                                    <p:set>
                                      <p:cBhvr>
                                        <p:cTn id="53" dur="1000">
                                          <p:stCondLst>
                                            <p:cond delay="0"/>
                                          </p:stCondLst>
                                        </p:cTn>
                                        <p:tgtEl>
                                          <p:spTgt spid="15"/>
                                        </p:tgtEl>
                                        <p:attrNameLst>
                                          <p:attrName>style.visibility</p:attrName>
                                        </p:attrNameLst>
                                      </p:cBhvr>
                                      <p:to>
                                        <p:strVal val="visible"/>
                                      </p:to>
                                    </p:set>
                                  </p:childTnLst>
                                </p:cTn>
                              </p:par>
                            </p:childTnLst>
                          </p:cTn>
                        </p:par>
                        <p:par>
                          <p:cTn id="54" fill="hold">
                            <p:stCondLst>
                              <p:cond delay="9000"/>
                            </p:stCondLst>
                            <p:childTnLst>
                              <p:par>
                                <p:cTn id="55" presetID="11" presetClass="entr" presetSubtype="0" fill="hold" grpId="0" nodeType="afterEffect">
                                  <p:stCondLst>
                                    <p:cond delay="0"/>
                                  </p:stCondLst>
                                  <p:childTnLst>
                                    <p:set>
                                      <p:cBhvr>
                                        <p:cTn id="56" dur="1000">
                                          <p:stCondLst>
                                            <p:cond delay="0"/>
                                          </p:stCondLst>
                                        </p:cTn>
                                        <p:tgtEl>
                                          <p:spTgt spid="16"/>
                                        </p:tgtEl>
                                        <p:attrNameLst>
                                          <p:attrName>style.visibility</p:attrName>
                                        </p:attrNameLst>
                                      </p:cBhvr>
                                      <p:to>
                                        <p:strVal val="visible"/>
                                      </p:to>
                                    </p:set>
                                  </p:childTnLst>
                                </p:cTn>
                              </p:par>
                            </p:childTnLst>
                          </p:cTn>
                        </p:par>
                        <p:par>
                          <p:cTn id="57" fill="hold">
                            <p:stCondLst>
                              <p:cond delay="10000"/>
                            </p:stCondLst>
                            <p:childTnLst>
                              <p:par>
                                <p:cTn id="58" presetID="11" presetClass="entr" presetSubtype="0" fill="hold" grpId="0" nodeType="afterEffect">
                                  <p:stCondLst>
                                    <p:cond delay="0"/>
                                  </p:stCondLst>
                                  <p:childTnLst>
                                    <p:set>
                                      <p:cBhvr>
                                        <p:cTn id="59" dur="1000">
                                          <p:stCondLst>
                                            <p:cond delay="0"/>
                                          </p:stCondLst>
                                        </p:cTn>
                                        <p:tgtEl>
                                          <p:spTgt spid="17"/>
                                        </p:tgtEl>
                                        <p:attrNameLst>
                                          <p:attrName>style.visibility</p:attrName>
                                        </p:attrNameLst>
                                      </p:cBhvr>
                                      <p:to>
                                        <p:strVal val="visible"/>
                                      </p:to>
                                    </p:set>
                                  </p:childTnLst>
                                </p:cTn>
                              </p:par>
                            </p:childTnLst>
                          </p:cTn>
                        </p:par>
                        <p:par>
                          <p:cTn id="60" fill="hold">
                            <p:stCondLst>
                              <p:cond delay="11000"/>
                            </p:stCondLst>
                            <p:childTnLst>
                              <p:par>
                                <p:cTn id="61" presetID="11" presetClass="entr" presetSubtype="0" fill="hold" grpId="0" nodeType="afterEffect">
                                  <p:stCondLst>
                                    <p:cond delay="0"/>
                                  </p:stCondLst>
                                  <p:childTnLst>
                                    <p:set>
                                      <p:cBhvr>
                                        <p:cTn id="62" dur="1000">
                                          <p:stCondLst>
                                            <p:cond delay="0"/>
                                          </p:stCondLst>
                                        </p:cTn>
                                        <p:tgtEl>
                                          <p:spTgt spid="18"/>
                                        </p:tgtEl>
                                        <p:attrNameLst>
                                          <p:attrName>style.visibility</p:attrName>
                                        </p:attrNameLst>
                                      </p:cBhvr>
                                      <p:to>
                                        <p:strVal val="visible"/>
                                      </p:to>
                                    </p:set>
                                  </p:childTnLst>
                                </p:cTn>
                              </p:par>
                            </p:childTnLst>
                          </p:cTn>
                        </p:par>
                        <p:par>
                          <p:cTn id="63" fill="hold">
                            <p:stCondLst>
                              <p:cond delay="12000"/>
                            </p:stCondLst>
                            <p:childTnLst>
                              <p:par>
                                <p:cTn id="64" presetID="11" presetClass="entr" presetSubtype="0" fill="hold" grpId="0" nodeType="afterEffect">
                                  <p:stCondLst>
                                    <p:cond delay="0"/>
                                  </p:stCondLst>
                                  <p:childTnLst>
                                    <p:set>
                                      <p:cBhvr>
                                        <p:cTn id="65" dur="1000">
                                          <p:stCondLst>
                                            <p:cond delay="0"/>
                                          </p:stCondLst>
                                        </p:cTn>
                                        <p:tgtEl>
                                          <p:spTgt spid="19"/>
                                        </p:tgtEl>
                                        <p:attrNameLst>
                                          <p:attrName>style.visibility</p:attrName>
                                        </p:attrNameLst>
                                      </p:cBhvr>
                                      <p:to>
                                        <p:strVal val="visible"/>
                                      </p:to>
                                    </p:set>
                                  </p:childTnLst>
                                </p:cTn>
                              </p:par>
                            </p:childTnLst>
                          </p:cTn>
                        </p:par>
                        <p:par>
                          <p:cTn id="66" fill="hold">
                            <p:stCondLst>
                              <p:cond delay="13000"/>
                            </p:stCondLst>
                            <p:childTnLst>
                              <p:par>
                                <p:cTn id="67" presetID="11" presetClass="entr" presetSubtype="0" fill="hold" grpId="0" nodeType="afterEffect">
                                  <p:stCondLst>
                                    <p:cond delay="0"/>
                                  </p:stCondLst>
                                  <p:childTnLst>
                                    <p:set>
                                      <p:cBhvr>
                                        <p:cTn id="68" dur="1000">
                                          <p:stCondLst>
                                            <p:cond delay="0"/>
                                          </p:stCondLst>
                                        </p:cTn>
                                        <p:tgtEl>
                                          <p:spTgt spid="20"/>
                                        </p:tgtEl>
                                        <p:attrNameLst>
                                          <p:attrName>style.visibility</p:attrName>
                                        </p:attrNameLst>
                                      </p:cBhvr>
                                      <p:to>
                                        <p:strVal val="visible"/>
                                      </p:to>
                                    </p:set>
                                  </p:childTnLst>
                                </p:cTn>
                              </p:par>
                            </p:childTnLst>
                          </p:cTn>
                        </p:par>
                        <p:par>
                          <p:cTn id="69" fill="hold">
                            <p:stCondLst>
                              <p:cond delay="14000"/>
                            </p:stCondLst>
                            <p:childTnLst>
                              <p:par>
                                <p:cTn id="70" presetID="11" presetClass="entr" presetSubtype="0" fill="hold" grpId="0" nodeType="afterEffect">
                                  <p:stCondLst>
                                    <p:cond delay="0"/>
                                  </p:stCondLst>
                                  <p:childTnLst>
                                    <p:set>
                                      <p:cBhvr>
                                        <p:cTn id="71" dur="1000">
                                          <p:stCondLst>
                                            <p:cond delay="0"/>
                                          </p:stCondLst>
                                        </p:cTn>
                                        <p:tgtEl>
                                          <p:spTgt spid="21"/>
                                        </p:tgtEl>
                                        <p:attrNameLst>
                                          <p:attrName>style.visibility</p:attrName>
                                        </p:attrNameLst>
                                      </p:cBhvr>
                                      <p:to>
                                        <p:strVal val="visible"/>
                                      </p:to>
                                    </p:set>
                                  </p:childTnLst>
                                </p:cTn>
                              </p:par>
                            </p:childTnLst>
                          </p:cTn>
                        </p:par>
                        <p:par>
                          <p:cTn id="72" fill="hold">
                            <p:stCondLst>
                              <p:cond delay="15000"/>
                            </p:stCondLst>
                            <p:childTnLst>
                              <p:par>
                                <p:cTn id="73" presetID="11" presetClass="entr" presetSubtype="0" fill="hold" grpId="0" nodeType="afterEffect">
                                  <p:stCondLst>
                                    <p:cond delay="0"/>
                                  </p:stCondLst>
                                  <p:childTnLst>
                                    <p:set>
                                      <p:cBhvr>
                                        <p:cTn id="74" dur="1000">
                                          <p:stCondLst>
                                            <p:cond delay="0"/>
                                          </p:stCondLst>
                                        </p:cTn>
                                        <p:tgtEl>
                                          <p:spTgt spid="22"/>
                                        </p:tgtEl>
                                        <p:attrNameLst>
                                          <p:attrName>style.visibility</p:attrName>
                                        </p:attrNameLst>
                                      </p:cBhvr>
                                      <p:to>
                                        <p:strVal val="visible"/>
                                      </p:to>
                                    </p:set>
                                  </p:childTnLst>
                                </p:cTn>
                              </p:par>
                            </p:childTnLst>
                          </p:cTn>
                        </p:par>
                        <p:par>
                          <p:cTn id="75" fill="hold">
                            <p:stCondLst>
                              <p:cond delay="16000"/>
                            </p:stCondLst>
                            <p:childTnLst>
                              <p:par>
                                <p:cTn id="76" presetID="11" presetClass="entr" presetSubtype="0" fill="hold" grpId="0" nodeType="afterEffect">
                                  <p:stCondLst>
                                    <p:cond delay="0"/>
                                  </p:stCondLst>
                                  <p:childTnLst>
                                    <p:set>
                                      <p:cBhvr>
                                        <p:cTn id="77" dur="1000">
                                          <p:stCondLst>
                                            <p:cond delay="0"/>
                                          </p:stCondLst>
                                        </p:cTn>
                                        <p:tgtEl>
                                          <p:spTgt spid="23"/>
                                        </p:tgtEl>
                                        <p:attrNameLst>
                                          <p:attrName>style.visibility</p:attrName>
                                        </p:attrNameLst>
                                      </p:cBhvr>
                                      <p:to>
                                        <p:strVal val="visible"/>
                                      </p:to>
                                    </p:set>
                                  </p:childTnLst>
                                </p:cTn>
                              </p:par>
                            </p:childTnLst>
                          </p:cTn>
                        </p:par>
                        <p:par>
                          <p:cTn id="78" fill="hold">
                            <p:stCondLst>
                              <p:cond delay="17000"/>
                            </p:stCondLst>
                            <p:childTnLst>
                              <p:par>
                                <p:cTn id="79" presetID="11" presetClass="entr" presetSubtype="0" fill="hold" grpId="0" nodeType="afterEffect">
                                  <p:stCondLst>
                                    <p:cond delay="0"/>
                                  </p:stCondLst>
                                  <p:childTnLst>
                                    <p:set>
                                      <p:cBhvr>
                                        <p:cTn id="80" dur="1000">
                                          <p:stCondLst>
                                            <p:cond delay="0"/>
                                          </p:stCondLst>
                                        </p:cTn>
                                        <p:tgtEl>
                                          <p:spTgt spid="24"/>
                                        </p:tgtEl>
                                        <p:attrNameLst>
                                          <p:attrName>style.visibility</p:attrName>
                                        </p:attrNameLst>
                                      </p:cBhvr>
                                      <p:to>
                                        <p:strVal val="visible"/>
                                      </p:to>
                                    </p:set>
                                  </p:childTnLst>
                                </p:cTn>
                              </p:par>
                            </p:childTnLst>
                          </p:cTn>
                        </p:par>
                        <p:par>
                          <p:cTn id="81" fill="hold">
                            <p:stCondLst>
                              <p:cond delay="18000"/>
                            </p:stCondLst>
                            <p:childTnLst>
                              <p:par>
                                <p:cTn id="82" presetID="11" presetClass="entr" presetSubtype="0" fill="hold" grpId="0" nodeType="afterEffect">
                                  <p:stCondLst>
                                    <p:cond delay="0"/>
                                  </p:stCondLst>
                                  <p:childTnLst>
                                    <p:set>
                                      <p:cBhvr>
                                        <p:cTn id="83" dur="1000">
                                          <p:stCondLst>
                                            <p:cond delay="0"/>
                                          </p:stCondLst>
                                        </p:cTn>
                                        <p:tgtEl>
                                          <p:spTgt spid="25"/>
                                        </p:tgtEl>
                                        <p:attrNameLst>
                                          <p:attrName>style.visibility</p:attrName>
                                        </p:attrNameLst>
                                      </p:cBhvr>
                                      <p:to>
                                        <p:strVal val="visible"/>
                                      </p:to>
                                    </p:set>
                                  </p:childTnLst>
                                </p:cTn>
                              </p:par>
                            </p:childTnLst>
                          </p:cTn>
                        </p:par>
                        <p:par>
                          <p:cTn id="84" fill="hold">
                            <p:stCondLst>
                              <p:cond delay="19000"/>
                            </p:stCondLst>
                            <p:childTnLst>
                              <p:par>
                                <p:cTn id="85" presetID="11" presetClass="entr" presetSubtype="0" fill="hold" grpId="0" nodeType="afterEffect">
                                  <p:stCondLst>
                                    <p:cond delay="0"/>
                                  </p:stCondLst>
                                  <p:childTnLst>
                                    <p:set>
                                      <p:cBhvr>
                                        <p:cTn id="86" dur="1000">
                                          <p:stCondLst>
                                            <p:cond delay="0"/>
                                          </p:stCondLst>
                                        </p:cTn>
                                        <p:tgtEl>
                                          <p:spTgt spid="26"/>
                                        </p:tgtEl>
                                        <p:attrNameLst>
                                          <p:attrName>style.visibility</p:attrName>
                                        </p:attrNameLst>
                                      </p:cBhvr>
                                      <p:to>
                                        <p:strVal val="visible"/>
                                      </p:to>
                                    </p:set>
                                  </p:childTnLst>
                                </p:cTn>
                              </p:par>
                            </p:childTnLst>
                          </p:cTn>
                        </p:par>
                        <p:par>
                          <p:cTn id="87" fill="hold">
                            <p:stCondLst>
                              <p:cond delay="20000"/>
                            </p:stCondLst>
                            <p:childTnLst>
                              <p:par>
                                <p:cTn id="88" presetID="11" presetClass="entr" presetSubtype="0" fill="hold" grpId="0" nodeType="afterEffect">
                                  <p:stCondLst>
                                    <p:cond delay="0"/>
                                  </p:stCondLst>
                                  <p:childTnLst>
                                    <p:set>
                                      <p:cBhvr>
                                        <p:cTn id="89"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childTnLst>
                          </p:cTn>
                        </p:par>
                        <p:par>
                          <p:cTn id="90" fill="hold">
                            <p:stCondLst>
                              <p:cond delay="21000"/>
                            </p:stCondLst>
                            <p:childTnLst>
                              <p:par>
                                <p:cTn id="91" presetID="24" presetClass="emph" presetSubtype="0" fill="hold" grpId="0" nodeType="afterEffect">
                                  <p:stCondLst>
                                    <p:cond delay="0"/>
                                  </p:stCondLst>
                                  <p:childTnLst>
                                    <p:animClr clrSpc="hsl" dir="cw">
                                      <p:cBhvr override="childStyle">
                                        <p:cTn id="92" dur="500" fill="hold"/>
                                        <p:tgtEl>
                                          <p:spTgt spid="3"/>
                                        </p:tgtEl>
                                        <p:attrNameLst>
                                          <p:attrName>style.color</p:attrName>
                                        </p:attrNameLst>
                                      </p:cBhvr>
                                      <p:by>
                                        <p:hsl h="0" s="-12549" l="-25098"/>
                                      </p:by>
                                    </p:animClr>
                                    <p:animClr clrSpc="hsl" dir="cw">
                                      <p:cBhvr>
                                        <p:cTn id="93" dur="500" fill="hold"/>
                                        <p:tgtEl>
                                          <p:spTgt spid="3"/>
                                        </p:tgtEl>
                                        <p:attrNameLst>
                                          <p:attrName>fillcolor</p:attrName>
                                        </p:attrNameLst>
                                      </p:cBhvr>
                                      <p:by>
                                        <p:hsl h="0" s="-12549" l="-25098"/>
                                      </p:by>
                                    </p:animClr>
                                    <p:animClr clrSpc="hsl" dir="cw">
                                      <p:cBhvr>
                                        <p:cTn id="94" dur="500" fill="hold"/>
                                        <p:tgtEl>
                                          <p:spTgt spid="3"/>
                                        </p:tgtEl>
                                        <p:attrNameLst>
                                          <p:attrName>stroke.color</p:attrName>
                                        </p:attrNameLst>
                                      </p:cBhvr>
                                      <p:by>
                                        <p:hsl h="0" s="-12549" l="-25098"/>
                                      </p:by>
                                    </p:animClr>
                                    <p:set>
                                      <p:cBhvr>
                                        <p:cTn id="95"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4"/>
                                        </p:tgtEl>
                                      </p:cBhvr>
                                    </p:animEffect>
                                    <p:animScale>
                                      <p:cBhvr>
                                        <p:cTn id="101" dur="250" autoRev="1" fill="hold"/>
                                        <p:tgtEl>
                                          <p:spTgt spid="4"/>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26" presetClass="emph" presetSubtype="0" fill="hold" grpId="0" nodeType="clickEffect">
                                  <p:stCondLst>
                                    <p:cond delay="0"/>
                                  </p:stCondLst>
                                  <p:childTnLst>
                                    <p:animEffect transition="out" filter="fade">
                                      <p:cBhvr>
                                        <p:cTn id="106" dur="500" tmFilter="0, 0; .2, .5; .8, .5; 1, 0"/>
                                        <p:tgtEl>
                                          <p:spTgt spid="5"/>
                                        </p:tgtEl>
                                      </p:cBhvr>
                                    </p:animEffect>
                                    <p:animScale>
                                      <p:cBhvr>
                                        <p:cTn id="107" dur="250" autoRev="1" fill="hold"/>
                                        <p:tgtEl>
                                          <p:spTgt spid="5"/>
                                        </p:tgtEl>
                                      </p:cBhvr>
                                      <p:by x="105000" y="105000"/>
                                    </p:animScale>
                                  </p:childTnLst>
                                  <p:subTnLst>
                                    <p:audio>
                                      <p:cMediaNode>
                                        <p:cTn display="0" masterRel="sameClick">
                                          <p:stCondLst>
                                            <p:cond evt="begin" delay="0">
                                              <p:tn val="10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6"/>
                    </p:tgtEl>
                  </p:cond>
                </p:stCondLst>
                <p:endSync evt="end" delay="0">
                  <p:rtn val="all"/>
                </p:endSync>
                <p:childTnLst>
                  <p:par>
                    <p:cTn id="109" fill="hold">
                      <p:stCondLst>
                        <p:cond delay="0"/>
                      </p:stCondLst>
                      <p:childTnLst>
                        <p:par>
                          <p:cTn id="110" fill="hold">
                            <p:stCondLst>
                              <p:cond delay="0"/>
                            </p:stCondLst>
                            <p:childTnLst>
                              <p:par>
                                <p:cTn id="111" presetID="26" presetClass="emph" presetSubtype="0" fill="hold" grpId="0" nodeType="clickEffect">
                                  <p:stCondLst>
                                    <p:cond delay="0"/>
                                  </p:stCondLst>
                                  <p:childTnLst>
                                    <p:animEffect transition="out" filter="fade">
                                      <p:cBhvr>
                                        <p:cTn id="112" dur="500" tmFilter="0, 0; .2, .5; .8, .5; 1, 0"/>
                                        <p:tgtEl>
                                          <p:spTgt spid="6"/>
                                        </p:tgtEl>
                                      </p:cBhvr>
                                    </p:animEffect>
                                    <p:animScale>
                                      <p:cBhvr>
                                        <p:cTn id="113" dur="250" autoRev="1" fill="hold"/>
                                        <p:tgtEl>
                                          <p:spTgt spid="6"/>
                                        </p:tgtEl>
                                      </p:cBhvr>
                                      <p:by x="105000" y="105000"/>
                                    </p:animScale>
                                  </p:childTnLst>
                                  <p:subTnLst>
                                    <p:audio>
                                      <p:cMediaNode>
                                        <p:cTn display="0" masterRel="sameClick">
                                          <p:stCondLst>
                                            <p:cond evt="begin" delay="0">
                                              <p:tn val="1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DAF70-011C-4D5F-A940-76B3082723C3}"/>
              </a:ext>
            </a:extLst>
          </p:cNvPr>
          <p:cNvSpPr/>
          <p:nvPr/>
        </p:nvSpPr>
        <p:spPr>
          <a:xfrm>
            <a:off x="1058600" y="1151922"/>
            <a:ext cx="9763775" cy="188864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457109">
              <a:defRPr/>
            </a:pPr>
            <a:r>
              <a:rPr lang="vi-VN" sz="3599" dirty="0">
                <a:solidFill>
                  <a:srgbClr val="FF0000"/>
                </a:solidFill>
                <a:latin typeface="#9Slide03 Arima Madurai" panose="00000500000000000000" pitchFamily="2" charset="0"/>
                <a:cs typeface="#9Slide03 Arima Madurai" panose="00000500000000000000" pitchFamily="2" charset="0"/>
              </a:rPr>
              <a:t>Sau đêm 9/3/1945, Đảng ta xác định kẻ thù chính của nhân dân ta là?</a:t>
            </a:r>
          </a:p>
        </p:txBody>
      </p:sp>
      <p:sp>
        <p:nvSpPr>
          <p:cNvPr id="3" name="A">
            <a:extLst>
              <a:ext uri="{FF2B5EF4-FFF2-40B4-BE49-F238E27FC236}">
                <a16:creationId xmlns:a16="http://schemas.microsoft.com/office/drawing/2014/main" id="{24F52D94-0F0B-4A4A-9506-6C6276B857CB}"/>
              </a:ext>
            </a:extLst>
          </p:cNvPr>
          <p:cNvSpPr/>
          <p:nvPr/>
        </p:nvSpPr>
        <p:spPr>
          <a:xfrm flipH="1">
            <a:off x="6134012" y="3643633"/>
            <a:ext cx="4342393" cy="79447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457109">
              <a:defRPr/>
            </a:pPr>
            <a:r>
              <a:rPr lang="en-US" sz="3199" dirty="0" err="1">
                <a:solidFill>
                  <a:srgbClr val="00AF92">
                    <a:lumMod val="50000"/>
                  </a:srgbClr>
                </a:solidFill>
                <a:latin typeface="Baskerville Old Face" panose="02020602080505020303" pitchFamily="18" charset="0"/>
              </a:rPr>
              <a:t>Phát</a:t>
            </a:r>
            <a:r>
              <a:rPr lang="en-US" sz="3199" dirty="0">
                <a:solidFill>
                  <a:srgbClr val="00AF92">
                    <a:lumMod val="50000"/>
                  </a:srgbClr>
                </a:solidFill>
                <a:latin typeface="Baskerville Old Face" panose="02020602080505020303" pitchFamily="18" charset="0"/>
              </a:rPr>
              <a:t> </a:t>
            </a:r>
            <a:r>
              <a:rPr lang="en-US" sz="3199" dirty="0" err="1">
                <a:solidFill>
                  <a:srgbClr val="00AF92">
                    <a:lumMod val="50000"/>
                  </a:srgbClr>
                </a:solidFill>
                <a:latin typeface="Baskerville Old Face" panose="02020602080505020303" pitchFamily="18" charset="0"/>
              </a:rPr>
              <a:t>xít</a:t>
            </a:r>
            <a:r>
              <a:rPr lang="en-US" sz="3199" dirty="0">
                <a:solidFill>
                  <a:srgbClr val="00AF92">
                    <a:lumMod val="50000"/>
                  </a:srgbClr>
                </a:solidFill>
                <a:latin typeface="Baskerville Old Face" panose="02020602080505020303" pitchFamily="18" charset="0"/>
              </a:rPr>
              <a:t> </a:t>
            </a:r>
            <a:r>
              <a:rPr lang="en-US" sz="3199" dirty="0" err="1">
                <a:solidFill>
                  <a:srgbClr val="00AF92">
                    <a:lumMod val="50000"/>
                  </a:srgbClr>
                </a:solidFill>
                <a:latin typeface="Baskerville Old Face" panose="02020602080505020303" pitchFamily="18" charset="0"/>
              </a:rPr>
              <a:t>Nhật</a:t>
            </a:r>
            <a:endParaRPr lang="vi-VN" sz="3199" dirty="0">
              <a:solidFill>
                <a:srgbClr val="00AF92">
                  <a:lumMod val="50000"/>
                </a:srgbClr>
              </a:solidFill>
              <a:latin typeface="Arial" panose="020B0604020202020204" pitchFamily="34" charset="0"/>
            </a:endParaRPr>
          </a:p>
        </p:txBody>
      </p:sp>
      <p:sp>
        <p:nvSpPr>
          <p:cNvPr id="4" name="B">
            <a:extLst>
              <a:ext uri="{FF2B5EF4-FFF2-40B4-BE49-F238E27FC236}">
                <a16:creationId xmlns:a16="http://schemas.microsoft.com/office/drawing/2014/main" id="{1D5B5364-05C2-44D0-8E93-75C081CFFB3A}"/>
              </a:ext>
            </a:extLst>
          </p:cNvPr>
          <p:cNvSpPr/>
          <p:nvPr/>
        </p:nvSpPr>
        <p:spPr>
          <a:xfrm>
            <a:off x="1799098" y="3643633"/>
            <a:ext cx="4342393" cy="79447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457109">
              <a:defRPr/>
            </a:pPr>
            <a:r>
              <a:rPr lang="en-US" sz="3199" dirty="0" err="1">
                <a:solidFill>
                  <a:srgbClr val="00AF92">
                    <a:lumMod val="50000"/>
                  </a:srgbClr>
                </a:solidFill>
                <a:latin typeface="Baskerville Old Face" panose="02020602080505020303" pitchFamily="18" charset="0"/>
              </a:rPr>
              <a:t>Phát</a:t>
            </a:r>
            <a:r>
              <a:rPr lang="en-US" sz="3199" dirty="0">
                <a:solidFill>
                  <a:srgbClr val="00AF92">
                    <a:lumMod val="50000"/>
                  </a:srgbClr>
                </a:solidFill>
                <a:latin typeface="Baskerville Old Face" panose="02020602080505020303" pitchFamily="18" charset="0"/>
              </a:rPr>
              <a:t> </a:t>
            </a:r>
            <a:r>
              <a:rPr lang="en-US" sz="3199" dirty="0" err="1">
                <a:solidFill>
                  <a:srgbClr val="00AF92">
                    <a:lumMod val="50000"/>
                  </a:srgbClr>
                </a:solidFill>
                <a:latin typeface="Baskerville Old Face" panose="02020602080505020303" pitchFamily="18" charset="0"/>
              </a:rPr>
              <a:t>xít</a:t>
            </a:r>
            <a:r>
              <a:rPr lang="en-US" sz="3199" dirty="0">
                <a:solidFill>
                  <a:srgbClr val="00AF92">
                    <a:lumMod val="50000"/>
                  </a:srgbClr>
                </a:solidFill>
                <a:latin typeface="Baskerville Old Face" panose="02020602080505020303" pitchFamily="18" charset="0"/>
              </a:rPr>
              <a:t> </a:t>
            </a:r>
            <a:r>
              <a:rPr lang="en-US" sz="3199" dirty="0" err="1">
                <a:solidFill>
                  <a:srgbClr val="00AF92">
                    <a:lumMod val="50000"/>
                  </a:srgbClr>
                </a:solidFill>
                <a:latin typeface="Baskerville Old Face" panose="02020602080505020303" pitchFamily="18" charset="0"/>
              </a:rPr>
              <a:t>Đức</a:t>
            </a:r>
            <a:endParaRPr lang="vi-VN" sz="3199" dirty="0">
              <a:solidFill>
                <a:srgbClr val="00AF92">
                  <a:lumMod val="50000"/>
                </a:srgbClr>
              </a:solidFill>
            </a:endParaRPr>
          </a:p>
        </p:txBody>
      </p:sp>
      <p:sp>
        <p:nvSpPr>
          <p:cNvPr id="5" name="C">
            <a:extLst>
              <a:ext uri="{FF2B5EF4-FFF2-40B4-BE49-F238E27FC236}">
                <a16:creationId xmlns:a16="http://schemas.microsoft.com/office/drawing/2014/main" id="{1ED4A14C-3F68-4632-805D-0407D498A248}"/>
              </a:ext>
            </a:extLst>
          </p:cNvPr>
          <p:cNvSpPr/>
          <p:nvPr/>
        </p:nvSpPr>
        <p:spPr>
          <a:xfrm flipH="1">
            <a:off x="6134013" y="4793391"/>
            <a:ext cx="4338087" cy="79447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457109">
              <a:defRPr/>
            </a:pPr>
            <a:r>
              <a:rPr lang="en-US" sz="3199" dirty="0" err="1">
                <a:solidFill>
                  <a:srgbClr val="00AF92">
                    <a:lumMod val="50000"/>
                  </a:srgbClr>
                </a:solidFill>
                <a:latin typeface="Baskerville Old Face" panose="02020602080505020303" pitchFamily="18" charset="0"/>
              </a:rPr>
              <a:t>Mỹ</a:t>
            </a:r>
            <a:endParaRPr lang="vi-VN" sz="3199" dirty="0">
              <a:solidFill>
                <a:srgbClr val="00AF92">
                  <a:lumMod val="50000"/>
                </a:srgbClr>
              </a:solidFill>
              <a:latin typeface="Arial" panose="020B0604020202020204" pitchFamily="34" charset="0"/>
            </a:endParaRPr>
          </a:p>
        </p:txBody>
      </p:sp>
      <p:sp>
        <p:nvSpPr>
          <p:cNvPr id="6" name="D">
            <a:extLst>
              <a:ext uri="{FF2B5EF4-FFF2-40B4-BE49-F238E27FC236}">
                <a16:creationId xmlns:a16="http://schemas.microsoft.com/office/drawing/2014/main" id="{0BD3E8E2-E46E-49F7-815D-7CB14329F442}"/>
              </a:ext>
            </a:extLst>
          </p:cNvPr>
          <p:cNvSpPr/>
          <p:nvPr/>
        </p:nvSpPr>
        <p:spPr>
          <a:xfrm>
            <a:off x="1795926" y="4793391"/>
            <a:ext cx="4338087" cy="79447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defTabSz="457109">
              <a:defRPr/>
            </a:pPr>
            <a:r>
              <a:rPr lang="en-US" sz="3199" dirty="0" err="1">
                <a:solidFill>
                  <a:srgbClr val="00AF92">
                    <a:lumMod val="50000"/>
                  </a:srgbClr>
                </a:solidFill>
                <a:latin typeface="Baskerville Old Face" panose="02020602080505020303" pitchFamily="18" charset="0"/>
              </a:rPr>
              <a:t>Pháp</a:t>
            </a:r>
            <a:endParaRPr lang="vi-VN" sz="3199" dirty="0">
              <a:solidFill>
                <a:srgbClr val="00AF92">
                  <a:lumMod val="50000"/>
                </a:srgbClr>
              </a:solidFill>
              <a:latin typeface="Arial" panose="020B0604020202020204" pitchFamily="34" charset="0"/>
            </a:endParaRPr>
          </a:p>
        </p:txBody>
      </p:sp>
      <p:sp>
        <p:nvSpPr>
          <p:cNvPr id="7" name="Rounded Rectangle 15">
            <a:extLst>
              <a:ext uri="{FF2B5EF4-FFF2-40B4-BE49-F238E27FC236}">
                <a16:creationId xmlns:a16="http://schemas.microsoft.com/office/drawing/2014/main" id="{F9CE16A2-B7D3-4208-988A-7E2469F0A62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20</a:t>
            </a:r>
          </a:p>
        </p:txBody>
      </p:sp>
      <p:sp>
        <p:nvSpPr>
          <p:cNvPr id="8" name="Rounded Rectangle 16">
            <a:extLst>
              <a:ext uri="{FF2B5EF4-FFF2-40B4-BE49-F238E27FC236}">
                <a16:creationId xmlns:a16="http://schemas.microsoft.com/office/drawing/2014/main" id="{3738D887-777F-479A-BA11-9DBD49E3DA9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19</a:t>
            </a:r>
          </a:p>
        </p:txBody>
      </p:sp>
      <p:sp>
        <p:nvSpPr>
          <p:cNvPr id="9" name="Rounded Rectangle 17">
            <a:extLst>
              <a:ext uri="{FF2B5EF4-FFF2-40B4-BE49-F238E27FC236}">
                <a16:creationId xmlns:a16="http://schemas.microsoft.com/office/drawing/2014/main" id="{A47B0FFC-0BF9-4ADD-B479-985BBA1A7D3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18</a:t>
            </a:r>
          </a:p>
        </p:txBody>
      </p:sp>
      <p:sp>
        <p:nvSpPr>
          <p:cNvPr id="10" name="Rounded Rectangle 18">
            <a:extLst>
              <a:ext uri="{FF2B5EF4-FFF2-40B4-BE49-F238E27FC236}">
                <a16:creationId xmlns:a16="http://schemas.microsoft.com/office/drawing/2014/main" id="{5EBB4859-D66A-44C3-9A01-7C9083755252}"/>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17</a:t>
            </a:r>
          </a:p>
        </p:txBody>
      </p:sp>
      <p:sp>
        <p:nvSpPr>
          <p:cNvPr id="11" name="Rounded Rectangle 19">
            <a:extLst>
              <a:ext uri="{FF2B5EF4-FFF2-40B4-BE49-F238E27FC236}">
                <a16:creationId xmlns:a16="http://schemas.microsoft.com/office/drawing/2014/main" id="{942C8E1C-5E8D-4F9E-ADC8-3E8DD5F3723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16</a:t>
            </a:r>
          </a:p>
        </p:txBody>
      </p:sp>
      <p:sp>
        <p:nvSpPr>
          <p:cNvPr id="12" name="Rounded Rectangle 20">
            <a:extLst>
              <a:ext uri="{FF2B5EF4-FFF2-40B4-BE49-F238E27FC236}">
                <a16:creationId xmlns:a16="http://schemas.microsoft.com/office/drawing/2014/main" id="{9175C0FE-EA49-414B-9A4D-75DF4909B8BF}"/>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15</a:t>
            </a:r>
          </a:p>
        </p:txBody>
      </p:sp>
      <p:sp>
        <p:nvSpPr>
          <p:cNvPr id="13" name="Rounded Rectangle 21">
            <a:extLst>
              <a:ext uri="{FF2B5EF4-FFF2-40B4-BE49-F238E27FC236}">
                <a16:creationId xmlns:a16="http://schemas.microsoft.com/office/drawing/2014/main" id="{25607475-E3AA-4B98-AFDF-1060F3AF5C0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14</a:t>
            </a:r>
          </a:p>
        </p:txBody>
      </p:sp>
      <p:sp>
        <p:nvSpPr>
          <p:cNvPr id="14" name="Rounded Rectangle 22">
            <a:extLst>
              <a:ext uri="{FF2B5EF4-FFF2-40B4-BE49-F238E27FC236}">
                <a16:creationId xmlns:a16="http://schemas.microsoft.com/office/drawing/2014/main" id="{3F05E12C-4ACC-40B9-ACF1-ACA3E76C8209}"/>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13</a:t>
            </a:r>
          </a:p>
        </p:txBody>
      </p:sp>
      <p:sp>
        <p:nvSpPr>
          <p:cNvPr id="15" name="Rounded Rectangle 23">
            <a:extLst>
              <a:ext uri="{FF2B5EF4-FFF2-40B4-BE49-F238E27FC236}">
                <a16:creationId xmlns:a16="http://schemas.microsoft.com/office/drawing/2014/main" id="{C5D8280F-EC60-441F-AA32-C64E8B5BEE4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12</a:t>
            </a:r>
          </a:p>
        </p:txBody>
      </p:sp>
      <p:sp>
        <p:nvSpPr>
          <p:cNvPr id="16" name="Rounded Rectangle 24">
            <a:extLst>
              <a:ext uri="{FF2B5EF4-FFF2-40B4-BE49-F238E27FC236}">
                <a16:creationId xmlns:a16="http://schemas.microsoft.com/office/drawing/2014/main" id="{EAE9B027-4553-40BF-94D5-A23CE16CE3C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11</a:t>
            </a:r>
          </a:p>
        </p:txBody>
      </p:sp>
      <p:sp>
        <p:nvSpPr>
          <p:cNvPr id="17" name="Rounded Rectangle 25">
            <a:extLst>
              <a:ext uri="{FF2B5EF4-FFF2-40B4-BE49-F238E27FC236}">
                <a16:creationId xmlns:a16="http://schemas.microsoft.com/office/drawing/2014/main" id="{50661144-4E88-400B-A06B-C2F99DAA409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10</a:t>
            </a:r>
          </a:p>
        </p:txBody>
      </p:sp>
      <p:sp>
        <p:nvSpPr>
          <p:cNvPr id="18" name="Rounded Rectangle 26">
            <a:extLst>
              <a:ext uri="{FF2B5EF4-FFF2-40B4-BE49-F238E27FC236}">
                <a16:creationId xmlns:a16="http://schemas.microsoft.com/office/drawing/2014/main" id="{1898B133-FCD7-441B-B4F2-9F2A609B559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09</a:t>
            </a:r>
          </a:p>
        </p:txBody>
      </p:sp>
      <p:sp>
        <p:nvSpPr>
          <p:cNvPr id="19" name="Rounded Rectangle 27">
            <a:extLst>
              <a:ext uri="{FF2B5EF4-FFF2-40B4-BE49-F238E27FC236}">
                <a16:creationId xmlns:a16="http://schemas.microsoft.com/office/drawing/2014/main" id="{F105F1EF-E0E7-4EA8-89E6-45864D9BD652}"/>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08</a:t>
            </a:r>
          </a:p>
        </p:txBody>
      </p:sp>
      <p:sp>
        <p:nvSpPr>
          <p:cNvPr id="20" name="Rounded Rectangle 28">
            <a:extLst>
              <a:ext uri="{FF2B5EF4-FFF2-40B4-BE49-F238E27FC236}">
                <a16:creationId xmlns:a16="http://schemas.microsoft.com/office/drawing/2014/main" id="{DF19CC75-87CB-4D3D-BCCF-DDA2DE703D9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07</a:t>
            </a:r>
          </a:p>
        </p:txBody>
      </p:sp>
      <p:sp>
        <p:nvSpPr>
          <p:cNvPr id="21" name="Rounded Rectangle 29">
            <a:extLst>
              <a:ext uri="{FF2B5EF4-FFF2-40B4-BE49-F238E27FC236}">
                <a16:creationId xmlns:a16="http://schemas.microsoft.com/office/drawing/2014/main" id="{F098E3B9-C250-4CE1-85BE-A473E33B3C8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06</a:t>
            </a:r>
          </a:p>
        </p:txBody>
      </p:sp>
      <p:sp>
        <p:nvSpPr>
          <p:cNvPr id="22" name="Rounded Rectangle 30">
            <a:extLst>
              <a:ext uri="{FF2B5EF4-FFF2-40B4-BE49-F238E27FC236}">
                <a16:creationId xmlns:a16="http://schemas.microsoft.com/office/drawing/2014/main" id="{121FEF49-6552-4D50-A43F-88773905314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05</a:t>
            </a:r>
          </a:p>
        </p:txBody>
      </p:sp>
      <p:sp>
        <p:nvSpPr>
          <p:cNvPr id="23" name="Rounded Rectangle 31">
            <a:extLst>
              <a:ext uri="{FF2B5EF4-FFF2-40B4-BE49-F238E27FC236}">
                <a16:creationId xmlns:a16="http://schemas.microsoft.com/office/drawing/2014/main" id="{DD2E309B-8EC8-4973-A970-F2518A41A06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04</a:t>
            </a:r>
          </a:p>
        </p:txBody>
      </p:sp>
      <p:sp>
        <p:nvSpPr>
          <p:cNvPr id="24" name="Rounded Rectangle 32">
            <a:extLst>
              <a:ext uri="{FF2B5EF4-FFF2-40B4-BE49-F238E27FC236}">
                <a16:creationId xmlns:a16="http://schemas.microsoft.com/office/drawing/2014/main" id="{4683A2BB-DE09-42C4-B2ED-B69C87A5BAD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03</a:t>
            </a:r>
          </a:p>
        </p:txBody>
      </p:sp>
      <p:sp>
        <p:nvSpPr>
          <p:cNvPr id="25" name="Rounded Rectangle 33">
            <a:extLst>
              <a:ext uri="{FF2B5EF4-FFF2-40B4-BE49-F238E27FC236}">
                <a16:creationId xmlns:a16="http://schemas.microsoft.com/office/drawing/2014/main" id="{48BD28EC-90A2-4CC2-8F05-A8AA811C6889}"/>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02</a:t>
            </a:r>
          </a:p>
        </p:txBody>
      </p:sp>
      <p:sp>
        <p:nvSpPr>
          <p:cNvPr id="26" name="Rounded Rectangle 34">
            <a:extLst>
              <a:ext uri="{FF2B5EF4-FFF2-40B4-BE49-F238E27FC236}">
                <a16:creationId xmlns:a16="http://schemas.microsoft.com/office/drawing/2014/main" id="{F35E3200-F97A-41B7-A3F7-5441A81B10E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a:solidFill>
                  <a:prstClr val="white"/>
                </a:solidFill>
                <a:latin typeface="Calibri" panose="020F0502020204030204"/>
              </a:rPr>
              <a:t>01</a:t>
            </a:r>
          </a:p>
        </p:txBody>
      </p:sp>
      <p:sp>
        <p:nvSpPr>
          <p:cNvPr id="27" name="Rounded Rectangle 35">
            <a:extLst>
              <a:ext uri="{FF2B5EF4-FFF2-40B4-BE49-F238E27FC236}">
                <a16:creationId xmlns:a16="http://schemas.microsoft.com/office/drawing/2014/main" id="{3A9E0A87-B4F2-4554-B32A-ABBFFE07D32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799" dirty="0">
                <a:solidFill>
                  <a:prstClr val="white"/>
                </a:solidFill>
                <a:latin typeface="Calibri" panose="020F0502020204030204"/>
              </a:rPr>
              <a:t>00</a:t>
            </a:r>
          </a:p>
        </p:txBody>
      </p:sp>
      <p:pic>
        <p:nvPicPr>
          <p:cNvPr id="28" name="Picture 2" descr="Kết quả hình ảnh cho home png">
            <a:hlinkClick r:id="rId4" action="ppaction://hlinksldjump"/>
            <a:extLst>
              <a:ext uri="{FF2B5EF4-FFF2-40B4-BE49-F238E27FC236}">
                <a16:creationId xmlns:a16="http://schemas.microsoft.com/office/drawing/2014/main" id="{F7230D27-D1F7-45DA-AE33-7F727B7D6C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8680" y="217666"/>
            <a:ext cx="783592" cy="783592"/>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18">
            <a:extLst>
              <a:ext uri="{FF2B5EF4-FFF2-40B4-BE49-F238E27FC236}">
                <a16:creationId xmlns:a16="http://schemas.microsoft.com/office/drawing/2014/main" id="{70A3F0B7-F81A-4A8C-896B-E7B8F73C48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38" y="-510320"/>
            <a:ext cx="1997964" cy="2157801"/>
          </a:xfrm>
          <a:prstGeom prst="rect">
            <a:avLst/>
          </a:prstGeom>
        </p:spPr>
      </p:pic>
      <p:pic>
        <p:nvPicPr>
          <p:cNvPr id="30" name="图片 20">
            <a:extLst>
              <a:ext uri="{FF2B5EF4-FFF2-40B4-BE49-F238E27FC236}">
                <a16:creationId xmlns:a16="http://schemas.microsoft.com/office/drawing/2014/main" id="{43FC5E53-4885-415C-ACE0-9FC870210D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spTree>
    <p:extLst>
      <p:ext uri="{BB962C8B-B14F-4D97-AF65-F5344CB8AC3E}">
        <p14:creationId xmlns:p14="http://schemas.microsoft.com/office/powerpoint/2010/main" val="310135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435">
                                          <p:stCondLst>
                                            <p:cond delay="0"/>
                                          </p:stCondLst>
                                        </p:cTn>
                                        <p:tgtEl>
                                          <p:spTgt spid="29"/>
                                        </p:tgtEl>
                                      </p:cBhvr>
                                    </p:animEffect>
                                    <p:anim calcmode="lin" valueType="num">
                                      <p:cBhvr>
                                        <p:cTn id="8" dur="1367"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9"/>
                                        </p:tgtEl>
                                        <p:attrNameLst>
                                          <p:attrName>ppt_y</p:attrName>
                                        </p:attrNameLst>
                                      </p:cBhvr>
                                      <p:tavLst>
                                        <p:tav tm="0" fmla="#ppt_y-sin(pi*$)/81">
                                          <p:val>
                                            <p:fltVal val="0"/>
                                          </p:val>
                                        </p:tav>
                                        <p:tav tm="100000">
                                          <p:val>
                                            <p:fltVal val="1"/>
                                          </p:val>
                                        </p:tav>
                                      </p:tavLst>
                                    </p:anim>
                                    <p:animScale>
                                      <p:cBhvr>
                                        <p:cTn id="13" dur="20">
                                          <p:stCondLst>
                                            <p:cond delay="487"/>
                                          </p:stCondLst>
                                        </p:cTn>
                                        <p:tgtEl>
                                          <p:spTgt spid="29"/>
                                        </p:tgtEl>
                                      </p:cBhvr>
                                      <p:to x="100000" y="60000"/>
                                    </p:animScale>
                                    <p:animScale>
                                      <p:cBhvr>
                                        <p:cTn id="14" dur="124" decel="50000">
                                          <p:stCondLst>
                                            <p:cond delay="507"/>
                                          </p:stCondLst>
                                        </p:cTn>
                                        <p:tgtEl>
                                          <p:spTgt spid="29"/>
                                        </p:tgtEl>
                                      </p:cBhvr>
                                      <p:to x="100000" y="100000"/>
                                    </p:animScale>
                                    <p:animScale>
                                      <p:cBhvr>
                                        <p:cTn id="15" dur="20">
                                          <p:stCondLst>
                                            <p:cond delay="984"/>
                                          </p:stCondLst>
                                        </p:cTn>
                                        <p:tgtEl>
                                          <p:spTgt spid="29"/>
                                        </p:tgtEl>
                                      </p:cBhvr>
                                      <p:to x="100000" y="80000"/>
                                    </p:animScale>
                                    <p:animScale>
                                      <p:cBhvr>
                                        <p:cTn id="16" dur="124" decel="50000">
                                          <p:stCondLst>
                                            <p:cond delay="1004"/>
                                          </p:stCondLst>
                                        </p:cTn>
                                        <p:tgtEl>
                                          <p:spTgt spid="29"/>
                                        </p:tgtEl>
                                      </p:cBhvr>
                                      <p:to x="100000" y="100000"/>
                                    </p:animScale>
                                    <p:animScale>
                                      <p:cBhvr>
                                        <p:cTn id="17" dur="20">
                                          <p:stCondLst>
                                            <p:cond delay="1231"/>
                                          </p:stCondLst>
                                        </p:cTn>
                                        <p:tgtEl>
                                          <p:spTgt spid="29"/>
                                        </p:tgtEl>
                                      </p:cBhvr>
                                      <p:to x="100000" y="90000"/>
                                    </p:animScale>
                                    <p:animScale>
                                      <p:cBhvr>
                                        <p:cTn id="18" dur="124" decel="50000">
                                          <p:stCondLst>
                                            <p:cond delay="1251"/>
                                          </p:stCondLst>
                                        </p:cTn>
                                        <p:tgtEl>
                                          <p:spTgt spid="29"/>
                                        </p:tgtEl>
                                      </p:cBhvr>
                                      <p:to x="100000" y="100000"/>
                                    </p:animScale>
                                    <p:animScale>
                                      <p:cBhvr>
                                        <p:cTn id="19" dur="20">
                                          <p:stCondLst>
                                            <p:cond delay="1356"/>
                                          </p:stCondLst>
                                        </p:cTn>
                                        <p:tgtEl>
                                          <p:spTgt spid="29"/>
                                        </p:tgtEl>
                                      </p:cBhvr>
                                      <p:to x="100000" y="95000"/>
                                    </p:animScale>
                                    <p:animScale>
                                      <p:cBhvr>
                                        <p:cTn id="20" dur="124" decel="50000">
                                          <p:stCondLst>
                                            <p:cond delay="1376"/>
                                          </p:stCondLst>
                                        </p:cTn>
                                        <p:tgtEl>
                                          <p:spTgt spid="29"/>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1" presetClass="entr" presetSubtype="0" fill="hold" grpId="0" nodeType="clickEffect">
                                  <p:stCondLst>
                                    <p:cond delay="0"/>
                                  </p:stCondLst>
                                  <p:childTnLst>
                                    <p:set>
                                      <p:cBhvr>
                                        <p:cTn id="29" dur="1000">
                                          <p:stCondLst>
                                            <p:cond delay="0"/>
                                          </p:stCondLst>
                                        </p:cTn>
                                        <p:tgtEl>
                                          <p:spTgt spid="7"/>
                                        </p:tgtEl>
                                        <p:attrNameLst>
                                          <p:attrName>style.visibility</p:attrName>
                                        </p:attrNameLst>
                                      </p:cBhvr>
                                      <p:to>
                                        <p:strVal val="visible"/>
                                      </p:to>
                                    </p:set>
                                  </p:childTnLst>
                                </p:cTn>
                              </p:par>
                            </p:childTnLst>
                          </p:cTn>
                        </p:par>
                        <p:par>
                          <p:cTn id="30" fill="hold">
                            <p:stCondLst>
                              <p:cond delay="1000"/>
                            </p:stCondLst>
                            <p:childTnLst>
                              <p:par>
                                <p:cTn id="31" presetID="11" presetClass="entr" presetSubtype="0" fill="hold" grpId="0" nodeType="afterEffect">
                                  <p:stCondLst>
                                    <p:cond delay="0"/>
                                  </p:stCondLst>
                                  <p:childTnLst>
                                    <p:set>
                                      <p:cBhvr>
                                        <p:cTn id="32" dur="1000">
                                          <p:stCondLst>
                                            <p:cond delay="0"/>
                                          </p:stCondLst>
                                        </p:cTn>
                                        <p:tgtEl>
                                          <p:spTgt spid="8"/>
                                        </p:tgtEl>
                                        <p:attrNameLst>
                                          <p:attrName>style.visibility</p:attrName>
                                        </p:attrNameLst>
                                      </p:cBhvr>
                                      <p:to>
                                        <p:strVal val="visible"/>
                                      </p:to>
                                    </p:set>
                                  </p:childTnLst>
                                </p:cTn>
                              </p:par>
                            </p:childTnLst>
                          </p:cTn>
                        </p:par>
                        <p:par>
                          <p:cTn id="33" fill="hold">
                            <p:stCondLst>
                              <p:cond delay="2000"/>
                            </p:stCondLst>
                            <p:childTnLst>
                              <p:par>
                                <p:cTn id="34" presetID="11" presetClass="entr" presetSubtype="0" fill="hold" grpId="0" nodeType="afterEffect">
                                  <p:stCondLst>
                                    <p:cond delay="0"/>
                                  </p:stCondLst>
                                  <p:childTnLst>
                                    <p:set>
                                      <p:cBhvr>
                                        <p:cTn id="35" dur="1000">
                                          <p:stCondLst>
                                            <p:cond delay="0"/>
                                          </p:stCondLst>
                                        </p:cTn>
                                        <p:tgtEl>
                                          <p:spTgt spid="9"/>
                                        </p:tgtEl>
                                        <p:attrNameLst>
                                          <p:attrName>style.visibility</p:attrName>
                                        </p:attrNameLst>
                                      </p:cBhvr>
                                      <p:to>
                                        <p:strVal val="visible"/>
                                      </p:to>
                                    </p:set>
                                  </p:childTnLst>
                                </p:cTn>
                              </p:par>
                            </p:childTnLst>
                          </p:cTn>
                        </p:par>
                        <p:par>
                          <p:cTn id="36" fill="hold">
                            <p:stCondLst>
                              <p:cond delay="3000"/>
                            </p:stCondLst>
                            <p:childTnLst>
                              <p:par>
                                <p:cTn id="37" presetID="11" presetClass="entr" presetSubtype="0" fill="hold" grpId="0" nodeType="afterEffect">
                                  <p:stCondLst>
                                    <p:cond delay="0"/>
                                  </p:stCondLst>
                                  <p:childTnLst>
                                    <p:set>
                                      <p:cBhvr>
                                        <p:cTn id="38" dur="1000">
                                          <p:stCondLst>
                                            <p:cond delay="0"/>
                                          </p:stCondLst>
                                        </p:cTn>
                                        <p:tgtEl>
                                          <p:spTgt spid="10"/>
                                        </p:tgtEl>
                                        <p:attrNameLst>
                                          <p:attrName>style.visibility</p:attrName>
                                        </p:attrNameLst>
                                      </p:cBhvr>
                                      <p:to>
                                        <p:strVal val="visible"/>
                                      </p:to>
                                    </p:set>
                                  </p:childTnLst>
                                </p:cTn>
                              </p:par>
                            </p:childTnLst>
                          </p:cTn>
                        </p:par>
                        <p:par>
                          <p:cTn id="39" fill="hold">
                            <p:stCondLst>
                              <p:cond delay="4000"/>
                            </p:stCondLst>
                            <p:childTnLst>
                              <p:par>
                                <p:cTn id="40" presetID="11" presetClass="entr" presetSubtype="0" fill="hold" grpId="0" nodeType="afterEffect">
                                  <p:stCondLst>
                                    <p:cond delay="0"/>
                                  </p:stCondLst>
                                  <p:childTnLst>
                                    <p:set>
                                      <p:cBhvr>
                                        <p:cTn id="41" dur="1000">
                                          <p:stCondLst>
                                            <p:cond delay="0"/>
                                          </p:stCondLst>
                                        </p:cTn>
                                        <p:tgtEl>
                                          <p:spTgt spid="11"/>
                                        </p:tgtEl>
                                        <p:attrNameLst>
                                          <p:attrName>style.visibility</p:attrName>
                                        </p:attrNameLst>
                                      </p:cBhvr>
                                      <p:to>
                                        <p:strVal val="visible"/>
                                      </p:to>
                                    </p:set>
                                  </p:childTnLst>
                                </p:cTn>
                              </p:par>
                            </p:childTnLst>
                          </p:cTn>
                        </p:par>
                        <p:par>
                          <p:cTn id="42" fill="hold">
                            <p:stCondLst>
                              <p:cond delay="5000"/>
                            </p:stCondLst>
                            <p:childTnLst>
                              <p:par>
                                <p:cTn id="43" presetID="11" presetClass="entr" presetSubtype="0" fill="hold" grpId="0" nodeType="afterEffect">
                                  <p:stCondLst>
                                    <p:cond delay="0"/>
                                  </p:stCondLst>
                                  <p:childTnLst>
                                    <p:set>
                                      <p:cBhvr>
                                        <p:cTn id="44" dur="1000">
                                          <p:stCondLst>
                                            <p:cond delay="0"/>
                                          </p:stCondLst>
                                        </p:cTn>
                                        <p:tgtEl>
                                          <p:spTgt spid="12"/>
                                        </p:tgtEl>
                                        <p:attrNameLst>
                                          <p:attrName>style.visibility</p:attrName>
                                        </p:attrNameLst>
                                      </p:cBhvr>
                                      <p:to>
                                        <p:strVal val="visible"/>
                                      </p:to>
                                    </p:set>
                                  </p:childTnLst>
                                </p:cTn>
                              </p:par>
                            </p:childTnLst>
                          </p:cTn>
                        </p:par>
                        <p:par>
                          <p:cTn id="45" fill="hold">
                            <p:stCondLst>
                              <p:cond delay="6000"/>
                            </p:stCondLst>
                            <p:childTnLst>
                              <p:par>
                                <p:cTn id="46" presetID="11" presetClass="entr" presetSubtype="0" fill="hold" grpId="0" nodeType="afterEffect">
                                  <p:stCondLst>
                                    <p:cond delay="0"/>
                                  </p:stCondLst>
                                  <p:childTnLst>
                                    <p:set>
                                      <p:cBhvr>
                                        <p:cTn id="47" dur="1000">
                                          <p:stCondLst>
                                            <p:cond delay="0"/>
                                          </p:stCondLst>
                                        </p:cTn>
                                        <p:tgtEl>
                                          <p:spTgt spid="13"/>
                                        </p:tgtEl>
                                        <p:attrNameLst>
                                          <p:attrName>style.visibility</p:attrName>
                                        </p:attrNameLst>
                                      </p:cBhvr>
                                      <p:to>
                                        <p:strVal val="visible"/>
                                      </p:to>
                                    </p:set>
                                  </p:childTnLst>
                                </p:cTn>
                              </p:par>
                            </p:childTnLst>
                          </p:cTn>
                        </p:par>
                        <p:par>
                          <p:cTn id="48" fill="hold">
                            <p:stCondLst>
                              <p:cond delay="7000"/>
                            </p:stCondLst>
                            <p:childTnLst>
                              <p:par>
                                <p:cTn id="49" presetID="11" presetClass="entr" presetSubtype="0" fill="hold" grpId="0" nodeType="afterEffect">
                                  <p:stCondLst>
                                    <p:cond delay="0"/>
                                  </p:stCondLst>
                                  <p:childTnLst>
                                    <p:set>
                                      <p:cBhvr>
                                        <p:cTn id="50" dur="1000">
                                          <p:stCondLst>
                                            <p:cond delay="0"/>
                                          </p:stCondLst>
                                        </p:cTn>
                                        <p:tgtEl>
                                          <p:spTgt spid="14"/>
                                        </p:tgtEl>
                                        <p:attrNameLst>
                                          <p:attrName>style.visibility</p:attrName>
                                        </p:attrNameLst>
                                      </p:cBhvr>
                                      <p:to>
                                        <p:strVal val="visible"/>
                                      </p:to>
                                    </p:set>
                                  </p:childTnLst>
                                </p:cTn>
                              </p:par>
                            </p:childTnLst>
                          </p:cTn>
                        </p:par>
                        <p:par>
                          <p:cTn id="51" fill="hold">
                            <p:stCondLst>
                              <p:cond delay="8000"/>
                            </p:stCondLst>
                            <p:childTnLst>
                              <p:par>
                                <p:cTn id="52" presetID="11" presetClass="entr" presetSubtype="0" fill="hold" grpId="0" nodeType="afterEffect">
                                  <p:stCondLst>
                                    <p:cond delay="0"/>
                                  </p:stCondLst>
                                  <p:childTnLst>
                                    <p:set>
                                      <p:cBhvr>
                                        <p:cTn id="53" dur="1000">
                                          <p:stCondLst>
                                            <p:cond delay="0"/>
                                          </p:stCondLst>
                                        </p:cTn>
                                        <p:tgtEl>
                                          <p:spTgt spid="15"/>
                                        </p:tgtEl>
                                        <p:attrNameLst>
                                          <p:attrName>style.visibility</p:attrName>
                                        </p:attrNameLst>
                                      </p:cBhvr>
                                      <p:to>
                                        <p:strVal val="visible"/>
                                      </p:to>
                                    </p:set>
                                  </p:childTnLst>
                                </p:cTn>
                              </p:par>
                            </p:childTnLst>
                          </p:cTn>
                        </p:par>
                        <p:par>
                          <p:cTn id="54" fill="hold">
                            <p:stCondLst>
                              <p:cond delay="9000"/>
                            </p:stCondLst>
                            <p:childTnLst>
                              <p:par>
                                <p:cTn id="55" presetID="11" presetClass="entr" presetSubtype="0" fill="hold" grpId="0" nodeType="afterEffect">
                                  <p:stCondLst>
                                    <p:cond delay="0"/>
                                  </p:stCondLst>
                                  <p:childTnLst>
                                    <p:set>
                                      <p:cBhvr>
                                        <p:cTn id="56" dur="1000">
                                          <p:stCondLst>
                                            <p:cond delay="0"/>
                                          </p:stCondLst>
                                        </p:cTn>
                                        <p:tgtEl>
                                          <p:spTgt spid="16"/>
                                        </p:tgtEl>
                                        <p:attrNameLst>
                                          <p:attrName>style.visibility</p:attrName>
                                        </p:attrNameLst>
                                      </p:cBhvr>
                                      <p:to>
                                        <p:strVal val="visible"/>
                                      </p:to>
                                    </p:set>
                                  </p:childTnLst>
                                </p:cTn>
                              </p:par>
                            </p:childTnLst>
                          </p:cTn>
                        </p:par>
                        <p:par>
                          <p:cTn id="57" fill="hold">
                            <p:stCondLst>
                              <p:cond delay="10000"/>
                            </p:stCondLst>
                            <p:childTnLst>
                              <p:par>
                                <p:cTn id="58" presetID="11" presetClass="entr" presetSubtype="0" fill="hold" grpId="0" nodeType="afterEffect">
                                  <p:stCondLst>
                                    <p:cond delay="0"/>
                                  </p:stCondLst>
                                  <p:childTnLst>
                                    <p:set>
                                      <p:cBhvr>
                                        <p:cTn id="59" dur="1000">
                                          <p:stCondLst>
                                            <p:cond delay="0"/>
                                          </p:stCondLst>
                                        </p:cTn>
                                        <p:tgtEl>
                                          <p:spTgt spid="17"/>
                                        </p:tgtEl>
                                        <p:attrNameLst>
                                          <p:attrName>style.visibility</p:attrName>
                                        </p:attrNameLst>
                                      </p:cBhvr>
                                      <p:to>
                                        <p:strVal val="visible"/>
                                      </p:to>
                                    </p:set>
                                  </p:childTnLst>
                                </p:cTn>
                              </p:par>
                            </p:childTnLst>
                          </p:cTn>
                        </p:par>
                        <p:par>
                          <p:cTn id="60" fill="hold">
                            <p:stCondLst>
                              <p:cond delay="11000"/>
                            </p:stCondLst>
                            <p:childTnLst>
                              <p:par>
                                <p:cTn id="61" presetID="11" presetClass="entr" presetSubtype="0" fill="hold" grpId="0" nodeType="afterEffect">
                                  <p:stCondLst>
                                    <p:cond delay="0"/>
                                  </p:stCondLst>
                                  <p:childTnLst>
                                    <p:set>
                                      <p:cBhvr>
                                        <p:cTn id="62" dur="1000">
                                          <p:stCondLst>
                                            <p:cond delay="0"/>
                                          </p:stCondLst>
                                        </p:cTn>
                                        <p:tgtEl>
                                          <p:spTgt spid="18"/>
                                        </p:tgtEl>
                                        <p:attrNameLst>
                                          <p:attrName>style.visibility</p:attrName>
                                        </p:attrNameLst>
                                      </p:cBhvr>
                                      <p:to>
                                        <p:strVal val="visible"/>
                                      </p:to>
                                    </p:set>
                                  </p:childTnLst>
                                </p:cTn>
                              </p:par>
                            </p:childTnLst>
                          </p:cTn>
                        </p:par>
                        <p:par>
                          <p:cTn id="63" fill="hold">
                            <p:stCondLst>
                              <p:cond delay="12000"/>
                            </p:stCondLst>
                            <p:childTnLst>
                              <p:par>
                                <p:cTn id="64" presetID="11" presetClass="entr" presetSubtype="0" fill="hold" grpId="0" nodeType="afterEffect">
                                  <p:stCondLst>
                                    <p:cond delay="0"/>
                                  </p:stCondLst>
                                  <p:childTnLst>
                                    <p:set>
                                      <p:cBhvr>
                                        <p:cTn id="65" dur="1000">
                                          <p:stCondLst>
                                            <p:cond delay="0"/>
                                          </p:stCondLst>
                                        </p:cTn>
                                        <p:tgtEl>
                                          <p:spTgt spid="19"/>
                                        </p:tgtEl>
                                        <p:attrNameLst>
                                          <p:attrName>style.visibility</p:attrName>
                                        </p:attrNameLst>
                                      </p:cBhvr>
                                      <p:to>
                                        <p:strVal val="visible"/>
                                      </p:to>
                                    </p:set>
                                  </p:childTnLst>
                                </p:cTn>
                              </p:par>
                            </p:childTnLst>
                          </p:cTn>
                        </p:par>
                        <p:par>
                          <p:cTn id="66" fill="hold">
                            <p:stCondLst>
                              <p:cond delay="13000"/>
                            </p:stCondLst>
                            <p:childTnLst>
                              <p:par>
                                <p:cTn id="67" presetID="11" presetClass="entr" presetSubtype="0" fill="hold" grpId="0" nodeType="afterEffect">
                                  <p:stCondLst>
                                    <p:cond delay="0"/>
                                  </p:stCondLst>
                                  <p:childTnLst>
                                    <p:set>
                                      <p:cBhvr>
                                        <p:cTn id="68" dur="1000">
                                          <p:stCondLst>
                                            <p:cond delay="0"/>
                                          </p:stCondLst>
                                        </p:cTn>
                                        <p:tgtEl>
                                          <p:spTgt spid="20"/>
                                        </p:tgtEl>
                                        <p:attrNameLst>
                                          <p:attrName>style.visibility</p:attrName>
                                        </p:attrNameLst>
                                      </p:cBhvr>
                                      <p:to>
                                        <p:strVal val="visible"/>
                                      </p:to>
                                    </p:set>
                                  </p:childTnLst>
                                </p:cTn>
                              </p:par>
                            </p:childTnLst>
                          </p:cTn>
                        </p:par>
                        <p:par>
                          <p:cTn id="69" fill="hold">
                            <p:stCondLst>
                              <p:cond delay="14000"/>
                            </p:stCondLst>
                            <p:childTnLst>
                              <p:par>
                                <p:cTn id="70" presetID="11" presetClass="entr" presetSubtype="0" fill="hold" grpId="0" nodeType="afterEffect">
                                  <p:stCondLst>
                                    <p:cond delay="0"/>
                                  </p:stCondLst>
                                  <p:childTnLst>
                                    <p:set>
                                      <p:cBhvr>
                                        <p:cTn id="71" dur="1000">
                                          <p:stCondLst>
                                            <p:cond delay="0"/>
                                          </p:stCondLst>
                                        </p:cTn>
                                        <p:tgtEl>
                                          <p:spTgt spid="21"/>
                                        </p:tgtEl>
                                        <p:attrNameLst>
                                          <p:attrName>style.visibility</p:attrName>
                                        </p:attrNameLst>
                                      </p:cBhvr>
                                      <p:to>
                                        <p:strVal val="visible"/>
                                      </p:to>
                                    </p:set>
                                  </p:childTnLst>
                                </p:cTn>
                              </p:par>
                            </p:childTnLst>
                          </p:cTn>
                        </p:par>
                        <p:par>
                          <p:cTn id="72" fill="hold">
                            <p:stCondLst>
                              <p:cond delay="15000"/>
                            </p:stCondLst>
                            <p:childTnLst>
                              <p:par>
                                <p:cTn id="73" presetID="11" presetClass="entr" presetSubtype="0" fill="hold" grpId="0" nodeType="afterEffect">
                                  <p:stCondLst>
                                    <p:cond delay="0"/>
                                  </p:stCondLst>
                                  <p:childTnLst>
                                    <p:set>
                                      <p:cBhvr>
                                        <p:cTn id="74" dur="1000">
                                          <p:stCondLst>
                                            <p:cond delay="0"/>
                                          </p:stCondLst>
                                        </p:cTn>
                                        <p:tgtEl>
                                          <p:spTgt spid="22"/>
                                        </p:tgtEl>
                                        <p:attrNameLst>
                                          <p:attrName>style.visibility</p:attrName>
                                        </p:attrNameLst>
                                      </p:cBhvr>
                                      <p:to>
                                        <p:strVal val="visible"/>
                                      </p:to>
                                    </p:set>
                                  </p:childTnLst>
                                </p:cTn>
                              </p:par>
                            </p:childTnLst>
                          </p:cTn>
                        </p:par>
                        <p:par>
                          <p:cTn id="75" fill="hold">
                            <p:stCondLst>
                              <p:cond delay="16000"/>
                            </p:stCondLst>
                            <p:childTnLst>
                              <p:par>
                                <p:cTn id="76" presetID="11" presetClass="entr" presetSubtype="0" fill="hold" grpId="0" nodeType="afterEffect">
                                  <p:stCondLst>
                                    <p:cond delay="0"/>
                                  </p:stCondLst>
                                  <p:childTnLst>
                                    <p:set>
                                      <p:cBhvr>
                                        <p:cTn id="77" dur="1000">
                                          <p:stCondLst>
                                            <p:cond delay="0"/>
                                          </p:stCondLst>
                                        </p:cTn>
                                        <p:tgtEl>
                                          <p:spTgt spid="23"/>
                                        </p:tgtEl>
                                        <p:attrNameLst>
                                          <p:attrName>style.visibility</p:attrName>
                                        </p:attrNameLst>
                                      </p:cBhvr>
                                      <p:to>
                                        <p:strVal val="visible"/>
                                      </p:to>
                                    </p:set>
                                  </p:childTnLst>
                                </p:cTn>
                              </p:par>
                            </p:childTnLst>
                          </p:cTn>
                        </p:par>
                        <p:par>
                          <p:cTn id="78" fill="hold">
                            <p:stCondLst>
                              <p:cond delay="17000"/>
                            </p:stCondLst>
                            <p:childTnLst>
                              <p:par>
                                <p:cTn id="79" presetID="11" presetClass="entr" presetSubtype="0" fill="hold" grpId="0" nodeType="afterEffect">
                                  <p:stCondLst>
                                    <p:cond delay="0"/>
                                  </p:stCondLst>
                                  <p:childTnLst>
                                    <p:set>
                                      <p:cBhvr>
                                        <p:cTn id="80" dur="1000">
                                          <p:stCondLst>
                                            <p:cond delay="0"/>
                                          </p:stCondLst>
                                        </p:cTn>
                                        <p:tgtEl>
                                          <p:spTgt spid="24"/>
                                        </p:tgtEl>
                                        <p:attrNameLst>
                                          <p:attrName>style.visibility</p:attrName>
                                        </p:attrNameLst>
                                      </p:cBhvr>
                                      <p:to>
                                        <p:strVal val="visible"/>
                                      </p:to>
                                    </p:set>
                                  </p:childTnLst>
                                </p:cTn>
                              </p:par>
                            </p:childTnLst>
                          </p:cTn>
                        </p:par>
                        <p:par>
                          <p:cTn id="81" fill="hold">
                            <p:stCondLst>
                              <p:cond delay="18000"/>
                            </p:stCondLst>
                            <p:childTnLst>
                              <p:par>
                                <p:cTn id="82" presetID="11" presetClass="entr" presetSubtype="0" fill="hold" grpId="0" nodeType="afterEffect">
                                  <p:stCondLst>
                                    <p:cond delay="0"/>
                                  </p:stCondLst>
                                  <p:childTnLst>
                                    <p:set>
                                      <p:cBhvr>
                                        <p:cTn id="83" dur="1000">
                                          <p:stCondLst>
                                            <p:cond delay="0"/>
                                          </p:stCondLst>
                                        </p:cTn>
                                        <p:tgtEl>
                                          <p:spTgt spid="25"/>
                                        </p:tgtEl>
                                        <p:attrNameLst>
                                          <p:attrName>style.visibility</p:attrName>
                                        </p:attrNameLst>
                                      </p:cBhvr>
                                      <p:to>
                                        <p:strVal val="visible"/>
                                      </p:to>
                                    </p:set>
                                  </p:childTnLst>
                                </p:cTn>
                              </p:par>
                            </p:childTnLst>
                          </p:cTn>
                        </p:par>
                        <p:par>
                          <p:cTn id="84" fill="hold">
                            <p:stCondLst>
                              <p:cond delay="19000"/>
                            </p:stCondLst>
                            <p:childTnLst>
                              <p:par>
                                <p:cTn id="85" presetID="11" presetClass="entr" presetSubtype="0" fill="hold" grpId="0" nodeType="afterEffect">
                                  <p:stCondLst>
                                    <p:cond delay="0"/>
                                  </p:stCondLst>
                                  <p:childTnLst>
                                    <p:set>
                                      <p:cBhvr>
                                        <p:cTn id="86" dur="1000">
                                          <p:stCondLst>
                                            <p:cond delay="0"/>
                                          </p:stCondLst>
                                        </p:cTn>
                                        <p:tgtEl>
                                          <p:spTgt spid="26"/>
                                        </p:tgtEl>
                                        <p:attrNameLst>
                                          <p:attrName>style.visibility</p:attrName>
                                        </p:attrNameLst>
                                      </p:cBhvr>
                                      <p:to>
                                        <p:strVal val="visible"/>
                                      </p:to>
                                    </p:set>
                                  </p:childTnLst>
                                </p:cTn>
                              </p:par>
                            </p:childTnLst>
                          </p:cTn>
                        </p:par>
                        <p:par>
                          <p:cTn id="87" fill="hold">
                            <p:stCondLst>
                              <p:cond delay="20000"/>
                            </p:stCondLst>
                            <p:childTnLst>
                              <p:par>
                                <p:cTn id="88" presetID="11" presetClass="entr" presetSubtype="0" fill="hold" grpId="0" nodeType="afterEffect">
                                  <p:stCondLst>
                                    <p:cond delay="0"/>
                                  </p:stCondLst>
                                  <p:childTnLst>
                                    <p:set>
                                      <p:cBhvr>
                                        <p:cTn id="89"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childTnLst>
                          </p:cTn>
                        </p:par>
                        <p:par>
                          <p:cTn id="90" fill="hold">
                            <p:stCondLst>
                              <p:cond delay="21000"/>
                            </p:stCondLst>
                            <p:childTnLst>
                              <p:par>
                                <p:cTn id="91" presetID="24" presetClass="emph" presetSubtype="0" fill="hold" grpId="0" nodeType="afterEffect">
                                  <p:stCondLst>
                                    <p:cond delay="0"/>
                                  </p:stCondLst>
                                  <p:childTnLst>
                                    <p:animClr clrSpc="hsl" dir="cw">
                                      <p:cBhvr override="childStyle">
                                        <p:cTn id="92" dur="500" fill="hold"/>
                                        <p:tgtEl>
                                          <p:spTgt spid="3"/>
                                        </p:tgtEl>
                                        <p:attrNameLst>
                                          <p:attrName>style.color</p:attrName>
                                        </p:attrNameLst>
                                      </p:cBhvr>
                                      <p:by>
                                        <p:hsl h="0" s="-12549" l="-25098"/>
                                      </p:by>
                                    </p:animClr>
                                    <p:animClr clrSpc="hsl" dir="cw">
                                      <p:cBhvr>
                                        <p:cTn id="93" dur="500" fill="hold"/>
                                        <p:tgtEl>
                                          <p:spTgt spid="3"/>
                                        </p:tgtEl>
                                        <p:attrNameLst>
                                          <p:attrName>fillcolor</p:attrName>
                                        </p:attrNameLst>
                                      </p:cBhvr>
                                      <p:by>
                                        <p:hsl h="0" s="-12549" l="-25098"/>
                                      </p:by>
                                    </p:animClr>
                                    <p:animClr clrSpc="hsl" dir="cw">
                                      <p:cBhvr>
                                        <p:cTn id="94" dur="500" fill="hold"/>
                                        <p:tgtEl>
                                          <p:spTgt spid="3"/>
                                        </p:tgtEl>
                                        <p:attrNameLst>
                                          <p:attrName>stroke.color</p:attrName>
                                        </p:attrNameLst>
                                      </p:cBhvr>
                                      <p:by>
                                        <p:hsl h="0" s="-12549" l="-25098"/>
                                      </p:by>
                                    </p:animClr>
                                    <p:set>
                                      <p:cBhvr>
                                        <p:cTn id="95"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4"/>
                                        </p:tgtEl>
                                      </p:cBhvr>
                                    </p:animEffect>
                                    <p:animScale>
                                      <p:cBhvr>
                                        <p:cTn id="101" dur="250" autoRev="1" fill="hold"/>
                                        <p:tgtEl>
                                          <p:spTgt spid="4"/>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26" presetClass="emph" presetSubtype="0" fill="hold" grpId="0" nodeType="clickEffect">
                                  <p:stCondLst>
                                    <p:cond delay="0"/>
                                  </p:stCondLst>
                                  <p:childTnLst>
                                    <p:animEffect transition="out" filter="fade">
                                      <p:cBhvr>
                                        <p:cTn id="106" dur="500" tmFilter="0, 0; .2, .5; .8, .5; 1, 0"/>
                                        <p:tgtEl>
                                          <p:spTgt spid="5"/>
                                        </p:tgtEl>
                                      </p:cBhvr>
                                    </p:animEffect>
                                    <p:animScale>
                                      <p:cBhvr>
                                        <p:cTn id="107" dur="250" autoRev="1" fill="hold"/>
                                        <p:tgtEl>
                                          <p:spTgt spid="5"/>
                                        </p:tgtEl>
                                      </p:cBhvr>
                                      <p:by x="105000" y="105000"/>
                                    </p:animScale>
                                  </p:childTnLst>
                                  <p:subTnLst>
                                    <p:audio>
                                      <p:cMediaNode>
                                        <p:cTn display="0" masterRel="sameClick">
                                          <p:stCondLst>
                                            <p:cond evt="begin" delay="0">
                                              <p:tn val="10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6"/>
                    </p:tgtEl>
                  </p:cond>
                </p:stCondLst>
                <p:endSync evt="end" delay="0">
                  <p:rtn val="all"/>
                </p:endSync>
                <p:childTnLst>
                  <p:par>
                    <p:cTn id="109" fill="hold">
                      <p:stCondLst>
                        <p:cond delay="0"/>
                      </p:stCondLst>
                      <p:childTnLst>
                        <p:par>
                          <p:cTn id="110" fill="hold">
                            <p:stCondLst>
                              <p:cond delay="0"/>
                            </p:stCondLst>
                            <p:childTnLst>
                              <p:par>
                                <p:cTn id="111" presetID="26" presetClass="emph" presetSubtype="0" fill="hold" grpId="0" nodeType="clickEffect">
                                  <p:stCondLst>
                                    <p:cond delay="0"/>
                                  </p:stCondLst>
                                  <p:childTnLst>
                                    <p:animEffect transition="out" filter="fade">
                                      <p:cBhvr>
                                        <p:cTn id="112" dur="500" tmFilter="0, 0; .2, .5; .8, .5; 1, 0"/>
                                        <p:tgtEl>
                                          <p:spTgt spid="6"/>
                                        </p:tgtEl>
                                      </p:cBhvr>
                                    </p:animEffect>
                                    <p:animScale>
                                      <p:cBhvr>
                                        <p:cTn id="113" dur="250" autoRev="1" fill="hold"/>
                                        <p:tgtEl>
                                          <p:spTgt spid="6"/>
                                        </p:tgtEl>
                                      </p:cBhvr>
                                      <p:by x="105000" y="105000"/>
                                    </p:animScale>
                                  </p:childTnLst>
                                  <p:subTnLst>
                                    <p:audio>
                                      <p:cMediaNode>
                                        <p:cTn display="0" masterRel="sameClick">
                                          <p:stCondLst>
                                            <p:cond evt="begin" delay="0">
                                              <p:tn val="1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F58015-8858-4FC5-B1AD-856AB29B3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08" y="1632574"/>
            <a:ext cx="2545840" cy="4990793"/>
          </a:xfrm>
          <a:prstGeom prst="rect">
            <a:avLst/>
          </a:prstGeom>
          <a:noFill/>
          <a:ln>
            <a:noFill/>
          </a:ln>
        </p:spPr>
      </p:pic>
      <p:grpSp>
        <p:nvGrpSpPr>
          <p:cNvPr id="42" name="组合 41">
            <a:extLst>
              <a:ext uri="{FF2B5EF4-FFF2-40B4-BE49-F238E27FC236}">
                <a16:creationId xmlns:a16="http://schemas.microsoft.com/office/drawing/2014/main" id="{6F6AB393-9A79-4F80-8FFE-2997DB3CFE52}"/>
              </a:ext>
            </a:extLst>
          </p:cNvPr>
          <p:cNvGrpSpPr/>
          <p:nvPr/>
        </p:nvGrpSpPr>
        <p:grpSpPr>
          <a:xfrm>
            <a:off x="2493697" y="3790279"/>
            <a:ext cx="3629722" cy="943199"/>
            <a:chOff x="2493697" y="3790279"/>
            <a:chExt cx="3629722" cy="943199"/>
          </a:xfrm>
        </p:grpSpPr>
        <p:sp>
          <p:nvSpPr>
            <p:cNvPr id="6" name="Freeform: Shape 37">
              <a:extLst>
                <a:ext uri="{FF2B5EF4-FFF2-40B4-BE49-F238E27FC236}">
                  <a16:creationId xmlns:a16="http://schemas.microsoft.com/office/drawing/2014/main" id="{026C8175-FA2D-43C3-B1CC-06780EE1E1F9}"/>
                </a:ext>
              </a:extLst>
            </p:cNvPr>
            <p:cNvSpPr/>
            <p:nvPr/>
          </p:nvSpPr>
          <p:spPr>
            <a:xfrm rot="1706723">
              <a:off x="2493697" y="3790279"/>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29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sp>
          <p:nvSpPr>
            <p:cNvPr id="13" name="Rectangle 57">
              <a:extLst>
                <a:ext uri="{FF2B5EF4-FFF2-40B4-BE49-F238E27FC236}">
                  <a16:creationId xmlns:a16="http://schemas.microsoft.com/office/drawing/2014/main" id="{85BA327F-7ABA-45D9-B637-5594B9691A82}"/>
                </a:ext>
              </a:extLst>
            </p:cNvPr>
            <p:cNvSpPr/>
            <p:nvPr/>
          </p:nvSpPr>
          <p:spPr>
            <a:xfrm rot="1764474">
              <a:off x="4488402" y="4425701"/>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5</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1" name="组合 40">
            <a:extLst>
              <a:ext uri="{FF2B5EF4-FFF2-40B4-BE49-F238E27FC236}">
                <a16:creationId xmlns:a16="http://schemas.microsoft.com/office/drawing/2014/main" id="{57FD9B8B-1D6B-43BF-BDD7-37A2D00E6EB9}"/>
              </a:ext>
            </a:extLst>
          </p:cNvPr>
          <p:cNvGrpSpPr/>
          <p:nvPr/>
        </p:nvGrpSpPr>
        <p:grpSpPr>
          <a:xfrm>
            <a:off x="2652859" y="3321712"/>
            <a:ext cx="3629722" cy="717887"/>
            <a:chOff x="2652859" y="3321712"/>
            <a:chExt cx="3629722" cy="717887"/>
          </a:xfrm>
        </p:grpSpPr>
        <p:sp>
          <p:nvSpPr>
            <p:cNvPr id="7" name="Freeform: Shape 35">
              <a:extLst>
                <a:ext uri="{FF2B5EF4-FFF2-40B4-BE49-F238E27FC236}">
                  <a16:creationId xmlns:a16="http://schemas.microsoft.com/office/drawing/2014/main" id="{805BC669-8951-427D-89CC-F86CF7882243}"/>
                </a:ext>
              </a:extLst>
            </p:cNvPr>
            <p:cNvSpPr/>
            <p:nvPr/>
          </p:nvSpPr>
          <p:spPr>
            <a:xfrm rot="565617">
              <a:off x="2652859" y="332171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B092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75593">
                    <a:lumMod val="50000"/>
                  </a:srgbClr>
                </a:solidFill>
                <a:effectLst/>
                <a:uLnTx/>
                <a:uFillTx/>
                <a:latin typeface="#9Slide05 Lobster" panose="02000506000000020003" pitchFamily="2" charset="0"/>
                <a:ea typeface="黑体"/>
                <a:cs typeface="+mn-cs"/>
              </a:endParaRPr>
            </a:p>
          </p:txBody>
        </p:sp>
        <p:sp>
          <p:nvSpPr>
            <p:cNvPr id="12" name="Rectangle 56">
              <a:extLst>
                <a:ext uri="{FF2B5EF4-FFF2-40B4-BE49-F238E27FC236}">
                  <a16:creationId xmlns:a16="http://schemas.microsoft.com/office/drawing/2014/main" id="{B89ED605-7FF2-4DFC-B319-D26068E55224}"/>
                </a:ext>
              </a:extLst>
            </p:cNvPr>
            <p:cNvSpPr/>
            <p:nvPr/>
          </p:nvSpPr>
          <p:spPr>
            <a:xfrm rot="720999">
              <a:off x="4778057" y="3694377"/>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4</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0" name="组合 39">
            <a:extLst>
              <a:ext uri="{FF2B5EF4-FFF2-40B4-BE49-F238E27FC236}">
                <a16:creationId xmlns:a16="http://schemas.microsoft.com/office/drawing/2014/main" id="{91BB8745-0DD0-438D-BADA-D0C423601EF7}"/>
              </a:ext>
            </a:extLst>
          </p:cNvPr>
          <p:cNvGrpSpPr/>
          <p:nvPr/>
        </p:nvGrpSpPr>
        <p:grpSpPr>
          <a:xfrm>
            <a:off x="2618576" y="2875655"/>
            <a:ext cx="3629722" cy="717887"/>
            <a:chOff x="2615270" y="2877026"/>
            <a:chExt cx="3629722" cy="717887"/>
          </a:xfrm>
        </p:grpSpPr>
        <p:sp>
          <p:nvSpPr>
            <p:cNvPr id="8" name="Freeform: Shape 33">
              <a:extLst>
                <a:ext uri="{FF2B5EF4-FFF2-40B4-BE49-F238E27FC236}">
                  <a16:creationId xmlns:a16="http://schemas.microsoft.com/office/drawing/2014/main" id="{5550FC24-9C57-4D4A-8AE9-7A7A84BA7A6A}"/>
                </a:ext>
              </a:extLst>
            </p:cNvPr>
            <p:cNvSpPr/>
            <p:nvPr/>
          </p:nvSpPr>
          <p:spPr>
            <a:xfrm rot="21085328">
              <a:off x="2615270" y="2877026"/>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A5C0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9Slide05 Lobster" panose="02000506000000020003" pitchFamily="2" charset="0"/>
                <a:ea typeface="黑体"/>
                <a:cs typeface="+mn-cs"/>
              </a:endParaRPr>
            </a:p>
          </p:txBody>
        </p:sp>
        <p:sp>
          <p:nvSpPr>
            <p:cNvPr id="11" name="Rectangle 55">
              <a:extLst>
                <a:ext uri="{FF2B5EF4-FFF2-40B4-BE49-F238E27FC236}">
                  <a16:creationId xmlns:a16="http://schemas.microsoft.com/office/drawing/2014/main" id="{542C1A87-BAC0-4036-B103-97B5D6355F80}"/>
                </a:ext>
              </a:extLst>
            </p:cNvPr>
            <p:cNvSpPr/>
            <p:nvPr/>
          </p:nvSpPr>
          <p:spPr>
            <a:xfrm rot="21051736">
              <a:off x="4793971" y="2971584"/>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3</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39" name="组合 38">
            <a:extLst>
              <a:ext uri="{FF2B5EF4-FFF2-40B4-BE49-F238E27FC236}">
                <a16:creationId xmlns:a16="http://schemas.microsoft.com/office/drawing/2014/main" id="{45781710-EC04-4690-A94C-896253AB29F8}"/>
              </a:ext>
            </a:extLst>
          </p:cNvPr>
          <p:cNvGrpSpPr/>
          <p:nvPr/>
        </p:nvGrpSpPr>
        <p:grpSpPr>
          <a:xfrm>
            <a:off x="2536895" y="2370425"/>
            <a:ext cx="3629722" cy="798754"/>
            <a:chOff x="2535053" y="2369495"/>
            <a:chExt cx="3629722" cy="798754"/>
          </a:xfrm>
        </p:grpSpPr>
        <p:sp>
          <p:nvSpPr>
            <p:cNvPr id="9" name="Freeform: Shape 34">
              <a:extLst>
                <a:ext uri="{FF2B5EF4-FFF2-40B4-BE49-F238E27FC236}">
                  <a16:creationId xmlns:a16="http://schemas.microsoft.com/office/drawing/2014/main" id="{6B012CEC-9A12-4523-AD6E-3D326E54C38A}"/>
                </a:ext>
              </a:extLst>
            </p:cNvPr>
            <p:cNvSpPr/>
            <p:nvPr/>
          </p:nvSpPr>
          <p:spPr>
            <a:xfrm rot="20079945">
              <a:off x="2535053" y="245036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7E3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75593">
                    <a:lumMod val="50000"/>
                  </a:srgbClr>
                </a:solidFill>
                <a:effectLst/>
                <a:uLnTx/>
                <a:uFillTx/>
                <a:latin typeface="#9Slide05 Lobster" panose="02000506000000020003" pitchFamily="2" charset="0"/>
                <a:ea typeface="黑体"/>
                <a:cs typeface="+mn-cs"/>
              </a:endParaRPr>
            </a:p>
          </p:txBody>
        </p:sp>
        <p:sp>
          <p:nvSpPr>
            <p:cNvPr id="10" name="Rectangle 54">
              <a:extLst>
                <a:ext uri="{FF2B5EF4-FFF2-40B4-BE49-F238E27FC236}">
                  <a16:creationId xmlns:a16="http://schemas.microsoft.com/office/drawing/2014/main" id="{C8351D0C-1786-41FD-84E6-566E0F70DCF1}"/>
                </a:ext>
              </a:extLst>
            </p:cNvPr>
            <p:cNvSpPr/>
            <p:nvPr/>
          </p:nvSpPr>
          <p:spPr>
            <a:xfrm rot="19939097">
              <a:off x="4417169" y="2369495"/>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3</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4" name="组合 3">
            <a:extLst>
              <a:ext uri="{FF2B5EF4-FFF2-40B4-BE49-F238E27FC236}">
                <a16:creationId xmlns:a16="http://schemas.microsoft.com/office/drawing/2014/main" id="{4FEB96D4-BE0A-4424-9C99-F32D28E849F0}"/>
              </a:ext>
            </a:extLst>
          </p:cNvPr>
          <p:cNvGrpSpPr/>
          <p:nvPr/>
        </p:nvGrpSpPr>
        <p:grpSpPr>
          <a:xfrm>
            <a:off x="-92154" y="104362"/>
            <a:ext cx="5836704" cy="1222381"/>
            <a:chOff x="4389121" y="1084217"/>
            <a:chExt cx="6309360" cy="736216"/>
          </a:xfrm>
        </p:grpSpPr>
        <p:sp>
          <p:nvSpPr>
            <p:cNvPr id="45" name="五边形 7">
              <a:extLst>
                <a:ext uri="{FF2B5EF4-FFF2-40B4-BE49-F238E27FC236}">
                  <a16:creationId xmlns:a16="http://schemas.microsoft.com/office/drawing/2014/main" id="{DDCCC81F-6407-4BF7-AA9D-0D7C19FF19A0}"/>
                </a:ext>
              </a:extLst>
            </p:cNvPr>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Dặn</a:t>
              </a:r>
              <a:r>
                <a:rPr kumimoji="0" lang="en-US" altLang="zh-CN"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dò</a:t>
              </a:r>
              <a:endParaRPr kumimoji="0" lang="zh-CN" alt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2">
              <a:extLst>
                <a:ext uri="{FF2B5EF4-FFF2-40B4-BE49-F238E27FC236}">
                  <a16:creationId xmlns:a16="http://schemas.microsoft.com/office/drawing/2014/main" id="{A55452CE-9E8D-4711-A213-7292CD6CDB5D}"/>
                </a:ext>
              </a:extLst>
            </p:cNvPr>
            <p:cNvSpPr txBox="1"/>
            <p:nvPr/>
          </p:nvSpPr>
          <p:spPr>
            <a:xfrm>
              <a:off x="4653370" y="1201664"/>
              <a:ext cx="303589" cy="56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29A5B"/>
                  </a:solidFill>
                  <a:effectLst/>
                  <a:uLnTx/>
                  <a:uFillTx/>
                  <a:latin typeface="Calibri" panose="020F0502020204030204" pitchFamily="34" charset="0"/>
                  <a:ea typeface="微软雅黑" panose="020B0503020204020204" pitchFamily="34" charset="-122"/>
                  <a:cs typeface="+mn-cs"/>
                </a:rPr>
                <a:t>I</a:t>
              </a:r>
              <a:endParaRPr kumimoji="0" lang="zh-CN" altLang="en-US" sz="2800" b="1" i="0" u="none" strike="noStrike" kern="1200" cap="none" spc="0" normalizeH="0" baseline="0" noProof="0" dirty="0">
                <a:ln>
                  <a:noFill/>
                </a:ln>
                <a:solidFill>
                  <a:srgbClr val="F29A5B"/>
                </a:solidFill>
                <a:effectLst/>
                <a:uLnTx/>
                <a:uFillTx/>
                <a:latin typeface="Calibri" panose="020F0502020204030204" pitchFamily="34" charset="0"/>
                <a:ea typeface="微软雅黑" panose="020B0503020204020204" pitchFamily="34" charset="-122"/>
                <a:cs typeface="+mn-cs"/>
              </a:endParaRPr>
            </a:p>
          </p:txBody>
        </p:sp>
      </p:grpSp>
      <p:sp>
        <p:nvSpPr>
          <p:cNvPr id="48" name="Freeform: Shape 37">
            <a:extLst>
              <a:ext uri="{FF2B5EF4-FFF2-40B4-BE49-F238E27FC236}">
                <a16:creationId xmlns:a16="http://schemas.microsoft.com/office/drawing/2014/main" id="{BD09F3F8-FD6B-4902-8D41-F7062860F794}"/>
              </a:ext>
            </a:extLst>
          </p:cNvPr>
          <p:cNvSpPr/>
          <p:nvPr/>
        </p:nvSpPr>
        <p:spPr>
          <a:xfrm rot="2861582">
            <a:off x="2090365" y="423395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6</a:t>
            </a: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sp>
        <p:nvSpPr>
          <p:cNvPr id="49" name="Freeform: Shape 37">
            <a:extLst>
              <a:ext uri="{FF2B5EF4-FFF2-40B4-BE49-F238E27FC236}">
                <a16:creationId xmlns:a16="http://schemas.microsoft.com/office/drawing/2014/main" id="{F6ED9795-49DE-4A65-9D7A-BBFF9143A9FE}"/>
              </a:ext>
            </a:extLst>
          </p:cNvPr>
          <p:cNvSpPr/>
          <p:nvPr/>
        </p:nvSpPr>
        <p:spPr>
          <a:xfrm rot="4641893">
            <a:off x="1412137" y="457096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ln/>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7</a:t>
            </a: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nvGrpSpPr>
          <p:cNvPr id="50" name="组合 149">
            <a:extLst>
              <a:ext uri="{FF2B5EF4-FFF2-40B4-BE49-F238E27FC236}">
                <a16:creationId xmlns:a16="http://schemas.microsoft.com/office/drawing/2014/main" id="{411339C0-8CBA-4AE4-8311-F4550E693BAD}"/>
              </a:ext>
            </a:extLst>
          </p:cNvPr>
          <p:cNvGrpSpPr/>
          <p:nvPr/>
        </p:nvGrpSpPr>
        <p:grpSpPr>
          <a:xfrm>
            <a:off x="6848170" y="0"/>
            <a:ext cx="5046202" cy="4750906"/>
            <a:chOff x="1769799" y="3804733"/>
            <a:chExt cx="4557874" cy="1282788"/>
          </a:xfrm>
        </p:grpSpPr>
        <p:pic>
          <p:nvPicPr>
            <p:cNvPr id="51" name="图片 3">
              <a:extLst>
                <a:ext uri="{FF2B5EF4-FFF2-40B4-BE49-F238E27FC236}">
                  <a16:creationId xmlns:a16="http://schemas.microsoft.com/office/drawing/2014/main" id="{2C716136-BFAC-48D0-97D1-A040EA1F8899}"/>
                </a:ext>
              </a:extLst>
            </p:cNvPr>
            <p:cNvPicPr>
              <a:picLocks noChangeAspect="1"/>
            </p:cNvPicPr>
            <p:nvPr/>
          </p:nvPicPr>
          <p:blipFill>
            <a:blip r:embed="rId3"/>
            <a:stretch>
              <a:fillRect/>
            </a:stretch>
          </p:blipFill>
          <p:spPr>
            <a:xfrm>
              <a:off x="1769799" y="3804733"/>
              <a:ext cx="4557874" cy="1260284"/>
            </a:xfrm>
            <a:prstGeom prst="rect">
              <a:avLst/>
            </a:prstGeom>
          </p:spPr>
        </p:pic>
        <p:pic>
          <p:nvPicPr>
            <p:cNvPr id="52" name="图片 144">
              <a:extLst>
                <a:ext uri="{FF2B5EF4-FFF2-40B4-BE49-F238E27FC236}">
                  <a16:creationId xmlns:a16="http://schemas.microsoft.com/office/drawing/2014/main" id="{2F9A0976-3FA7-442E-9516-C4780AFCE24C}"/>
                </a:ext>
              </a:extLst>
            </p:cNvPr>
            <p:cNvPicPr>
              <a:picLocks noChangeAspect="1"/>
            </p:cNvPicPr>
            <p:nvPr/>
          </p:nvPicPr>
          <p:blipFill>
            <a:blip r:embed="rId3"/>
            <a:stretch>
              <a:fillRect/>
            </a:stretch>
          </p:blipFill>
          <p:spPr>
            <a:xfrm>
              <a:off x="1769799" y="3827237"/>
              <a:ext cx="4557874" cy="1260284"/>
            </a:xfrm>
            <a:prstGeom prst="rect">
              <a:avLst/>
            </a:prstGeom>
          </p:spPr>
        </p:pic>
      </p:grpSp>
      <p:sp>
        <p:nvSpPr>
          <p:cNvPr id="2" name="Rectangle 1">
            <a:extLst>
              <a:ext uri="{FF2B5EF4-FFF2-40B4-BE49-F238E27FC236}">
                <a16:creationId xmlns:a16="http://schemas.microsoft.com/office/drawing/2014/main" id="{FCD04ECE-CB24-2547-AA27-F5FF0A99C3C4}"/>
              </a:ext>
            </a:extLst>
          </p:cNvPr>
          <p:cNvSpPr/>
          <p:nvPr/>
        </p:nvSpPr>
        <p:spPr>
          <a:xfrm>
            <a:off x="7123474" y="994952"/>
            <a:ext cx="4511875" cy="2677656"/>
          </a:xfrm>
          <a:prstGeom prst="rect">
            <a:avLst/>
          </a:prstGeom>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Học bài cũ theo câu hỏi SGK</a:t>
            </a:r>
          </a:p>
          <a:p>
            <a:pPr algn="just"/>
            <a:r>
              <a:rPr lang="vi-VN" sz="2800" dirty="0">
                <a:solidFill>
                  <a:srgbClr val="0070C0"/>
                </a:solidFill>
                <a:latin typeface="Times New Roman" panose="02020603050405020304" pitchFamily="18" charset="0"/>
                <a:cs typeface="Times New Roman" panose="02020603050405020304" pitchFamily="18" charset="0"/>
              </a:rPr>
              <a:t>+ Đọc, soạn Bài. 23. Tổng khởi nghĩa tháng Tám năm 1945 …. nước VNDC cộng hòa</a:t>
            </a:r>
          </a:p>
        </p:txBody>
      </p:sp>
    </p:spTree>
    <p:extLst>
      <p:ext uri="{BB962C8B-B14F-4D97-AF65-F5344CB8AC3E}">
        <p14:creationId xmlns:p14="http://schemas.microsoft.com/office/powerpoint/2010/main" val="2977239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8"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par>
                                <p:cTn id="20" presetID="22" presetClass="entr" presetSubtype="8"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par>
                                <p:cTn id="23" presetID="22" presetClass="entr" presetSubtype="8"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500"/>
                                        <p:tgtEl>
                                          <p:spTgt spid="49"/>
                                        </p:tgtEl>
                                      </p:cBhvr>
                                    </p:animEffect>
                                  </p:childTnLst>
                                </p:cTn>
                              </p:par>
                              <p:par>
                                <p:cTn id="32" presetID="47"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1000"/>
                                        <p:tgtEl>
                                          <p:spTgt spid="50"/>
                                        </p:tgtEl>
                                      </p:cBhvr>
                                    </p:animEffect>
                                    <p:anim calcmode="lin" valueType="num">
                                      <p:cBhvr>
                                        <p:cTn id="35" dur="1000" fill="hold"/>
                                        <p:tgtEl>
                                          <p:spTgt spid="50"/>
                                        </p:tgtEl>
                                        <p:attrNameLst>
                                          <p:attrName>ppt_x</p:attrName>
                                        </p:attrNameLst>
                                      </p:cBhvr>
                                      <p:tavLst>
                                        <p:tav tm="0">
                                          <p:val>
                                            <p:strVal val="#ppt_x"/>
                                          </p:val>
                                        </p:tav>
                                        <p:tav tm="100000">
                                          <p:val>
                                            <p:strVal val="#ppt_x"/>
                                          </p:val>
                                        </p:tav>
                                      </p:tavLst>
                                    </p:anim>
                                    <p:anim calcmode="lin" valueType="num">
                                      <p:cBhvr>
                                        <p:cTn id="3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64"/>
        <p:cNvGrpSpPr/>
        <p:nvPr/>
      </p:nvGrpSpPr>
      <p:grpSpPr>
        <a:xfrm>
          <a:off x="0" y="0"/>
          <a:ext cx="0" cy="0"/>
          <a:chOff x="0" y="0"/>
          <a:chExt cx="0" cy="0"/>
        </a:xfrm>
      </p:grpSpPr>
      <p:grpSp>
        <p:nvGrpSpPr>
          <p:cNvPr id="1165" name="Google Shape;1165;p38"/>
          <p:cNvGrpSpPr/>
          <p:nvPr/>
        </p:nvGrpSpPr>
        <p:grpSpPr>
          <a:xfrm>
            <a:off x="10606867" y="0"/>
            <a:ext cx="1585133" cy="1868408"/>
            <a:chOff x="-3195825" y="3850050"/>
            <a:chExt cx="1863000" cy="2286900"/>
          </a:xfrm>
        </p:grpSpPr>
        <p:sp>
          <p:nvSpPr>
            <p:cNvPr id="1166" name="Google Shape;1166;p38"/>
            <p:cNvSpPr/>
            <p:nvPr/>
          </p:nvSpPr>
          <p:spPr>
            <a:xfrm>
              <a:off x="-3195825" y="3850050"/>
              <a:ext cx="1863000" cy="22869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7" name="Google Shape;1167;p38"/>
            <p:cNvSpPr/>
            <p:nvPr/>
          </p:nvSpPr>
          <p:spPr>
            <a:xfrm>
              <a:off x="-3104775" y="4206363"/>
              <a:ext cx="1680900" cy="1680900"/>
            </a:xfrm>
            <a:prstGeom prst="ellips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8" name="Google Shape;1168;p38"/>
            <p:cNvSpPr/>
            <p:nvPr/>
          </p:nvSpPr>
          <p:spPr>
            <a:xfrm>
              <a:off x="-2997277" y="4315033"/>
              <a:ext cx="1463700" cy="14637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9" name="Google Shape;1169;p38"/>
            <p:cNvSpPr/>
            <p:nvPr/>
          </p:nvSpPr>
          <p:spPr>
            <a:xfrm>
              <a:off x="-2375904" y="4470974"/>
              <a:ext cx="225037" cy="118830"/>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XII</a:t>
              </a:r>
            </a:p>
          </p:txBody>
        </p:sp>
        <p:sp>
          <p:nvSpPr>
            <p:cNvPr id="1170" name="Google Shape;1170;p38"/>
            <p:cNvSpPr/>
            <p:nvPr/>
          </p:nvSpPr>
          <p:spPr>
            <a:xfrm>
              <a:off x="-2346242" y="5502140"/>
              <a:ext cx="165709" cy="120535"/>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VI</a:t>
              </a:r>
            </a:p>
          </p:txBody>
        </p:sp>
        <p:sp>
          <p:nvSpPr>
            <p:cNvPr id="1171" name="Google Shape;1171;p38"/>
            <p:cNvSpPr/>
            <p:nvPr/>
          </p:nvSpPr>
          <p:spPr>
            <a:xfrm>
              <a:off x="-1830660" y="4986568"/>
              <a:ext cx="165198" cy="118830"/>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III</a:t>
              </a:r>
            </a:p>
          </p:txBody>
        </p:sp>
        <p:sp>
          <p:nvSpPr>
            <p:cNvPr id="1172" name="Google Shape;1172;p38"/>
            <p:cNvSpPr/>
            <p:nvPr/>
          </p:nvSpPr>
          <p:spPr>
            <a:xfrm>
              <a:off x="-2863187" y="4986568"/>
              <a:ext cx="167073" cy="118830"/>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IX</a:t>
              </a:r>
            </a:p>
          </p:txBody>
        </p:sp>
        <p:sp>
          <p:nvSpPr>
            <p:cNvPr id="1173" name="Google Shape;1173;p38"/>
            <p:cNvSpPr/>
            <p:nvPr/>
          </p:nvSpPr>
          <p:spPr>
            <a:xfrm>
              <a:off x="-1887485" y="4739667"/>
              <a:ext cx="106040" cy="118830"/>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II</a:t>
              </a:r>
            </a:p>
          </p:txBody>
        </p:sp>
        <p:sp>
          <p:nvSpPr>
            <p:cNvPr id="1174" name="Google Shape;1174;p38"/>
            <p:cNvSpPr/>
            <p:nvPr/>
          </p:nvSpPr>
          <p:spPr>
            <a:xfrm>
              <a:off x="-2034431" y="4550136"/>
              <a:ext cx="46883" cy="118830"/>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I</a:t>
              </a:r>
            </a:p>
          </p:txBody>
        </p:sp>
        <p:sp>
          <p:nvSpPr>
            <p:cNvPr id="1175" name="Google Shape;1175;p38"/>
            <p:cNvSpPr/>
            <p:nvPr/>
          </p:nvSpPr>
          <p:spPr>
            <a:xfrm>
              <a:off x="-1852815" y="5224067"/>
              <a:ext cx="162470" cy="120535"/>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IV</a:t>
              </a:r>
            </a:p>
          </p:txBody>
        </p:sp>
        <p:sp>
          <p:nvSpPr>
            <p:cNvPr id="1176" name="Google Shape;1176;p38"/>
            <p:cNvSpPr/>
            <p:nvPr/>
          </p:nvSpPr>
          <p:spPr>
            <a:xfrm>
              <a:off x="-2034431" y="5407760"/>
              <a:ext cx="112689" cy="120535"/>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V</a:t>
              </a:r>
            </a:p>
          </p:txBody>
        </p:sp>
        <p:sp>
          <p:nvSpPr>
            <p:cNvPr id="1177" name="Google Shape;1177;p38"/>
            <p:cNvSpPr/>
            <p:nvPr/>
          </p:nvSpPr>
          <p:spPr>
            <a:xfrm>
              <a:off x="-2660507" y="5407760"/>
              <a:ext cx="224696" cy="120535"/>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VII</a:t>
              </a:r>
            </a:p>
          </p:txBody>
        </p:sp>
        <p:sp>
          <p:nvSpPr>
            <p:cNvPr id="1178" name="Google Shape;1178;p38"/>
            <p:cNvSpPr/>
            <p:nvPr/>
          </p:nvSpPr>
          <p:spPr>
            <a:xfrm>
              <a:off x="-2837080" y="5224067"/>
              <a:ext cx="283853" cy="120535"/>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VIII</a:t>
              </a:r>
            </a:p>
          </p:txBody>
        </p:sp>
        <p:sp>
          <p:nvSpPr>
            <p:cNvPr id="1179" name="Google Shape;1179;p38"/>
            <p:cNvSpPr/>
            <p:nvPr/>
          </p:nvSpPr>
          <p:spPr>
            <a:xfrm>
              <a:off x="-2754193" y="4739667"/>
              <a:ext cx="114905" cy="118830"/>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X</a:t>
              </a:r>
            </a:p>
          </p:txBody>
        </p:sp>
        <p:sp>
          <p:nvSpPr>
            <p:cNvPr id="1180" name="Google Shape;1180;p38"/>
            <p:cNvSpPr/>
            <p:nvPr/>
          </p:nvSpPr>
          <p:spPr>
            <a:xfrm>
              <a:off x="-2591655" y="4550136"/>
              <a:ext cx="165879" cy="118830"/>
            </a:xfrm>
            <a:prstGeom prst="rect">
              <a:avLst/>
            </a:prstGeom>
          </p:spPr>
          <p:txBody>
            <a:bodyPr>
              <a:prstTxWarp prst="textPlain">
                <a:avLst/>
              </a:prstTxWarp>
            </a:bodyPr>
            <a:lstStyle/>
            <a:p>
              <a:pPr algn="ctr" defTabSz="1219170">
                <a:buClr>
                  <a:srgbClr val="000000"/>
                </a:buClr>
              </a:pPr>
              <a:r>
                <a:rPr sz="1867" kern="0">
                  <a:solidFill>
                    <a:srgbClr val="666666"/>
                  </a:solidFill>
                  <a:latin typeface="Vidaloka"/>
                  <a:cs typeface="Arial"/>
                  <a:sym typeface="Arial"/>
                </a:rPr>
                <a:t>XI</a:t>
              </a:r>
            </a:p>
          </p:txBody>
        </p:sp>
        <p:grpSp>
          <p:nvGrpSpPr>
            <p:cNvPr id="1181" name="Google Shape;1181;p38"/>
            <p:cNvGrpSpPr/>
            <p:nvPr/>
          </p:nvGrpSpPr>
          <p:grpSpPr>
            <a:xfrm>
              <a:off x="-2313799" y="4453104"/>
              <a:ext cx="106800" cy="638100"/>
              <a:chOff x="6500651" y="557729"/>
              <a:chExt cx="106800" cy="638100"/>
            </a:xfrm>
          </p:grpSpPr>
          <p:cxnSp>
            <p:nvCxnSpPr>
              <p:cNvPr id="1182" name="Google Shape;1182;p38"/>
              <p:cNvCxnSpPr/>
              <p:nvPr/>
            </p:nvCxnSpPr>
            <p:spPr>
              <a:xfrm rot="10800000">
                <a:off x="6537631" y="622814"/>
                <a:ext cx="22800" cy="510600"/>
              </a:xfrm>
              <a:prstGeom prst="straightConnector1">
                <a:avLst/>
              </a:prstGeom>
              <a:noFill/>
              <a:ln w="19050" cap="flat" cmpd="sng">
                <a:solidFill>
                  <a:schemeClr val="dk2"/>
                </a:solidFill>
                <a:prstDash val="solid"/>
                <a:round/>
                <a:headEnd type="none" w="med" len="med"/>
                <a:tailEnd type="stealth" w="med" len="med"/>
              </a:ln>
            </p:spPr>
          </p:cxnSp>
          <p:cxnSp>
            <p:nvCxnSpPr>
              <p:cNvPr id="1183" name="Google Shape;1183;p38"/>
              <p:cNvCxnSpPr>
                <a:stCxn id="1184" idx="0"/>
              </p:cNvCxnSpPr>
              <p:nvPr/>
            </p:nvCxnSpPr>
            <p:spPr>
              <a:xfrm rot="10800000">
                <a:off x="6554051" y="557729"/>
                <a:ext cx="0" cy="531300"/>
              </a:xfrm>
              <a:prstGeom prst="straightConnector1">
                <a:avLst/>
              </a:prstGeom>
              <a:noFill/>
              <a:ln w="28575" cap="flat" cmpd="sng">
                <a:solidFill>
                  <a:schemeClr val="dk2"/>
                </a:solidFill>
                <a:prstDash val="solid"/>
                <a:round/>
                <a:headEnd type="none" w="med" len="med"/>
                <a:tailEnd type="stealth" w="med" len="med"/>
              </a:ln>
            </p:spPr>
          </p:cxnSp>
          <p:sp>
            <p:nvSpPr>
              <p:cNvPr id="1184" name="Google Shape;1184;p38"/>
              <p:cNvSpPr/>
              <p:nvPr/>
            </p:nvSpPr>
            <p:spPr>
              <a:xfrm>
                <a:off x="6500651" y="1089029"/>
                <a:ext cx="106800" cy="1068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85" name="Google Shape;1185;p38"/>
            <p:cNvSpPr/>
            <p:nvPr/>
          </p:nvSpPr>
          <p:spPr>
            <a:xfrm>
              <a:off x="-2905837" y="4403538"/>
              <a:ext cx="1284900" cy="1284900"/>
            </a:xfrm>
            <a:prstGeom prst="ellipse">
              <a:avLst/>
            </a:prstGeom>
            <a:noFill/>
            <a:ln w="19050" cap="flat" cmpd="sng">
              <a:solidFill>
                <a:schemeClr val="dk1"/>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cxnSp>
        <p:nvCxnSpPr>
          <p:cNvPr id="1186" name="Google Shape;1186;p38"/>
          <p:cNvCxnSpPr>
            <a:cxnSpLocks/>
          </p:cNvCxnSpPr>
          <p:nvPr/>
        </p:nvCxnSpPr>
        <p:spPr>
          <a:xfrm>
            <a:off x="1828800" y="4724400"/>
            <a:ext cx="7479086" cy="0"/>
          </a:xfrm>
          <a:prstGeom prst="straightConnector1">
            <a:avLst/>
          </a:prstGeom>
          <a:noFill/>
          <a:ln w="19050" cap="flat" cmpd="sng">
            <a:solidFill>
              <a:schemeClr val="dk2"/>
            </a:solidFill>
            <a:prstDash val="solid"/>
            <a:round/>
            <a:headEnd type="none" w="med" len="med"/>
            <a:tailEnd type="none" w="med" len="med"/>
          </a:ln>
        </p:spPr>
      </p:cxnSp>
      <p:grpSp>
        <p:nvGrpSpPr>
          <p:cNvPr id="1187" name="Google Shape;1187;p38"/>
          <p:cNvGrpSpPr/>
          <p:nvPr/>
        </p:nvGrpSpPr>
        <p:grpSpPr>
          <a:xfrm>
            <a:off x="8164467" y="522027"/>
            <a:ext cx="534400" cy="534800"/>
            <a:chOff x="6434750" y="2332300"/>
            <a:chExt cx="400800" cy="401100"/>
          </a:xfrm>
        </p:grpSpPr>
        <p:cxnSp>
          <p:nvCxnSpPr>
            <p:cNvPr id="1188" name="Google Shape;1188;p38"/>
            <p:cNvCxnSpPr/>
            <p:nvPr/>
          </p:nvCxnSpPr>
          <p:spPr>
            <a:xfrm>
              <a:off x="6635126" y="2332300"/>
              <a:ext cx="0" cy="401100"/>
            </a:xfrm>
            <a:prstGeom prst="straightConnector1">
              <a:avLst/>
            </a:prstGeom>
            <a:noFill/>
            <a:ln w="19050" cap="flat" cmpd="sng">
              <a:solidFill>
                <a:schemeClr val="lt1"/>
              </a:solidFill>
              <a:prstDash val="solid"/>
              <a:round/>
              <a:headEnd type="none" w="med" len="med"/>
              <a:tailEnd type="none" w="med" len="med"/>
            </a:ln>
          </p:spPr>
        </p:cxnSp>
        <p:cxnSp>
          <p:nvCxnSpPr>
            <p:cNvPr id="1189" name="Google Shape;1189;p38"/>
            <p:cNvCxnSpPr/>
            <p:nvPr/>
          </p:nvCxnSpPr>
          <p:spPr>
            <a:xfrm rot="10800000">
              <a:off x="6434750" y="2532724"/>
              <a:ext cx="400800" cy="0"/>
            </a:xfrm>
            <a:prstGeom prst="straightConnector1">
              <a:avLst/>
            </a:prstGeom>
            <a:noFill/>
            <a:ln w="19050" cap="flat" cmpd="sng">
              <a:solidFill>
                <a:schemeClr val="lt1"/>
              </a:solidFill>
              <a:prstDash val="solid"/>
              <a:round/>
              <a:headEnd type="none" w="med" len="med"/>
              <a:tailEnd type="none" w="med" len="med"/>
            </a:ln>
          </p:spPr>
        </p:cxnSp>
        <p:cxnSp>
          <p:nvCxnSpPr>
            <p:cNvPr id="1190" name="Google Shape;1190;p38"/>
            <p:cNvCxnSpPr/>
            <p:nvPr/>
          </p:nvCxnSpPr>
          <p:spPr>
            <a:xfrm>
              <a:off x="6635093" y="2331806"/>
              <a:ext cx="0" cy="401354"/>
            </a:xfrm>
            <a:prstGeom prst="straightConnector1">
              <a:avLst/>
            </a:prstGeom>
            <a:noFill/>
            <a:ln w="19050" cap="flat" cmpd="sng">
              <a:solidFill>
                <a:schemeClr val="lt1"/>
              </a:solidFill>
              <a:prstDash val="solid"/>
              <a:round/>
              <a:headEnd type="none" w="med" len="med"/>
              <a:tailEnd type="none" w="med" len="med"/>
            </a:ln>
          </p:spPr>
        </p:cxnSp>
        <p:cxnSp>
          <p:nvCxnSpPr>
            <p:cNvPr id="1191" name="Google Shape;1191;p38"/>
            <p:cNvCxnSpPr/>
            <p:nvPr/>
          </p:nvCxnSpPr>
          <p:spPr>
            <a:xfrm>
              <a:off x="6635132" y="2331806"/>
              <a:ext cx="0" cy="401354"/>
            </a:xfrm>
            <a:prstGeom prst="straightConnector1">
              <a:avLst/>
            </a:prstGeom>
            <a:noFill/>
            <a:ln w="19050" cap="flat" cmpd="sng">
              <a:solidFill>
                <a:schemeClr val="lt1"/>
              </a:solidFill>
              <a:prstDash val="solid"/>
              <a:round/>
              <a:headEnd type="none" w="med" len="med"/>
              <a:tailEnd type="none" w="med" len="med"/>
            </a:ln>
          </p:spPr>
        </p:cxnSp>
      </p:grpSp>
      <p:grpSp>
        <p:nvGrpSpPr>
          <p:cNvPr id="1192" name="Google Shape;1192;p38"/>
          <p:cNvGrpSpPr/>
          <p:nvPr/>
        </p:nvGrpSpPr>
        <p:grpSpPr>
          <a:xfrm>
            <a:off x="11346533" y="2632561"/>
            <a:ext cx="364000" cy="364400"/>
            <a:chOff x="6434750" y="2460196"/>
            <a:chExt cx="273000" cy="273300"/>
          </a:xfrm>
        </p:grpSpPr>
        <p:cxnSp>
          <p:nvCxnSpPr>
            <p:cNvPr id="1193" name="Google Shape;1193;p38"/>
            <p:cNvCxnSpPr/>
            <p:nvPr/>
          </p:nvCxnSpPr>
          <p:spPr>
            <a:xfrm>
              <a:off x="6571234" y="24601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94" name="Google Shape;1194;p38"/>
            <p:cNvCxnSpPr/>
            <p:nvPr/>
          </p:nvCxnSpPr>
          <p:spPr>
            <a:xfrm rot="10800000">
              <a:off x="6434750" y="25967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95" name="Google Shape;1195;p38"/>
            <p:cNvCxnSpPr/>
            <p:nvPr/>
          </p:nvCxnSpPr>
          <p:spPr>
            <a:xfrm>
              <a:off x="6571265" y="24598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96" name="Google Shape;1196;p38"/>
            <p:cNvCxnSpPr/>
            <p:nvPr/>
          </p:nvCxnSpPr>
          <p:spPr>
            <a:xfrm>
              <a:off x="6571184" y="245988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1197" name="Google Shape;1197;p38"/>
          <p:cNvSpPr/>
          <p:nvPr/>
        </p:nvSpPr>
        <p:spPr>
          <a:xfrm>
            <a:off x="11799633" y="3559733"/>
            <a:ext cx="174400" cy="1744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38"/>
          <p:cNvSpPr/>
          <p:nvPr/>
        </p:nvSpPr>
        <p:spPr>
          <a:xfrm>
            <a:off x="11901300" y="6558733"/>
            <a:ext cx="121600" cy="1216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9" name="Google Shape;1199;p38"/>
          <p:cNvSpPr/>
          <p:nvPr/>
        </p:nvSpPr>
        <p:spPr>
          <a:xfrm>
            <a:off x="11688200" y="4536300"/>
            <a:ext cx="84400" cy="844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Rectangle 6">
            <a:extLst>
              <a:ext uri="{FF2B5EF4-FFF2-40B4-BE49-F238E27FC236}">
                <a16:creationId xmlns:a16="http://schemas.microsoft.com/office/drawing/2014/main" id="{D0D9949F-798A-E546-ADDA-7500F3CA5350}"/>
              </a:ext>
            </a:extLst>
          </p:cNvPr>
          <p:cNvSpPr/>
          <p:nvPr/>
        </p:nvSpPr>
        <p:spPr>
          <a:xfrm>
            <a:off x="1502527" y="2632141"/>
            <a:ext cx="7805359" cy="1938992"/>
          </a:xfrm>
          <a:prstGeom prst="rect">
            <a:avLst/>
          </a:prstGeom>
        </p:spPr>
        <p:txBody>
          <a:bodyPr wrap="square">
            <a:spAutoFit/>
          </a:bodyPr>
          <a:lstStyle/>
          <a:p>
            <a:pPr algn="ctr"/>
            <a:r>
              <a:rPr lang="en-VN"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CAO TRÀO CÁCH MẠNG</a:t>
            </a:r>
            <a:r>
              <a:rPr lang="en-VN"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VN"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TIẾN TỚI TỔNG KHỞI NGHĨA THÁNG TÁM NĂM 1945 </a:t>
            </a:r>
            <a:r>
              <a:rPr lang="en-VN" sz="40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(tiết 2)</a:t>
            </a:r>
            <a:endParaRPr lang="en-VN"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44DDDF1-12C0-5340-A5B8-62A34CF01F9A}"/>
              </a:ext>
            </a:extLst>
          </p:cNvPr>
          <p:cNvSpPr/>
          <p:nvPr/>
        </p:nvSpPr>
        <p:spPr>
          <a:xfrm>
            <a:off x="4439668" y="1575743"/>
            <a:ext cx="2257349" cy="1015663"/>
          </a:xfrm>
          <a:prstGeom prst="rect">
            <a:avLst/>
          </a:prstGeom>
          <a:noFill/>
        </p:spPr>
        <p:txBody>
          <a:bodyPr wrap="none" lIns="91440" tIns="45720" rIns="91440" bIns="45720">
            <a:spAutoFit/>
          </a:bodyPr>
          <a:lstStyle/>
          <a:p>
            <a:pPr algn="ctr"/>
            <a:r>
              <a:rPr lang="en-VN" sz="6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Bài 22</a:t>
            </a:r>
            <a:endParaRPr lang="en-VN" sz="6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588"/>
        <p:cNvGrpSpPr/>
        <p:nvPr/>
      </p:nvGrpSpPr>
      <p:grpSpPr>
        <a:xfrm>
          <a:off x="0" y="0"/>
          <a:ext cx="0" cy="0"/>
          <a:chOff x="0" y="0"/>
          <a:chExt cx="0" cy="0"/>
        </a:xfrm>
      </p:grpSpPr>
      <p:pic>
        <p:nvPicPr>
          <p:cNvPr id="1026" name="Picture 2" descr="001215507-1">
            <a:extLst>
              <a:ext uri="{FF2B5EF4-FFF2-40B4-BE49-F238E27FC236}">
                <a16:creationId xmlns:a16="http://schemas.microsoft.com/office/drawing/2014/main" id="{CAC388CE-554F-4941-AC12-C2029A7825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18"/>
          <a:stretch/>
        </p:blipFill>
        <p:spPr bwMode="auto">
          <a:xfrm>
            <a:off x="6936460" y="2769484"/>
            <a:ext cx="1765475" cy="1644664"/>
          </a:xfrm>
          <a:prstGeom prst="ellipse">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D73B21E-292F-B44C-AE69-BAFB94AB8BFD}"/>
              </a:ext>
            </a:extLst>
          </p:cNvPr>
          <p:cNvSpPr/>
          <p:nvPr/>
        </p:nvSpPr>
        <p:spPr>
          <a:xfrm>
            <a:off x="571500" y="684421"/>
            <a:ext cx="533400" cy="699879"/>
          </a:xfrm>
          <a:prstGeom prst="rect">
            <a:avLst/>
          </a:prstGeom>
          <a:solidFill>
            <a:srgbClr val="30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ysClr val="windowText" lastClr="000000"/>
              </a:solidFill>
            </a:endParaRPr>
          </a:p>
        </p:txBody>
      </p:sp>
      <p:sp>
        <p:nvSpPr>
          <p:cNvPr id="4" name="Rectangle 3">
            <a:extLst>
              <a:ext uri="{FF2B5EF4-FFF2-40B4-BE49-F238E27FC236}">
                <a16:creationId xmlns:a16="http://schemas.microsoft.com/office/drawing/2014/main" id="{9094CCDA-565D-3E45-9ACF-FCF6DB8F3A27}"/>
              </a:ext>
            </a:extLst>
          </p:cNvPr>
          <p:cNvSpPr/>
          <p:nvPr/>
        </p:nvSpPr>
        <p:spPr>
          <a:xfrm>
            <a:off x="-187325" y="1091912"/>
            <a:ext cx="6711949" cy="830997"/>
          </a:xfrm>
          <a:prstGeom prst="rect">
            <a:avLst/>
          </a:prstGeom>
        </p:spPr>
        <p:txBody>
          <a:bodyPr wrap="square">
            <a:spAutoFit/>
          </a:bodyPr>
          <a:lstStyle/>
          <a:p>
            <a:pPr algn="ctr"/>
            <a:r>
              <a:rPr lang="en-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Cao trào kháng Nhật cứu nước tiến tới tổng khởi nghĩa tháng Tám năm 1945</a:t>
            </a:r>
            <a:endParaRPr lang="en-VN"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0" name="Rectangle 129">
            <a:extLst>
              <a:ext uri="{FF2B5EF4-FFF2-40B4-BE49-F238E27FC236}">
                <a16:creationId xmlns:a16="http://schemas.microsoft.com/office/drawing/2014/main" id="{B054E1B3-D8F9-2E45-8052-EC3A101FAF02}"/>
              </a:ext>
            </a:extLst>
          </p:cNvPr>
          <p:cNvSpPr/>
          <p:nvPr/>
        </p:nvSpPr>
        <p:spPr>
          <a:xfrm>
            <a:off x="-69850" y="84257"/>
            <a:ext cx="12331700" cy="954107"/>
          </a:xfrm>
          <a:prstGeom prst="rect">
            <a:avLst/>
          </a:prstGeom>
        </p:spPr>
        <p:txBody>
          <a:bodyPr wrap="square">
            <a:spAutoFit/>
          </a:bodyPr>
          <a:lstStyle/>
          <a:p>
            <a:pPr algn="ctr"/>
            <a:r>
              <a:rPr lang="en-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22: CAO TRÀO CÁCH MẠNG</a:t>
            </a:r>
            <a:r>
              <a:rPr lang="en-VN"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TIẾN TỚI TỔNG KHỞI NGHĨA THÁNG TÁM NĂM 1945 (tiếp)</a:t>
            </a:r>
            <a:endParaRPr lang="en-VN"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47094E07-0148-C145-A29E-76BFDB38ADC9}"/>
              </a:ext>
            </a:extLst>
          </p:cNvPr>
          <p:cNvCxnSpPr>
            <a:cxnSpLocks/>
          </p:cNvCxnSpPr>
          <p:nvPr/>
        </p:nvCxnSpPr>
        <p:spPr>
          <a:xfrm>
            <a:off x="6936460" y="1150332"/>
            <a:ext cx="19052" cy="569652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rminator 9">
            <a:extLst>
              <a:ext uri="{FF2B5EF4-FFF2-40B4-BE49-F238E27FC236}">
                <a16:creationId xmlns:a16="http://schemas.microsoft.com/office/drawing/2014/main" id="{590A8E7F-951C-8049-A217-A96BADF1AC5F}"/>
              </a:ext>
            </a:extLst>
          </p:cNvPr>
          <p:cNvSpPr/>
          <p:nvPr/>
        </p:nvSpPr>
        <p:spPr>
          <a:xfrm>
            <a:off x="6974564" y="1091912"/>
            <a:ext cx="5217436" cy="927387"/>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latin typeface="Times New Roman" panose="02020603050405020304" pitchFamily="18" charset="0"/>
                <a:ea typeface="Calibri" panose="020F0502020204030204" pitchFamily="34" charset="0"/>
              </a:rPr>
              <a:t>Đầu năm 1945 tình hình thế giới và Đông Dương có sự biến đổi gì ?</a:t>
            </a:r>
            <a:r>
              <a:rPr lang="en-VN" sz="2400" dirty="0"/>
              <a:t> </a:t>
            </a:r>
          </a:p>
        </p:txBody>
      </p:sp>
      <p:sp>
        <p:nvSpPr>
          <p:cNvPr id="11" name="TextBox 10">
            <a:extLst>
              <a:ext uri="{FF2B5EF4-FFF2-40B4-BE49-F238E27FC236}">
                <a16:creationId xmlns:a16="http://schemas.microsoft.com/office/drawing/2014/main" id="{30B2566A-B2F8-7942-9351-1A0EA5906959}"/>
              </a:ext>
            </a:extLst>
          </p:cNvPr>
          <p:cNvSpPr txBox="1"/>
          <p:nvPr/>
        </p:nvSpPr>
        <p:spPr>
          <a:xfrm>
            <a:off x="6718300" y="4673600"/>
            <a:ext cx="1765474" cy="646331"/>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C</a:t>
            </a:r>
            <a:r>
              <a:rPr lang="en-VN" dirty="0">
                <a:solidFill>
                  <a:schemeClr val="bg1"/>
                </a:solidFill>
                <a:latin typeface="Times New Roman" panose="02020603050405020304" pitchFamily="18" charset="0"/>
                <a:cs typeface="Times New Roman" panose="02020603050405020304" pitchFamily="18" charset="0"/>
              </a:rPr>
              <a:t>hính phủ Đờ gôn về Pari</a:t>
            </a:r>
          </a:p>
        </p:txBody>
      </p:sp>
      <p:pic>
        <p:nvPicPr>
          <p:cNvPr id="1028" name="Picture 4" descr="Hải chiến Midway – thắng bại trong màn trướng - Báo Công an Nhân dân điện tử">
            <a:extLst>
              <a:ext uri="{FF2B5EF4-FFF2-40B4-BE49-F238E27FC236}">
                <a16:creationId xmlns:a16="http://schemas.microsoft.com/office/drawing/2014/main" id="{58E26675-8A1E-4340-AB93-202F48F20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1935" y="2760864"/>
            <a:ext cx="1765475" cy="1644663"/>
          </a:xfrm>
          <a:prstGeom prst="ellipse">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4FF6AB8-2900-DF41-87A2-A6318ABA4CCC}"/>
              </a:ext>
            </a:extLst>
          </p:cNvPr>
          <p:cNvSpPr txBox="1"/>
          <p:nvPr/>
        </p:nvSpPr>
        <p:spPr>
          <a:xfrm>
            <a:off x="8835662" y="4648200"/>
            <a:ext cx="1406714" cy="646331"/>
          </a:xfrm>
          <a:prstGeom prst="rect">
            <a:avLst/>
          </a:prstGeom>
          <a:noFill/>
        </p:spPr>
        <p:txBody>
          <a:bodyPr wrap="square" rtlCol="0">
            <a:spAutoFit/>
          </a:bodyPr>
          <a:lstStyle/>
          <a:p>
            <a:pPr algn="ctr"/>
            <a:r>
              <a:rPr lang="en-VN" dirty="0">
                <a:solidFill>
                  <a:schemeClr val="bg1"/>
                </a:solidFill>
                <a:latin typeface="Times New Roman" panose="02020603050405020304" pitchFamily="18" charset="0"/>
                <a:cs typeface="Times New Roman" panose="02020603050405020304" pitchFamily="18" charset="0"/>
              </a:rPr>
              <a:t>Nhật liên tiếp thua trận </a:t>
            </a:r>
          </a:p>
        </p:txBody>
      </p:sp>
      <p:sp>
        <p:nvSpPr>
          <p:cNvPr id="141" name="TextBox 140">
            <a:extLst>
              <a:ext uri="{FF2B5EF4-FFF2-40B4-BE49-F238E27FC236}">
                <a16:creationId xmlns:a16="http://schemas.microsoft.com/office/drawing/2014/main" id="{5B0BE424-B451-BD40-97C4-23DDF2AEF0A3}"/>
              </a:ext>
            </a:extLst>
          </p:cNvPr>
          <p:cNvSpPr txBox="1"/>
          <p:nvPr/>
        </p:nvSpPr>
        <p:spPr>
          <a:xfrm>
            <a:off x="10785286" y="4445911"/>
            <a:ext cx="1406714" cy="923330"/>
          </a:xfrm>
          <a:prstGeom prst="rect">
            <a:avLst/>
          </a:prstGeom>
          <a:solidFill>
            <a:srgbClr val="303538"/>
          </a:solidFill>
        </p:spPr>
        <p:txBody>
          <a:bodyPr wrap="squar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Đông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Pháp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ráo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riết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hoạt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động</a:t>
            </a:r>
            <a:r>
              <a:rPr lang="en-US" dirty="0">
                <a:solidFill>
                  <a:schemeClr val="bg1"/>
                </a:solidFill>
                <a:latin typeface="Times New Roman" panose="02020603050405020304" pitchFamily="18" charset="0"/>
                <a:cs typeface="Times New Roman" panose="02020603050405020304" pitchFamily="18" charset="0"/>
              </a:rPr>
              <a:t> </a:t>
            </a:r>
            <a:endParaRPr lang="en-VN" dirty="0">
              <a:solidFill>
                <a:schemeClr val="bg1"/>
              </a:solidFill>
              <a:latin typeface="Times New Roman" panose="02020603050405020304" pitchFamily="18" charset="0"/>
              <a:cs typeface="Times New Roman" panose="02020603050405020304" pitchFamily="18" charset="0"/>
            </a:endParaRPr>
          </a:p>
        </p:txBody>
      </p:sp>
      <p:pic>
        <p:nvPicPr>
          <p:cNvPr id="1030" name="Picture 6" descr="Khủng hoảng tị nạn Đông Dương – Wikipedia tiếng Việt">
            <a:extLst>
              <a:ext uri="{FF2B5EF4-FFF2-40B4-BE49-F238E27FC236}">
                <a16:creationId xmlns:a16="http://schemas.microsoft.com/office/drawing/2014/main" id="{577F2BDA-3944-D14D-8977-EEAE4D15E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9100" y="2822230"/>
            <a:ext cx="1585887" cy="1561836"/>
          </a:xfrm>
          <a:prstGeom prst="ellipse">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93383D9-097E-444E-BC4C-252E12D1948F}"/>
              </a:ext>
            </a:extLst>
          </p:cNvPr>
          <p:cNvSpPr/>
          <p:nvPr/>
        </p:nvSpPr>
        <p:spPr>
          <a:xfrm>
            <a:off x="0" y="4569231"/>
            <a:ext cx="6657962" cy="830997"/>
          </a:xfrm>
          <a:prstGeom prst="rect">
            <a:avLst/>
          </a:prstGeom>
          <a:solidFill>
            <a:srgbClr val="303538"/>
          </a:solidFill>
        </p:spPr>
        <p:txBody>
          <a:bodyPr wrap="square">
            <a:spAutoFit/>
          </a:bodyPr>
          <a:lstStyle/>
          <a:p>
            <a:pPr algn="just"/>
            <a:r>
              <a:rPr lang="en-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Pháp ráo riết hoạt động, chờ thời cơ để giành lại địa vị thống trị cũ.</a:t>
            </a:r>
            <a:endParaRPr lang="en-VN"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7CA7D3E7-5CE6-8246-9992-CE5ACB070921}"/>
              </a:ext>
            </a:extLst>
          </p:cNvPr>
          <p:cNvSpPr/>
          <p:nvPr/>
        </p:nvSpPr>
        <p:spPr>
          <a:xfrm>
            <a:off x="0" y="1970251"/>
            <a:ext cx="4654544" cy="830997"/>
          </a:xfrm>
          <a:prstGeom prst="rect">
            <a:avLst/>
          </a:prstGeom>
        </p:spPr>
        <p:txBody>
          <a:bodyPr wrap="square">
            <a:spAutoFit/>
          </a:bodyPr>
          <a:lstStyle/>
          <a:p>
            <a:r>
              <a:rPr lang="en-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Nhật đảo chính Pháp (9/3/1945):</a:t>
            </a:r>
            <a:endParaRPr lang="en-VN"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Hoàn cảnh:</a:t>
            </a:r>
            <a:endParaRPr lang="en-VN"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32040117-42C0-F949-B7F2-4CFF27E7C025}"/>
              </a:ext>
            </a:extLst>
          </p:cNvPr>
          <p:cNvSpPr/>
          <p:nvPr/>
        </p:nvSpPr>
        <p:spPr>
          <a:xfrm>
            <a:off x="-89922" y="2769484"/>
            <a:ext cx="1776408" cy="461665"/>
          </a:xfrm>
          <a:prstGeom prst="rect">
            <a:avLst/>
          </a:prstGeom>
        </p:spPr>
        <p:txBody>
          <a:bodyPr wrap="square">
            <a:spAutoFit/>
          </a:bodyPr>
          <a:lstStyle/>
          <a:p>
            <a:r>
              <a:rPr lang="en-VN"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Thế giới: </a:t>
            </a:r>
            <a:endParaRPr lang="en-VN"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D8D65480-FAB8-5842-8A1A-4372D9149A51}"/>
              </a:ext>
            </a:extLst>
          </p:cNvPr>
          <p:cNvSpPr/>
          <p:nvPr/>
        </p:nvSpPr>
        <p:spPr>
          <a:xfrm>
            <a:off x="-92442" y="5476835"/>
            <a:ext cx="7223490" cy="461665"/>
          </a:xfrm>
          <a:prstGeom prst="rect">
            <a:avLst/>
          </a:prstGeom>
        </p:spPr>
        <p:txBody>
          <a:bodyPr wrap="square">
            <a:spAutoFit/>
          </a:bodyPr>
          <a:lstStyle/>
          <a:p>
            <a:r>
              <a:rPr lang="en-VN"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Nhật phải đảo chính Pháp để độc chiếm Đông Dương.</a:t>
            </a:r>
            <a:endParaRPr lang="en-VN"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884E6FC2-D790-154C-A3EB-2FFCF9CD24BC}"/>
              </a:ext>
            </a:extLst>
          </p:cNvPr>
          <p:cNvSpPr/>
          <p:nvPr/>
        </p:nvSpPr>
        <p:spPr>
          <a:xfrm>
            <a:off x="-92442" y="3207443"/>
            <a:ext cx="7009850" cy="830997"/>
          </a:xfrm>
          <a:prstGeom prst="rect">
            <a:avLst/>
          </a:prstGeom>
        </p:spPr>
        <p:txBody>
          <a:bodyPr wrap="square">
            <a:spAutoFit/>
          </a:bodyPr>
          <a:lstStyle/>
          <a:p>
            <a:pPr lvl="0" algn="just"/>
            <a:r>
              <a:rPr lang="en-VN"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Chiến tranh sắp kết thúc, nước Pháp được giải phóng.</a:t>
            </a:r>
            <a:endParaRPr lang="en-VN" sz="2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r>
              <a:rPr lang="en-VN"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Nhật khốn đốn ở Thái Bình Dương.</a:t>
            </a:r>
            <a:endParaRPr lang="en-VN" sz="2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4F88673F-DDFC-8948-87E9-7911477329CD}"/>
              </a:ext>
            </a:extLst>
          </p:cNvPr>
          <p:cNvSpPr/>
          <p:nvPr/>
        </p:nvSpPr>
        <p:spPr>
          <a:xfrm>
            <a:off x="0" y="4090774"/>
            <a:ext cx="2276585" cy="461665"/>
          </a:xfrm>
          <a:prstGeom prst="rect">
            <a:avLst/>
          </a:prstGeom>
        </p:spPr>
        <p:txBody>
          <a:bodyPr wrap="none">
            <a:spAutoFit/>
          </a:bodyPr>
          <a:lstStyle/>
          <a:p>
            <a:r>
              <a:rPr lang="en-VN"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Đông Dương: </a:t>
            </a:r>
            <a:endParaRPr lang="en-VN" dirty="0">
              <a:solidFill>
                <a:srgbClr val="FFFF00"/>
              </a:solidFill>
            </a:endParaRPr>
          </a:p>
        </p:txBody>
      </p:sp>
      <p:sp>
        <p:nvSpPr>
          <p:cNvPr id="149" name="Terminator 148">
            <a:extLst>
              <a:ext uri="{FF2B5EF4-FFF2-40B4-BE49-F238E27FC236}">
                <a16:creationId xmlns:a16="http://schemas.microsoft.com/office/drawing/2014/main" id="{33917882-DD84-7143-B170-FA9631F362A6}"/>
              </a:ext>
            </a:extLst>
          </p:cNvPr>
          <p:cNvSpPr/>
          <p:nvPr/>
        </p:nvSpPr>
        <p:spPr>
          <a:xfrm>
            <a:off x="7044414" y="5880249"/>
            <a:ext cx="5101521" cy="927387"/>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ea typeface="Calibri" panose="020F0502020204030204" pitchFamily="34" charset="0"/>
              </a:rPr>
              <a:t>Trước tình hình đó Nhật đã làm gì ? </a:t>
            </a:r>
            <a:endParaRPr lang="en-VN" sz="24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strVal val="#ppt_w*0.70"/>
                                          </p:val>
                                        </p:tav>
                                        <p:tav tm="100000">
                                          <p:val>
                                            <p:strVal val="#ppt_w"/>
                                          </p:val>
                                        </p:tav>
                                      </p:tavLst>
                                    </p:anim>
                                    <p:anim calcmode="lin" valueType="num">
                                      <p:cBhvr>
                                        <p:cTn id="13" dur="1000" fill="hold"/>
                                        <p:tgtEl>
                                          <p:spTgt spid="1026"/>
                                        </p:tgtEl>
                                        <p:attrNameLst>
                                          <p:attrName>ppt_h</p:attrName>
                                        </p:attrNameLst>
                                      </p:cBhvr>
                                      <p:tavLst>
                                        <p:tav tm="0">
                                          <p:val>
                                            <p:strVal val="#ppt_h"/>
                                          </p:val>
                                        </p:tav>
                                        <p:tav tm="100000">
                                          <p:val>
                                            <p:strVal val="#ppt_h"/>
                                          </p:val>
                                        </p:tav>
                                      </p:tavLst>
                                    </p:anim>
                                    <p:animEffect transition="in" filter="fade">
                                      <p:cBhvr>
                                        <p:cTn id="14" dur="1000"/>
                                        <p:tgtEl>
                                          <p:spTgt spid="102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 calcmode="lin" valueType="num">
                                      <p:cBhvr>
                                        <p:cTn id="24" dur="1000" fill="hold"/>
                                        <p:tgtEl>
                                          <p:spTgt spid="1028"/>
                                        </p:tgtEl>
                                        <p:attrNameLst>
                                          <p:attrName>ppt_w</p:attrName>
                                        </p:attrNameLst>
                                      </p:cBhvr>
                                      <p:tavLst>
                                        <p:tav tm="0">
                                          <p:val>
                                            <p:strVal val="#ppt_w*0.70"/>
                                          </p:val>
                                        </p:tav>
                                        <p:tav tm="100000">
                                          <p:val>
                                            <p:strVal val="#ppt_w"/>
                                          </p:val>
                                        </p:tav>
                                      </p:tavLst>
                                    </p:anim>
                                    <p:anim calcmode="lin" valueType="num">
                                      <p:cBhvr>
                                        <p:cTn id="25" dur="1000" fill="hold"/>
                                        <p:tgtEl>
                                          <p:spTgt spid="1028"/>
                                        </p:tgtEl>
                                        <p:attrNameLst>
                                          <p:attrName>ppt_h</p:attrName>
                                        </p:attrNameLst>
                                      </p:cBhvr>
                                      <p:tavLst>
                                        <p:tav tm="0">
                                          <p:val>
                                            <p:strVal val="#ppt_h"/>
                                          </p:val>
                                        </p:tav>
                                        <p:tav tm="100000">
                                          <p:val>
                                            <p:strVal val="#ppt_h"/>
                                          </p:val>
                                        </p:tav>
                                      </p:tavLst>
                                    </p:anim>
                                    <p:animEffect transition="in" filter="fade">
                                      <p:cBhvr>
                                        <p:cTn id="26" dur="1000"/>
                                        <p:tgtEl>
                                          <p:spTgt spid="1028"/>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1000" fill="hold"/>
                                        <p:tgtEl>
                                          <p:spTgt spid="1030"/>
                                        </p:tgtEl>
                                        <p:attrNameLst>
                                          <p:attrName>ppt_w</p:attrName>
                                        </p:attrNameLst>
                                      </p:cBhvr>
                                      <p:tavLst>
                                        <p:tav tm="0">
                                          <p:val>
                                            <p:strVal val="#ppt_w*0.70"/>
                                          </p:val>
                                        </p:tav>
                                        <p:tav tm="100000">
                                          <p:val>
                                            <p:strVal val="#ppt_w"/>
                                          </p:val>
                                        </p:tav>
                                      </p:tavLst>
                                    </p:anim>
                                    <p:anim calcmode="lin" valueType="num">
                                      <p:cBhvr>
                                        <p:cTn id="37" dur="1000" fill="hold"/>
                                        <p:tgtEl>
                                          <p:spTgt spid="1030"/>
                                        </p:tgtEl>
                                        <p:attrNameLst>
                                          <p:attrName>ppt_h</p:attrName>
                                        </p:attrNameLst>
                                      </p:cBhvr>
                                      <p:tavLst>
                                        <p:tav tm="0">
                                          <p:val>
                                            <p:strVal val="#ppt_h"/>
                                          </p:val>
                                        </p:tav>
                                        <p:tav tm="100000">
                                          <p:val>
                                            <p:strVal val="#ppt_h"/>
                                          </p:val>
                                        </p:tav>
                                      </p:tavLst>
                                    </p:anim>
                                    <p:animEffect transition="in" filter="fade">
                                      <p:cBhvr>
                                        <p:cTn id="38" dur="1000"/>
                                        <p:tgtEl>
                                          <p:spTgt spid="1030"/>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1000" fill="hold"/>
                                        <p:tgtEl>
                                          <p:spTgt spid="141"/>
                                        </p:tgtEl>
                                        <p:attrNameLst>
                                          <p:attrName>ppt_w</p:attrName>
                                        </p:attrNameLst>
                                      </p:cBhvr>
                                      <p:tavLst>
                                        <p:tav tm="0">
                                          <p:val>
                                            <p:strVal val="#ppt_w*0.70"/>
                                          </p:val>
                                        </p:tav>
                                        <p:tav tm="100000">
                                          <p:val>
                                            <p:strVal val="#ppt_w"/>
                                          </p:val>
                                        </p:tav>
                                      </p:tavLst>
                                    </p:anim>
                                    <p:anim calcmode="lin" valueType="num">
                                      <p:cBhvr>
                                        <p:cTn id="42" dur="1000" fill="hold"/>
                                        <p:tgtEl>
                                          <p:spTgt spid="141"/>
                                        </p:tgtEl>
                                        <p:attrNameLst>
                                          <p:attrName>ppt_h</p:attrName>
                                        </p:attrNameLst>
                                      </p:cBhvr>
                                      <p:tavLst>
                                        <p:tav tm="0">
                                          <p:val>
                                            <p:strVal val="#ppt_h"/>
                                          </p:val>
                                        </p:tav>
                                        <p:tav tm="100000">
                                          <p:val>
                                            <p:strVal val="#ppt_h"/>
                                          </p:val>
                                        </p:tav>
                                      </p:tavLst>
                                    </p:anim>
                                    <p:animEffect transition="in" filter="fade">
                                      <p:cBhvr>
                                        <p:cTn id="43" dur="1000"/>
                                        <p:tgtEl>
                                          <p:spTgt spid="141"/>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149"/>
                                        </p:tgtEl>
                                        <p:attrNameLst>
                                          <p:attrName>style.visibility</p:attrName>
                                        </p:attrNameLst>
                                      </p:cBhvr>
                                      <p:to>
                                        <p:strVal val="visible"/>
                                      </p:to>
                                    </p:set>
                                    <p:animEffect transition="in" filter="barn(outVertical)">
                                      <p:cBhvr>
                                        <p:cTn id="72" dur="500"/>
                                        <p:tgtEl>
                                          <p:spTgt spid="14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41" grpId="0" animBg="1"/>
      <p:bldP spid="13" grpId="0" animBg="1"/>
      <p:bldP spid="15" grpId="0"/>
      <p:bldP spid="16" grpId="0"/>
      <p:bldP spid="17" grpId="0"/>
      <p:bldP spid="18" grpId="0"/>
      <p:bldP spid="1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85"/>
        <p:cNvGrpSpPr/>
        <p:nvPr/>
      </p:nvGrpSpPr>
      <p:grpSpPr>
        <a:xfrm>
          <a:off x="0" y="0"/>
          <a:ext cx="0" cy="0"/>
          <a:chOff x="0" y="0"/>
          <a:chExt cx="0" cy="0"/>
        </a:xfrm>
      </p:grpSpPr>
      <p:sp>
        <p:nvSpPr>
          <p:cNvPr id="22" name="Rectangle 21">
            <a:extLst>
              <a:ext uri="{FF2B5EF4-FFF2-40B4-BE49-F238E27FC236}">
                <a16:creationId xmlns:a16="http://schemas.microsoft.com/office/drawing/2014/main" id="{23D4F422-7753-0E44-927B-FE99CEEE7727}"/>
              </a:ext>
            </a:extLst>
          </p:cNvPr>
          <p:cNvSpPr/>
          <p:nvPr/>
        </p:nvSpPr>
        <p:spPr>
          <a:xfrm>
            <a:off x="317500" y="1790700"/>
            <a:ext cx="990600" cy="927100"/>
          </a:xfrm>
          <a:prstGeom prst="rect">
            <a:avLst/>
          </a:prstGeom>
          <a:solidFill>
            <a:srgbClr val="B3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98C360FA-9FA5-4B49-B709-F0C3767E4E19}"/>
              </a:ext>
            </a:extLst>
          </p:cNvPr>
          <p:cNvSpPr/>
          <p:nvPr/>
        </p:nvSpPr>
        <p:spPr>
          <a:xfrm>
            <a:off x="4241800" y="5295900"/>
            <a:ext cx="4610100" cy="927100"/>
          </a:xfrm>
          <a:prstGeom prst="rect">
            <a:avLst/>
          </a:prstGeom>
          <a:solidFill>
            <a:srgbClr val="B37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3491BB1-D6DD-954D-A075-1B0EA81DCC27}"/>
              </a:ext>
            </a:extLst>
          </p:cNvPr>
          <p:cNvSpPr/>
          <p:nvPr/>
        </p:nvSpPr>
        <p:spPr>
          <a:xfrm>
            <a:off x="-187325" y="1091912"/>
            <a:ext cx="6711949" cy="830997"/>
          </a:xfrm>
          <a:prstGeom prst="rect">
            <a:avLst/>
          </a:prstGeom>
        </p:spPr>
        <p:txBody>
          <a:bodyPr wrap="square">
            <a:spAutoFit/>
          </a:bodyPr>
          <a:lstStyle/>
          <a:p>
            <a:pPr algn="ctr"/>
            <a:r>
              <a:rPr lang="en-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Cao trào kháng Nhật cứu nước tiến tới tổng khởi nghĩa tháng Tám năm 1945</a:t>
            </a:r>
            <a:endParaRPr lang="en-VN"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2E21B21-7CB1-5A4E-81AD-69D5151FDF43}"/>
              </a:ext>
            </a:extLst>
          </p:cNvPr>
          <p:cNvSpPr/>
          <p:nvPr/>
        </p:nvSpPr>
        <p:spPr>
          <a:xfrm>
            <a:off x="-69850" y="84257"/>
            <a:ext cx="11185154" cy="954107"/>
          </a:xfrm>
          <a:prstGeom prst="rect">
            <a:avLst/>
          </a:prstGeom>
        </p:spPr>
        <p:txBody>
          <a:bodyPr wrap="square">
            <a:spAutoFit/>
          </a:bodyPr>
          <a:lstStyle/>
          <a:p>
            <a:pPr algn="ctr"/>
            <a:r>
              <a:rPr lang="en-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26: CAO TRÀO CÁCH MẠNG</a:t>
            </a:r>
            <a:r>
              <a:rPr lang="en-VN"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TIẾN TỚI TỔNG KHỞI NGHĨA THÁNG TÁM NĂM 1945 (tiếp)</a:t>
            </a:r>
            <a:endParaRPr lang="en-VN"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92D5F0D-20C2-A042-A91C-1E448ED75DAD}"/>
              </a:ext>
            </a:extLst>
          </p:cNvPr>
          <p:cNvSpPr/>
          <p:nvPr/>
        </p:nvSpPr>
        <p:spPr>
          <a:xfrm>
            <a:off x="0" y="1970251"/>
            <a:ext cx="4809506" cy="1200329"/>
          </a:xfrm>
          <a:prstGeom prst="rect">
            <a:avLst/>
          </a:prstGeom>
        </p:spPr>
        <p:txBody>
          <a:bodyPr wrap="square">
            <a:spAutoFit/>
          </a:bodyPr>
          <a:lstStyle/>
          <a:p>
            <a:r>
              <a:rPr lang="en-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Nhật đảo chính Pháp (9/3/1945):</a:t>
            </a:r>
            <a:endParaRPr lang="en-VN"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AutoNum type="alphaLcPeriod"/>
            </a:pPr>
            <a:r>
              <a:rPr lang="en-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Hoàn cảnh:</a:t>
            </a:r>
          </a:p>
          <a:p>
            <a:pPr marL="457200" indent="-457200">
              <a:buAutoNum type="alphaLcPeriod"/>
            </a:pP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VN"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9DD2D12A-90EB-8B4A-A32D-0AE0E685569C}"/>
              </a:ext>
            </a:extLst>
          </p:cNvPr>
          <p:cNvCxnSpPr>
            <a:cxnSpLocks/>
          </p:cNvCxnSpPr>
          <p:nvPr/>
        </p:nvCxnSpPr>
        <p:spPr>
          <a:xfrm>
            <a:off x="6955512" y="1038364"/>
            <a:ext cx="0" cy="5808493"/>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AA09921-0821-3F43-898F-6DEA728C4D0B}"/>
              </a:ext>
            </a:extLst>
          </p:cNvPr>
          <p:cNvSpPr/>
          <p:nvPr/>
        </p:nvSpPr>
        <p:spPr>
          <a:xfrm>
            <a:off x="25401" y="3271922"/>
            <a:ext cx="6834861" cy="830997"/>
          </a:xfrm>
          <a:prstGeom prst="rect">
            <a:avLst/>
          </a:prstGeom>
        </p:spPr>
        <p:txBody>
          <a:bodyPr wrap="square">
            <a:spAutoFit/>
          </a:bodyPr>
          <a:lstStyle/>
          <a:p>
            <a:pPr algn="just"/>
            <a:r>
              <a:rPr lang="en-VN" sz="2400" dirty="0">
                <a:solidFill>
                  <a:schemeClr val="tx1">
                    <a:lumMod val="50000"/>
                  </a:schemeClr>
                </a:solidFill>
                <a:latin typeface="Times New Roman" panose="02020603050405020304" pitchFamily="18" charset="0"/>
                <a:ea typeface="Calibri" panose="020F0502020204030204" pitchFamily="34" charset="0"/>
              </a:rPr>
              <a:t>Đêm 9/3/1945 Nhật đảo chính Pháp trên toàn Đông Dương, Pháp nhanh chóng đầu hàng.</a:t>
            </a:r>
            <a:r>
              <a:rPr lang="en-VN" sz="2400" dirty="0">
                <a:solidFill>
                  <a:schemeClr val="tx1">
                    <a:lumMod val="50000"/>
                  </a:schemeClr>
                </a:solidFill>
                <a:effectLst/>
              </a:rPr>
              <a:t> </a:t>
            </a:r>
            <a:endParaRPr lang="en-VN" sz="2400" dirty="0">
              <a:solidFill>
                <a:schemeClr val="tx1">
                  <a:lumMod val="50000"/>
                </a:schemeClr>
              </a:solidFill>
            </a:endParaRPr>
          </a:p>
        </p:txBody>
      </p:sp>
      <p:sp>
        <p:nvSpPr>
          <p:cNvPr id="10" name="Terminator 9">
            <a:extLst>
              <a:ext uri="{FF2B5EF4-FFF2-40B4-BE49-F238E27FC236}">
                <a16:creationId xmlns:a16="http://schemas.microsoft.com/office/drawing/2014/main" id="{73CDA765-29EB-544C-B5FE-CDB2AC9051C7}"/>
              </a:ext>
            </a:extLst>
          </p:cNvPr>
          <p:cNvSpPr/>
          <p:nvPr/>
        </p:nvSpPr>
        <p:spPr>
          <a:xfrm>
            <a:off x="6974564" y="1091912"/>
            <a:ext cx="5217436" cy="927387"/>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accent2">
                    <a:lumMod val="50000"/>
                  </a:schemeClr>
                </a:solidFill>
                <a:latin typeface="Times New Roman" panose="02020603050405020304" pitchFamily="18" charset="0"/>
                <a:ea typeface="Calibri" panose="020F0502020204030204" pitchFamily="34" charset="0"/>
              </a:rPr>
              <a:t>Nhật đảo chính Pháp vào thời gian nào? </a:t>
            </a:r>
            <a:r>
              <a:rPr lang="en-US" sz="2400" dirty="0">
                <a:solidFill>
                  <a:schemeClr val="accent2">
                    <a:lumMod val="50000"/>
                  </a:schemeClr>
                </a:solidFill>
                <a:latin typeface="Times New Roman" panose="02020603050405020304" pitchFamily="18" charset="0"/>
                <a:ea typeface="Calibri" panose="020F0502020204030204" pitchFamily="34" charset="0"/>
              </a:rPr>
              <a:t>K</a:t>
            </a:r>
            <a:r>
              <a:rPr lang="en-VN" sz="2400" dirty="0">
                <a:solidFill>
                  <a:schemeClr val="accent2">
                    <a:lumMod val="50000"/>
                  </a:schemeClr>
                </a:solidFill>
                <a:latin typeface="Times New Roman" panose="02020603050405020304" pitchFamily="18" charset="0"/>
                <a:ea typeface="Calibri" panose="020F0502020204030204" pitchFamily="34" charset="0"/>
              </a:rPr>
              <a:t>ết quả ra sao?</a:t>
            </a:r>
            <a:endParaRPr lang="en-VN" sz="2400" dirty="0">
              <a:solidFill>
                <a:schemeClr val="accent2">
                  <a:lumMod val="50000"/>
                </a:schemeClr>
              </a:solidFill>
            </a:endParaRPr>
          </a:p>
        </p:txBody>
      </p:sp>
      <p:pic>
        <p:nvPicPr>
          <p:cNvPr id="2050" name="Picture 2">
            <a:extLst>
              <a:ext uri="{FF2B5EF4-FFF2-40B4-BE49-F238E27FC236}">
                <a16:creationId xmlns:a16="http://schemas.microsoft.com/office/drawing/2014/main" id="{24FE0263-68AD-CD43-9306-CFC6FDD28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763" y="2072847"/>
            <a:ext cx="5115832" cy="39541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17B499A-F672-5941-A14D-4D1927627F04}"/>
              </a:ext>
            </a:extLst>
          </p:cNvPr>
          <p:cNvSpPr/>
          <p:nvPr/>
        </p:nvSpPr>
        <p:spPr>
          <a:xfrm>
            <a:off x="7050763" y="6027003"/>
            <a:ext cx="5115828" cy="830997"/>
          </a:xfrm>
          <a:prstGeom prst="rect">
            <a:avLst/>
          </a:prstGeom>
          <a:solidFill>
            <a:srgbClr val="B3772C"/>
          </a:solidFill>
        </p:spPr>
        <p:txBody>
          <a:bodyPr wrap="square">
            <a:spAutoFit/>
          </a:bodyPr>
          <a:lstStyle/>
          <a:p>
            <a:pPr algn="ctr"/>
            <a:r>
              <a:rPr lang="vi-VN" sz="2400" b="0" dirty="0">
                <a:solidFill>
                  <a:schemeClr val="bg1"/>
                </a:solidFill>
                <a:effectLst/>
                <a:latin typeface="Times New Roman" panose="02020603050405020304" pitchFamily="18" charset="0"/>
                <a:cs typeface="Times New Roman" panose="02020603050405020304" pitchFamily="18" charset="0"/>
              </a:rPr>
              <a:t>Các tướng lĩnh Pháp bị bắt trong ngày Nhật đảo chính Pháp, ngày 9/3/1945.</a:t>
            </a:r>
            <a:endParaRPr lang="en-VN"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554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55"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1000" fill="hold"/>
                                        <p:tgtEl>
                                          <p:spTgt spid="2050"/>
                                        </p:tgtEl>
                                        <p:attrNameLst>
                                          <p:attrName>ppt_w</p:attrName>
                                        </p:attrNameLst>
                                      </p:cBhvr>
                                      <p:tavLst>
                                        <p:tav tm="0">
                                          <p:val>
                                            <p:strVal val="#ppt_w*0.70"/>
                                          </p:val>
                                        </p:tav>
                                        <p:tav tm="100000">
                                          <p:val>
                                            <p:strVal val="#ppt_w"/>
                                          </p:val>
                                        </p:tav>
                                      </p:tavLst>
                                    </p:anim>
                                    <p:anim calcmode="lin" valueType="num">
                                      <p:cBhvr>
                                        <p:cTn id="16" dur="1000" fill="hold"/>
                                        <p:tgtEl>
                                          <p:spTgt spid="2050"/>
                                        </p:tgtEl>
                                        <p:attrNameLst>
                                          <p:attrName>ppt_h</p:attrName>
                                        </p:attrNameLst>
                                      </p:cBhvr>
                                      <p:tavLst>
                                        <p:tav tm="0">
                                          <p:val>
                                            <p:strVal val="#ppt_h"/>
                                          </p:val>
                                        </p:tav>
                                        <p:tav tm="100000">
                                          <p:val>
                                            <p:strVal val="#ppt_h"/>
                                          </p:val>
                                        </p:tav>
                                      </p:tavLst>
                                    </p:anim>
                                    <p:animEffect transition="in" filter="fade">
                                      <p:cBhvr>
                                        <p:cTn id="17" dur="1000"/>
                                        <p:tgtEl>
                                          <p:spTgt spid="205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ật đảo chính Pháp(9_3_1945).mp4" descr="Nhật đảo chính Pháp(9_3_1945).mp4">
            <a:hlinkClick r:id="" action="ppaction://media"/>
            <a:extLst>
              <a:ext uri="{FF2B5EF4-FFF2-40B4-BE49-F238E27FC236}">
                <a16:creationId xmlns:a16="http://schemas.microsoft.com/office/drawing/2014/main" id="{451724AE-DD5E-DA43-B96F-A761DB16A7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7197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5F58C38-E26B-224E-91EC-A9D1B7B12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F244D29-79A4-B841-9E94-45E078E0B9A0}"/>
              </a:ext>
            </a:extLst>
          </p:cNvPr>
          <p:cNvSpPr/>
          <p:nvPr/>
        </p:nvSpPr>
        <p:spPr>
          <a:xfrm>
            <a:off x="0" y="6040582"/>
            <a:ext cx="6096000" cy="830997"/>
          </a:xfrm>
          <a:prstGeom prst="rect">
            <a:avLst/>
          </a:prstGeom>
        </p:spPr>
        <p:txBody>
          <a:bodyPr>
            <a:spAutoFit/>
          </a:bodyPr>
          <a:lstStyle/>
          <a:p>
            <a:pPr algn="ctr"/>
            <a:r>
              <a:rPr lang="vi-VN" sz="2400" b="1" dirty="0">
                <a:solidFill>
                  <a:srgbClr val="0070C0"/>
                </a:solidFill>
                <a:latin typeface="Times New Roman" panose="02020603050405020304" pitchFamily="18" charset="0"/>
                <a:cs typeface="Times New Roman" panose="02020603050405020304" pitchFamily="18" charset="0"/>
              </a:rPr>
              <a:t>Toàn quyền Đông Dương Đờ Cu đón tướng Nhật sau ngày Nhật đảo chính Pháp</a:t>
            </a:r>
            <a:endParaRPr lang="en-VN" sz="2400" b="1" dirty="0">
              <a:solidFill>
                <a:srgbClr val="0070C0"/>
              </a:solidFill>
              <a:latin typeface="Times New Roman" panose="02020603050405020304" pitchFamily="18" charset="0"/>
              <a:cs typeface="Times New Roman" panose="02020603050405020304" pitchFamily="18" charset="0"/>
            </a:endParaRPr>
          </a:p>
        </p:txBody>
      </p:sp>
      <p:pic>
        <p:nvPicPr>
          <p:cNvPr id="3076" name="Picture 4">
            <a:extLst>
              <a:ext uri="{FF2B5EF4-FFF2-40B4-BE49-F238E27FC236}">
                <a16:creationId xmlns:a16="http://schemas.microsoft.com/office/drawing/2014/main" id="{015035C5-1660-C84D-8D3F-632A8BE12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8C8F3B8-5232-2446-A816-A5703EADE990}"/>
              </a:ext>
            </a:extLst>
          </p:cNvPr>
          <p:cNvSpPr/>
          <p:nvPr/>
        </p:nvSpPr>
        <p:spPr>
          <a:xfrm>
            <a:off x="6755081" y="6060374"/>
            <a:ext cx="5298374" cy="830997"/>
          </a:xfrm>
          <a:prstGeom prst="rect">
            <a:avLst/>
          </a:prstGeom>
        </p:spPr>
        <p:txBody>
          <a:bodyPr wrap="square">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Sĩ quan Nhật tập hợp công dân Pháp tại Việt Nam</a:t>
            </a:r>
            <a:endParaRPr lang="en-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393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800" decel="100000"/>
                                        <p:tgtEl>
                                          <p:spTgt spid="3076"/>
                                        </p:tgtEl>
                                      </p:cBhvr>
                                    </p:animEffect>
                                    <p:anim calcmode="lin" valueType="num">
                                      <p:cBhvr>
                                        <p:cTn id="24" dur="800" decel="100000" fill="hold"/>
                                        <p:tgtEl>
                                          <p:spTgt spid="3076"/>
                                        </p:tgtEl>
                                        <p:attrNameLst>
                                          <p:attrName>style.rotation</p:attrName>
                                        </p:attrNameLst>
                                      </p:cBhvr>
                                      <p:tavLst>
                                        <p:tav tm="0">
                                          <p:val>
                                            <p:fltVal val="-90"/>
                                          </p:val>
                                        </p:tav>
                                        <p:tav tm="100000">
                                          <p:val>
                                            <p:fltVal val="0"/>
                                          </p:val>
                                        </p:tav>
                                      </p:tavLst>
                                    </p:anim>
                                    <p:anim calcmode="lin" valueType="num">
                                      <p:cBhvr>
                                        <p:cTn id="25" dur="800" decel="100000" fill="hold"/>
                                        <p:tgtEl>
                                          <p:spTgt spid="3076"/>
                                        </p:tgtEl>
                                        <p:attrNameLst>
                                          <p:attrName>ppt_x</p:attrName>
                                        </p:attrNameLst>
                                      </p:cBhvr>
                                      <p:tavLst>
                                        <p:tav tm="0">
                                          <p:val>
                                            <p:strVal val="#ppt_x+0.4"/>
                                          </p:val>
                                        </p:tav>
                                        <p:tav tm="100000">
                                          <p:val>
                                            <p:strVal val="#ppt_x-0.05"/>
                                          </p:val>
                                        </p:tav>
                                      </p:tavLst>
                                    </p:anim>
                                    <p:anim calcmode="lin" valueType="num">
                                      <p:cBhvr>
                                        <p:cTn id="26" dur="800" decel="100000" fill="hold"/>
                                        <p:tgtEl>
                                          <p:spTgt spid="307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07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07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6CA57-74F3-ED48-A44B-525C4BFB765B}"/>
              </a:ext>
            </a:extLst>
          </p:cNvPr>
          <p:cNvSpPr/>
          <p:nvPr/>
        </p:nvSpPr>
        <p:spPr>
          <a:xfrm>
            <a:off x="925284" y="6334780"/>
            <a:ext cx="3658592" cy="523220"/>
          </a:xfrm>
          <a:prstGeom prst="rect">
            <a:avLst/>
          </a:prstGeom>
        </p:spPr>
        <p:txBody>
          <a:bodyPr wrap="square">
            <a:spAutoFit/>
          </a:bodyPr>
          <a:lstStyle/>
          <a:p>
            <a:pPr algn="ctr"/>
            <a:r>
              <a:rPr lang="vi-VN" sz="2800" b="1" dirty="0">
                <a:solidFill>
                  <a:srgbClr val="C00000"/>
                </a:solidFill>
                <a:effectLst/>
                <a:latin typeface="Times New Roman" panose="02020603050405020304" pitchFamily="18" charset="0"/>
                <a:cs typeface="Times New Roman" panose="02020603050405020304" pitchFamily="18" charset="0"/>
              </a:rPr>
              <a:t>Trần Trọng Kim</a:t>
            </a:r>
            <a:endParaRPr lang="en-VN" sz="2800" b="1" dirty="0">
              <a:solidFill>
                <a:srgbClr val="C00000"/>
              </a:solidFill>
              <a:latin typeface="Times New Roman" panose="02020603050405020304" pitchFamily="18" charset="0"/>
              <a:cs typeface="Times New Roman" panose="02020603050405020304" pitchFamily="18" charset="0"/>
            </a:endParaRPr>
          </a:p>
        </p:txBody>
      </p:sp>
      <p:pic>
        <p:nvPicPr>
          <p:cNvPr id="5126" name="Picture 6" descr="Bảo Đại – Wikipedia tiếng Việt">
            <a:extLst>
              <a:ext uri="{FF2B5EF4-FFF2-40B4-BE49-F238E27FC236}">
                <a16:creationId xmlns:a16="http://schemas.microsoft.com/office/drawing/2014/main" id="{01CC0DB0-064B-F04A-AB5B-5B5C961CA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290" y="-1"/>
            <a:ext cx="6123710" cy="62107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0BCDABC-8292-7B45-8998-08A45085445F}"/>
              </a:ext>
            </a:extLst>
          </p:cNvPr>
          <p:cNvSpPr/>
          <p:nvPr/>
        </p:nvSpPr>
        <p:spPr>
          <a:xfrm>
            <a:off x="6450281" y="6334780"/>
            <a:ext cx="5741719" cy="523220"/>
          </a:xfrm>
          <a:prstGeom prst="rect">
            <a:avLst/>
          </a:prstGeom>
        </p:spPr>
        <p:txBody>
          <a:bodyPr wrap="square">
            <a:spAutoFit/>
          </a:bodyPr>
          <a:lstStyle/>
          <a:p>
            <a:pPr algn="ctr"/>
            <a:r>
              <a:rPr lang="vi-VN" sz="2800" b="1" dirty="0">
                <a:solidFill>
                  <a:srgbClr val="0070C0"/>
                </a:solidFill>
                <a:effectLst/>
                <a:latin typeface="Times New Roman" panose="02020603050405020304" pitchFamily="18" charset="0"/>
                <a:cs typeface="Times New Roman" panose="02020603050405020304" pitchFamily="18" charset="0"/>
              </a:rPr>
              <a:t>Quốc trưởng Bảo Đại</a:t>
            </a:r>
            <a:endParaRPr lang="en-VN" sz="2800" b="1" dirty="0">
              <a:solidFill>
                <a:srgbClr val="0070C0"/>
              </a:solidFill>
              <a:latin typeface="Times New Roman" panose="02020603050405020304" pitchFamily="18" charset="0"/>
              <a:cs typeface="Times New Roman" panose="02020603050405020304" pitchFamily="18" charset="0"/>
            </a:endParaRPr>
          </a:p>
        </p:txBody>
      </p:sp>
      <p:pic>
        <p:nvPicPr>
          <p:cNvPr id="5128" name="Picture 8" descr="Trần Trọng Kim - Thủ tướng đầu tiên và duy nhất của đế quốc Việt Nam">
            <a:extLst>
              <a:ext uri="{FF2B5EF4-FFF2-40B4-BE49-F238E27FC236}">
                <a16:creationId xmlns:a16="http://schemas.microsoft.com/office/drawing/2014/main" id="{34F29CB2-9FAF-F741-BCFA-2706EF3C8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6096000" cy="621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792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wipe(down)">
                                      <p:cBhvr>
                                        <p:cTn id="10" dur="500"/>
                                        <p:tgtEl>
                                          <p:spTgt spid="51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5128"/>
                                        </p:tgtEl>
                                        <p:attrNameLst>
                                          <p:attrName>style.visibility</p:attrName>
                                        </p:attrNameLst>
                                      </p:cBhvr>
                                      <p:to>
                                        <p:strVal val="visible"/>
                                      </p:to>
                                    </p:set>
                                    <p:animEffect transition="in" filter="wipe(down)">
                                      <p:cBhvr>
                                        <p:cTn id="16"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 name="Rectangle 1">
            <a:extLst>
              <a:ext uri="{FF2B5EF4-FFF2-40B4-BE49-F238E27FC236}">
                <a16:creationId xmlns:a16="http://schemas.microsoft.com/office/drawing/2014/main" id="{DA419721-D936-5D4C-938F-B0266F1785EF}"/>
              </a:ext>
            </a:extLst>
          </p:cNvPr>
          <p:cNvSpPr/>
          <p:nvPr/>
        </p:nvSpPr>
        <p:spPr>
          <a:xfrm>
            <a:off x="0" y="0"/>
            <a:ext cx="10747169" cy="6858000"/>
          </a:xfrm>
          <a:prstGeom prst="rect">
            <a:avLst/>
          </a:prstGeom>
          <a:solidFill>
            <a:srgbClr val="30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ectangle 5">
            <a:extLst>
              <a:ext uri="{FF2B5EF4-FFF2-40B4-BE49-F238E27FC236}">
                <a16:creationId xmlns:a16="http://schemas.microsoft.com/office/drawing/2014/main" id="{1334EC18-BBD7-D949-8A3B-3966AAC9EC7B}"/>
              </a:ext>
            </a:extLst>
          </p:cNvPr>
          <p:cNvSpPr/>
          <p:nvPr/>
        </p:nvSpPr>
        <p:spPr>
          <a:xfrm>
            <a:off x="-187325" y="1091912"/>
            <a:ext cx="7104733" cy="830997"/>
          </a:xfrm>
          <a:prstGeom prst="rect">
            <a:avLst/>
          </a:prstGeom>
        </p:spPr>
        <p:txBody>
          <a:bodyPr wrap="square">
            <a:spAutoFit/>
          </a:bodyPr>
          <a:lstStyle/>
          <a:p>
            <a:pPr algn="ctr"/>
            <a:r>
              <a:rPr lang="en-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Cao trào kháng Nhật cứu nước tiến tới tổng khởi nghĩa tháng Tám năm 1945</a:t>
            </a:r>
            <a:endParaRPr lang="en-VN"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8999135-B6D3-7C4B-93F0-BE79E799CE37}"/>
              </a:ext>
            </a:extLst>
          </p:cNvPr>
          <p:cNvSpPr/>
          <p:nvPr/>
        </p:nvSpPr>
        <p:spPr>
          <a:xfrm>
            <a:off x="-69850" y="84257"/>
            <a:ext cx="11185154" cy="954107"/>
          </a:xfrm>
          <a:prstGeom prst="rect">
            <a:avLst/>
          </a:prstGeom>
        </p:spPr>
        <p:txBody>
          <a:bodyPr wrap="square">
            <a:spAutoFit/>
          </a:bodyPr>
          <a:lstStyle/>
          <a:p>
            <a:pPr algn="ctr"/>
            <a:r>
              <a:rPr lang="en-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22: CAO TRÀO CÁCH MẠNG</a:t>
            </a:r>
            <a:r>
              <a:rPr lang="en-VN"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TIẾN TỚI TỔNG KHỞI NGHĨA THÁNG TÁM NĂM 1945 (tiếp)</a:t>
            </a:r>
            <a:endParaRPr lang="en-VN"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B7DAA380-AB7D-624B-BFA8-2FD52107B115}"/>
              </a:ext>
            </a:extLst>
          </p:cNvPr>
          <p:cNvSpPr/>
          <p:nvPr/>
        </p:nvSpPr>
        <p:spPr>
          <a:xfrm>
            <a:off x="0" y="1970251"/>
            <a:ext cx="4809506" cy="461665"/>
          </a:xfrm>
          <a:prstGeom prst="rect">
            <a:avLst/>
          </a:prstGeom>
        </p:spPr>
        <p:txBody>
          <a:bodyPr wrap="square">
            <a:spAutoFit/>
          </a:bodyPr>
          <a:lstStyle/>
          <a:p>
            <a:r>
              <a:rPr lang="en-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Nhật đảo chính Pháp (9/3/1945):</a:t>
            </a:r>
            <a:endParaRPr lang="en-VN"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8837FDE-15F0-B946-824F-2FAE94977F6A}"/>
              </a:ext>
            </a:extLst>
          </p:cNvPr>
          <p:cNvSpPr/>
          <p:nvPr/>
        </p:nvSpPr>
        <p:spPr>
          <a:xfrm>
            <a:off x="-69850" y="2431916"/>
            <a:ext cx="6458775" cy="461665"/>
          </a:xfrm>
          <a:prstGeom prst="rect">
            <a:avLst/>
          </a:prstGeom>
        </p:spPr>
        <p:txBody>
          <a:bodyPr wrap="square">
            <a:spAutoFit/>
          </a:bodyPr>
          <a:lstStyle/>
          <a:p>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1945</a:t>
            </a:r>
          </a:p>
        </p:txBody>
      </p:sp>
      <p:cxnSp>
        <p:nvCxnSpPr>
          <p:cNvPr id="10" name="Straight Connector 9">
            <a:extLst>
              <a:ext uri="{FF2B5EF4-FFF2-40B4-BE49-F238E27FC236}">
                <a16:creationId xmlns:a16="http://schemas.microsoft.com/office/drawing/2014/main" id="{817BFC43-E4B2-C944-926F-306AC44E325E}"/>
              </a:ext>
            </a:extLst>
          </p:cNvPr>
          <p:cNvCxnSpPr>
            <a:cxnSpLocks/>
          </p:cNvCxnSpPr>
          <p:nvPr/>
        </p:nvCxnSpPr>
        <p:spPr>
          <a:xfrm>
            <a:off x="7475104" y="1188249"/>
            <a:ext cx="19052" cy="569652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1B72D4C-E901-3C45-86C0-E7464FF03276}"/>
              </a:ext>
            </a:extLst>
          </p:cNvPr>
          <p:cNvSpPr/>
          <p:nvPr/>
        </p:nvSpPr>
        <p:spPr>
          <a:xfrm>
            <a:off x="-85017" y="2948633"/>
            <a:ext cx="7780227" cy="461665"/>
          </a:xfrm>
          <a:prstGeom prst="rect">
            <a:avLst/>
          </a:prstGeom>
        </p:spPr>
        <p:txBody>
          <a:bodyPr wrap="square">
            <a:spAutoFit/>
          </a:bodyPr>
          <a:lstStyle/>
          <a:p>
            <a:r>
              <a:rPr lang="en-VN" sz="2400" dirty="0">
                <a:solidFill>
                  <a:schemeClr val="bg1"/>
                </a:solidFill>
                <a:latin typeface="Times New Roman" panose="02020603050405020304" pitchFamily="18" charset="0"/>
                <a:ea typeface="Calibri" panose="020F0502020204030204" pitchFamily="34" charset="0"/>
              </a:rPr>
              <a:t>a. Chủ trương của Hội nghị ban thường vụ Trung ương Đảng</a:t>
            </a:r>
            <a:r>
              <a:rPr lang="en-VN" sz="2400" dirty="0">
                <a:solidFill>
                  <a:schemeClr val="bg1"/>
                </a:solidFill>
              </a:rPr>
              <a:t> </a:t>
            </a:r>
          </a:p>
        </p:txBody>
      </p:sp>
      <p:grpSp>
        <p:nvGrpSpPr>
          <p:cNvPr id="18" name="Group 17">
            <a:extLst>
              <a:ext uri="{FF2B5EF4-FFF2-40B4-BE49-F238E27FC236}">
                <a16:creationId xmlns:a16="http://schemas.microsoft.com/office/drawing/2014/main" id="{1EAB40FD-D07D-6441-98AE-EEF06EE7025C}"/>
              </a:ext>
            </a:extLst>
          </p:cNvPr>
          <p:cNvGrpSpPr/>
          <p:nvPr/>
        </p:nvGrpSpPr>
        <p:grpSpPr>
          <a:xfrm>
            <a:off x="7513209" y="1188249"/>
            <a:ext cx="4678791" cy="5669751"/>
            <a:chOff x="7513209" y="1200015"/>
            <a:chExt cx="4678791" cy="5657985"/>
          </a:xfrm>
        </p:grpSpPr>
        <p:pic>
          <p:nvPicPr>
            <p:cNvPr id="4098" name="Picture 2" descr="Ban Thường vụ Trung ương Đảng ra Chỉ thị Nhật - Pháp bắn nhau và hành động  của chúng ta">
              <a:extLst>
                <a:ext uri="{FF2B5EF4-FFF2-40B4-BE49-F238E27FC236}">
                  <a16:creationId xmlns:a16="http://schemas.microsoft.com/office/drawing/2014/main" id="{0B951A67-D4CC-544B-95C1-FB87663D0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209" y="1200015"/>
              <a:ext cx="4643629" cy="4815774"/>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a:extLst>
                <a:ext uri="{FF2B5EF4-FFF2-40B4-BE49-F238E27FC236}">
                  <a16:creationId xmlns:a16="http://schemas.microsoft.com/office/drawing/2014/main" id="{43C1EF93-E9F7-2549-8C42-3D07F5B2220B}"/>
                </a:ext>
              </a:extLst>
            </p:cNvPr>
            <p:cNvSpPr/>
            <p:nvPr/>
          </p:nvSpPr>
          <p:spPr>
            <a:xfrm>
              <a:off x="7513209" y="6015789"/>
              <a:ext cx="4678791" cy="8422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solidFill>
                    <a:schemeClr val="accent2">
                      <a:lumMod val="50000"/>
                    </a:schemeClr>
                  </a:solidFill>
                  <a:latin typeface="Times New Roman" panose="02020603050405020304" pitchFamily="18" charset="0"/>
                  <a:ea typeface="Calibri" panose="020F0502020204030204" pitchFamily="34" charset="0"/>
                </a:rPr>
                <a:t>Hội nghị ban thường vụ Trung ương Đảng 3/1945 ở làng Đình Bảng ( Từ Sơn - Bắc Ninh)</a:t>
              </a:r>
              <a:endParaRPr lang="en-VN" sz="1400" dirty="0">
                <a:solidFill>
                  <a:schemeClr val="accent2">
                    <a:lumMod val="50000"/>
                  </a:schemeClr>
                </a:solidFill>
              </a:endParaRPr>
            </a:p>
          </p:txBody>
        </p:sp>
      </p:grpSp>
      <p:sp>
        <p:nvSpPr>
          <p:cNvPr id="20" name="Terminator 19">
            <a:extLst>
              <a:ext uri="{FF2B5EF4-FFF2-40B4-BE49-F238E27FC236}">
                <a16:creationId xmlns:a16="http://schemas.microsoft.com/office/drawing/2014/main" id="{3085E52A-17E3-F645-A4FC-8C037CCBE843}"/>
              </a:ext>
            </a:extLst>
          </p:cNvPr>
          <p:cNvSpPr/>
          <p:nvPr/>
        </p:nvSpPr>
        <p:spPr>
          <a:xfrm>
            <a:off x="141748" y="4192300"/>
            <a:ext cx="5985943" cy="1161388"/>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accent6">
                    <a:lumMod val="10000"/>
                  </a:schemeClr>
                </a:solidFill>
                <a:latin typeface="Times New Roman" panose="02020603050405020304" pitchFamily="18" charset="0"/>
                <a:ea typeface="Calibri" panose="020F0502020204030204" pitchFamily="34" charset="0"/>
              </a:rPr>
              <a:t>Hãy cho biết trước tình hình trên Đăng ta đã có những chủ trương gì?</a:t>
            </a:r>
            <a:endParaRPr lang="en-VN" sz="2400" dirty="0">
              <a:solidFill>
                <a:schemeClr val="accent6">
                  <a:lumMod val="10000"/>
                </a:schemeClr>
              </a:solidFill>
            </a:endParaRPr>
          </a:p>
        </p:txBody>
      </p:sp>
    </p:spTree>
    <p:extLst>
      <p:ext uri="{BB962C8B-B14F-4D97-AF65-F5344CB8AC3E}">
        <p14:creationId xmlns:p14="http://schemas.microsoft.com/office/powerpoint/2010/main" val="3434556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Spanish Happy New Year! by Slidesgo">
  <a:themeElements>
    <a:clrScheme name="Simple Light">
      <a:dk1>
        <a:srgbClr val="393E42"/>
      </a:dk1>
      <a:lt1>
        <a:srgbClr val="FFFFFF"/>
      </a:lt1>
      <a:dk2>
        <a:srgbClr val="B2772A"/>
      </a:dk2>
      <a:lt2>
        <a:srgbClr val="666666"/>
      </a:lt2>
      <a:accent1>
        <a:srgbClr val="D8A259"/>
      </a:accent1>
      <a:accent2>
        <a:srgbClr val="303538"/>
      </a:accent2>
      <a:accent3>
        <a:srgbClr val="FFEED9"/>
      </a:accent3>
      <a:accent4>
        <a:srgbClr val="E3C9A9"/>
      </a:accent4>
      <a:accent5>
        <a:srgbClr val="FFFFFF"/>
      </a:accent5>
      <a:accent6>
        <a:srgbClr val="F3F3F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panish Happy New Year! by Slidesgo">
  <a:themeElements>
    <a:clrScheme name="Simple Light">
      <a:dk1>
        <a:srgbClr val="393E42"/>
      </a:dk1>
      <a:lt1>
        <a:srgbClr val="FFFFFF"/>
      </a:lt1>
      <a:dk2>
        <a:srgbClr val="B2772A"/>
      </a:dk2>
      <a:lt2>
        <a:srgbClr val="666666"/>
      </a:lt2>
      <a:accent1>
        <a:srgbClr val="D8A259"/>
      </a:accent1>
      <a:accent2>
        <a:srgbClr val="303538"/>
      </a:accent2>
      <a:accent3>
        <a:srgbClr val="FFEED9"/>
      </a:accent3>
      <a:accent4>
        <a:srgbClr val="E3C9A9"/>
      </a:accent4>
      <a:accent5>
        <a:srgbClr val="FFFFFF"/>
      </a:accent5>
      <a:accent6>
        <a:srgbClr val="F3F3F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lementary Geography Lesson by Slidesgo">
  <a:themeElements>
    <a:clrScheme name="Simple Light">
      <a:dk1>
        <a:srgbClr val="FFFFFF"/>
      </a:dk1>
      <a:lt1>
        <a:srgbClr val="1D2542"/>
      </a:lt1>
      <a:dk2>
        <a:srgbClr val="7ECCC6"/>
      </a:dk2>
      <a:lt2>
        <a:srgbClr val="DAEEEB"/>
      </a:lt2>
      <a:accent1>
        <a:srgbClr val="FE7950"/>
      </a:accent1>
      <a:accent2>
        <a:srgbClr val="FF9076"/>
      </a:accent2>
      <a:accent3>
        <a:srgbClr val="F4C88A"/>
      </a:accent3>
      <a:accent4>
        <a:srgbClr val="FFEFD9"/>
      </a:accent4>
      <a:accent5>
        <a:srgbClr val="5B1C18"/>
      </a:accent5>
      <a:accent6>
        <a:srgbClr val="8D5448"/>
      </a:accent6>
      <a:hlink>
        <a:srgbClr val="FE79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370</TotalTime>
  <Words>1568</Words>
  <Application>Microsoft Office PowerPoint</Application>
  <PresentationFormat>Màn hình rộng</PresentationFormat>
  <Paragraphs>250</Paragraphs>
  <Slides>26</Slides>
  <Notes>10</Notes>
  <HiddenSlides>0</HiddenSlides>
  <MMClips>3</MMClips>
  <ScaleCrop>false</ScaleCrop>
  <HeadingPairs>
    <vt:vector size="6" baseType="variant">
      <vt:variant>
        <vt:lpstr>Phông được Dùng</vt:lpstr>
      </vt:variant>
      <vt:variant>
        <vt:i4>26</vt:i4>
      </vt:variant>
      <vt:variant>
        <vt:lpstr>Chủ đề</vt:lpstr>
      </vt:variant>
      <vt:variant>
        <vt:i4>6</vt:i4>
      </vt:variant>
      <vt:variant>
        <vt:lpstr>Tiêu đề Bản chiếu</vt:lpstr>
      </vt:variant>
      <vt:variant>
        <vt:i4>26</vt:i4>
      </vt:variant>
    </vt:vector>
  </HeadingPairs>
  <TitlesOfParts>
    <vt:vector size="58" baseType="lpstr">
      <vt:lpstr>Arial Unicode MS</vt:lpstr>
      <vt:lpstr>微软雅黑</vt:lpstr>
      <vt:lpstr>宋体</vt:lpstr>
      <vt:lpstr>#9Slide03 AmpleSoft Bold</vt:lpstr>
      <vt:lpstr>#9Slide03 Arima Madurai</vt:lpstr>
      <vt:lpstr>#9Slide05 Lobster</vt:lpstr>
      <vt:lpstr>Arial</vt:lpstr>
      <vt:lpstr>Bahnschrift SemiLight Condensed</vt:lpstr>
      <vt:lpstr>Baskerville Old Face</vt:lpstr>
      <vt:lpstr>Calibri</vt:lpstr>
      <vt:lpstr>Fira Sans Extra Condensed</vt:lpstr>
      <vt:lpstr>Fira Sans Extra Condensed Medium</vt:lpstr>
      <vt:lpstr>Gloria Hallelujah</vt:lpstr>
      <vt:lpstr>ITC Avant Garde Std Bk</vt:lpstr>
      <vt:lpstr>Lato</vt:lpstr>
      <vt:lpstr>Life Savers</vt:lpstr>
      <vt:lpstr>Life Savers ExtraBold</vt:lpstr>
      <vt:lpstr>Quicksand</vt:lpstr>
      <vt:lpstr>Quicksand Medium</vt:lpstr>
      <vt:lpstr>Quicksand SemiBold</vt:lpstr>
      <vt:lpstr>Raleway</vt:lpstr>
      <vt:lpstr>Raleway SemiBold</vt:lpstr>
      <vt:lpstr>Roboto Slab Light</vt:lpstr>
      <vt:lpstr>黑体</vt:lpstr>
      <vt:lpstr>Times New Roman</vt:lpstr>
      <vt:lpstr>Vidaloka</vt:lpstr>
      <vt:lpstr>Spanish Happy New Year! by Slidesgo</vt:lpstr>
      <vt:lpstr>1_Spanish Happy New Year! by Slidesgo</vt:lpstr>
      <vt:lpstr>Office Theme</vt:lpstr>
      <vt:lpstr>Office 主题</vt:lpstr>
      <vt:lpstr>Elementary Geography Lesson by Slidesgo</vt:lpstr>
      <vt:lpstr>1_Team Building Class for Elementary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16</cp:revision>
  <dcterms:created xsi:type="dcterms:W3CDTF">2021-12-30T07:14:51Z</dcterms:created>
  <dcterms:modified xsi:type="dcterms:W3CDTF">2023-04-03T12:22:11Z</dcterms:modified>
</cp:coreProperties>
</file>