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5"/>
  </p:notesMasterIdLst>
  <p:handoutMasterIdLst>
    <p:handoutMasterId r:id="rId26"/>
  </p:handoutMasterIdLst>
  <p:sldIdLst>
    <p:sldId id="256" r:id="rId4"/>
    <p:sldId id="337" r:id="rId5"/>
    <p:sldId id="338" r:id="rId6"/>
    <p:sldId id="339" r:id="rId7"/>
    <p:sldId id="341" r:id="rId8"/>
    <p:sldId id="342" r:id="rId9"/>
    <p:sldId id="340" r:id="rId10"/>
    <p:sldId id="261" r:id="rId11"/>
    <p:sldId id="345" r:id="rId12"/>
    <p:sldId id="343" r:id="rId13"/>
    <p:sldId id="344" r:id="rId14"/>
    <p:sldId id="333" r:id="rId15"/>
    <p:sldId id="335" r:id="rId16"/>
    <p:sldId id="347" r:id="rId17"/>
    <p:sldId id="348" r:id="rId18"/>
    <p:sldId id="349" r:id="rId19"/>
    <p:sldId id="334" r:id="rId20"/>
    <p:sldId id="350" r:id="rId21"/>
    <p:sldId id="336" r:id="rId22"/>
    <p:sldId id="276" r:id="rId23"/>
    <p:sldId id="30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01481F"/>
    <a:srgbClr val="003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3" autoAdjust="0"/>
  </p:normalViewPr>
  <p:slideViewPr>
    <p:cSldViewPr>
      <p:cViewPr varScale="1">
        <p:scale>
          <a:sx n="77" d="100"/>
          <a:sy n="77" d="100"/>
        </p:scale>
        <p:origin x="53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056A3-DE18-4B7E-AFCE-512CA10E0D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4FCFB-6C2C-483B-B65C-78F28C7263DC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I.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dạng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là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gì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gm:t>
    </dgm:pt>
    <dgm:pt modelId="{E02B07C9-A8FA-4D5E-9A50-B9EC3A7BF64D}" type="parTrans" cxnId="{CF9D4A76-5B3E-4978-80E0-370CC485C994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B920115E-858D-41C1-9589-FCE568F11FFC}" type="sibTrans" cxnId="{CF9D4A76-5B3E-4978-80E0-370CC485C994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FD8EC8E8-536B-44E4-8C82-C92873CAAF5C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II.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Vai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trò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của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tự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nhiên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và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thực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tiễn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</a:p>
      </dgm:t>
    </dgm:pt>
    <dgm:pt modelId="{2818DD07-7FDA-4F9E-8469-EDE01B64B0AF}" type="parTrans" cxnId="{A5A69376-8AF3-4B9A-9298-49C82F1841F8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07799766-9416-4049-9FD2-7921EF00CCC2}" type="sibTrans" cxnId="{A5A69376-8AF3-4B9A-9298-49C82F1841F8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F82F75CE-CF68-4B7F-A406-49C48654AB28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III.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Vì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sao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cần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bảo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tồn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gm:t>
    </dgm:pt>
    <dgm:pt modelId="{C5423305-B5A8-4023-B898-B61068F29885}" type="parTrans" cxnId="{41347426-2C05-4D05-9B5F-690074B07428}">
      <dgm:prSet/>
      <dgm:spPr/>
      <dgm:t>
        <a:bodyPr/>
        <a:lstStyle/>
        <a:p>
          <a:pPr algn="just"/>
          <a:endParaRPr lang="en-US" sz="2200">
            <a:latin typeface="Jokerman" panose="04090605060D06020702" pitchFamily="82" charset="0"/>
          </a:endParaRPr>
        </a:p>
      </dgm:t>
    </dgm:pt>
    <dgm:pt modelId="{00854AF9-8B58-4926-BED7-CE6DA5B6B39F}" type="sibTrans" cxnId="{41347426-2C05-4D05-9B5F-690074B07428}">
      <dgm:prSet/>
      <dgm:spPr/>
      <dgm:t>
        <a:bodyPr/>
        <a:lstStyle/>
        <a:p>
          <a:pPr algn="just"/>
          <a:endParaRPr lang="en-US" sz="2200">
            <a:latin typeface="Jokerman" panose="04090605060D06020702" pitchFamily="82" charset="0"/>
          </a:endParaRPr>
        </a:p>
      </dgm:t>
    </dgm:pt>
    <dgm:pt modelId="{FECAD3C2-A52E-4230-B09E-F1785EA565D2}" type="pres">
      <dgm:prSet presAssocID="{6B7056A3-DE18-4B7E-AFCE-512CA10E0D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5C2695A-9C83-4DF5-8487-C98CD1EF54A9}" type="pres">
      <dgm:prSet presAssocID="{6B7056A3-DE18-4B7E-AFCE-512CA10E0D2E}" presName="Name1" presStyleCnt="0"/>
      <dgm:spPr/>
    </dgm:pt>
    <dgm:pt modelId="{74DB4678-A268-4AEC-9928-ACC136C44D00}" type="pres">
      <dgm:prSet presAssocID="{6B7056A3-DE18-4B7E-AFCE-512CA10E0D2E}" presName="cycle" presStyleCnt="0"/>
      <dgm:spPr/>
    </dgm:pt>
    <dgm:pt modelId="{B663187A-E521-48D5-A14B-EE492EA732BD}" type="pres">
      <dgm:prSet presAssocID="{6B7056A3-DE18-4B7E-AFCE-512CA10E0D2E}" presName="srcNode" presStyleLbl="node1" presStyleIdx="0" presStyleCnt="3"/>
      <dgm:spPr/>
    </dgm:pt>
    <dgm:pt modelId="{2ED56B8A-6D92-42C0-BFE1-27D55B367B17}" type="pres">
      <dgm:prSet presAssocID="{6B7056A3-DE18-4B7E-AFCE-512CA10E0D2E}" presName="conn" presStyleLbl="parChTrans1D2" presStyleIdx="0" presStyleCnt="1"/>
      <dgm:spPr/>
      <dgm:t>
        <a:bodyPr/>
        <a:lstStyle/>
        <a:p>
          <a:endParaRPr lang="en-US"/>
        </a:p>
      </dgm:t>
    </dgm:pt>
    <dgm:pt modelId="{D6095B43-AC0C-4709-A574-6DDF6B85F67C}" type="pres">
      <dgm:prSet presAssocID="{6B7056A3-DE18-4B7E-AFCE-512CA10E0D2E}" presName="extraNode" presStyleLbl="node1" presStyleIdx="0" presStyleCnt="3"/>
      <dgm:spPr/>
    </dgm:pt>
    <dgm:pt modelId="{AFBBCD65-2BD8-4EFB-B7F6-79C64949D046}" type="pres">
      <dgm:prSet presAssocID="{6B7056A3-DE18-4B7E-AFCE-512CA10E0D2E}" presName="dstNode" presStyleLbl="node1" presStyleIdx="0" presStyleCnt="3"/>
      <dgm:spPr/>
    </dgm:pt>
    <dgm:pt modelId="{FE8EEF68-B1B7-4932-8E00-CA59E7081E1B}" type="pres">
      <dgm:prSet presAssocID="{37D4FCFB-6C2C-483B-B65C-78F28C7263DC}" presName="text_1" presStyleLbl="node1" presStyleIdx="0" presStyleCnt="3" custScaleY="13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D0B07-789C-433C-B312-B9E3D67936DB}" type="pres">
      <dgm:prSet presAssocID="{37D4FCFB-6C2C-483B-B65C-78F28C7263DC}" presName="accent_1" presStyleCnt="0"/>
      <dgm:spPr/>
    </dgm:pt>
    <dgm:pt modelId="{00D6754D-0832-482E-9689-CD59C03423C7}" type="pres">
      <dgm:prSet presAssocID="{37D4FCFB-6C2C-483B-B65C-78F28C7263DC}" presName="accentRepeatNode" presStyleLbl="solidFgAcc1" presStyleIdx="0" presStyleCnt="3"/>
      <dgm:spPr/>
    </dgm:pt>
    <dgm:pt modelId="{90CA1737-116E-49B9-A8B8-899E0B0EEB08}" type="pres">
      <dgm:prSet presAssocID="{FD8EC8E8-536B-44E4-8C82-C92873CAAF5C}" presName="text_2" presStyleLbl="node1" presStyleIdx="1" presStyleCnt="3" custScaleY="13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851BE-C855-438E-A557-ADCB61ADAC07}" type="pres">
      <dgm:prSet presAssocID="{FD8EC8E8-536B-44E4-8C82-C92873CAAF5C}" presName="accent_2" presStyleCnt="0"/>
      <dgm:spPr/>
    </dgm:pt>
    <dgm:pt modelId="{26EB74C9-EC5E-4468-B2C7-8B6097839109}" type="pres">
      <dgm:prSet presAssocID="{FD8EC8E8-536B-44E4-8C82-C92873CAAF5C}" presName="accentRepeatNode" presStyleLbl="solidFgAcc1" presStyleIdx="1" presStyleCnt="3"/>
      <dgm:spPr/>
    </dgm:pt>
    <dgm:pt modelId="{7B644E48-5C62-4EC6-A17E-B50F87D4583B}" type="pres">
      <dgm:prSet presAssocID="{F82F75CE-CF68-4B7F-A406-49C48654AB2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37E92-9931-4FE5-BE90-DF23118F002A}" type="pres">
      <dgm:prSet presAssocID="{F82F75CE-CF68-4B7F-A406-49C48654AB28}" presName="accent_3" presStyleCnt="0"/>
      <dgm:spPr/>
    </dgm:pt>
    <dgm:pt modelId="{97D11239-95F4-4362-A288-547262530941}" type="pres">
      <dgm:prSet presAssocID="{F82F75CE-CF68-4B7F-A406-49C48654AB28}" presName="accentRepeatNode" presStyleLbl="solidFgAcc1" presStyleIdx="2" presStyleCnt="3"/>
      <dgm:spPr/>
    </dgm:pt>
  </dgm:ptLst>
  <dgm:cxnLst>
    <dgm:cxn modelId="{41347426-2C05-4D05-9B5F-690074B07428}" srcId="{6B7056A3-DE18-4B7E-AFCE-512CA10E0D2E}" destId="{F82F75CE-CF68-4B7F-A406-49C48654AB28}" srcOrd="2" destOrd="0" parTransId="{C5423305-B5A8-4023-B898-B61068F29885}" sibTransId="{00854AF9-8B58-4926-BED7-CE6DA5B6B39F}"/>
    <dgm:cxn modelId="{CF9D4A76-5B3E-4978-80E0-370CC485C994}" srcId="{6B7056A3-DE18-4B7E-AFCE-512CA10E0D2E}" destId="{37D4FCFB-6C2C-483B-B65C-78F28C7263DC}" srcOrd="0" destOrd="0" parTransId="{E02B07C9-A8FA-4D5E-9A50-B9EC3A7BF64D}" sibTransId="{B920115E-858D-41C1-9589-FCE568F11FFC}"/>
    <dgm:cxn modelId="{362A0420-F36B-41C6-BD7D-CD1063123B79}" type="presOf" srcId="{F82F75CE-CF68-4B7F-A406-49C48654AB28}" destId="{7B644E48-5C62-4EC6-A17E-B50F87D4583B}" srcOrd="0" destOrd="0" presId="urn:microsoft.com/office/officeart/2008/layout/VerticalCurvedList"/>
    <dgm:cxn modelId="{A5A69376-8AF3-4B9A-9298-49C82F1841F8}" srcId="{6B7056A3-DE18-4B7E-AFCE-512CA10E0D2E}" destId="{FD8EC8E8-536B-44E4-8C82-C92873CAAF5C}" srcOrd="1" destOrd="0" parTransId="{2818DD07-7FDA-4F9E-8469-EDE01B64B0AF}" sibTransId="{07799766-9416-4049-9FD2-7921EF00CCC2}"/>
    <dgm:cxn modelId="{5DC2FB1C-75CF-45A4-A6CB-7C7A424DD52A}" type="presOf" srcId="{FD8EC8E8-536B-44E4-8C82-C92873CAAF5C}" destId="{90CA1737-116E-49B9-A8B8-899E0B0EEB08}" srcOrd="0" destOrd="0" presId="urn:microsoft.com/office/officeart/2008/layout/VerticalCurvedList"/>
    <dgm:cxn modelId="{B7BB8FD9-2BC5-4463-8D29-B60DBA39BE87}" type="presOf" srcId="{6B7056A3-DE18-4B7E-AFCE-512CA10E0D2E}" destId="{FECAD3C2-A52E-4230-B09E-F1785EA565D2}" srcOrd="0" destOrd="0" presId="urn:microsoft.com/office/officeart/2008/layout/VerticalCurvedList"/>
    <dgm:cxn modelId="{F81CEFEA-B7E4-46BA-A6FB-B73551DCEBAB}" type="presOf" srcId="{B920115E-858D-41C1-9589-FCE568F11FFC}" destId="{2ED56B8A-6D92-42C0-BFE1-27D55B367B17}" srcOrd="0" destOrd="0" presId="urn:microsoft.com/office/officeart/2008/layout/VerticalCurvedList"/>
    <dgm:cxn modelId="{BF79E322-D0F9-40AB-95C1-C7A01C39820C}" type="presOf" srcId="{37D4FCFB-6C2C-483B-B65C-78F28C7263DC}" destId="{FE8EEF68-B1B7-4932-8E00-CA59E7081E1B}" srcOrd="0" destOrd="0" presId="urn:microsoft.com/office/officeart/2008/layout/VerticalCurvedList"/>
    <dgm:cxn modelId="{40FCCDF2-239B-4BD0-A4DB-5DAC17E70998}" type="presParOf" srcId="{FECAD3C2-A52E-4230-B09E-F1785EA565D2}" destId="{D5C2695A-9C83-4DF5-8487-C98CD1EF54A9}" srcOrd="0" destOrd="0" presId="urn:microsoft.com/office/officeart/2008/layout/VerticalCurvedList"/>
    <dgm:cxn modelId="{764E6C45-872F-4AF0-B2E4-9159505FBCD8}" type="presParOf" srcId="{D5C2695A-9C83-4DF5-8487-C98CD1EF54A9}" destId="{74DB4678-A268-4AEC-9928-ACC136C44D00}" srcOrd="0" destOrd="0" presId="urn:microsoft.com/office/officeart/2008/layout/VerticalCurvedList"/>
    <dgm:cxn modelId="{B958286C-9724-49B1-A613-A09A529F1F63}" type="presParOf" srcId="{74DB4678-A268-4AEC-9928-ACC136C44D00}" destId="{B663187A-E521-48D5-A14B-EE492EA732BD}" srcOrd="0" destOrd="0" presId="urn:microsoft.com/office/officeart/2008/layout/VerticalCurvedList"/>
    <dgm:cxn modelId="{CC04A53D-96D8-404B-AB06-202E4568A7B9}" type="presParOf" srcId="{74DB4678-A268-4AEC-9928-ACC136C44D00}" destId="{2ED56B8A-6D92-42C0-BFE1-27D55B367B17}" srcOrd="1" destOrd="0" presId="urn:microsoft.com/office/officeart/2008/layout/VerticalCurvedList"/>
    <dgm:cxn modelId="{3349C8F8-B0C3-4BF1-AE01-88BD6900E740}" type="presParOf" srcId="{74DB4678-A268-4AEC-9928-ACC136C44D00}" destId="{D6095B43-AC0C-4709-A574-6DDF6B85F67C}" srcOrd="2" destOrd="0" presId="urn:microsoft.com/office/officeart/2008/layout/VerticalCurvedList"/>
    <dgm:cxn modelId="{6286EFDD-E785-4B39-9272-4AFF0D6D583B}" type="presParOf" srcId="{74DB4678-A268-4AEC-9928-ACC136C44D00}" destId="{AFBBCD65-2BD8-4EFB-B7F6-79C64949D046}" srcOrd="3" destOrd="0" presId="urn:microsoft.com/office/officeart/2008/layout/VerticalCurvedList"/>
    <dgm:cxn modelId="{919DAC96-1C21-4470-AB42-709630A54FBA}" type="presParOf" srcId="{D5C2695A-9C83-4DF5-8487-C98CD1EF54A9}" destId="{FE8EEF68-B1B7-4932-8E00-CA59E7081E1B}" srcOrd="1" destOrd="0" presId="urn:microsoft.com/office/officeart/2008/layout/VerticalCurvedList"/>
    <dgm:cxn modelId="{D0A3AAE1-F291-475C-A407-A1C45E79375C}" type="presParOf" srcId="{D5C2695A-9C83-4DF5-8487-C98CD1EF54A9}" destId="{C15D0B07-789C-433C-B312-B9E3D67936DB}" srcOrd="2" destOrd="0" presId="urn:microsoft.com/office/officeart/2008/layout/VerticalCurvedList"/>
    <dgm:cxn modelId="{BB5BB171-8A51-4DEC-B97B-AD1666F8F580}" type="presParOf" srcId="{C15D0B07-789C-433C-B312-B9E3D67936DB}" destId="{00D6754D-0832-482E-9689-CD59C03423C7}" srcOrd="0" destOrd="0" presId="urn:microsoft.com/office/officeart/2008/layout/VerticalCurvedList"/>
    <dgm:cxn modelId="{B36CFE67-22DB-4D4A-B0D5-28AB8DF2B2CA}" type="presParOf" srcId="{D5C2695A-9C83-4DF5-8487-C98CD1EF54A9}" destId="{90CA1737-116E-49B9-A8B8-899E0B0EEB08}" srcOrd="3" destOrd="0" presId="urn:microsoft.com/office/officeart/2008/layout/VerticalCurvedList"/>
    <dgm:cxn modelId="{E574DBF7-8526-480A-8012-00EFD090A3FC}" type="presParOf" srcId="{D5C2695A-9C83-4DF5-8487-C98CD1EF54A9}" destId="{74C851BE-C855-438E-A557-ADCB61ADAC07}" srcOrd="4" destOrd="0" presId="urn:microsoft.com/office/officeart/2008/layout/VerticalCurvedList"/>
    <dgm:cxn modelId="{C0B46481-A001-4417-ACFF-76DC602661A0}" type="presParOf" srcId="{74C851BE-C855-438E-A557-ADCB61ADAC07}" destId="{26EB74C9-EC5E-4468-B2C7-8B6097839109}" srcOrd="0" destOrd="0" presId="urn:microsoft.com/office/officeart/2008/layout/VerticalCurvedList"/>
    <dgm:cxn modelId="{761EABED-B06C-432A-8C50-A4440B142BCB}" type="presParOf" srcId="{D5C2695A-9C83-4DF5-8487-C98CD1EF54A9}" destId="{7B644E48-5C62-4EC6-A17E-B50F87D4583B}" srcOrd="5" destOrd="0" presId="urn:microsoft.com/office/officeart/2008/layout/VerticalCurvedList"/>
    <dgm:cxn modelId="{DEE75459-E20B-43E5-9185-763E41351B02}" type="presParOf" srcId="{D5C2695A-9C83-4DF5-8487-C98CD1EF54A9}" destId="{0BA37E92-9931-4FE5-BE90-DF23118F002A}" srcOrd="6" destOrd="0" presId="urn:microsoft.com/office/officeart/2008/layout/VerticalCurvedList"/>
    <dgm:cxn modelId="{4D94F6B6-9860-4787-9143-D85FD7C6AFDD}" type="presParOf" srcId="{0BA37E92-9931-4FE5-BE90-DF23118F002A}" destId="{97D11239-95F4-4362-A288-5472625309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A21AE-8CAA-4DE7-B2F7-A184D1C5D5F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358B84-DEF5-4CB6-A6DA-79F08B266C88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NHÓM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 </a:t>
          </a:r>
        </a:p>
        <a:p>
          <a:r>
            <a:rPr lang="en-US" sz="2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SẢN</a:t>
          </a:r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PHẨM</a:t>
          </a:r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</a:t>
          </a:r>
        </a:p>
        <a:p>
          <a:r>
            <a: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 </a:t>
          </a:r>
          <a:r>
            <a:rPr lang="en-US" sz="20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PHÚT</a:t>
          </a:r>
          <a:r>
            <a: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A11BF-AD96-4597-9581-E7C937EEE4A4}" type="parTrans" cxnId="{74EF11BD-CDD9-49C2-AFCC-520CE66447EC}">
      <dgm:prSet/>
      <dgm:spPr/>
      <dgm:t>
        <a:bodyPr/>
        <a:lstStyle/>
        <a:p>
          <a:endParaRPr lang="en-US"/>
        </a:p>
      </dgm:t>
    </dgm:pt>
    <dgm:pt modelId="{564CBE0E-D5BF-41E3-8771-B9AE198D0694}" type="sibTrans" cxnId="{74EF11BD-CDD9-49C2-AFCC-520CE66447EC}">
      <dgm:prSet/>
      <dgm:spPr/>
      <dgm:t>
        <a:bodyPr/>
        <a:lstStyle/>
        <a:p>
          <a:endParaRPr lang="en-US"/>
        </a:p>
      </dgm:t>
    </dgm:pt>
    <dgm:pt modelId="{7CEE80BA-625A-458B-968F-2AB956BEB7BC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NHÓM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 </a:t>
          </a:r>
        </a:p>
        <a:p>
          <a:r>
            <a:rPr lang="en-US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SẢN</a:t>
          </a:r>
          <a:r>
            <a:rPr lang="en-US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PHẨM</a:t>
          </a:r>
          <a:r>
            <a:rPr lang="en-US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</a:t>
          </a:r>
        </a:p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 </a:t>
          </a:r>
          <a:r>
            <a:rPr lang="en-US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PHÚT</a:t>
          </a:r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dirty="0">
            <a:solidFill>
              <a:srgbClr val="0000CC"/>
            </a:solidFill>
          </a:endParaRPr>
        </a:p>
      </dgm:t>
    </dgm:pt>
    <dgm:pt modelId="{A4636652-075C-43D8-86C2-212A1DC62559}" type="parTrans" cxnId="{8B02C2D7-BC56-479F-BB6C-4732BC5303B2}">
      <dgm:prSet/>
      <dgm:spPr/>
      <dgm:t>
        <a:bodyPr/>
        <a:lstStyle/>
        <a:p>
          <a:endParaRPr lang="en-US"/>
        </a:p>
      </dgm:t>
    </dgm:pt>
    <dgm:pt modelId="{9C54C905-EAFA-40ED-A4B5-119195CFB74E}" type="sibTrans" cxnId="{8B02C2D7-BC56-479F-BB6C-4732BC5303B2}">
      <dgm:prSet/>
      <dgm:spPr/>
      <dgm:t>
        <a:bodyPr/>
        <a:lstStyle/>
        <a:p>
          <a:endParaRPr lang="en-US"/>
        </a:p>
      </dgm:t>
    </dgm:pt>
    <dgm:pt modelId="{1419764D-A4FC-497E-ADFD-F21F8BF1C6AC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NHÓM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 </a:t>
          </a:r>
        </a:p>
        <a:p>
          <a:r>
            <a:rPr lang="en-US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SẢN</a:t>
          </a:r>
          <a:r>
            <a: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PHẨM</a:t>
          </a:r>
          <a:r>
            <a: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</a:t>
          </a:r>
        </a:p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 </a:t>
          </a:r>
          <a:r>
            <a:rPr lang="en-US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PHÚT</a:t>
          </a:r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dirty="0">
            <a:solidFill>
              <a:srgbClr val="000000"/>
            </a:solidFill>
          </a:endParaRPr>
        </a:p>
      </dgm:t>
    </dgm:pt>
    <dgm:pt modelId="{CA425958-5408-4586-A8C5-2E2F3C65C611}" type="parTrans" cxnId="{405B45F1-042E-454B-AA22-8B7631739502}">
      <dgm:prSet/>
      <dgm:spPr/>
      <dgm:t>
        <a:bodyPr/>
        <a:lstStyle/>
        <a:p>
          <a:endParaRPr lang="en-US"/>
        </a:p>
      </dgm:t>
    </dgm:pt>
    <dgm:pt modelId="{2CE68C92-E58F-4B41-BBB5-7CB9E32755CD}" type="sibTrans" cxnId="{405B45F1-042E-454B-AA22-8B7631739502}">
      <dgm:prSet/>
      <dgm:spPr/>
      <dgm:t>
        <a:bodyPr/>
        <a:lstStyle/>
        <a:p>
          <a:endParaRPr lang="en-US"/>
        </a:p>
      </dgm:t>
    </dgm:pt>
    <dgm:pt modelId="{A203F90A-29F6-4E31-99BF-297778E96F89}" type="pres">
      <dgm:prSet presAssocID="{D05A21AE-8CAA-4DE7-B2F7-A184D1C5D5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6F7300-7A42-4138-9E07-D353726D94EF}" type="pres">
      <dgm:prSet presAssocID="{7D358B84-DEF5-4CB6-A6DA-79F08B266C88}" presName="node" presStyleLbl="node1" presStyleIdx="0" presStyleCnt="3" custScaleX="126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57B49-71FB-40C8-854F-A9469D0706CD}" type="pres">
      <dgm:prSet presAssocID="{564CBE0E-D5BF-41E3-8771-B9AE198D069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A7A249C-2580-440E-976C-F3F5605CBBF5}" type="pres">
      <dgm:prSet presAssocID="{564CBE0E-D5BF-41E3-8771-B9AE198D069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5CDD78B-5F45-47D2-A834-D52EEB064196}" type="pres">
      <dgm:prSet presAssocID="{7CEE80BA-625A-458B-968F-2AB956BEB7BC}" presName="node" presStyleLbl="node1" presStyleIdx="1" presStyleCnt="3" custScaleX="113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D24E7-E77B-4741-B197-249EAB160266}" type="pres">
      <dgm:prSet presAssocID="{9C54C905-EAFA-40ED-A4B5-119195CFB74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37792BC-241D-4901-953F-E37351D87066}" type="pres">
      <dgm:prSet presAssocID="{9C54C905-EAFA-40ED-A4B5-119195CFB74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9CB3CC5-00ED-48F7-9219-0A6258256278}" type="pres">
      <dgm:prSet presAssocID="{1419764D-A4FC-497E-ADFD-F21F8BF1C6AC}" presName="node" presStyleLbl="node1" presStyleIdx="2" presStyleCnt="3" custScaleX="114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4E40-6905-47B3-AD55-200855C63E03}" type="pres">
      <dgm:prSet presAssocID="{2CE68C92-E58F-4B41-BBB5-7CB9E32755C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04ED2AE-58C5-4A03-A7F5-0A083BEC9377}" type="pres">
      <dgm:prSet presAssocID="{2CE68C92-E58F-4B41-BBB5-7CB9E32755C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39EFAED-22E8-4D4B-A254-ED239C7FEA1C}" type="presOf" srcId="{9C54C905-EAFA-40ED-A4B5-119195CFB74E}" destId="{397D24E7-E77B-4741-B197-249EAB160266}" srcOrd="0" destOrd="0" presId="urn:microsoft.com/office/officeart/2005/8/layout/cycle2"/>
    <dgm:cxn modelId="{840BC957-703D-490D-B82B-58C2EC14A030}" type="presOf" srcId="{D05A21AE-8CAA-4DE7-B2F7-A184D1C5D5F8}" destId="{A203F90A-29F6-4E31-99BF-297778E96F89}" srcOrd="0" destOrd="0" presId="urn:microsoft.com/office/officeart/2005/8/layout/cycle2"/>
    <dgm:cxn modelId="{74EF11BD-CDD9-49C2-AFCC-520CE66447EC}" srcId="{D05A21AE-8CAA-4DE7-B2F7-A184D1C5D5F8}" destId="{7D358B84-DEF5-4CB6-A6DA-79F08B266C88}" srcOrd="0" destOrd="0" parTransId="{184A11BF-AD96-4597-9581-E7C937EEE4A4}" sibTransId="{564CBE0E-D5BF-41E3-8771-B9AE198D0694}"/>
    <dgm:cxn modelId="{F8078452-7EAD-457F-B63A-B364DB334C6D}" type="presOf" srcId="{7D358B84-DEF5-4CB6-A6DA-79F08B266C88}" destId="{796F7300-7A42-4138-9E07-D353726D94EF}" srcOrd="0" destOrd="0" presId="urn:microsoft.com/office/officeart/2005/8/layout/cycle2"/>
    <dgm:cxn modelId="{8B02C2D7-BC56-479F-BB6C-4732BC5303B2}" srcId="{D05A21AE-8CAA-4DE7-B2F7-A184D1C5D5F8}" destId="{7CEE80BA-625A-458B-968F-2AB956BEB7BC}" srcOrd="1" destOrd="0" parTransId="{A4636652-075C-43D8-86C2-212A1DC62559}" sibTransId="{9C54C905-EAFA-40ED-A4B5-119195CFB74E}"/>
    <dgm:cxn modelId="{BE45AAE0-4068-4126-B1A8-CE4E9E7B0136}" type="presOf" srcId="{2CE68C92-E58F-4B41-BBB5-7CB9E32755CD}" destId="{76EE4E40-6905-47B3-AD55-200855C63E03}" srcOrd="0" destOrd="0" presId="urn:microsoft.com/office/officeart/2005/8/layout/cycle2"/>
    <dgm:cxn modelId="{9AF91DBC-0B3C-4E2E-9B21-71BCA60AC3DB}" type="presOf" srcId="{564CBE0E-D5BF-41E3-8771-B9AE198D0694}" destId="{8A7A249C-2580-440E-976C-F3F5605CBBF5}" srcOrd="1" destOrd="0" presId="urn:microsoft.com/office/officeart/2005/8/layout/cycle2"/>
    <dgm:cxn modelId="{555CB2DC-1834-4BCC-86B5-1E3A53A3CED2}" type="presOf" srcId="{9C54C905-EAFA-40ED-A4B5-119195CFB74E}" destId="{D37792BC-241D-4901-953F-E37351D87066}" srcOrd="1" destOrd="0" presId="urn:microsoft.com/office/officeart/2005/8/layout/cycle2"/>
    <dgm:cxn modelId="{C82ED91B-72F8-42A7-9C7B-823C3478CB34}" type="presOf" srcId="{7CEE80BA-625A-458B-968F-2AB956BEB7BC}" destId="{85CDD78B-5F45-47D2-A834-D52EEB064196}" srcOrd="0" destOrd="0" presId="urn:microsoft.com/office/officeart/2005/8/layout/cycle2"/>
    <dgm:cxn modelId="{F970A157-2526-400D-A4A0-BD5840B66349}" type="presOf" srcId="{1419764D-A4FC-497E-ADFD-F21F8BF1C6AC}" destId="{79CB3CC5-00ED-48F7-9219-0A6258256278}" srcOrd="0" destOrd="0" presId="urn:microsoft.com/office/officeart/2005/8/layout/cycle2"/>
    <dgm:cxn modelId="{F9F1953F-F6A2-4CE3-89DD-F1AEEC80B035}" type="presOf" srcId="{2CE68C92-E58F-4B41-BBB5-7CB9E32755CD}" destId="{404ED2AE-58C5-4A03-A7F5-0A083BEC9377}" srcOrd="1" destOrd="0" presId="urn:microsoft.com/office/officeart/2005/8/layout/cycle2"/>
    <dgm:cxn modelId="{E6F26C08-FC06-4FB8-B502-40FD8FA07DEC}" type="presOf" srcId="{564CBE0E-D5BF-41E3-8771-B9AE198D0694}" destId="{CF457B49-71FB-40C8-854F-A9469D0706CD}" srcOrd="0" destOrd="0" presId="urn:microsoft.com/office/officeart/2005/8/layout/cycle2"/>
    <dgm:cxn modelId="{405B45F1-042E-454B-AA22-8B7631739502}" srcId="{D05A21AE-8CAA-4DE7-B2F7-A184D1C5D5F8}" destId="{1419764D-A4FC-497E-ADFD-F21F8BF1C6AC}" srcOrd="2" destOrd="0" parTransId="{CA425958-5408-4586-A8C5-2E2F3C65C611}" sibTransId="{2CE68C92-E58F-4B41-BBB5-7CB9E32755CD}"/>
    <dgm:cxn modelId="{46561323-F2F5-4B13-9DA0-43D734078975}" type="presParOf" srcId="{A203F90A-29F6-4E31-99BF-297778E96F89}" destId="{796F7300-7A42-4138-9E07-D353726D94EF}" srcOrd="0" destOrd="0" presId="urn:microsoft.com/office/officeart/2005/8/layout/cycle2"/>
    <dgm:cxn modelId="{D0512ED1-F85A-4BF7-9258-AC8B4A3A3DC4}" type="presParOf" srcId="{A203F90A-29F6-4E31-99BF-297778E96F89}" destId="{CF457B49-71FB-40C8-854F-A9469D0706CD}" srcOrd="1" destOrd="0" presId="urn:microsoft.com/office/officeart/2005/8/layout/cycle2"/>
    <dgm:cxn modelId="{B1C9C3F0-2593-4C62-A890-C6746964393E}" type="presParOf" srcId="{CF457B49-71FB-40C8-854F-A9469D0706CD}" destId="{8A7A249C-2580-440E-976C-F3F5605CBBF5}" srcOrd="0" destOrd="0" presId="urn:microsoft.com/office/officeart/2005/8/layout/cycle2"/>
    <dgm:cxn modelId="{5774E967-9596-474F-92EC-C5C618B3A09D}" type="presParOf" srcId="{A203F90A-29F6-4E31-99BF-297778E96F89}" destId="{85CDD78B-5F45-47D2-A834-D52EEB064196}" srcOrd="2" destOrd="0" presId="urn:microsoft.com/office/officeart/2005/8/layout/cycle2"/>
    <dgm:cxn modelId="{C2EA2985-2E68-49E8-B7A8-34C5E6073D32}" type="presParOf" srcId="{A203F90A-29F6-4E31-99BF-297778E96F89}" destId="{397D24E7-E77B-4741-B197-249EAB160266}" srcOrd="3" destOrd="0" presId="urn:microsoft.com/office/officeart/2005/8/layout/cycle2"/>
    <dgm:cxn modelId="{C876989B-EC0C-4598-8705-E7BE5CAAD465}" type="presParOf" srcId="{397D24E7-E77B-4741-B197-249EAB160266}" destId="{D37792BC-241D-4901-953F-E37351D87066}" srcOrd="0" destOrd="0" presId="urn:microsoft.com/office/officeart/2005/8/layout/cycle2"/>
    <dgm:cxn modelId="{AB87038A-A947-4933-8F6D-6CA8E4DC0BD5}" type="presParOf" srcId="{A203F90A-29F6-4E31-99BF-297778E96F89}" destId="{79CB3CC5-00ED-48F7-9219-0A6258256278}" srcOrd="4" destOrd="0" presId="urn:microsoft.com/office/officeart/2005/8/layout/cycle2"/>
    <dgm:cxn modelId="{66DF64B1-BCDE-4EFC-BAF9-7516D09C4B99}" type="presParOf" srcId="{A203F90A-29F6-4E31-99BF-297778E96F89}" destId="{76EE4E40-6905-47B3-AD55-200855C63E03}" srcOrd="5" destOrd="0" presId="urn:microsoft.com/office/officeart/2005/8/layout/cycle2"/>
    <dgm:cxn modelId="{69F83CB5-66F9-438F-94DD-884D0EDF2A6D}" type="presParOf" srcId="{76EE4E40-6905-47B3-AD55-200855C63E03}" destId="{404ED2AE-58C5-4A03-A7F5-0A083BEC93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25955-FD94-4156-B271-452DB4571C0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4CC57-F26E-4D19-B8A4-535B479F0EAC}">
      <dgm:prSet phldrT="[Text]"/>
      <dgm:spPr/>
      <dgm:t>
        <a:bodyPr/>
        <a:lstStyle/>
        <a:p>
          <a:r>
            <a:rPr lang="en-US" smtClean="0">
              <a:solidFill>
                <a:srgbClr val="FFFFFF"/>
              </a:solidFill>
            </a:rPr>
            <a:t>Đa dạng sinh học</a:t>
          </a:r>
          <a:endParaRPr lang="en-US" dirty="0">
            <a:solidFill>
              <a:srgbClr val="FFFFFF"/>
            </a:solidFill>
          </a:endParaRPr>
        </a:p>
      </dgm:t>
    </dgm:pt>
    <dgm:pt modelId="{E01BBFBD-8A47-4155-AF66-BBB4242C5F99}" type="parTrans" cxnId="{8B98B64F-1C18-4FB4-9B55-4EEA68711F0F}">
      <dgm:prSet/>
      <dgm:spPr/>
      <dgm:t>
        <a:bodyPr/>
        <a:lstStyle/>
        <a:p>
          <a:endParaRPr lang="en-US"/>
        </a:p>
      </dgm:t>
    </dgm:pt>
    <dgm:pt modelId="{6172902F-AEF6-452B-A2CB-B2F2631748E7}" type="sibTrans" cxnId="{8B98B64F-1C18-4FB4-9B55-4EEA68711F0F}">
      <dgm:prSet/>
      <dgm:spPr/>
      <dgm:t>
        <a:bodyPr/>
        <a:lstStyle/>
        <a:p>
          <a:endParaRPr lang="en-US"/>
        </a:p>
      </dgm:t>
    </dgm:pt>
    <dgm:pt modelId="{0A106FAF-17AB-43A4-8199-14EC4324E18C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FF"/>
              </a:solidFill>
            </a:rPr>
            <a:t>I. </a:t>
          </a:r>
          <a:r>
            <a:rPr lang="en-US" sz="2400" b="1" dirty="0" err="1" smtClean="0">
              <a:solidFill>
                <a:srgbClr val="FFFFFF"/>
              </a:solidFill>
            </a:rPr>
            <a:t>Đặc</a:t>
          </a:r>
          <a:r>
            <a:rPr lang="en-US" sz="2400" b="1" dirty="0" smtClean="0">
              <a:solidFill>
                <a:srgbClr val="FFFFFF"/>
              </a:solidFill>
            </a:rPr>
            <a:t> </a:t>
          </a:r>
          <a:r>
            <a:rPr lang="en-US" sz="2400" b="1" dirty="0" err="1" smtClean="0">
              <a:solidFill>
                <a:srgbClr val="FFFFFF"/>
              </a:solidFill>
            </a:rPr>
            <a:t>điểm</a:t>
          </a:r>
          <a:r>
            <a:rPr lang="en-US" sz="2400" b="1" dirty="0" smtClean="0">
              <a:solidFill>
                <a:srgbClr val="FFFFFF"/>
              </a:solidFill>
            </a:rPr>
            <a:t> </a:t>
          </a:r>
          <a:r>
            <a:rPr lang="en-US" sz="2400" b="1" dirty="0" err="1" smtClean="0">
              <a:solidFill>
                <a:srgbClr val="FFFFFF"/>
              </a:solidFill>
            </a:rPr>
            <a:t>đặc</a:t>
          </a:r>
          <a:r>
            <a:rPr lang="en-US" sz="2400" b="1" dirty="0" smtClean="0">
              <a:solidFill>
                <a:srgbClr val="FFFFFF"/>
              </a:solidFill>
            </a:rPr>
            <a:t> </a:t>
          </a:r>
          <a:r>
            <a:rPr lang="en-US" sz="2400" b="1" dirty="0" err="1" smtClean="0">
              <a:solidFill>
                <a:srgbClr val="FFFFFF"/>
              </a:solidFill>
            </a:rPr>
            <a:t>trưng</a:t>
          </a:r>
          <a:endParaRPr lang="en-US" sz="2400" b="1" dirty="0">
            <a:solidFill>
              <a:srgbClr val="FFFFFF"/>
            </a:solidFill>
          </a:endParaRPr>
        </a:p>
      </dgm:t>
    </dgm:pt>
    <dgm:pt modelId="{54997349-D08C-45A8-B4FB-9026025E252D}" type="parTrans" cxnId="{C348F956-A9C2-457D-8DB2-7CE485D9A1DE}">
      <dgm:prSet/>
      <dgm:spPr/>
      <dgm:t>
        <a:bodyPr/>
        <a:lstStyle/>
        <a:p>
          <a:endParaRPr lang="en-US"/>
        </a:p>
      </dgm:t>
    </dgm:pt>
    <dgm:pt modelId="{5BC7B2A8-1B71-45B1-BEFA-9BE83876CB05}" type="sibTrans" cxnId="{C348F956-A9C2-457D-8DB2-7CE485D9A1DE}">
      <dgm:prSet/>
      <dgm:spPr/>
      <dgm:t>
        <a:bodyPr/>
        <a:lstStyle/>
        <a:p>
          <a:endParaRPr lang="en-US"/>
        </a:p>
      </dgm:t>
    </dgm:pt>
    <dgm:pt modelId="{EFA40013-C7BF-4A67-AEC5-47D1CF2E8673}">
      <dgm:prSet phldrT="[Text]" custT="1"/>
      <dgm:spPr/>
      <dgm:t>
        <a:bodyPr/>
        <a:lstStyle/>
        <a:p>
          <a:r>
            <a:rPr lang="en-US" sz="1400" smtClean="0">
              <a:solidFill>
                <a:srgbClr val="FFFFFF"/>
              </a:solidFill>
            </a:rPr>
            <a:t> </a:t>
          </a:r>
          <a:r>
            <a:rPr lang="en-US" sz="2400" b="1" smtClean="0">
              <a:solidFill>
                <a:srgbClr val="FFFFFF"/>
              </a:solidFill>
            </a:rPr>
            <a:t>II. Vai trò</a:t>
          </a:r>
          <a:endParaRPr lang="en-US" sz="2400" b="1" dirty="0">
            <a:solidFill>
              <a:srgbClr val="FFFFFF"/>
            </a:solidFill>
          </a:endParaRPr>
        </a:p>
      </dgm:t>
    </dgm:pt>
    <dgm:pt modelId="{5F4FF105-4D02-4270-930F-D4E8A9A59EEB}" type="parTrans" cxnId="{C0FE3EB1-C19A-415A-9EE7-510BD27F54BB}">
      <dgm:prSet/>
      <dgm:spPr/>
      <dgm:t>
        <a:bodyPr/>
        <a:lstStyle/>
        <a:p>
          <a:endParaRPr lang="en-US"/>
        </a:p>
      </dgm:t>
    </dgm:pt>
    <dgm:pt modelId="{01735AF9-88DB-4760-A49E-B3C6F366D3BA}" type="sibTrans" cxnId="{C0FE3EB1-C19A-415A-9EE7-510BD27F54BB}">
      <dgm:prSet/>
      <dgm:spPr/>
      <dgm:t>
        <a:bodyPr/>
        <a:lstStyle/>
        <a:p>
          <a:endParaRPr lang="en-US"/>
        </a:p>
      </dgm:t>
    </dgm:pt>
    <dgm:pt modelId="{DD9E598A-F7A1-4F17-B8EB-55CD28AEB0D2}">
      <dgm:prSet phldrT="[Text]" custT="1"/>
      <dgm:spPr/>
      <dgm:t>
        <a:bodyPr/>
        <a:lstStyle/>
        <a:p>
          <a:r>
            <a:rPr lang="en-US" sz="2400" b="1" smtClean="0">
              <a:solidFill>
                <a:srgbClr val="FFFFFF"/>
              </a:solidFill>
            </a:rPr>
            <a:t>III. Nguyên nhân suy giảm đa dạng SH và hậu quả</a:t>
          </a:r>
          <a:endParaRPr lang="en-US" sz="2400" b="1" dirty="0">
            <a:solidFill>
              <a:srgbClr val="FFFFFF"/>
            </a:solidFill>
          </a:endParaRPr>
        </a:p>
      </dgm:t>
    </dgm:pt>
    <dgm:pt modelId="{A24540DB-904E-4BC8-B713-3C2E01C275AF}" type="parTrans" cxnId="{E2FAF83D-FBC8-496C-94FE-6919712F842A}">
      <dgm:prSet/>
      <dgm:spPr/>
      <dgm:t>
        <a:bodyPr/>
        <a:lstStyle/>
        <a:p>
          <a:endParaRPr lang="en-US"/>
        </a:p>
      </dgm:t>
    </dgm:pt>
    <dgm:pt modelId="{87CE5A96-B28A-43D3-9DD9-0A390944FD1D}" type="sibTrans" cxnId="{E2FAF83D-FBC8-496C-94FE-6919712F842A}">
      <dgm:prSet/>
      <dgm:spPr/>
      <dgm:t>
        <a:bodyPr/>
        <a:lstStyle/>
        <a:p>
          <a:endParaRPr lang="en-US"/>
        </a:p>
      </dgm:t>
    </dgm:pt>
    <dgm:pt modelId="{C7566543-C886-44D1-B647-3827EC482FAB}">
      <dgm:prSet phldrT="[Text]"/>
      <dgm:spPr/>
      <dgm:t>
        <a:bodyPr/>
        <a:lstStyle/>
        <a:p>
          <a:pPr algn="ctr"/>
          <a:r>
            <a:rPr lang="en-US" smtClean="0">
              <a:solidFill>
                <a:srgbClr val="FFFFFF"/>
              </a:solidFill>
            </a:rPr>
            <a:t>IV. Biện pháp bảo vệ đa dạng SH</a:t>
          </a:r>
          <a:endParaRPr lang="en-US" dirty="0">
            <a:solidFill>
              <a:srgbClr val="FFFFFF"/>
            </a:solidFill>
          </a:endParaRPr>
        </a:p>
      </dgm:t>
    </dgm:pt>
    <dgm:pt modelId="{3B3574BF-4B8B-42E9-A3F2-27DB452926AE}" type="parTrans" cxnId="{019E3183-7849-4D07-9752-B4C33D3E3294}">
      <dgm:prSet/>
      <dgm:spPr/>
      <dgm:t>
        <a:bodyPr/>
        <a:lstStyle/>
        <a:p>
          <a:endParaRPr lang="en-US"/>
        </a:p>
      </dgm:t>
    </dgm:pt>
    <dgm:pt modelId="{9A5B5FCA-D8F2-44E5-B969-59727EB5C3CC}" type="sibTrans" cxnId="{019E3183-7849-4D07-9752-B4C33D3E3294}">
      <dgm:prSet/>
      <dgm:spPr/>
      <dgm:t>
        <a:bodyPr/>
        <a:lstStyle/>
        <a:p>
          <a:endParaRPr lang="en-US"/>
        </a:p>
      </dgm:t>
    </dgm:pt>
    <dgm:pt modelId="{4EB2B7BB-B0CD-4ACC-AA8A-6C5526B6D8E8}" type="pres">
      <dgm:prSet presAssocID="{4AC25955-FD94-4156-B271-452DB4571C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DCF91-1D11-4458-B130-532530AD5A8C}" type="pres">
      <dgm:prSet presAssocID="{4AC25955-FD94-4156-B271-452DB4571C08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C451B1FA-272B-44DE-B483-239565954DB4}" type="pres">
      <dgm:prSet presAssocID="{9684CC57-F26E-4D19-B8A4-535B479F0EAC}" presName="centerShape" presStyleLbl="vennNode1" presStyleIdx="0" presStyleCnt="5" custScaleX="90588" custScaleY="82405" custLinFactNeighborX="4186" custLinFactNeighborY="-4164"/>
      <dgm:spPr/>
      <dgm:t>
        <a:bodyPr/>
        <a:lstStyle/>
        <a:p>
          <a:endParaRPr lang="en-US"/>
        </a:p>
      </dgm:t>
    </dgm:pt>
    <dgm:pt modelId="{270642CC-819E-4A41-97A3-3797BCFE7E57}" type="pres">
      <dgm:prSet presAssocID="{0A106FAF-17AB-43A4-8199-14EC4324E18C}" presName="node" presStyleLbl="vennNode1" presStyleIdx="1" presStyleCnt="5" custScaleX="181177" custScaleY="114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B4E48-6011-4EEB-A3E2-7BC8ED4F27A3}" type="pres">
      <dgm:prSet presAssocID="{EFA40013-C7BF-4A67-AEC5-47D1CF2E8673}" presName="node" presStyleLbl="vennNode1" presStyleIdx="2" presStyleCnt="5" custScaleX="157514" custScaleY="139708" custRadScaleRad="113465" custRadScaleInc="-2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E38D5-44A5-4289-A471-FADD4CE2447F}" type="pres">
      <dgm:prSet presAssocID="{DD9E598A-F7A1-4F17-B8EB-55CD28AEB0D2}" presName="node" presStyleLbl="vennNode1" presStyleIdx="3" presStyleCnt="5" custScaleX="262268" custScaleY="159610" custRadScaleRad="100181" custRadScaleInc="-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A00A7-D65D-4882-97A2-342973DF0444}" type="pres">
      <dgm:prSet presAssocID="{C7566543-C886-44D1-B647-3827EC482FAB}" presName="node" presStyleLbl="vennNode1" presStyleIdx="4" presStyleCnt="5" custScaleX="226686" custScaleY="164211" custRadScaleRad="142041" custRadScaleInc="-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793E7-0936-4378-BAE6-61126B0724AA}" type="presOf" srcId="{0A106FAF-17AB-43A4-8199-14EC4324E18C}" destId="{270642CC-819E-4A41-97A3-3797BCFE7E57}" srcOrd="0" destOrd="0" presId="urn:microsoft.com/office/officeart/2005/8/layout/radial3"/>
    <dgm:cxn modelId="{FF406C15-DEC9-448B-B9E7-81EBC0C73FFF}" type="presOf" srcId="{DD9E598A-F7A1-4F17-B8EB-55CD28AEB0D2}" destId="{8D4E38D5-44A5-4289-A471-FADD4CE2447F}" srcOrd="0" destOrd="0" presId="urn:microsoft.com/office/officeart/2005/8/layout/radial3"/>
    <dgm:cxn modelId="{8B98B64F-1C18-4FB4-9B55-4EEA68711F0F}" srcId="{4AC25955-FD94-4156-B271-452DB4571C08}" destId="{9684CC57-F26E-4D19-B8A4-535B479F0EAC}" srcOrd="0" destOrd="0" parTransId="{E01BBFBD-8A47-4155-AF66-BBB4242C5F99}" sibTransId="{6172902F-AEF6-452B-A2CB-B2F2631748E7}"/>
    <dgm:cxn modelId="{39686B35-8503-4AB5-BE32-02AE049A53F8}" type="presOf" srcId="{EFA40013-C7BF-4A67-AEC5-47D1CF2E8673}" destId="{4E3B4E48-6011-4EEB-A3E2-7BC8ED4F27A3}" srcOrd="0" destOrd="0" presId="urn:microsoft.com/office/officeart/2005/8/layout/radial3"/>
    <dgm:cxn modelId="{C348F956-A9C2-457D-8DB2-7CE485D9A1DE}" srcId="{9684CC57-F26E-4D19-B8A4-535B479F0EAC}" destId="{0A106FAF-17AB-43A4-8199-14EC4324E18C}" srcOrd="0" destOrd="0" parTransId="{54997349-D08C-45A8-B4FB-9026025E252D}" sibTransId="{5BC7B2A8-1B71-45B1-BEFA-9BE83876CB05}"/>
    <dgm:cxn modelId="{248A6BD2-D9A1-4206-9463-4CF38B825BBE}" type="presOf" srcId="{C7566543-C886-44D1-B647-3827EC482FAB}" destId="{C5AA00A7-D65D-4882-97A2-342973DF0444}" srcOrd="0" destOrd="0" presId="urn:microsoft.com/office/officeart/2005/8/layout/radial3"/>
    <dgm:cxn modelId="{E2FAF83D-FBC8-496C-94FE-6919712F842A}" srcId="{9684CC57-F26E-4D19-B8A4-535B479F0EAC}" destId="{DD9E598A-F7A1-4F17-B8EB-55CD28AEB0D2}" srcOrd="2" destOrd="0" parTransId="{A24540DB-904E-4BC8-B713-3C2E01C275AF}" sibTransId="{87CE5A96-B28A-43D3-9DD9-0A390944FD1D}"/>
    <dgm:cxn modelId="{6194E3F3-2DA6-4772-A8DA-7130066F20A7}" type="presOf" srcId="{9684CC57-F26E-4D19-B8A4-535B479F0EAC}" destId="{C451B1FA-272B-44DE-B483-239565954DB4}" srcOrd="0" destOrd="0" presId="urn:microsoft.com/office/officeart/2005/8/layout/radial3"/>
    <dgm:cxn modelId="{9B9AB8C6-5D40-4900-A4D7-641C7A738217}" type="presOf" srcId="{4AC25955-FD94-4156-B271-452DB4571C08}" destId="{4EB2B7BB-B0CD-4ACC-AA8A-6C5526B6D8E8}" srcOrd="0" destOrd="0" presId="urn:microsoft.com/office/officeart/2005/8/layout/radial3"/>
    <dgm:cxn modelId="{C0FE3EB1-C19A-415A-9EE7-510BD27F54BB}" srcId="{9684CC57-F26E-4D19-B8A4-535B479F0EAC}" destId="{EFA40013-C7BF-4A67-AEC5-47D1CF2E8673}" srcOrd="1" destOrd="0" parTransId="{5F4FF105-4D02-4270-930F-D4E8A9A59EEB}" sibTransId="{01735AF9-88DB-4760-A49E-B3C6F366D3BA}"/>
    <dgm:cxn modelId="{019E3183-7849-4D07-9752-B4C33D3E3294}" srcId="{9684CC57-F26E-4D19-B8A4-535B479F0EAC}" destId="{C7566543-C886-44D1-B647-3827EC482FAB}" srcOrd="3" destOrd="0" parTransId="{3B3574BF-4B8B-42E9-A3F2-27DB452926AE}" sibTransId="{9A5B5FCA-D8F2-44E5-B969-59727EB5C3CC}"/>
    <dgm:cxn modelId="{E873249B-C47E-4DF4-970B-EBE76CF6C9C7}" type="presParOf" srcId="{4EB2B7BB-B0CD-4ACC-AA8A-6C5526B6D8E8}" destId="{3D8DCF91-1D11-4458-B130-532530AD5A8C}" srcOrd="0" destOrd="0" presId="urn:microsoft.com/office/officeart/2005/8/layout/radial3"/>
    <dgm:cxn modelId="{E0E982C8-5D2A-449F-B1A9-2FECCDD7267D}" type="presParOf" srcId="{3D8DCF91-1D11-4458-B130-532530AD5A8C}" destId="{C451B1FA-272B-44DE-B483-239565954DB4}" srcOrd="0" destOrd="0" presId="urn:microsoft.com/office/officeart/2005/8/layout/radial3"/>
    <dgm:cxn modelId="{FA6FD08C-778D-4EF1-B3E2-8A2938B8C29E}" type="presParOf" srcId="{3D8DCF91-1D11-4458-B130-532530AD5A8C}" destId="{270642CC-819E-4A41-97A3-3797BCFE7E57}" srcOrd="1" destOrd="0" presId="urn:microsoft.com/office/officeart/2005/8/layout/radial3"/>
    <dgm:cxn modelId="{EBDCD49C-C48C-4E16-BECD-17F16C245616}" type="presParOf" srcId="{3D8DCF91-1D11-4458-B130-532530AD5A8C}" destId="{4E3B4E48-6011-4EEB-A3E2-7BC8ED4F27A3}" srcOrd="2" destOrd="0" presId="urn:microsoft.com/office/officeart/2005/8/layout/radial3"/>
    <dgm:cxn modelId="{A2A9BFA0-82F3-4346-999B-FC7DD5CCD35B}" type="presParOf" srcId="{3D8DCF91-1D11-4458-B130-532530AD5A8C}" destId="{8D4E38D5-44A5-4289-A471-FADD4CE2447F}" srcOrd="3" destOrd="0" presId="urn:microsoft.com/office/officeart/2005/8/layout/radial3"/>
    <dgm:cxn modelId="{934E655E-8E52-46D2-9367-8E3B88D4B823}" type="presParOf" srcId="{3D8DCF91-1D11-4458-B130-532530AD5A8C}" destId="{C5AA00A7-D65D-4882-97A2-342973DF044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56B8A-6D92-42C0-BFE1-27D55B367B17}">
      <dsp:nvSpPr>
        <dsp:cNvPr id="0" name=""/>
        <dsp:cNvSpPr/>
      </dsp:nvSpPr>
      <dsp:spPr>
        <a:xfrm>
          <a:off x="-3962119" y="-608294"/>
          <a:ext cx="4721788" cy="4721788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EEF68-B1B7-4932-8E00-CA59E7081E1B}">
      <dsp:nvSpPr>
        <dsp:cNvPr id="0" name=""/>
        <dsp:cNvSpPr/>
      </dsp:nvSpPr>
      <dsp:spPr>
        <a:xfrm>
          <a:off x="488532" y="240982"/>
          <a:ext cx="5637306" cy="92011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451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I.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dạng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là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gì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sp:txBody>
      <dsp:txXfrm>
        <a:off x="488532" y="240982"/>
        <a:ext cx="5637306" cy="920115"/>
      </dsp:txXfrm>
    </dsp:sp>
    <dsp:sp modelId="{00D6754D-0832-482E-9689-CD59C03423C7}">
      <dsp:nvSpPr>
        <dsp:cNvPr id="0" name=""/>
        <dsp:cNvSpPr/>
      </dsp:nvSpPr>
      <dsp:spPr>
        <a:xfrm>
          <a:off x="50382" y="262890"/>
          <a:ext cx="876300" cy="876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A1737-116E-49B9-A8B8-899E0B0EEB08}">
      <dsp:nvSpPr>
        <dsp:cNvPr id="0" name=""/>
        <dsp:cNvSpPr/>
      </dsp:nvSpPr>
      <dsp:spPr>
        <a:xfrm>
          <a:off x="743360" y="1292542"/>
          <a:ext cx="5382478" cy="92011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451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II.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Vai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trò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của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tự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nhiên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và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thực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tiễn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</a:p>
      </dsp:txBody>
      <dsp:txXfrm>
        <a:off x="743360" y="1292542"/>
        <a:ext cx="5382478" cy="920115"/>
      </dsp:txXfrm>
    </dsp:sp>
    <dsp:sp modelId="{26EB74C9-EC5E-4468-B2C7-8B6097839109}">
      <dsp:nvSpPr>
        <dsp:cNvPr id="0" name=""/>
        <dsp:cNvSpPr/>
      </dsp:nvSpPr>
      <dsp:spPr>
        <a:xfrm>
          <a:off x="305210" y="1314449"/>
          <a:ext cx="876300" cy="876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4E48-5C62-4EC6-A17E-B50F87D4583B}">
      <dsp:nvSpPr>
        <dsp:cNvPr id="0" name=""/>
        <dsp:cNvSpPr/>
      </dsp:nvSpPr>
      <dsp:spPr>
        <a:xfrm>
          <a:off x="488532" y="2453640"/>
          <a:ext cx="5637306" cy="70104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451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III.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Vì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sao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cần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bảo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tồn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sp:txBody>
      <dsp:txXfrm>
        <a:off x="488532" y="2453640"/>
        <a:ext cx="5637306" cy="701040"/>
      </dsp:txXfrm>
    </dsp:sp>
    <dsp:sp modelId="{97D11239-95F4-4362-A288-547262530941}">
      <dsp:nvSpPr>
        <dsp:cNvPr id="0" name=""/>
        <dsp:cNvSpPr/>
      </dsp:nvSpPr>
      <dsp:spPr>
        <a:xfrm>
          <a:off x="50382" y="2366010"/>
          <a:ext cx="876300" cy="876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F7300-7A42-4138-9E07-D353726D94EF}">
      <dsp:nvSpPr>
        <dsp:cNvPr id="0" name=""/>
        <dsp:cNvSpPr/>
      </dsp:nvSpPr>
      <dsp:spPr>
        <a:xfrm>
          <a:off x="1753195" y="965"/>
          <a:ext cx="2133604" cy="16850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NHÓM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SẢN</a:t>
          </a:r>
          <a:r>
            <a:rPr 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PHẨM</a:t>
          </a:r>
          <a:r>
            <a:rPr 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 </a:t>
          </a:r>
          <a:r>
            <a:rPr lang="en-US" sz="20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PHÚT</a:t>
          </a:r>
          <a:r>
            <a:rPr lang="en-US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5654" y="247732"/>
        <a:ext cx="1508686" cy="1191498"/>
      </dsp:txXfrm>
    </dsp:sp>
    <dsp:sp modelId="{CF457B49-71FB-40C8-854F-A9469D0706CD}">
      <dsp:nvSpPr>
        <dsp:cNvPr id="0" name=""/>
        <dsp:cNvSpPr/>
      </dsp:nvSpPr>
      <dsp:spPr>
        <a:xfrm rot="3600000">
          <a:off x="3245049" y="1653120"/>
          <a:ext cx="413127" cy="56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76034" y="1713193"/>
        <a:ext cx="289189" cy="341218"/>
      </dsp:txXfrm>
    </dsp:sp>
    <dsp:sp modelId="{85CDD78B-5F45-47D2-A834-D52EEB064196}">
      <dsp:nvSpPr>
        <dsp:cNvPr id="0" name=""/>
        <dsp:cNvSpPr/>
      </dsp:nvSpPr>
      <dsp:spPr>
        <a:xfrm>
          <a:off x="3125994" y="2194195"/>
          <a:ext cx="1920532" cy="168503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NHÓM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SẢN</a:t>
          </a:r>
          <a:r>
            <a:rPr lang="en-US" sz="19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PHẨM</a:t>
          </a:r>
          <a:r>
            <a:rPr lang="en-US" sz="19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 </a:t>
          </a:r>
          <a:r>
            <a:rPr lang="en-US" sz="19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PHÚT</a:t>
          </a:r>
          <a:r>
            <a:rPr lang="en-US" sz="1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900" kern="1200" dirty="0">
            <a:solidFill>
              <a:srgbClr val="0000CC"/>
            </a:solidFill>
          </a:endParaRPr>
        </a:p>
      </dsp:txBody>
      <dsp:txXfrm>
        <a:off x="3407249" y="2440962"/>
        <a:ext cx="1358022" cy="1191498"/>
      </dsp:txXfrm>
    </dsp:sp>
    <dsp:sp modelId="{397D24E7-E77B-4741-B197-249EAB160266}">
      <dsp:nvSpPr>
        <dsp:cNvPr id="0" name=""/>
        <dsp:cNvSpPr/>
      </dsp:nvSpPr>
      <dsp:spPr>
        <a:xfrm rot="10800000">
          <a:off x="2667897" y="2752362"/>
          <a:ext cx="323722" cy="56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765014" y="2866102"/>
        <a:ext cx="226605" cy="341218"/>
      </dsp:txXfrm>
    </dsp:sp>
    <dsp:sp modelId="{79CB3CC5-00ED-48F7-9219-0A6258256278}">
      <dsp:nvSpPr>
        <dsp:cNvPr id="0" name=""/>
        <dsp:cNvSpPr/>
      </dsp:nvSpPr>
      <dsp:spPr>
        <a:xfrm>
          <a:off x="592273" y="2194195"/>
          <a:ext cx="1922924" cy="168503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NHÓM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SẢN</a:t>
          </a:r>
          <a:r>
            <a:rPr lang="en-US" sz="19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PHẨM</a:t>
          </a:r>
          <a:r>
            <a:rPr lang="en-US" sz="19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 </a:t>
          </a:r>
          <a:r>
            <a:rPr lang="en-US" sz="19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PHÚT</a:t>
          </a:r>
          <a:r>
            <a:rPr lang="en-US" sz="1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873879" y="2440962"/>
        <a:ext cx="1359712" cy="1191498"/>
      </dsp:txXfrm>
    </dsp:sp>
    <dsp:sp modelId="{76EE4E40-6905-47B3-AD55-200855C63E03}">
      <dsp:nvSpPr>
        <dsp:cNvPr id="0" name=""/>
        <dsp:cNvSpPr/>
      </dsp:nvSpPr>
      <dsp:spPr>
        <a:xfrm rot="18000000">
          <a:off x="1970242" y="1673274"/>
          <a:ext cx="413011" cy="56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001218" y="1840666"/>
        <a:ext cx="289108" cy="341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1B1FA-272B-44DE-B483-239565954DB4}">
      <dsp:nvSpPr>
        <dsp:cNvPr id="0" name=""/>
        <dsp:cNvSpPr/>
      </dsp:nvSpPr>
      <dsp:spPr>
        <a:xfrm>
          <a:off x="2477522" y="923226"/>
          <a:ext cx="2209793" cy="20101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solidFill>
                <a:srgbClr val="FFFFFF"/>
              </a:solidFill>
            </a:rPr>
            <a:t>Đa dạng sinh học</a:t>
          </a:r>
          <a:endParaRPr lang="en-US" sz="3400" kern="1200" dirty="0">
            <a:solidFill>
              <a:srgbClr val="FFFFFF"/>
            </a:solidFill>
          </a:endParaRPr>
        </a:p>
      </dsp:txBody>
      <dsp:txXfrm>
        <a:off x="2801139" y="1217610"/>
        <a:ext cx="1562559" cy="1421410"/>
      </dsp:txXfrm>
    </dsp:sp>
    <dsp:sp modelId="{270642CC-819E-4A41-97A3-3797BCFE7E57}">
      <dsp:nvSpPr>
        <dsp:cNvPr id="0" name=""/>
        <dsp:cNvSpPr/>
      </dsp:nvSpPr>
      <dsp:spPr>
        <a:xfrm>
          <a:off x="2344518" y="-224823"/>
          <a:ext cx="2209805" cy="1393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</a:rPr>
            <a:t>I. </a:t>
          </a:r>
          <a:r>
            <a:rPr lang="en-US" sz="2400" b="1" kern="1200" dirty="0" err="1" smtClean="0">
              <a:solidFill>
                <a:srgbClr val="FFFFFF"/>
              </a:solidFill>
            </a:rPr>
            <a:t>Đặc</a:t>
          </a:r>
          <a:r>
            <a:rPr lang="en-US" sz="2400" b="1" kern="1200" dirty="0" smtClean="0">
              <a:solidFill>
                <a:srgbClr val="FFFFFF"/>
              </a:solidFill>
            </a:rPr>
            <a:t> </a:t>
          </a:r>
          <a:r>
            <a:rPr lang="en-US" sz="2400" b="1" kern="1200" dirty="0" err="1" smtClean="0">
              <a:solidFill>
                <a:srgbClr val="FFFFFF"/>
              </a:solidFill>
            </a:rPr>
            <a:t>điểm</a:t>
          </a:r>
          <a:r>
            <a:rPr lang="en-US" sz="2400" b="1" kern="1200" dirty="0" smtClean="0">
              <a:solidFill>
                <a:srgbClr val="FFFFFF"/>
              </a:solidFill>
            </a:rPr>
            <a:t> </a:t>
          </a:r>
          <a:r>
            <a:rPr lang="en-US" sz="2400" b="1" kern="1200" dirty="0" err="1" smtClean="0">
              <a:solidFill>
                <a:srgbClr val="FFFFFF"/>
              </a:solidFill>
            </a:rPr>
            <a:t>đặc</a:t>
          </a:r>
          <a:r>
            <a:rPr lang="en-US" sz="2400" b="1" kern="1200" dirty="0" smtClean="0">
              <a:solidFill>
                <a:srgbClr val="FFFFFF"/>
              </a:solidFill>
            </a:rPr>
            <a:t> </a:t>
          </a:r>
          <a:r>
            <a:rPr lang="en-US" sz="2400" b="1" kern="1200" dirty="0" err="1" smtClean="0">
              <a:solidFill>
                <a:srgbClr val="FFFFFF"/>
              </a:solidFill>
            </a:rPr>
            <a:t>trưng</a:t>
          </a:r>
          <a:endParaRPr lang="en-US" sz="2400" b="1" kern="1200" dirty="0">
            <a:solidFill>
              <a:srgbClr val="FFFFFF"/>
            </a:solidFill>
          </a:endParaRPr>
        </a:p>
      </dsp:txBody>
      <dsp:txXfrm>
        <a:off x="2668136" y="-20725"/>
        <a:ext cx="1562569" cy="985475"/>
      </dsp:txXfrm>
    </dsp:sp>
    <dsp:sp modelId="{4E3B4E48-6011-4EEB-A3E2-7BC8ED4F27A3}">
      <dsp:nvSpPr>
        <dsp:cNvPr id="0" name=""/>
        <dsp:cNvSpPr/>
      </dsp:nvSpPr>
      <dsp:spPr>
        <a:xfrm>
          <a:off x="4290140" y="1142992"/>
          <a:ext cx="1921189" cy="17040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FFFFF"/>
              </a:solidFill>
            </a:rPr>
            <a:t> </a:t>
          </a:r>
          <a:r>
            <a:rPr lang="en-US" sz="2400" b="1" kern="1200" smtClean="0">
              <a:solidFill>
                <a:srgbClr val="FFFFFF"/>
              </a:solidFill>
            </a:rPr>
            <a:t>II. Vai trò</a:t>
          </a:r>
          <a:endParaRPr lang="en-US" sz="2400" b="1" kern="1200" dirty="0">
            <a:solidFill>
              <a:srgbClr val="FFFFFF"/>
            </a:solidFill>
          </a:endParaRPr>
        </a:p>
      </dsp:txBody>
      <dsp:txXfrm>
        <a:off x="4571492" y="1392538"/>
        <a:ext cx="1358485" cy="1204918"/>
      </dsp:txXfrm>
    </dsp:sp>
    <dsp:sp modelId="{8D4E38D5-44A5-4289-A471-FADD4CE2447F}">
      <dsp:nvSpPr>
        <dsp:cNvPr id="0" name=""/>
        <dsp:cNvSpPr/>
      </dsp:nvSpPr>
      <dsp:spPr>
        <a:xfrm>
          <a:off x="1945675" y="2675836"/>
          <a:ext cx="3198867" cy="19467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FFFF"/>
              </a:solidFill>
            </a:rPr>
            <a:t>III. Nguyên nhân suy giảm đa dạng SH và hậu quả</a:t>
          </a:r>
          <a:endParaRPr lang="en-US" sz="2400" b="1" kern="1200" dirty="0">
            <a:solidFill>
              <a:srgbClr val="FFFFFF"/>
            </a:solidFill>
          </a:endParaRPr>
        </a:p>
      </dsp:txBody>
      <dsp:txXfrm>
        <a:off x="2414138" y="2960932"/>
        <a:ext cx="2261941" cy="1376562"/>
      </dsp:txXfrm>
    </dsp:sp>
    <dsp:sp modelId="{C5AA00A7-D65D-4882-97A2-342973DF0444}">
      <dsp:nvSpPr>
        <dsp:cNvPr id="0" name=""/>
        <dsp:cNvSpPr/>
      </dsp:nvSpPr>
      <dsp:spPr>
        <a:xfrm>
          <a:off x="0" y="1066799"/>
          <a:ext cx="2764876" cy="20028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solidFill>
                <a:srgbClr val="FFFFFF"/>
              </a:solidFill>
            </a:rPr>
            <a:t>IV. Biện pháp bảo vệ đa dạng SH</a:t>
          </a:r>
          <a:endParaRPr lang="en-US" sz="2900" kern="1200" dirty="0">
            <a:solidFill>
              <a:srgbClr val="FFFFFF"/>
            </a:solidFill>
          </a:endParaRPr>
        </a:p>
      </dsp:txBody>
      <dsp:txXfrm>
        <a:off x="404907" y="1360113"/>
        <a:ext cx="1955062" cy="1416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EC67-0F02-4787-BC24-0AB707F894B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F004-E504-4E44-B27A-79C7064F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0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DFF8-10F9-4CAA-AAE7-A10D5DF9CE6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9C2D6-3237-4821-A715-CF9D7ED8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9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1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8C668-3377-4AEC-8906-7535CA30A8B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1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95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08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22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628650" y="3552662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182692"/>
                      <a:gd name="connsiteY0" fmla="*/ 0 h 20574"/>
                      <a:gd name="connsiteX1" fmla="*/ 604711 w 3182692"/>
                      <a:gd name="connsiteY1" fmla="*/ 0 h 20574"/>
                      <a:gd name="connsiteX2" fmla="*/ 1241250 w 3182692"/>
                      <a:gd name="connsiteY2" fmla="*/ 0 h 20574"/>
                      <a:gd name="connsiteX3" fmla="*/ 1909615 w 3182692"/>
                      <a:gd name="connsiteY3" fmla="*/ 0 h 20574"/>
                      <a:gd name="connsiteX4" fmla="*/ 2577981 w 3182692"/>
                      <a:gd name="connsiteY4" fmla="*/ 0 h 20574"/>
                      <a:gd name="connsiteX5" fmla="*/ 3182692 w 3182692"/>
                      <a:gd name="connsiteY5" fmla="*/ 0 h 20574"/>
                      <a:gd name="connsiteX6" fmla="*/ 3182692 w 3182692"/>
                      <a:gd name="connsiteY6" fmla="*/ 20574 h 20574"/>
                      <a:gd name="connsiteX7" fmla="*/ 2482500 w 3182692"/>
                      <a:gd name="connsiteY7" fmla="*/ 20574 h 20574"/>
                      <a:gd name="connsiteX8" fmla="*/ 1782308 w 3182692"/>
                      <a:gd name="connsiteY8" fmla="*/ 20574 h 20574"/>
                      <a:gd name="connsiteX9" fmla="*/ 1145769 w 3182692"/>
                      <a:gd name="connsiteY9" fmla="*/ 20574 h 20574"/>
                      <a:gd name="connsiteX10" fmla="*/ 0 w 3182692"/>
                      <a:gd name="connsiteY10" fmla="*/ 20574 h 20574"/>
                      <a:gd name="connsiteX11" fmla="*/ 0 w 3182692"/>
                      <a:gd name="connsiteY11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0574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869" y="8892"/>
                          <a:pt x="3183080" y="12703"/>
                          <a:pt x="3182692" y="20574"/>
                        </a:cubicBezTo>
                        <a:cubicBezTo>
                          <a:pt x="2998421" y="24028"/>
                          <a:pt x="2675038" y="21300"/>
                          <a:pt x="2482500" y="20574"/>
                        </a:cubicBezTo>
                        <a:cubicBezTo>
                          <a:pt x="2289962" y="19848"/>
                          <a:pt x="1930644" y="9120"/>
                          <a:pt x="1782308" y="20574"/>
                        </a:cubicBezTo>
                        <a:cubicBezTo>
                          <a:pt x="1633972" y="32028"/>
                          <a:pt x="1287388" y="294"/>
                          <a:pt x="1145769" y="20574"/>
                        </a:cubicBezTo>
                        <a:cubicBezTo>
                          <a:pt x="1004150" y="40854"/>
                          <a:pt x="256377" y="-35152"/>
                          <a:pt x="0" y="20574"/>
                        </a:cubicBezTo>
                        <a:cubicBezTo>
                          <a:pt x="-161" y="11630"/>
                          <a:pt x="139" y="4527"/>
                          <a:pt x="0" y="0"/>
                        </a:cubicBezTo>
                        <a:close/>
                      </a:path>
                      <a:path w="3182692" h="20574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3228" y="8886"/>
                          <a:pt x="3182047" y="10327"/>
                          <a:pt x="3182692" y="20574"/>
                        </a:cubicBezTo>
                        <a:cubicBezTo>
                          <a:pt x="3039109" y="-10415"/>
                          <a:pt x="2823860" y="16134"/>
                          <a:pt x="2546154" y="20574"/>
                        </a:cubicBezTo>
                        <a:cubicBezTo>
                          <a:pt x="2268448" y="25014"/>
                          <a:pt x="2098674" y="7577"/>
                          <a:pt x="1845961" y="20574"/>
                        </a:cubicBezTo>
                        <a:cubicBezTo>
                          <a:pt x="1593248" y="33571"/>
                          <a:pt x="1456743" y="29846"/>
                          <a:pt x="1304904" y="20574"/>
                        </a:cubicBezTo>
                        <a:cubicBezTo>
                          <a:pt x="1153065" y="11302"/>
                          <a:pt x="947204" y="13412"/>
                          <a:pt x="668365" y="20574"/>
                        </a:cubicBezTo>
                        <a:cubicBezTo>
                          <a:pt x="389526" y="27736"/>
                          <a:pt x="288244" y="-2342"/>
                          <a:pt x="0" y="20574"/>
                        </a:cubicBezTo>
                        <a:cubicBezTo>
                          <a:pt x="271" y="13936"/>
                          <a:pt x="-429" y="80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336042"/>
            <a:ext cx="7886700" cy="305181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3737610"/>
            <a:ext cx="7886700" cy="843534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2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cap="al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0F6FC6">
                    <a:lumMod val="75000"/>
                    <a:lumOff val="25000"/>
                  </a:srgbClr>
                </a:solidFill>
              </a:rPr>
              <a:pPr/>
              <a:t>8/26/2021</a:t>
            </a:fld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F6FC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0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9DD9"/>
                </a:solidFill>
              </a:rPr>
              <a:pPr/>
              <a:t>8/26/2021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009DD9"/>
                </a:solidFill>
              </a:rPr>
              <a:pPr/>
              <a:t>‹#›</a:t>
            </a:fld>
            <a:endParaRPr lang="en-US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0F6FC6">
                    <a:lumMod val="75000"/>
                    <a:lumOff val="25000"/>
                  </a:srgbClr>
                </a:solidFill>
              </a:rPr>
              <a:pPr/>
              <a:t>8/26/2021</a:t>
            </a:fld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F6FC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5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9DD9"/>
                </a:solidFill>
              </a:rPr>
              <a:pPr/>
              <a:t>8/26/2021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9DD9"/>
                </a:solidFill>
              </a:rPr>
              <a:pPr/>
              <a:t>‹#›</a:t>
            </a:fld>
            <a:endParaRPr lang="en-US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1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9DD9"/>
                </a:solidFill>
              </a:rPr>
              <a:pPr/>
              <a:t>8/26/2021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9DD9"/>
                </a:solidFill>
              </a:rPr>
              <a:pPr/>
              <a:t>‹#›</a:t>
            </a:fld>
            <a:endParaRPr lang="en-US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7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9DD9"/>
                </a:solidFill>
              </a:rPr>
              <a:pPr/>
              <a:t>8/26/2021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9DD9"/>
                </a:solidFill>
              </a:rPr>
              <a:pPr/>
              <a:t>‹#›</a:t>
            </a:fld>
            <a:endParaRPr lang="en-US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0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9DD9"/>
                </a:solidFill>
              </a:rPr>
              <a:pPr/>
              <a:t>8/26/2021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9DD9"/>
                </a:solidFill>
              </a:rPr>
              <a:pPr/>
              <a:t>‹#›</a:t>
            </a:fld>
            <a:endParaRPr lang="en-US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523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0F6FC6">
                    <a:lumMod val="75000"/>
                    <a:lumOff val="25000"/>
                  </a:srgbClr>
                </a:solidFill>
              </a:rPr>
              <a:pPr/>
              <a:t>8/26/2021</a:t>
            </a:fld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F6FC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8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9DD9"/>
                </a:solidFill>
              </a:rPr>
              <a:pPr/>
              <a:t>8/26/2021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9DD9"/>
                </a:solidFill>
              </a:rPr>
              <a:pPr/>
              <a:t>‹#›</a:t>
            </a:fld>
            <a:endParaRPr lang="en-US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9DD9"/>
                </a:solidFill>
              </a:rPr>
              <a:pPr/>
              <a:t>8/26/2021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9DD9"/>
                </a:solidFill>
              </a:rPr>
              <a:pPr/>
              <a:t>‹#›</a:t>
            </a:fld>
            <a:endParaRPr lang="en-US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2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0F6FC6">
                    <a:lumMod val="75000"/>
                    <a:lumOff val="25000"/>
                  </a:srgbClr>
                </a:solidFill>
              </a:rPr>
              <a:pPr/>
              <a:t>8/26/2021</a:t>
            </a:fld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F6FC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46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9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01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5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83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329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8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130C-C7F5-4484-B5EB-92F24A71675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srgbClr val="009DD9"/>
                </a:solidFill>
              </a:rPr>
              <a:pPr defTabSz="342900"/>
              <a:t>8/26/2021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pPr defTabSz="342900"/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009DD9"/>
                </a:solidFill>
              </a:rPr>
              <a:pPr defTabSz="342900"/>
              <a:t>‹#›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370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8A95209C-5275-4E15-8EA7-7F42980AB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he Hand"/>
            </a:endParaRPr>
          </a:p>
        </p:txBody>
      </p:sp>
      <p:pic>
        <p:nvPicPr>
          <p:cNvPr id="9" name="Picture 2" descr="Các công ước về bảo tồn đa dạng sinh học trên thế giới - Bảo vệ ...">
            <a:extLst>
              <a:ext uri="{FF2B5EF4-FFF2-40B4-BE49-F238E27FC236}">
                <a16:creationId xmlns:a16="http://schemas.microsoft.com/office/drawing/2014/main" xmlns="" id="{9ED249B5-4C3F-4F66-97BB-98FA74229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12504" b="1"/>
          <a:stretch/>
        </p:blipFill>
        <p:spPr bwMode="auto">
          <a:xfrm>
            <a:off x="16" y="7"/>
            <a:ext cx="9141698" cy="51434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31FA6-997D-439F-8A82-B7721F8AC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761" y="746784"/>
            <a:ext cx="7104192" cy="229743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150" dirty="0" err="1">
                <a:latin typeface="Jokerman" panose="04090605060D06020702" pitchFamily="82" charset="0"/>
              </a:rPr>
              <a:t>Bài</a:t>
            </a:r>
            <a:r>
              <a:rPr lang="en-US" sz="6150" dirty="0">
                <a:latin typeface="Jokerman" panose="04090605060D06020702" pitchFamily="82" charset="0"/>
              </a:rPr>
              <a:t> 24: </a:t>
            </a:r>
            <a:br>
              <a:rPr lang="en-US" sz="6150" dirty="0">
                <a:latin typeface="Jokerman" panose="04090605060D06020702" pitchFamily="82" charset="0"/>
              </a:rPr>
            </a:br>
            <a:r>
              <a:rPr lang="en-US" sz="6150" dirty="0">
                <a:latin typeface="Jokerman" panose="04090605060D06020702" pitchFamily="82" charset="0"/>
              </a:rPr>
              <a:t>ĐA DẠNG SINH HỌC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4F2ED431-E304-4FF0-9F4E-032783C9D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628650" y="540715"/>
            <a:ext cx="7886700" cy="4062071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886700"/>
                      <a:gd name="connsiteY0" fmla="*/ 0 h 4062071"/>
                      <a:gd name="connsiteX1" fmla="*/ 578358 w 7886700"/>
                      <a:gd name="connsiteY1" fmla="*/ 0 h 4062071"/>
                      <a:gd name="connsiteX2" fmla="*/ 998982 w 7886700"/>
                      <a:gd name="connsiteY2" fmla="*/ 0 h 4062071"/>
                      <a:gd name="connsiteX3" fmla="*/ 1813941 w 7886700"/>
                      <a:gd name="connsiteY3" fmla="*/ 0 h 4062071"/>
                      <a:gd name="connsiteX4" fmla="*/ 2392299 w 7886700"/>
                      <a:gd name="connsiteY4" fmla="*/ 0 h 4062071"/>
                      <a:gd name="connsiteX5" fmla="*/ 2970657 w 7886700"/>
                      <a:gd name="connsiteY5" fmla="*/ 0 h 4062071"/>
                      <a:gd name="connsiteX6" fmla="*/ 3785616 w 7886700"/>
                      <a:gd name="connsiteY6" fmla="*/ 0 h 4062071"/>
                      <a:gd name="connsiteX7" fmla="*/ 4285107 w 7886700"/>
                      <a:gd name="connsiteY7" fmla="*/ 0 h 4062071"/>
                      <a:gd name="connsiteX8" fmla="*/ 5100066 w 7886700"/>
                      <a:gd name="connsiteY8" fmla="*/ 0 h 4062071"/>
                      <a:gd name="connsiteX9" fmla="*/ 5915025 w 7886700"/>
                      <a:gd name="connsiteY9" fmla="*/ 0 h 4062071"/>
                      <a:gd name="connsiteX10" fmla="*/ 6572250 w 7886700"/>
                      <a:gd name="connsiteY10" fmla="*/ 0 h 4062071"/>
                      <a:gd name="connsiteX11" fmla="*/ 7886700 w 7886700"/>
                      <a:gd name="connsiteY11" fmla="*/ 0 h 4062071"/>
                      <a:gd name="connsiteX12" fmla="*/ 7886700 w 7886700"/>
                      <a:gd name="connsiteY12" fmla="*/ 636391 h 4062071"/>
                      <a:gd name="connsiteX13" fmla="*/ 7886700 w 7886700"/>
                      <a:gd name="connsiteY13" fmla="*/ 1191541 h 4062071"/>
                      <a:gd name="connsiteX14" fmla="*/ 7886700 w 7886700"/>
                      <a:gd name="connsiteY14" fmla="*/ 1868553 h 4062071"/>
                      <a:gd name="connsiteX15" fmla="*/ 7886700 w 7886700"/>
                      <a:gd name="connsiteY15" fmla="*/ 2545564 h 4062071"/>
                      <a:gd name="connsiteX16" fmla="*/ 7886700 w 7886700"/>
                      <a:gd name="connsiteY16" fmla="*/ 3222576 h 4062071"/>
                      <a:gd name="connsiteX17" fmla="*/ 7886700 w 7886700"/>
                      <a:gd name="connsiteY17" fmla="*/ 4062071 h 4062071"/>
                      <a:gd name="connsiteX18" fmla="*/ 7150608 w 7886700"/>
                      <a:gd name="connsiteY18" fmla="*/ 4062071 h 4062071"/>
                      <a:gd name="connsiteX19" fmla="*/ 6729984 w 7886700"/>
                      <a:gd name="connsiteY19" fmla="*/ 4062071 h 4062071"/>
                      <a:gd name="connsiteX20" fmla="*/ 6230493 w 7886700"/>
                      <a:gd name="connsiteY20" fmla="*/ 4062071 h 4062071"/>
                      <a:gd name="connsiteX21" fmla="*/ 5415534 w 7886700"/>
                      <a:gd name="connsiteY21" fmla="*/ 4062071 h 4062071"/>
                      <a:gd name="connsiteX22" fmla="*/ 4758309 w 7886700"/>
                      <a:gd name="connsiteY22" fmla="*/ 4062071 h 4062071"/>
                      <a:gd name="connsiteX23" fmla="*/ 4258818 w 7886700"/>
                      <a:gd name="connsiteY23" fmla="*/ 4062071 h 4062071"/>
                      <a:gd name="connsiteX24" fmla="*/ 3601593 w 7886700"/>
                      <a:gd name="connsiteY24" fmla="*/ 4062071 h 4062071"/>
                      <a:gd name="connsiteX25" fmla="*/ 3180969 w 7886700"/>
                      <a:gd name="connsiteY25" fmla="*/ 4062071 h 4062071"/>
                      <a:gd name="connsiteX26" fmla="*/ 2760345 w 7886700"/>
                      <a:gd name="connsiteY26" fmla="*/ 4062071 h 4062071"/>
                      <a:gd name="connsiteX27" fmla="*/ 2103120 w 7886700"/>
                      <a:gd name="connsiteY27" fmla="*/ 4062071 h 4062071"/>
                      <a:gd name="connsiteX28" fmla="*/ 1603629 w 7886700"/>
                      <a:gd name="connsiteY28" fmla="*/ 4062071 h 4062071"/>
                      <a:gd name="connsiteX29" fmla="*/ 867537 w 7886700"/>
                      <a:gd name="connsiteY29" fmla="*/ 4062071 h 4062071"/>
                      <a:gd name="connsiteX30" fmla="*/ 0 w 7886700"/>
                      <a:gd name="connsiteY30" fmla="*/ 4062071 h 4062071"/>
                      <a:gd name="connsiteX31" fmla="*/ 0 w 7886700"/>
                      <a:gd name="connsiteY31" fmla="*/ 3344438 h 4062071"/>
                      <a:gd name="connsiteX32" fmla="*/ 0 w 7886700"/>
                      <a:gd name="connsiteY32" fmla="*/ 2626806 h 4062071"/>
                      <a:gd name="connsiteX33" fmla="*/ 0 w 7886700"/>
                      <a:gd name="connsiteY33" fmla="*/ 2031036 h 4062071"/>
                      <a:gd name="connsiteX34" fmla="*/ 0 w 7886700"/>
                      <a:gd name="connsiteY34" fmla="*/ 1313403 h 4062071"/>
                      <a:gd name="connsiteX35" fmla="*/ 0 w 7886700"/>
                      <a:gd name="connsiteY35" fmla="*/ 0 h 406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7886700" h="4062071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9074" y="220758"/>
                          <a:pt x="7883165" y="357992"/>
                          <a:pt x="7886700" y="636391"/>
                        </a:cubicBezTo>
                        <a:cubicBezTo>
                          <a:pt x="7890235" y="914790"/>
                          <a:pt x="7903701" y="952234"/>
                          <a:pt x="7886700" y="1191541"/>
                        </a:cubicBezTo>
                        <a:cubicBezTo>
                          <a:pt x="7869700" y="1430848"/>
                          <a:pt x="7863116" y="1553316"/>
                          <a:pt x="7886700" y="1868553"/>
                        </a:cubicBezTo>
                        <a:cubicBezTo>
                          <a:pt x="7910284" y="2183790"/>
                          <a:pt x="7896439" y="2331507"/>
                          <a:pt x="7886700" y="2545564"/>
                        </a:cubicBezTo>
                        <a:cubicBezTo>
                          <a:pt x="7876961" y="2759621"/>
                          <a:pt x="7899048" y="2997788"/>
                          <a:pt x="7886700" y="3222576"/>
                        </a:cubicBezTo>
                        <a:cubicBezTo>
                          <a:pt x="7874352" y="3447364"/>
                          <a:pt x="7863320" y="3844609"/>
                          <a:pt x="7886700" y="4062071"/>
                        </a:cubicBezTo>
                        <a:cubicBezTo>
                          <a:pt x="7688995" y="4091405"/>
                          <a:pt x="7438163" y="4081351"/>
                          <a:pt x="7150608" y="4062071"/>
                        </a:cubicBezTo>
                        <a:cubicBezTo>
                          <a:pt x="6863053" y="4042791"/>
                          <a:pt x="6852167" y="4080837"/>
                          <a:pt x="6729984" y="4062071"/>
                        </a:cubicBezTo>
                        <a:cubicBezTo>
                          <a:pt x="6607801" y="4043305"/>
                          <a:pt x="6412225" y="4055086"/>
                          <a:pt x="6230493" y="4062071"/>
                        </a:cubicBezTo>
                        <a:cubicBezTo>
                          <a:pt x="6048761" y="4069056"/>
                          <a:pt x="5595777" y="4070043"/>
                          <a:pt x="5415534" y="4062071"/>
                        </a:cubicBezTo>
                        <a:cubicBezTo>
                          <a:pt x="5235291" y="4054099"/>
                          <a:pt x="4927239" y="4094195"/>
                          <a:pt x="4758309" y="4062071"/>
                        </a:cubicBezTo>
                        <a:cubicBezTo>
                          <a:pt x="4589380" y="4029947"/>
                          <a:pt x="4452506" y="4069552"/>
                          <a:pt x="4258818" y="4062071"/>
                        </a:cubicBezTo>
                        <a:cubicBezTo>
                          <a:pt x="4065130" y="4054590"/>
                          <a:pt x="3802761" y="4085813"/>
                          <a:pt x="3601593" y="4062071"/>
                        </a:cubicBezTo>
                        <a:cubicBezTo>
                          <a:pt x="3400425" y="4038329"/>
                          <a:pt x="3311647" y="4060168"/>
                          <a:pt x="3180969" y="4062071"/>
                        </a:cubicBezTo>
                        <a:cubicBezTo>
                          <a:pt x="3050291" y="4063974"/>
                          <a:pt x="2961884" y="4043763"/>
                          <a:pt x="2760345" y="4062071"/>
                        </a:cubicBezTo>
                        <a:cubicBezTo>
                          <a:pt x="2558806" y="4080379"/>
                          <a:pt x="2276592" y="4030989"/>
                          <a:pt x="2103120" y="4062071"/>
                        </a:cubicBezTo>
                        <a:cubicBezTo>
                          <a:pt x="1929649" y="4093153"/>
                          <a:pt x="1726258" y="4048114"/>
                          <a:pt x="1603629" y="4062071"/>
                        </a:cubicBezTo>
                        <a:cubicBezTo>
                          <a:pt x="1481000" y="4076028"/>
                          <a:pt x="1025048" y="4037431"/>
                          <a:pt x="867537" y="4062071"/>
                        </a:cubicBezTo>
                        <a:cubicBezTo>
                          <a:pt x="710026" y="4086711"/>
                          <a:pt x="400773" y="4019788"/>
                          <a:pt x="0" y="4062071"/>
                        </a:cubicBezTo>
                        <a:cubicBezTo>
                          <a:pt x="-77" y="3748456"/>
                          <a:pt x="-30814" y="3576596"/>
                          <a:pt x="0" y="3344438"/>
                        </a:cubicBezTo>
                        <a:cubicBezTo>
                          <a:pt x="30814" y="3112280"/>
                          <a:pt x="30350" y="2816152"/>
                          <a:pt x="0" y="2626806"/>
                        </a:cubicBezTo>
                        <a:cubicBezTo>
                          <a:pt x="-30350" y="2437460"/>
                          <a:pt x="26575" y="2258994"/>
                          <a:pt x="0" y="2031036"/>
                        </a:cubicBezTo>
                        <a:cubicBezTo>
                          <a:pt x="-26575" y="1803078"/>
                          <a:pt x="-8850" y="1530345"/>
                          <a:pt x="0" y="1313403"/>
                        </a:cubicBezTo>
                        <a:cubicBezTo>
                          <a:pt x="8850" y="1096461"/>
                          <a:pt x="47646" y="4230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he Hand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4E87FCFB-2CCE-460D-B3DD-557C8BD1B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80655" y="3314567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182692"/>
                      <a:gd name="connsiteY0" fmla="*/ 0 h 20574"/>
                      <a:gd name="connsiteX1" fmla="*/ 604711 w 3182692"/>
                      <a:gd name="connsiteY1" fmla="*/ 0 h 20574"/>
                      <a:gd name="connsiteX2" fmla="*/ 1241250 w 3182692"/>
                      <a:gd name="connsiteY2" fmla="*/ 0 h 20574"/>
                      <a:gd name="connsiteX3" fmla="*/ 1909615 w 3182692"/>
                      <a:gd name="connsiteY3" fmla="*/ 0 h 20574"/>
                      <a:gd name="connsiteX4" fmla="*/ 2577981 w 3182692"/>
                      <a:gd name="connsiteY4" fmla="*/ 0 h 20574"/>
                      <a:gd name="connsiteX5" fmla="*/ 3182692 w 3182692"/>
                      <a:gd name="connsiteY5" fmla="*/ 0 h 20574"/>
                      <a:gd name="connsiteX6" fmla="*/ 3182692 w 3182692"/>
                      <a:gd name="connsiteY6" fmla="*/ 20574 h 20574"/>
                      <a:gd name="connsiteX7" fmla="*/ 2482500 w 3182692"/>
                      <a:gd name="connsiteY7" fmla="*/ 20574 h 20574"/>
                      <a:gd name="connsiteX8" fmla="*/ 1782308 w 3182692"/>
                      <a:gd name="connsiteY8" fmla="*/ 20574 h 20574"/>
                      <a:gd name="connsiteX9" fmla="*/ 1145769 w 3182692"/>
                      <a:gd name="connsiteY9" fmla="*/ 20574 h 20574"/>
                      <a:gd name="connsiteX10" fmla="*/ 0 w 3182692"/>
                      <a:gd name="connsiteY10" fmla="*/ 20574 h 20574"/>
                      <a:gd name="connsiteX11" fmla="*/ 0 w 3182692"/>
                      <a:gd name="connsiteY11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0574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869" y="8892"/>
                          <a:pt x="3183080" y="12703"/>
                          <a:pt x="3182692" y="20574"/>
                        </a:cubicBezTo>
                        <a:cubicBezTo>
                          <a:pt x="2998421" y="24028"/>
                          <a:pt x="2675038" y="21300"/>
                          <a:pt x="2482500" y="20574"/>
                        </a:cubicBezTo>
                        <a:cubicBezTo>
                          <a:pt x="2289962" y="19848"/>
                          <a:pt x="1930644" y="9120"/>
                          <a:pt x="1782308" y="20574"/>
                        </a:cubicBezTo>
                        <a:cubicBezTo>
                          <a:pt x="1633972" y="32028"/>
                          <a:pt x="1287388" y="294"/>
                          <a:pt x="1145769" y="20574"/>
                        </a:cubicBezTo>
                        <a:cubicBezTo>
                          <a:pt x="1004150" y="40854"/>
                          <a:pt x="256377" y="-35152"/>
                          <a:pt x="0" y="20574"/>
                        </a:cubicBezTo>
                        <a:cubicBezTo>
                          <a:pt x="-161" y="11630"/>
                          <a:pt x="139" y="4527"/>
                          <a:pt x="0" y="0"/>
                        </a:cubicBezTo>
                        <a:close/>
                      </a:path>
                      <a:path w="3182692" h="20574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3228" y="8886"/>
                          <a:pt x="3182047" y="10327"/>
                          <a:pt x="3182692" y="20574"/>
                        </a:cubicBezTo>
                        <a:cubicBezTo>
                          <a:pt x="3039109" y="-10415"/>
                          <a:pt x="2823860" y="16134"/>
                          <a:pt x="2546154" y="20574"/>
                        </a:cubicBezTo>
                        <a:cubicBezTo>
                          <a:pt x="2268448" y="25014"/>
                          <a:pt x="2098674" y="7577"/>
                          <a:pt x="1845961" y="20574"/>
                        </a:cubicBezTo>
                        <a:cubicBezTo>
                          <a:pt x="1593248" y="33571"/>
                          <a:pt x="1456743" y="29846"/>
                          <a:pt x="1304904" y="20574"/>
                        </a:cubicBezTo>
                        <a:cubicBezTo>
                          <a:pt x="1153065" y="11302"/>
                          <a:pt x="947204" y="13412"/>
                          <a:pt x="668365" y="20574"/>
                        </a:cubicBezTo>
                        <a:cubicBezTo>
                          <a:pt x="389526" y="27736"/>
                          <a:pt x="288244" y="-2342"/>
                          <a:pt x="0" y="20574"/>
                        </a:cubicBezTo>
                        <a:cubicBezTo>
                          <a:pt x="271" y="13936"/>
                          <a:pt x="-429" y="80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390471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CE000-8928-405C-A2AC-A2577D0D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20122"/>
            <a:ext cx="3429000" cy="29718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: 1,5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vẹt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393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TĐ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eaching and Mentoring">
            <a:extLst>
              <a:ext uri="{FF2B5EF4-FFF2-40B4-BE49-F238E27FC236}">
                <a16:creationId xmlns:a16="http://schemas.microsoft.com/office/drawing/2014/main" xmlns="" id="{166F681C-89F3-4351-981C-C990E505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16" y="1402506"/>
            <a:ext cx="4937584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618CE4-0917-49D5-B4D6-20A1F88A1325}"/>
              </a:ext>
            </a:extLst>
          </p:cNvPr>
          <p:cNvSpPr txBox="1"/>
          <p:nvPr/>
        </p:nvSpPr>
        <p:spPr>
          <a:xfrm>
            <a:off x="533400" y="467870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(Theo Wikipedia)</a:t>
            </a:r>
            <a:endParaRPr lang="en-US" sz="14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2438400" y="285750"/>
            <a:ext cx="4114800" cy="762000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050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CE000-8928-405C-A2AC-A2577D0D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950"/>
            <a:ext cx="3581400" cy="3823696"/>
          </a:xfrm>
        </p:spPr>
        <p:txBody>
          <a:bodyPr>
            <a:no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n-lt"/>
              </a:rPr>
              <a:t>Amazon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- </a:t>
            </a:r>
            <a:r>
              <a:rPr lang="vi-VN" sz="2400" dirty="0">
                <a:solidFill>
                  <a:schemeClr val="bg1"/>
                </a:solidFill>
                <a:latin typeface="+mn-lt"/>
              </a:rPr>
              <a:t>một trong những nơi đa dạng sinh học nhất trên trái đất.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r>
              <a:rPr lang="vi-VN" sz="2400" dirty="0">
                <a:solidFill>
                  <a:schemeClr val="bg1"/>
                </a:solidFill>
                <a:latin typeface="+mn-lt"/>
              </a:rPr>
              <a:t>Hơn 3 triệu loài sống trong rừng nhiệt đới và hơn 2.500 loài cây </a:t>
            </a:r>
            <a:r>
              <a:rPr lang="vi-VN" sz="2400" dirty="0" smtClean="0">
                <a:solidFill>
                  <a:schemeClr val="bg1"/>
                </a:solidFill>
                <a:latin typeface="+mn-lt"/>
              </a:rPr>
              <a:t>(một </a:t>
            </a:r>
            <a:r>
              <a:rPr lang="vi-VN" sz="2400" dirty="0">
                <a:solidFill>
                  <a:schemeClr val="bg1"/>
                </a:solidFill>
                <a:latin typeface="+mn-lt"/>
              </a:rPr>
              <a:t>phần ba tổng số cây nhiệt đới </a:t>
            </a:r>
            <a:r>
              <a:rPr lang="vi-VN" sz="2400" dirty="0" smtClean="0">
                <a:solidFill>
                  <a:schemeClr val="bg1"/>
                </a:solidFill>
                <a:latin typeface="+mn-lt"/>
              </a:rPr>
              <a:t>trên </a:t>
            </a:r>
            <a:r>
              <a:rPr lang="vi-VN" sz="2400" dirty="0">
                <a:solidFill>
                  <a:schemeClr val="bg1"/>
                </a:solidFill>
                <a:latin typeface="+mn-lt"/>
              </a:rPr>
              <a:t>trái </a:t>
            </a:r>
            <a:r>
              <a:rPr lang="vi-VN" sz="2400" dirty="0" smtClean="0">
                <a:solidFill>
                  <a:schemeClr val="bg1"/>
                </a:solidFill>
                <a:latin typeface="+mn-lt"/>
              </a:rPr>
              <a:t>đất</a:t>
            </a:r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 tồn tại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</a:rPr>
              <a:t>Ở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ĐÂY</a:t>
            </a:r>
            <a:r>
              <a:rPr lang="vi-VN" sz="2400" dirty="0" smtClean="0">
                <a:solidFill>
                  <a:schemeClr val="bg1"/>
                </a:solidFill>
                <a:latin typeface="+mn-lt"/>
              </a:rPr>
              <a:t>)</a:t>
            </a:r>
            <a:endParaRPr lang="en-US" sz="2400" dirty="0"/>
          </a:p>
        </p:txBody>
      </p:sp>
      <p:pic>
        <p:nvPicPr>
          <p:cNvPr id="1026" name="Picture 2" descr="The Amazon travel guide: how to book, where to go, and what to do">
            <a:extLst>
              <a:ext uri="{FF2B5EF4-FFF2-40B4-BE49-F238E27FC236}">
                <a16:creationId xmlns:a16="http://schemas.microsoft.com/office/drawing/2014/main" xmlns="" id="{6979347B-5697-407C-8EFC-8E51AFBE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08" y="1365962"/>
            <a:ext cx="5462016" cy="37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D18D96-75DE-48FC-93A7-A2068BBED93A}"/>
              </a:ext>
            </a:extLst>
          </p:cNvPr>
          <p:cNvSpPr txBox="1"/>
          <p:nvPr/>
        </p:nvSpPr>
        <p:spPr>
          <a:xfrm>
            <a:off x="838200" y="480914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Greenpeace USA</a:t>
            </a:r>
            <a:r>
              <a:rPr lang="en-US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285750"/>
            <a:ext cx="4114800" cy="762000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772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71D88D-D866-44EB-80B7-4225F3C3D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459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61BEBD4-DC4B-4A17-8D59-4224F8447C0F}"/>
              </a:ext>
            </a:extLst>
          </p:cNvPr>
          <p:cNvSpPr/>
          <p:nvPr/>
        </p:nvSpPr>
        <p:spPr>
          <a:xfrm>
            <a:off x="218535" y="1574486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8EED238-DEE2-43D7-8122-65BC9611CDE5}"/>
              </a:ext>
            </a:extLst>
          </p:cNvPr>
          <p:cNvSpPr/>
          <p:nvPr/>
        </p:nvSpPr>
        <p:spPr>
          <a:xfrm>
            <a:off x="2847758" y="2195006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AD7E08A-B2D5-4769-A014-174B603DDEAF}"/>
              </a:ext>
            </a:extLst>
          </p:cNvPr>
          <p:cNvSpPr/>
          <p:nvPr/>
        </p:nvSpPr>
        <p:spPr>
          <a:xfrm>
            <a:off x="5627316" y="3409096"/>
            <a:ext cx="457200" cy="457200"/>
          </a:xfrm>
          <a:prstGeom prst="ellipse">
            <a:avLst/>
          </a:prstGeom>
          <a:solidFill>
            <a:srgbClr val="01481F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379" y="381000"/>
            <a:ext cx="8784306" cy="514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1" kern="1200" cap="all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Ii - III. </a:t>
            </a:r>
            <a:r>
              <a:rPr kumimoji="0" lang="en-US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Vai</a:t>
            </a:r>
            <a:r>
              <a:rPr kumimoji="0" lang="en-US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trò</a:t>
            </a:r>
            <a:r>
              <a:rPr kumimoji="0" lang="en-US" b="1" i="0" u="none" strike="noStrike" kern="1200" cap="all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all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của</a:t>
            </a:r>
            <a:r>
              <a:rPr kumimoji="0" lang="en-US" b="1" i="0" u="none" strike="noStrike" kern="1200" cap="all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all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đa</a:t>
            </a:r>
            <a:r>
              <a:rPr kumimoji="0" lang="en-US" b="1" i="0" u="none" strike="noStrike" kern="1200" cap="all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all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dạng</a:t>
            </a:r>
            <a:r>
              <a:rPr kumimoji="0" lang="en-US" b="1" i="0" u="none" strike="noStrike" kern="1200" cap="all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all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SH</a:t>
            </a:r>
            <a:r>
              <a:rPr kumimoji="0" lang="en-US" b="1" i="0" u="none" strike="noStrike" kern="1200" cap="all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all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và</a:t>
            </a:r>
            <a:r>
              <a:rPr kumimoji="0" lang="en-US" b="1" i="0" u="none" strike="noStrike" kern="1200" cap="all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lang="en-US" dirty="0" err="1" smtClean="0">
                <a:solidFill>
                  <a:sysClr val="window" lastClr="FFFFFF"/>
                </a:solidFill>
              </a:rPr>
              <a:t>VÌ</a:t>
            </a:r>
            <a:r>
              <a:rPr lang="en-US" dirty="0" smtClean="0">
                <a:solidFill>
                  <a:sysClr val="window" lastClr="FFFFFF"/>
                </a:solidFill>
              </a:rPr>
              <a:t> </a:t>
            </a:r>
            <a:r>
              <a:rPr lang="en-US" dirty="0" smtClean="0">
                <a:solidFill>
                  <a:sysClr val="window" lastClr="FFFFFF"/>
                </a:solidFill>
              </a:rPr>
              <a:t>SAO </a:t>
            </a:r>
            <a:r>
              <a:rPr lang="en-US" dirty="0" err="1" smtClean="0">
                <a:solidFill>
                  <a:sysClr val="window" lastClr="FFFFFF"/>
                </a:solidFill>
              </a:rPr>
              <a:t>CẦN</a:t>
            </a:r>
            <a:r>
              <a:rPr lang="en-US" dirty="0" smtClean="0">
                <a:solidFill>
                  <a:sysClr val="window" lastClr="FFFFFF"/>
                </a:solidFill>
              </a:rPr>
              <a:t> </a:t>
            </a:r>
            <a:r>
              <a:rPr lang="en-US" dirty="0" err="1" smtClean="0">
                <a:solidFill>
                  <a:sysClr val="window" lastClr="FFFFFF"/>
                </a:solidFill>
              </a:rPr>
              <a:t>BẢO</a:t>
            </a:r>
            <a:r>
              <a:rPr lang="en-US" dirty="0" smtClean="0">
                <a:solidFill>
                  <a:sysClr val="window" lastClr="FFFFFF"/>
                </a:solidFill>
              </a:rPr>
              <a:t> </a:t>
            </a:r>
            <a:r>
              <a:rPr lang="en-US" dirty="0" err="1" smtClean="0">
                <a:solidFill>
                  <a:sysClr val="window" lastClr="FFFFFF"/>
                </a:solidFill>
              </a:rPr>
              <a:t>TỒN</a:t>
            </a:r>
            <a:r>
              <a:rPr lang="en-US" dirty="0" smtClean="0">
                <a:solidFill>
                  <a:sysClr val="window" lastClr="FFFFFF"/>
                </a:solidFill>
              </a:rPr>
              <a:t> </a:t>
            </a:r>
            <a:r>
              <a:rPr lang="en-US" dirty="0" err="1" smtClean="0">
                <a:solidFill>
                  <a:sysClr val="window" lastClr="FFFFFF"/>
                </a:solidFill>
              </a:rPr>
              <a:t>ĐA</a:t>
            </a:r>
            <a:r>
              <a:rPr lang="en-US" dirty="0" smtClean="0">
                <a:solidFill>
                  <a:sysClr val="window" lastClr="FFFFFF"/>
                </a:solidFill>
              </a:rPr>
              <a:t> </a:t>
            </a:r>
            <a:r>
              <a:rPr lang="en-US" dirty="0" err="1" smtClean="0">
                <a:solidFill>
                  <a:sysClr val="window" lastClr="FFFFFF"/>
                </a:solidFill>
              </a:rPr>
              <a:t>DẠNG</a:t>
            </a:r>
            <a:r>
              <a:rPr lang="en-US" dirty="0" smtClean="0">
                <a:solidFill>
                  <a:sysClr val="window" lastClr="FFFFFF"/>
                </a:solidFill>
              </a:rPr>
              <a:t> </a:t>
            </a:r>
            <a:r>
              <a:rPr lang="en-US" dirty="0" err="1" smtClean="0">
                <a:solidFill>
                  <a:sysClr val="window" lastClr="FFFFFF"/>
                </a:solidFill>
              </a:rPr>
              <a:t>SINH</a:t>
            </a:r>
            <a:r>
              <a:rPr lang="en-US" dirty="0" smtClean="0">
                <a:solidFill>
                  <a:sysClr val="window" lastClr="FFFFFF"/>
                </a:solidFill>
              </a:rPr>
              <a:t> </a:t>
            </a:r>
            <a:r>
              <a:rPr lang="en-US" dirty="0" err="1" smtClean="0">
                <a:solidFill>
                  <a:sysClr val="window" lastClr="FFFFFF"/>
                </a:solidFill>
              </a:rPr>
              <a:t>HỌC</a:t>
            </a:r>
            <a:r>
              <a:rPr lang="en-US" dirty="0" smtClean="0">
                <a:solidFill>
                  <a:sysClr val="window" lastClr="FFFFFF"/>
                </a:solidFill>
              </a:rPr>
              <a:t>?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337340"/>
            <a:ext cx="2415433" cy="1300356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342900"/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SƯU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TẦM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TRANH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ẢNH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,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PHIM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VỀ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VAI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TRÒ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CỦA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ĐA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DẠNG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anose="020B0502020104020203"/>
              </a:rPr>
              <a:t>SH</a:t>
            </a:r>
            <a:endParaRPr lang="en-US" sz="2000" b="1" cap="all" dirty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MT" panose="020B0502020104020203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34151" y="713403"/>
            <a:ext cx="2361006" cy="1488209"/>
            <a:chOff x="2628652" y="3177641"/>
            <a:chExt cx="1219694" cy="1219694"/>
          </a:xfrm>
        </p:grpSpPr>
        <p:sp>
          <p:nvSpPr>
            <p:cNvPr id="9" name="Oval 8"/>
            <p:cNvSpPr/>
            <p:nvPr/>
          </p:nvSpPr>
          <p:spPr>
            <a:xfrm>
              <a:off x="2628652" y="3177641"/>
              <a:ext cx="1219694" cy="1219694"/>
            </a:xfrm>
            <a:prstGeom prst="ellipse">
              <a:avLst/>
            </a:prstGeom>
            <a:solidFill>
              <a:srgbClr val="00206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785414" y="3356260"/>
              <a:ext cx="984121" cy="86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Nguyên</a:t>
              </a:r>
              <a:r>
                <a:rPr lang="en-US" sz="20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kern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</a:t>
              </a:r>
              <a:r>
                <a:rPr lang="en-US" sz="20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kern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suy</a:t>
              </a:r>
              <a:r>
                <a:rPr lang="en-US" sz="20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kern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giảm</a:t>
              </a:r>
              <a:r>
                <a:rPr lang="en-US" sz="20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đa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dạng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kern="12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2000" b="1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kern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hậu</a:t>
              </a:r>
              <a:r>
                <a:rPr lang="en-US" sz="20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kern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quả</a:t>
              </a:r>
              <a:endParaRPr lang="en-US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75082" y="1732860"/>
            <a:ext cx="2144441" cy="1476886"/>
            <a:chOff x="1027111" y="1628429"/>
            <a:chExt cx="1219694" cy="1219694"/>
          </a:xfrm>
        </p:grpSpPr>
        <p:sp>
          <p:nvSpPr>
            <p:cNvPr id="14" name="Oval 13"/>
            <p:cNvSpPr/>
            <p:nvPr/>
          </p:nvSpPr>
          <p:spPr>
            <a:xfrm>
              <a:off x="1027111" y="1628429"/>
              <a:ext cx="1219694" cy="1219694"/>
            </a:xfrm>
            <a:prstGeom prst="ellipse">
              <a:avLst/>
            </a:prstGeom>
            <a:solidFill>
              <a:srgbClr val="00206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1218669" y="1767658"/>
              <a:ext cx="862454" cy="86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solidFill>
                    <a:srgbClr val="FFFF00"/>
                  </a:solidFill>
                </a:rPr>
                <a:t>Biện</a:t>
              </a:r>
              <a:r>
                <a:rPr lang="en-US" sz="2400" b="1" kern="1200" dirty="0">
                  <a:solidFill>
                    <a:srgbClr val="FFFF00"/>
                  </a:solidFill>
                </a:rPr>
                <a:t> </a:t>
              </a:r>
              <a:r>
                <a:rPr lang="en-US" sz="2400" b="1" kern="1200" dirty="0" err="1">
                  <a:solidFill>
                    <a:srgbClr val="FFFF00"/>
                  </a:solidFill>
                </a:rPr>
                <a:t>pháp</a:t>
              </a:r>
              <a:r>
                <a:rPr lang="en-US" sz="2400" b="1" kern="1200" dirty="0">
                  <a:solidFill>
                    <a:srgbClr val="FFFF00"/>
                  </a:solidFill>
                </a:rPr>
                <a:t> </a:t>
              </a:r>
              <a:r>
                <a:rPr lang="en-US" sz="2400" b="1" kern="1200" dirty="0" err="1">
                  <a:solidFill>
                    <a:srgbClr val="FFFF00"/>
                  </a:solidFill>
                </a:rPr>
                <a:t>bảo</a:t>
              </a:r>
              <a:r>
                <a:rPr lang="en-US" sz="2400" b="1" kern="1200" dirty="0">
                  <a:solidFill>
                    <a:srgbClr val="FFFF00"/>
                  </a:solidFill>
                </a:rPr>
                <a:t> </a:t>
              </a:r>
              <a:r>
                <a:rPr lang="en-US" sz="2400" b="1" kern="1200" dirty="0" err="1" smtClean="0">
                  <a:solidFill>
                    <a:srgbClr val="FFFF00"/>
                  </a:solidFill>
                </a:rPr>
                <a:t>vệ</a:t>
              </a:r>
              <a:r>
                <a:rPr lang="en-US" sz="2400" b="1" kern="12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b="1" kern="1200" dirty="0" err="1" smtClean="0">
                  <a:solidFill>
                    <a:srgbClr val="FFFF00"/>
                  </a:solidFill>
                </a:rPr>
                <a:t>đa</a:t>
              </a:r>
              <a:r>
                <a:rPr lang="en-US" sz="2400" b="1" kern="12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b="1" kern="1200" dirty="0" err="1" smtClean="0">
                  <a:solidFill>
                    <a:srgbClr val="FFFF00"/>
                  </a:solidFill>
                </a:rPr>
                <a:t>dạng</a:t>
              </a:r>
              <a:r>
                <a:rPr lang="en-US" sz="2400" b="1" kern="12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b="1" kern="1200" dirty="0" err="1" smtClean="0">
                  <a:solidFill>
                    <a:srgbClr val="FFFF00"/>
                  </a:solidFill>
                </a:rPr>
                <a:t>SH</a:t>
              </a:r>
              <a:endParaRPr lang="en-US" sz="24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10297" y="4093033"/>
            <a:ext cx="2372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CHUẨN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BỊ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23" descr="grade school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56" y="635794"/>
            <a:ext cx="2121694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70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D3AE8-8971-4610-B5CB-84313D4B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6750"/>
            <a:ext cx="4724400" cy="4572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31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1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1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31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1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100" b="1" i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trong 1 nhóm tự đánh số từ 1 đến 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Nếu thừa HS thì đánh số lại từ 1.</a:t>
            </a:r>
            <a:endParaRPr lang="en-US" sz="19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có số giống nhau sẽ tập hợp thành nhóm mới (nhóm 1, 2,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Mỗi nhóm về vị trí 1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Nhóm 1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Nhóm 2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3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 của </a:t>
            </a:r>
            <a:r>
              <a:rPr lang="vi-VN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về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vi-VN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 5 phút, các nhóm mới dịch chuyển vị trí theo vòng tròn: nhóm 1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2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vi-VN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19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C2F9589C-4D01-45E5-B20F-D5B02FC19025}"/>
              </a:ext>
            </a:extLst>
          </p:cNvPr>
          <p:cNvSpPr/>
          <p:nvPr/>
        </p:nvSpPr>
        <p:spPr>
          <a:xfrm>
            <a:off x="1524000" y="0"/>
            <a:ext cx="6065504" cy="695265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“ĐA DẠNG SINH HỌC”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8228183"/>
              </p:ext>
            </p:extLst>
          </p:nvPr>
        </p:nvGraphicFramePr>
        <p:xfrm>
          <a:off x="4038600" y="971549"/>
          <a:ext cx="5638800" cy="388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836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Admin\Desktop\ngat\bài 33\z2515082485272_f479e3c248884ba6c61ebf1abe0953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219"/>
            <a:ext cx="9144000" cy="46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5667" y="582684"/>
            <a:ext cx="8245162" cy="56296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II. </a:t>
            </a:r>
            <a:r>
              <a:rPr lang="en-US" sz="2400" dirty="0" err="1" smtClean="0">
                <a:solidFill>
                  <a:prstClr val="black"/>
                </a:solidFill>
              </a:rPr>
              <a:t>VAI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TRÒ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CỦA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22953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ngat\bài 33\z2515082518644_a601b65c1044c84de8f6bd4b974832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35587"/>
            <a:ext cx="9144000" cy="51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09550"/>
            <a:ext cx="8245162" cy="56296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III. 1. </a:t>
            </a:r>
            <a:r>
              <a:rPr lang="en-US" sz="2400" dirty="0" err="1" smtClean="0">
                <a:solidFill>
                  <a:prstClr val="black"/>
                </a:solidFill>
              </a:rPr>
              <a:t>NGUYÊN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NHÂN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GÂY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SUY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GIẢM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38548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ngat\bài 33\z2515082518644_a601b65c1044c84de8f6bd4b974832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133350"/>
            <a:ext cx="9144000" cy="50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1638" y="-13839"/>
            <a:ext cx="8702362" cy="562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III.2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CÁC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BIỆN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PHÁP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BẢO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VỆ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ĐA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35673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33350"/>
            <a:ext cx="4953000" cy="10096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TỔNG </a:t>
            </a:r>
            <a:r>
              <a:rPr lang="en-US" sz="3600" b="1" dirty="0" err="1">
                <a:solidFill>
                  <a:srgbClr val="FFFFFF"/>
                </a:solidFill>
              </a:rPr>
              <a:t>KẾT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</a:rPr>
              <a:t/>
            </a:r>
            <a:br>
              <a:rPr lang="en-US" sz="3600" b="1" dirty="0" smtClean="0">
                <a:solidFill>
                  <a:srgbClr val="FFFFFF"/>
                </a:solidFill>
              </a:rPr>
            </a:br>
            <a:r>
              <a:rPr lang="en-US" sz="3600" b="1" dirty="0" err="1" smtClean="0">
                <a:solidFill>
                  <a:srgbClr val="FFFFFF"/>
                </a:solidFill>
              </a:rPr>
              <a:t>ĐA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>
                <a:solidFill>
                  <a:srgbClr val="FFFFFF"/>
                </a:solidFill>
              </a:rPr>
              <a:t>DẠNG SINH HỌC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A20137C2-2ED4-4419-BC2C-0A5E2F10F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879208"/>
              </p:ext>
            </p:extLst>
          </p:nvPr>
        </p:nvGraphicFramePr>
        <p:xfrm>
          <a:off x="2704070" y="361950"/>
          <a:ext cx="6477000" cy="439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672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C1</a:t>
            </a:r>
            <a:r>
              <a:rPr lang="en-US" dirty="0" smtClean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ở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  <a:p>
            <a:r>
              <a:rPr lang="en-US" dirty="0"/>
              <a:t>C2.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</a:rPr>
              <a:t>Điều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gì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xảy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ra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với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chúng</a:t>
            </a:r>
            <a:r>
              <a:rPr lang="en-US" sz="2000" dirty="0">
                <a:solidFill>
                  <a:prstClr val="black"/>
                </a:solidFill>
              </a:rPr>
              <a:t> ta </a:t>
            </a:r>
            <a:r>
              <a:rPr lang="en-US" sz="2000" dirty="0" err="1">
                <a:solidFill>
                  <a:prstClr val="black"/>
                </a:solidFill>
              </a:rPr>
              <a:t>khi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đa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dạng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sinh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học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bị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suy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giảm</a:t>
            </a:r>
            <a:r>
              <a:rPr lang="en-US" sz="2000" dirty="0" smtClean="0">
                <a:solidFill>
                  <a:prstClr val="black"/>
                </a:solidFill>
              </a:rPr>
              <a:t>?)</a:t>
            </a:r>
            <a:endParaRPr lang="en-US" dirty="0"/>
          </a:p>
          <a:p>
            <a:r>
              <a:rPr lang="en-US" dirty="0"/>
              <a:t>C3. Theo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tồn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2504"/>
            <a:ext cx="3733800" cy="702846"/>
          </a:xfrm>
          <a:prstGeom prst="homePlate">
            <a:avLst/>
          </a:prstGeom>
          <a:solidFill>
            <a:srgbClr val="002060"/>
          </a:solidFill>
          <a:ln w="190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HƯỚNG DẪN VỀ NHÀ: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ACFC4F-826B-404C-B1E3-4CDAE0693EC5}"/>
              </a:ext>
            </a:extLst>
          </p:cNvPr>
          <p:cNvSpPr txBox="1"/>
          <p:nvPr/>
        </p:nvSpPr>
        <p:spPr>
          <a:xfrm>
            <a:off x="1023923" y="2647950"/>
            <a:ext cx="7096154" cy="23083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: Workshop, </a:t>
            </a: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phỏng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vấn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ngắn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, video, infographic, poster.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hoạt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10HS/</a:t>
            </a: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Deadline: </a:t>
            </a: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Nộp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tiết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24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E844A4FB-3760-42B6-B5C5-5F1E2314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352550"/>
            <a:ext cx="6477000" cy="1494215"/>
          </a:xfrm>
          <a:prstGeom prst="ellipse">
            <a:avLst/>
          </a:prstGeom>
          <a:solidFill>
            <a:srgbClr val="F4ECD5"/>
          </a:solidFill>
          <a:ln>
            <a:noFill/>
          </a:ln>
        </p:spPr>
        <p:txBody>
          <a:bodyPr wrap="square">
            <a:sp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DỰ ÁN: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TUYÊN</a:t>
            </a:r>
            <a:r>
              <a:rPr lang="en-US" altLang="en-US" sz="2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TRUYỀN</a:t>
            </a:r>
            <a:r>
              <a:rPr lang="en-US" altLang="en-US" sz="2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BẢO</a:t>
            </a:r>
            <a:r>
              <a:rPr lang="en-US" altLang="en-US" sz="2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VỆ</a:t>
            </a:r>
            <a:r>
              <a:rPr lang="en-US" altLang="en-US" sz="21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ĐA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503114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F89E7-4697-40A8-87E9-0613873489E8}"/>
              </a:ext>
            </a:extLst>
          </p:cNvPr>
          <p:cNvSpPr txBox="1">
            <a:spLocks/>
          </p:cNvSpPr>
          <p:nvPr/>
        </p:nvSpPr>
        <p:spPr>
          <a:xfrm>
            <a:off x="-609600" y="13335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Jokerman" panose="04090605060D06020702" pitchFamily="82" charset="0"/>
              </a:rPr>
              <a:t>Nội</a:t>
            </a:r>
            <a:r>
              <a:rPr lang="en-US" dirty="0">
                <a:solidFill>
                  <a:schemeClr val="bg1"/>
                </a:solidFill>
                <a:latin typeface="Jokerman" panose="04090605060D06020702" pitchFamily="82" charset="0"/>
              </a:rPr>
              <a:t> dung </a:t>
            </a:r>
            <a:r>
              <a:rPr lang="en-US" dirty="0" err="1">
                <a:solidFill>
                  <a:schemeClr val="bg1"/>
                </a:solidFill>
                <a:latin typeface="Jokerman" panose="04090605060D06020702" pitchFamily="82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Jokerman" panose="04090605060D060207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Jokerman" panose="04090605060D06020702" pitchFamily="82" charset="0"/>
              </a:rPr>
              <a:t>học</a:t>
            </a:r>
            <a:endParaRPr lang="en-US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6D3BF10F-78FC-476F-A5FE-6CAFF7E49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987401"/>
              </p:ext>
            </p:extLst>
          </p:nvPr>
        </p:nvGraphicFramePr>
        <p:xfrm>
          <a:off x="2590800" y="1276350"/>
          <a:ext cx="6172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ác công ước về bảo tồn đa dạng sinh học trên thế giới - Bảo vệ ...">
            <a:extLst>
              <a:ext uri="{FF2B5EF4-FFF2-40B4-BE49-F238E27FC236}">
                <a16:creationId xmlns:a16="http://schemas.microsoft.com/office/drawing/2014/main" xmlns="" id="{9A659D6D-7DFA-4B55-8C1A-08AD00002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12504" b="1"/>
          <a:stretch/>
        </p:blipFill>
        <p:spPr bwMode="auto">
          <a:xfrm>
            <a:off x="188976" y="1900955"/>
            <a:ext cx="2517648" cy="2255990"/>
          </a:xfrm>
          <a:prstGeom prst="flowChartConnector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69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832" y="159992"/>
            <a:ext cx="4226285" cy="52322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9235" algn="l"/>
              </a:tabLst>
              <a:defRPr/>
            </a:pPr>
            <a:r>
              <a:rPr lang="en-US" altLang="vi-VN" sz="280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 CHÍ CHẤM SẢN PHẨM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9482A87-BCFA-485C-A2D4-2CE53959B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23459"/>
              </p:ext>
            </p:extLst>
          </p:nvPr>
        </p:nvGraphicFramePr>
        <p:xfrm>
          <a:off x="690107" y="895350"/>
          <a:ext cx="7763786" cy="393157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9033">
                  <a:extLst>
                    <a:ext uri="{9D8B030D-6E8A-4147-A177-3AD203B41FA5}">
                      <a16:colId xmlns:a16="http://schemas.microsoft.com/office/drawing/2014/main" xmlns="" val="2113466805"/>
                    </a:ext>
                  </a:extLst>
                </a:gridCol>
                <a:gridCol w="1827043">
                  <a:extLst>
                    <a:ext uri="{9D8B030D-6E8A-4147-A177-3AD203B41FA5}">
                      <a16:colId xmlns:a16="http://schemas.microsoft.com/office/drawing/2014/main" xmlns="" val="2808072247"/>
                    </a:ext>
                  </a:extLst>
                </a:gridCol>
                <a:gridCol w="4298349">
                  <a:extLst>
                    <a:ext uri="{9D8B030D-6E8A-4147-A177-3AD203B41FA5}">
                      <a16:colId xmlns:a16="http://schemas.microsoft.com/office/drawing/2014/main" xmlns="" val="1459252735"/>
                    </a:ext>
                  </a:extLst>
                </a:gridCol>
                <a:gridCol w="1059361">
                  <a:extLst>
                    <a:ext uri="{9D8B030D-6E8A-4147-A177-3AD203B41FA5}">
                      <a16:colId xmlns:a16="http://schemas.microsoft.com/office/drawing/2014/main" xmlns="" val="2744524918"/>
                    </a:ext>
                  </a:extLst>
                </a:gridCol>
              </a:tblGrid>
              <a:tr h="570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STT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Tiêu chí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Yêu cầu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Số điểm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3412626"/>
                  </a:ext>
                </a:extLst>
              </a:tr>
              <a:tr h="11422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 dung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tiễn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94249"/>
                  </a:ext>
                </a:extLst>
              </a:tr>
              <a:tr h="9655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 thức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tiễn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510503"/>
                  </a:ext>
                </a:extLst>
              </a:tr>
              <a:tr h="7648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 thức học tập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Hoàn thành đúng thời gian cho phép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điểm).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630740"/>
                  </a:ext>
                </a:extLst>
              </a:tr>
              <a:tr h="36552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Tổng điểm: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27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313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gray">
          <a:xfrm>
            <a:off x="4309981" y="1840078"/>
            <a:ext cx="948928" cy="2133600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4A4DC">
                  <a:shade val="51000"/>
                  <a:satMod val="130000"/>
                </a:srgbClr>
              </a:gs>
              <a:gs pos="80000">
                <a:srgbClr val="34A4DC">
                  <a:shade val="93000"/>
                  <a:satMod val="130000"/>
                </a:srgbClr>
              </a:gs>
              <a:gs pos="100000">
                <a:srgbClr val="34A4DC">
                  <a:lumMod val="60000"/>
                  <a:lumOff val="4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14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366251">
            <a:off x="3009264" y="909107"/>
            <a:ext cx="2326481" cy="828675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46000">
                <a:srgbClr val="D4C612"/>
              </a:gs>
              <a:gs pos="100000">
                <a:srgbClr val="D4C612">
                  <a:lumMod val="75000"/>
                </a:srgbClr>
              </a:gs>
            </a:gsLst>
            <a:lin ang="13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4995781" y="811378"/>
            <a:ext cx="1806178" cy="168830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EA7310">
                  <a:lumMod val="60000"/>
                  <a:lumOff val="40000"/>
                </a:srgbClr>
              </a:gs>
              <a:gs pos="24000">
                <a:srgbClr val="EA7310">
                  <a:shade val="93000"/>
                  <a:satMod val="130000"/>
                </a:srgbClr>
              </a:gs>
              <a:gs pos="100000">
                <a:srgbClr val="EA7310"/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1935" y="1162345"/>
            <a:ext cx="1290609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D4C612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altLang="en-US" b="1">
                <a:solidFill>
                  <a:srgbClr val="D4C612">
                    <a:lumMod val="50000"/>
                  </a:srgbClr>
                </a:solidFill>
                <a:latin typeface="Arial" panose="020B0604020202020204" pitchFamily="34" charset="0"/>
              </a:rPr>
              <a:t>Tổng kết</a:t>
            </a:r>
            <a:endParaRPr lang="en-US" b="1" kern="10" dirty="0">
              <a:solidFill>
                <a:srgbClr val="D4C612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70415" y="2377869"/>
            <a:ext cx="1661692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EA7310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EA7310"/>
                </a:solidFill>
                <a:latin typeface="Arial" panose="020B0604020202020204" pitchFamily="34" charset="0"/>
              </a:rPr>
              <a:t>Định hướng</a:t>
            </a:r>
            <a:endParaRPr lang="en-US" b="1" kern="10" dirty="0">
              <a:solidFill>
                <a:srgbClr val="EA731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4054" y="3063669"/>
            <a:ext cx="2002886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34A4DC"/>
            </a:solidFill>
            <a:prstDash val="solid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34A4DC"/>
                </a:solidFill>
                <a:latin typeface="Arial" panose="020B0604020202020204" pitchFamily="34" charset="0"/>
              </a:rPr>
              <a:t>Thu hồi ý  kiến</a:t>
            </a:r>
            <a:endParaRPr lang="en-US" b="1" kern="10" dirty="0">
              <a:solidFill>
                <a:srgbClr val="34A4DC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3740" y="1833825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Tổng kết lại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thức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về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dạng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017242" y="2945917"/>
            <a:ext cx="314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tới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lối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tích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cực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lành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mạnh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485900" y="3690048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Kỹ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thuật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“</a:t>
            </a: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lần 3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”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hài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lòng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nhất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góp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ý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ý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thắc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mắc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1257300" y="16673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sz="3000" kern="0" dirty="0">
                <a:solidFill>
                  <a:srgbClr val="FFFFFF"/>
                </a:solidFill>
                <a:latin typeface="Arial"/>
              </a:rPr>
              <a:t>TỔNG KẾT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886200"/>
            <a:ext cx="1375992" cy="125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46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83F74D5E-D8A8-49D7-972D-AB0182DAB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52063"/>
            <a:ext cx="9214877" cy="5171694"/>
          </a:xfrm>
        </p:spPr>
      </p:pic>
      <p:sp>
        <p:nvSpPr>
          <p:cNvPr id="2" name="TextBox 1"/>
          <p:cNvSpPr txBox="1"/>
          <p:nvPr/>
        </p:nvSpPr>
        <p:spPr>
          <a:xfrm>
            <a:off x="533400" y="1123950"/>
            <a:ext cx="8153400" cy="3785652"/>
          </a:xfrm>
          <a:prstGeom prst="rect">
            <a:avLst/>
          </a:prstGeom>
          <a:solidFill>
            <a:srgbClr val="0148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1. Chia </a:t>
            </a:r>
            <a:r>
              <a:rPr lang="en-US" sz="2400" b="1" dirty="0" err="1" smtClean="0">
                <a:solidFill>
                  <a:schemeClr val="bg1"/>
                </a:solidFill>
              </a:rPr>
              <a:t>lớp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</a:rPr>
              <a:t> 4 </a:t>
            </a:r>
            <a:r>
              <a:rPr lang="en-US" sz="2400" b="1" dirty="0" err="1" smtClean="0">
                <a:solidFill>
                  <a:schemeClr val="bg1"/>
                </a:solidFill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Mỗi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cử</a:t>
            </a:r>
            <a:r>
              <a:rPr lang="en-US" sz="2400" b="1" dirty="0" smtClean="0">
                <a:solidFill>
                  <a:schemeClr val="bg1"/>
                </a:solidFill>
              </a:rPr>
              <a:t> 2 </a:t>
            </a:r>
            <a:r>
              <a:rPr lang="en-US" sz="2400" b="1" dirty="0" err="1" smtClean="0">
                <a:solidFill>
                  <a:schemeClr val="bg1"/>
                </a:solidFill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bốc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thăm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tự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3. </a:t>
            </a:r>
            <a:r>
              <a:rPr lang="en-US" sz="2400" b="1" dirty="0" err="1" smtClean="0">
                <a:solidFill>
                  <a:schemeClr val="bg1"/>
                </a:solidFill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</a:rPr>
              <a:t>mỗi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nêu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</a:rPr>
              <a:t> 1 </a:t>
            </a:r>
            <a:r>
              <a:rPr lang="en-US" sz="2400" b="1" dirty="0" err="1" smtClean="0">
                <a:solidFill>
                  <a:schemeClr val="bg1"/>
                </a:solidFill>
              </a:rPr>
              <a:t>đáp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lần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lượt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liên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ục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theo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vòng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bốc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thăm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4. </a:t>
            </a:r>
            <a:r>
              <a:rPr lang="en-US" sz="2400" b="1" dirty="0" err="1" smtClean="0">
                <a:solidFill>
                  <a:schemeClr val="bg1"/>
                </a:solidFill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đến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lượt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loại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khỏi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chờ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đến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4. </a:t>
            </a:r>
            <a:r>
              <a:rPr lang="en-US" sz="2400" b="1" dirty="0" err="1" smtClean="0">
                <a:solidFill>
                  <a:schemeClr val="bg1"/>
                </a:solidFill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lật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hết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bức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hết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điểm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chiến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thắng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0438" y="115482"/>
            <a:ext cx="3052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3DH" panose="020B7200000000000000" pitchFamily="34" charset="0"/>
              </a:rPr>
              <a:t>Đ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3DH" panose="020B7200000000000000" pitchFamily="34" charset="0"/>
              </a:rPr>
              <a:t>ẤU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3DH" panose="020B7200000000000000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3DH" panose="020B7200000000000000" pitchFamily="34" charset="0"/>
              </a:rPr>
              <a:t>TRÍ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.Vn3D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71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Băng Bắc Cực tan chảy không ngừng, 1.200 con gấu có nguy cơ biến ...">
            <a:extLst>
              <a:ext uri="{FF2B5EF4-FFF2-40B4-BE49-F238E27FC236}">
                <a16:creationId xmlns:a16="http://schemas.microsoft.com/office/drawing/2014/main" xmlns="" id="{C6A23A99-8C5A-45B2-9DDF-8D2EC5E2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33"/>
            <a:ext cx="9144000" cy="40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19" y="-51974"/>
            <a:ext cx="523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1.ĐÂY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18751" y="4066282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3432" y="-43587"/>
            <a:ext cx="279056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BẮC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CỰC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735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Vẻ đẹp mê hồn trên sa mạc - Phượt - ZINGNEWS.VN">
            <a:extLst>
              <a:ext uri="{FF2B5EF4-FFF2-40B4-BE49-F238E27FC236}">
                <a16:creationId xmlns:a16="http://schemas.microsoft.com/office/drawing/2014/main" xmlns="" id="{8B83DCAF-D790-4B9E-A5EC-8F10146C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" y="37207"/>
            <a:ext cx="9032789" cy="39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19" y="-51974"/>
            <a:ext cx="523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1.ĐÂY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009132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7231" y="37207"/>
            <a:ext cx="279056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HOANG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MẠC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635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Đa dạng, phong phú tài nguyên biển Việt Nam">
            <a:extLst>
              <a:ext uri="{FF2B5EF4-FFF2-40B4-BE49-F238E27FC236}">
                <a16:creationId xmlns:a16="http://schemas.microsoft.com/office/drawing/2014/main" xmlns="" id="{90620E8E-5D35-40D0-BE62-469119765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"/>
          <a:stretch/>
        </p:blipFill>
        <p:spPr bwMode="auto">
          <a:xfrm>
            <a:off x="0" y="17436"/>
            <a:ext cx="9144000" cy="40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19" y="-51974"/>
            <a:ext cx="523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1.ĐÂY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019550"/>
            <a:ext cx="9100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3432" y="-43587"/>
            <a:ext cx="279056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ĐẠI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DƯƠNG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958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ệ sinh thái là gì - Khái niệm hệ sinh thái môi trường là gì">
            <a:extLst>
              <a:ext uri="{FF2B5EF4-FFF2-40B4-BE49-F238E27FC236}">
                <a16:creationId xmlns:a16="http://schemas.microsoft.com/office/drawing/2014/main" xmlns="" id="{179A1EA0-9FE8-4825-91B9-B874FCA4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15168" cy="41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19" y="-51974"/>
            <a:ext cx="523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1.ĐÂY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18751" y="4066282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2686" y="13186"/>
            <a:ext cx="3301314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RỪNG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NHIỆT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ĐỚI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47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12335" y="4353546"/>
            <a:ext cx="609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NƠI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KHU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VỰC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NHIỀU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NƠI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NÀO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</a:rPr>
              <a:t>KHU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</a:rPr>
              <a:t>VỰC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</a:rPr>
              <a:t>NÀO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ÍT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SINH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VẬT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SINH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?</a:t>
            </a:r>
          </a:p>
        </p:txBody>
      </p:sp>
      <p:pic>
        <p:nvPicPr>
          <p:cNvPr id="5122" name="Picture 2" descr="Thăm thú những khu rừng mưa nhiệt đới tuyệt vời ở Úc - Đại lý v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81" y="553180"/>
            <a:ext cx="3151279" cy="178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ảo tồn hệ sinh thái biển-Sự sống cho cộng đồng dân cư ven biể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54" y="2383660"/>
            <a:ext cx="3200400" cy="19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ăng Bắc Cực tan chảy không ngừng, 1.200 con gấu có nguy cơ biế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54" y="416142"/>
            <a:ext cx="3102246" cy="19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ẻ đẹp mê hồn trên sa mạc - Phượt - ZINGNEWS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05" y="2410630"/>
            <a:ext cx="3069295" cy="19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07EA4B-A71B-4141-9CA7-7390901E08C0}"/>
              </a:ext>
            </a:extLst>
          </p:cNvPr>
          <p:cNvSpPr/>
          <p:nvPr/>
        </p:nvSpPr>
        <p:spPr>
          <a:xfrm>
            <a:off x="49654" y="101428"/>
            <a:ext cx="2594919" cy="89255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07EA4B-A71B-4141-9CA7-7390901E08C0}"/>
              </a:ext>
            </a:extLst>
          </p:cNvPr>
          <p:cNvSpPr/>
          <p:nvPr/>
        </p:nvSpPr>
        <p:spPr>
          <a:xfrm>
            <a:off x="2741781" y="52685"/>
            <a:ext cx="3080952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07EA4B-A71B-4141-9CA7-7390901E08C0}"/>
              </a:ext>
            </a:extLst>
          </p:cNvPr>
          <p:cNvSpPr/>
          <p:nvPr/>
        </p:nvSpPr>
        <p:spPr>
          <a:xfrm>
            <a:off x="5942181" y="52685"/>
            <a:ext cx="3080952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721" y="947637"/>
            <a:ext cx="24188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solidFill>
                  <a:prstClr val="white"/>
                </a:solidFill>
              </a:rPr>
              <a:t>Đa dạng sinh học được thể </a:t>
            </a:r>
            <a:r>
              <a:rPr lang="en-US" sz="2000" b="1" dirty="0" err="1">
                <a:solidFill>
                  <a:prstClr val="white"/>
                </a:solidFill>
              </a:rPr>
              <a:t>hiện</a:t>
            </a:r>
            <a:r>
              <a:rPr lang="en-US" sz="2000" b="1" dirty="0">
                <a:solidFill>
                  <a:prstClr val="white"/>
                </a:solidFill>
              </a:rPr>
              <a:t> ở </a:t>
            </a:r>
            <a:r>
              <a:rPr lang="en-US" sz="2000" b="1" dirty="0" err="1">
                <a:solidFill>
                  <a:prstClr val="white"/>
                </a:solidFill>
              </a:rPr>
              <a:t>đặc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điểm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nào</a:t>
            </a:r>
            <a:r>
              <a:rPr lang="en-US" sz="2000" b="1" dirty="0">
                <a:solidFill>
                  <a:prstClr val="white"/>
                </a:solidFill>
              </a:rPr>
              <a:t>?</a:t>
            </a:r>
          </a:p>
          <a:p>
            <a:pPr lvl="0" algn="just">
              <a:lnSpc>
                <a:spcPct val="150000"/>
              </a:lnSpc>
            </a:pPr>
            <a:endParaRPr lang="en-US" sz="1600" b="1" dirty="0">
              <a:solidFill>
                <a:prstClr val="white"/>
              </a:solidFill>
            </a:endParaRPr>
          </a:p>
          <a:p>
            <a:pPr lvl="0" algn="just">
              <a:lnSpc>
                <a:spcPct val="150000"/>
              </a:lnSpc>
            </a:pP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64073" y="2343150"/>
            <a:ext cx="28572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prstClr val="white"/>
                </a:solidFill>
              </a:rPr>
              <a:t>Đa dạng sinh học biểu thị bằng </a:t>
            </a:r>
            <a:r>
              <a:rPr lang="en-US" sz="2200" b="1" dirty="0">
                <a:solidFill>
                  <a:srgbClr val="FFC000"/>
                </a:solidFill>
              </a:rPr>
              <a:t>số </a:t>
            </a:r>
            <a:r>
              <a:rPr lang="en-US" sz="2200" b="1" dirty="0" err="1">
                <a:solidFill>
                  <a:srgbClr val="FFC000"/>
                </a:solidFill>
              </a:rPr>
              <a:t>lượng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loài</a:t>
            </a:r>
            <a:r>
              <a:rPr lang="en-US" sz="2200" b="1" dirty="0">
                <a:solidFill>
                  <a:srgbClr val="FFC000"/>
                </a:solidFill>
              </a:rPr>
              <a:t>, </a:t>
            </a:r>
            <a:r>
              <a:rPr lang="en-US" sz="2200" b="1" dirty="0" err="1">
                <a:solidFill>
                  <a:srgbClr val="FFC000"/>
                </a:solidFill>
              </a:rPr>
              <a:t>số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cá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thể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trong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loài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và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môi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trường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sống</a:t>
            </a:r>
            <a:r>
              <a:rPr lang="en-US" sz="2200" b="1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45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2" name="Picture 2" descr="Thăm thú những khu rừng mưa nhiệt đới tuyệt vời ở Úc - Đại lý v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81" y="553180"/>
            <a:ext cx="3151279" cy="178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ảo tồn hệ sinh thái biển-Sự sống cho cộng đồng dân cư ven biể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54" y="2383660"/>
            <a:ext cx="3200400" cy="19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ăng Bắc Cực tan chảy không ngừng, 1.200 con gấu có nguy cơ biế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54" y="416142"/>
            <a:ext cx="3102246" cy="19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ẻ đẹp mê hồn trên sa mạc - Phượt - ZINGNEWS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05" y="2410630"/>
            <a:ext cx="3069295" cy="19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07EA4B-A71B-4141-9CA7-7390901E08C0}"/>
              </a:ext>
            </a:extLst>
          </p:cNvPr>
          <p:cNvSpPr/>
          <p:nvPr/>
        </p:nvSpPr>
        <p:spPr>
          <a:xfrm>
            <a:off x="49654" y="101428"/>
            <a:ext cx="2594919" cy="89255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07EA4B-A71B-4141-9CA7-7390901E08C0}"/>
              </a:ext>
            </a:extLst>
          </p:cNvPr>
          <p:cNvSpPr/>
          <p:nvPr/>
        </p:nvSpPr>
        <p:spPr>
          <a:xfrm>
            <a:off x="2741781" y="52685"/>
            <a:ext cx="3080952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07EA4B-A71B-4141-9CA7-7390901E08C0}"/>
              </a:ext>
            </a:extLst>
          </p:cNvPr>
          <p:cNvSpPr/>
          <p:nvPr/>
        </p:nvSpPr>
        <p:spPr>
          <a:xfrm>
            <a:off x="5942181" y="52685"/>
            <a:ext cx="3080952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741" y="1200320"/>
            <a:ext cx="2571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5552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1_Dividen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1085</Words>
  <Application>Microsoft Office PowerPoint</Application>
  <PresentationFormat>On-screen Show (16:9)</PresentationFormat>
  <Paragraphs>120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.Vn3DH</vt:lpstr>
      <vt:lpstr>Arial</vt:lpstr>
      <vt:lpstr>Calibri</vt:lpstr>
      <vt:lpstr>Gill Sans MT</vt:lpstr>
      <vt:lpstr>Jokerman</vt:lpstr>
      <vt:lpstr>Modern Love</vt:lpstr>
      <vt:lpstr>The Hand</vt:lpstr>
      <vt:lpstr>Times New Roman</vt:lpstr>
      <vt:lpstr>Wingdings</vt:lpstr>
      <vt:lpstr>Wingdings 2</vt:lpstr>
      <vt:lpstr>Office Theme</vt:lpstr>
      <vt:lpstr>SketchyVTI</vt:lpstr>
      <vt:lpstr>1_Dividend</vt:lpstr>
      <vt:lpstr>Bài 24:  ĐA DẠNG SINH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thế giới hiện có 2 triệu loài sinh vật : 1,5 triệu loài động vật và 500 loài thực vật, trong đó: loài vẹt có hơn 393 loài trên thế giới …. Đa dạng về môi trường sống như sinh vật phân bố ở khắp mọi nơi trên TĐ</vt:lpstr>
      <vt:lpstr>Amazon  - một trong những nơi đa dạng sinh học nhất trên trái đất.  Hơn 3 triệu loài sống trong rừng nhiệt đới và hơn 2.500 loài cây (một phần ba tổng số cây nhiệt đới trên trái đất tồn tại Ở ĐÂY)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  ĐA DẠNG SINH HỌC</vt:lpstr>
      <vt:lpstr>Luyện tập</vt:lpstr>
      <vt:lpstr>HƯỚNG DẪN VỀ NHÀ: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User</cp:lastModifiedBy>
  <cp:revision>131</cp:revision>
  <dcterms:created xsi:type="dcterms:W3CDTF">2020-04-15T13:26:21Z</dcterms:created>
  <dcterms:modified xsi:type="dcterms:W3CDTF">2021-08-26T14:11:29Z</dcterms:modified>
</cp:coreProperties>
</file>