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5" r:id="rId2"/>
    <p:sldMasterId id="2147483723" r:id="rId3"/>
    <p:sldMasterId id="2147483726" r:id="rId4"/>
    <p:sldMasterId id="2147483738" r:id="rId5"/>
    <p:sldMasterId id="2147483750" r:id="rId6"/>
    <p:sldMasterId id="2147483766" r:id="rId7"/>
  </p:sldMasterIdLst>
  <p:notesMasterIdLst>
    <p:notesMasterId r:id="rId50"/>
  </p:notesMasterIdLst>
  <p:sldIdLst>
    <p:sldId id="286" r:id="rId8"/>
    <p:sldId id="11088642" r:id="rId9"/>
    <p:sldId id="329" r:id="rId10"/>
    <p:sldId id="261" r:id="rId11"/>
    <p:sldId id="11088644" r:id="rId12"/>
    <p:sldId id="259" r:id="rId13"/>
    <p:sldId id="315" r:id="rId14"/>
    <p:sldId id="314" r:id="rId15"/>
    <p:sldId id="316" r:id="rId16"/>
    <p:sldId id="317" r:id="rId17"/>
    <p:sldId id="318" r:id="rId18"/>
    <p:sldId id="319" r:id="rId19"/>
    <p:sldId id="320" r:id="rId20"/>
    <p:sldId id="333" r:id="rId21"/>
    <p:sldId id="321" r:id="rId22"/>
    <p:sldId id="263" r:id="rId23"/>
    <p:sldId id="322" r:id="rId24"/>
    <p:sldId id="323" r:id="rId25"/>
    <p:sldId id="324" r:id="rId26"/>
    <p:sldId id="325" r:id="rId27"/>
    <p:sldId id="264" r:id="rId28"/>
    <p:sldId id="326" r:id="rId29"/>
    <p:sldId id="258" r:id="rId30"/>
    <p:sldId id="260" r:id="rId31"/>
    <p:sldId id="266" r:id="rId32"/>
    <p:sldId id="330" r:id="rId33"/>
    <p:sldId id="268" r:id="rId34"/>
    <p:sldId id="262" r:id="rId35"/>
    <p:sldId id="309" r:id="rId36"/>
    <p:sldId id="272" r:id="rId37"/>
    <p:sldId id="11088596" r:id="rId38"/>
    <p:sldId id="332" r:id="rId39"/>
    <p:sldId id="280" r:id="rId40"/>
    <p:sldId id="265" r:id="rId41"/>
    <p:sldId id="327" r:id="rId42"/>
    <p:sldId id="267" r:id="rId43"/>
    <p:sldId id="328" r:id="rId44"/>
    <p:sldId id="269" r:id="rId45"/>
    <p:sldId id="277" r:id="rId46"/>
    <p:sldId id="278" r:id="rId47"/>
    <p:sldId id="279" r:id="rId48"/>
    <p:sldId id="11088643" r:id="rId49"/>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F7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920"/>
    <p:restoredTop sz="96341"/>
  </p:normalViewPr>
  <p:slideViewPr>
    <p:cSldViewPr snapToGrid="0" snapToObjects="1" showGuides="1">
      <p:cViewPr varScale="1">
        <p:scale>
          <a:sx n="82" d="100"/>
          <a:sy n="82" d="100"/>
        </p:scale>
        <p:origin x="110" y="139"/>
      </p:cViewPr>
      <p:guideLst>
        <p:guide orient="horz" pos="2160"/>
        <p:guide pos="3976"/>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FF8AF-D81A-0A48-BD3B-46814E98D64A}" type="datetimeFigureOut">
              <a:rPr lang="en-VN" smtClean="0"/>
              <a:t>02/08/2023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2F429B-4CFD-744E-8906-8C08094FE9F0}" type="slidenum">
              <a:rPr lang="en-VN" smtClean="0"/>
              <a:t>‹#›</a:t>
            </a:fld>
            <a:endParaRPr lang="en-VN"/>
          </a:p>
        </p:txBody>
      </p:sp>
    </p:spTree>
    <p:extLst>
      <p:ext uri="{BB962C8B-B14F-4D97-AF65-F5344CB8AC3E}">
        <p14:creationId xmlns:p14="http://schemas.microsoft.com/office/powerpoint/2010/main" val="4106234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6907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baeab76d84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baeab76d84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bb0069a045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bb0069a04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baeab76d84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baeab76d8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bb0069a045_0_2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bb0069a045_0_2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ba8bde453d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ba8bde453d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9099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0"/>
        <p:cNvGrpSpPr/>
        <p:nvPr/>
      </p:nvGrpSpPr>
      <p:grpSpPr>
        <a:xfrm>
          <a:off x="0" y="0"/>
          <a:ext cx="0" cy="0"/>
          <a:chOff x="0" y="0"/>
          <a:chExt cx="0" cy="0"/>
        </a:xfrm>
      </p:grpSpPr>
      <p:sp>
        <p:nvSpPr>
          <p:cNvPr id="1971" name="Google Shape;1971;gbb0069a045_0_2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2" name="Google Shape;1972;gbb0069a045_0_2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358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ba8bde453d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ba8bde453d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bb0069a04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bb0069a04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bb0069a04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bb0069a04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3630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bb0069a04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bb0069a04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5561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ba8bde453d_0_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ba8bde453d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ba8bde453d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ba8bde453d_0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ba8bde453d_0_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ba8bde453d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1372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7197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4184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97326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4934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1115643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0608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5860-A52C-CB44-B70E-C9FEB9C60E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D53D5833-85CB-FF44-8FF5-DDD937E467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2D19CB2A-0F6D-DA46-8937-A2A7F638E80C}"/>
              </a:ext>
            </a:extLst>
          </p:cNvPr>
          <p:cNvSpPr>
            <a:spLocks noGrp="1"/>
          </p:cNvSpPr>
          <p:nvPr>
            <p:ph type="dt" sz="half" idx="10"/>
          </p:nvPr>
        </p:nvSpPr>
        <p:spPr/>
        <p:txBody>
          <a:bodyPr/>
          <a:lstStyle/>
          <a:p>
            <a:fld id="{73624D5C-73D8-7C4F-A115-79007839E861}" type="datetimeFigureOut">
              <a:rPr lang="en-VN" smtClean="0"/>
              <a:t>02/08/2023</a:t>
            </a:fld>
            <a:endParaRPr lang="en-VN"/>
          </a:p>
        </p:txBody>
      </p:sp>
      <p:sp>
        <p:nvSpPr>
          <p:cNvPr id="5" name="Footer Placeholder 4">
            <a:extLst>
              <a:ext uri="{FF2B5EF4-FFF2-40B4-BE49-F238E27FC236}">
                <a16:creationId xmlns:a16="http://schemas.microsoft.com/office/drawing/2014/main" id="{5FAFD984-6A5A-A047-B73B-30FB368349B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1A2498D-FFB1-4743-8EFF-0B137A2A37A8}"/>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300913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C1F85-C5D9-D749-ABBB-45268C93FF56}"/>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45350914-10F8-2842-BFFA-C5D39391EF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0744744-AA7E-EA48-9CD9-2B318DE9447B}"/>
              </a:ext>
            </a:extLst>
          </p:cNvPr>
          <p:cNvSpPr>
            <a:spLocks noGrp="1"/>
          </p:cNvSpPr>
          <p:nvPr>
            <p:ph type="dt" sz="half" idx="10"/>
          </p:nvPr>
        </p:nvSpPr>
        <p:spPr/>
        <p:txBody>
          <a:bodyPr/>
          <a:lstStyle/>
          <a:p>
            <a:fld id="{73624D5C-73D8-7C4F-A115-79007839E861}" type="datetimeFigureOut">
              <a:rPr lang="en-VN" smtClean="0"/>
              <a:t>02/08/2023</a:t>
            </a:fld>
            <a:endParaRPr lang="en-VN"/>
          </a:p>
        </p:txBody>
      </p:sp>
      <p:sp>
        <p:nvSpPr>
          <p:cNvPr id="5" name="Footer Placeholder 4">
            <a:extLst>
              <a:ext uri="{FF2B5EF4-FFF2-40B4-BE49-F238E27FC236}">
                <a16:creationId xmlns:a16="http://schemas.microsoft.com/office/drawing/2014/main" id="{B3719CD4-584A-774C-A4D2-1660DE90289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BD107C8-8168-BE46-8C15-54E2FA17FD97}"/>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1120375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319A-A065-0D48-8126-598C5A5FC6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BF060957-6698-AD4E-A8CB-0BA06CE2CD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ADD10-86D0-2944-B93C-B25F83937274}"/>
              </a:ext>
            </a:extLst>
          </p:cNvPr>
          <p:cNvSpPr>
            <a:spLocks noGrp="1"/>
          </p:cNvSpPr>
          <p:nvPr>
            <p:ph type="dt" sz="half" idx="10"/>
          </p:nvPr>
        </p:nvSpPr>
        <p:spPr/>
        <p:txBody>
          <a:bodyPr/>
          <a:lstStyle/>
          <a:p>
            <a:fld id="{73624D5C-73D8-7C4F-A115-79007839E861}" type="datetimeFigureOut">
              <a:rPr lang="en-VN" smtClean="0"/>
              <a:t>02/08/2023</a:t>
            </a:fld>
            <a:endParaRPr lang="en-VN"/>
          </a:p>
        </p:txBody>
      </p:sp>
      <p:sp>
        <p:nvSpPr>
          <p:cNvPr id="5" name="Footer Placeholder 4">
            <a:extLst>
              <a:ext uri="{FF2B5EF4-FFF2-40B4-BE49-F238E27FC236}">
                <a16:creationId xmlns:a16="http://schemas.microsoft.com/office/drawing/2014/main" id="{2550375E-E4FE-3345-8E67-DA814F9A888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CBF1354-2DAB-CC44-A7E8-89A586AAC5C5}"/>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1643960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2D911-85B3-0245-91C7-09D9A03865A2}"/>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E5C3D1A-9E5F-8248-8346-4F93905622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63DA8054-6137-CA40-86BF-7933E01CE1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9BE1FBB9-029F-B341-99D3-B896A6F5DDD9}"/>
              </a:ext>
            </a:extLst>
          </p:cNvPr>
          <p:cNvSpPr>
            <a:spLocks noGrp="1"/>
          </p:cNvSpPr>
          <p:nvPr>
            <p:ph type="dt" sz="half" idx="10"/>
          </p:nvPr>
        </p:nvSpPr>
        <p:spPr/>
        <p:txBody>
          <a:bodyPr/>
          <a:lstStyle/>
          <a:p>
            <a:fld id="{73624D5C-73D8-7C4F-A115-79007839E861}" type="datetimeFigureOut">
              <a:rPr lang="en-VN" smtClean="0"/>
              <a:t>02/08/2023</a:t>
            </a:fld>
            <a:endParaRPr lang="en-VN"/>
          </a:p>
        </p:txBody>
      </p:sp>
      <p:sp>
        <p:nvSpPr>
          <p:cNvPr id="6" name="Footer Placeholder 5">
            <a:extLst>
              <a:ext uri="{FF2B5EF4-FFF2-40B4-BE49-F238E27FC236}">
                <a16:creationId xmlns:a16="http://schemas.microsoft.com/office/drawing/2014/main" id="{D4596063-FCE1-B849-9CDE-37F73A8B8EE5}"/>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E384081-310D-CF4B-9AEE-303E91E87D45}"/>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1267925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6F75E-0956-CB49-AF35-FB56CE7F0530}"/>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332DA71-C299-144A-A318-CCEAA7BDCC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F7216A-827C-9C40-B651-9ED01C9FB9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51EB39D1-2DCE-2D4B-95D2-E85A1B5EAD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4B85A1-966E-AA42-8E80-E041CD5EFB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2866FC2B-8705-6B41-9954-31E012D5E999}"/>
              </a:ext>
            </a:extLst>
          </p:cNvPr>
          <p:cNvSpPr>
            <a:spLocks noGrp="1"/>
          </p:cNvSpPr>
          <p:nvPr>
            <p:ph type="dt" sz="half" idx="10"/>
          </p:nvPr>
        </p:nvSpPr>
        <p:spPr/>
        <p:txBody>
          <a:bodyPr/>
          <a:lstStyle/>
          <a:p>
            <a:fld id="{73624D5C-73D8-7C4F-A115-79007839E861}" type="datetimeFigureOut">
              <a:rPr lang="en-VN" smtClean="0"/>
              <a:t>02/08/2023</a:t>
            </a:fld>
            <a:endParaRPr lang="en-VN"/>
          </a:p>
        </p:txBody>
      </p:sp>
      <p:sp>
        <p:nvSpPr>
          <p:cNvPr id="8" name="Footer Placeholder 7">
            <a:extLst>
              <a:ext uri="{FF2B5EF4-FFF2-40B4-BE49-F238E27FC236}">
                <a16:creationId xmlns:a16="http://schemas.microsoft.com/office/drawing/2014/main" id="{A09C5F06-75CC-764F-80D6-63F29C4E88BD}"/>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9A49ACD-B28C-0846-B23D-1B06717EBD28}"/>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1533250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04192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151D-EBDA-744B-9C85-235664247F9E}"/>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60FB88F6-3ECA-DA4D-8241-747D51A1071E}"/>
              </a:ext>
            </a:extLst>
          </p:cNvPr>
          <p:cNvSpPr>
            <a:spLocks noGrp="1"/>
          </p:cNvSpPr>
          <p:nvPr>
            <p:ph type="dt" sz="half" idx="10"/>
          </p:nvPr>
        </p:nvSpPr>
        <p:spPr/>
        <p:txBody>
          <a:bodyPr/>
          <a:lstStyle/>
          <a:p>
            <a:fld id="{73624D5C-73D8-7C4F-A115-79007839E861}" type="datetimeFigureOut">
              <a:rPr lang="en-VN" smtClean="0"/>
              <a:t>02/08/2023</a:t>
            </a:fld>
            <a:endParaRPr lang="en-VN"/>
          </a:p>
        </p:txBody>
      </p:sp>
      <p:sp>
        <p:nvSpPr>
          <p:cNvPr id="4" name="Footer Placeholder 3">
            <a:extLst>
              <a:ext uri="{FF2B5EF4-FFF2-40B4-BE49-F238E27FC236}">
                <a16:creationId xmlns:a16="http://schemas.microsoft.com/office/drawing/2014/main" id="{17CAAD4A-B04F-C44C-8D06-A6DF5EE3EA6B}"/>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4AD1B084-2950-EC4F-86B2-18A793F1470D}"/>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2978931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6727AF-6A88-3449-BC85-FB05932CCF06}"/>
              </a:ext>
            </a:extLst>
          </p:cNvPr>
          <p:cNvSpPr>
            <a:spLocks noGrp="1"/>
          </p:cNvSpPr>
          <p:nvPr>
            <p:ph type="dt" sz="half" idx="10"/>
          </p:nvPr>
        </p:nvSpPr>
        <p:spPr/>
        <p:txBody>
          <a:bodyPr/>
          <a:lstStyle/>
          <a:p>
            <a:fld id="{73624D5C-73D8-7C4F-A115-79007839E861}" type="datetimeFigureOut">
              <a:rPr lang="en-VN" smtClean="0"/>
              <a:t>02/08/2023</a:t>
            </a:fld>
            <a:endParaRPr lang="en-VN"/>
          </a:p>
        </p:txBody>
      </p:sp>
      <p:sp>
        <p:nvSpPr>
          <p:cNvPr id="3" name="Footer Placeholder 2">
            <a:extLst>
              <a:ext uri="{FF2B5EF4-FFF2-40B4-BE49-F238E27FC236}">
                <a16:creationId xmlns:a16="http://schemas.microsoft.com/office/drawing/2014/main" id="{52913B06-3FFE-B647-BF27-819881B2983C}"/>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986C6FB1-4F21-624E-A8C6-FBC3FCD63E36}"/>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79827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0D38B-9B3E-A04D-9B66-B5F6AC7C36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41A24BE1-36EB-B049-9E8C-325AB0FE2C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9C89E31-67F1-644D-A870-5394665B33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88F2DF-9B5D-334E-B5D6-85192ECAC019}"/>
              </a:ext>
            </a:extLst>
          </p:cNvPr>
          <p:cNvSpPr>
            <a:spLocks noGrp="1"/>
          </p:cNvSpPr>
          <p:nvPr>
            <p:ph type="dt" sz="half" idx="10"/>
          </p:nvPr>
        </p:nvSpPr>
        <p:spPr/>
        <p:txBody>
          <a:bodyPr/>
          <a:lstStyle/>
          <a:p>
            <a:fld id="{73624D5C-73D8-7C4F-A115-79007839E861}" type="datetimeFigureOut">
              <a:rPr lang="en-VN" smtClean="0"/>
              <a:t>02/08/2023</a:t>
            </a:fld>
            <a:endParaRPr lang="en-VN"/>
          </a:p>
        </p:txBody>
      </p:sp>
      <p:sp>
        <p:nvSpPr>
          <p:cNvPr id="6" name="Footer Placeholder 5">
            <a:extLst>
              <a:ext uri="{FF2B5EF4-FFF2-40B4-BE49-F238E27FC236}">
                <a16:creationId xmlns:a16="http://schemas.microsoft.com/office/drawing/2014/main" id="{BEFB2BB7-AAD3-814C-8BE9-5156EE2A197E}"/>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30D9067-C635-F044-B8A9-38638A6196DF}"/>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3068873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82ABD-92AD-874D-B786-C99A8E5396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C1E0B8D4-9D21-674F-ADB6-ACB17D6E2C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C1377399-CF98-1942-92CD-163E51B883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C65BA0-505B-BD44-B645-D0D581A37AE9}"/>
              </a:ext>
            </a:extLst>
          </p:cNvPr>
          <p:cNvSpPr>
            <a:spLocks noGrp="1"/>
          </p:cNvSpPr>
          <p:nvPr>
            <p:ph type="dt" sz="half" idx="10"/>
          </p:nvPr>
        </p:nvSpPr>
        <p:spPr/>
        <p:txBody>
          <a:bodyPr/>
          <a:lstStyle/>
          <a:p>
            <a:fld id="{73624D5C-73D8-7C4F-A115-79007839E861}" type="datetimeFigureOut">
              <a:rPr lang="en-VN" smtClean="0"/>
              <a:t>02/08/2023</a:t>
            </a:fld>
            <a:endParaRPr lang="en-VN"/>
          </a:p>
        </p:txBody>
      </p:sp>
      <p:sp>
        <p:nvSpPr>
          <p:cNvPr id="6" name="Footer Placeholder 5">
            <a:extLst>
              <a:ext uri="{FF2B5EF4-FFF2-40B4-BE49-F238E27FC236}">
                <a16:creationId xmlns:a16="http://schemas.microsoft.com/office/drawing/2014/main" id="{CDFD669E-57F9-A94E-B169-FFEF112DC7C3}"/>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9D9277D-1B1B-8A49-867D-226448E562BC}"/>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3924583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6BEC-4791-5F4F-8146-EEA003B6249C}"/>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5A5E9937-4378-E846-92A3-0C00EF2228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98137A7-19A9-0743-A018-112132C1613C}"/>
              </a:ext>
            </a:extLst>
          </p:cNvPr>
          <p:cNvSpPr>
            <a:spLocks noGrp="1"/>
          </p:cNvSpPr>
          <p:nvPr>
            <p:ph type="dt" sz="half" idx="10"/>
          </p:nvPr>
        </p:nvSpPr>
        <p:spPr/>
        <p:txBody>
          <a:bodyPr/>
          <a:lstStyle/>
          <a:p>
            <a:fld id="{73624D5C-73D8-7C4F-A115-79007839E861}" type="datetimeFigureOut">
              <a:rPr lang="en-VN" smtClean="0"/>
              <a:t>02/08/2023</a:t>
            </a:fld>
            <a:endParaRPr lang="en-VN"/>
          </a:p>
        </p:txBody>
      </p:sp>
      <p:sp>
        <p:nvSpPr>
          <p:cNvPr id="5" name="Footer Placeholder 4">
            <a:extLst>
              <a:ext uri="{FF2B5EF4-FFF2-40B4-BE49-F238E27FC236}">
                <a16:creationId xmlns:a16="http://schemas.microsoft.com/office/drawing/2014/main" id="{FCC9CB78-8797-EE47-9D23-4C1D8A60E61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53926A8-E36D-A04E-985D-18C771541069}"/>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3554295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ABF737-5E6B-F046-88AA-A353FE83033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57F017BD-9A9A-024D-B7CD-108ED59CDC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D7A3E26-6E7F-DF42-9333-F5A88EDBDB2E}"/>
              </a:ext>
            </a:extLst>
          </p:cNvPr>
          <p:cNvSpPr>
            <a:spLocks noGrp="1"/>
          </p:cNvSpPr>
          <p:nvPr>
            <p:ph type="dt" sz="half" idx="10"/>
          </p:nvPr>
        </p:nvSpPr>
        <p:spPr/>
        <p:txBody>
          <a:bodyPr/>
          <a:lstStyle/>
          <a:p>
            <a:fld id="{73624D5C-73D8-7C4F-A115-79007839E861}" type="datetimeFigureOut">
              <a:rPr lang="en-VN" smtClean="0"/>
              <a:t>02/08/2023</a:t>
            </a:fld>
            <a:endParaRPr lang="en-VN"/>
          </a:p>
        </p:txBody>
      </p:sp>
      <p:sp>
        <p:nvSpPr>
          <p:cNvPr id="5" name="Footer Placeholder 4">
            <a:extLst>
              <a:ext uri="{FF2B5EF4-FFF2-40B4-BE49-F238E27FC236}">
                <a16:creationId xmlns:a16="http://schemas.microsoft.com/office/drawing/2014/main" id="{9E84C004-8093-5846-8C9C-2C20535DF11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8DC999D-D49E-7F41-BFA4-B59B1020DE0E}"/>
              </a:ext>
            </a:extLst>
          </p:cNvPr>
          <p:cNvSpPr>
            <a:spLocks noGrp="1"/>
          </p:cNvSpPr>
          <p:nvPr>
            <p:ph type="sldNum" sz="quarter" idx="12"/>
          </p:nvPr>
        </p:nvSpPr>
        <p:spPr/>
        <p:txBody>
          <a:bodyPr/>
          <a:lstStyle/>
          <a:p>
            <a:fld id="{2DE4A50F-1A11-C848-9404-657C8F64A67A}" type="slidenum">
              <a:rPr lang="en-VN" smtClean="0"/>
              <a:t>‹#›</a:t>
            </a:fld>
            <a:endParaRPr lang="en-VN"/>
          </a:p>
        </p:txBody>
      </p:sp>
    </p:spTree>
    <p:extLst>
      <p:ext uri="{BB962C8B-B14F-4D97-AF65-F5344CB8AC3E}">
        <p14:creationId xmlns:p14="http://schemas.microsoft.com/office/powerpoint/2010/main" val="4036977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9066"/>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241E1-CB4A-4623-A25C-465F86E63872}"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3249201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5559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07583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181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2301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9625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859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9414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8230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5"/>
          <p:cNvSpPr>
            <a:spLocks noGrp="1"/>
          </p:cNvSpPr>
          <p:nvPr>
            <p:ph type="pic" idx="2"/>
          </p:nvPr>
        </p:nvSpPr>
        <p:spPr>
          <a:xfrm>
            <a:off x="5183188" y="987425"/>
            <a:ext cx="6172200" cy="4873625"/>
          </a:xfrm>
          <a:prstGeom prst="rect">
            <a:avLst/>
          </a:prstGeom>
          <a:noFill/>
          <a:ln>
            <a:noFill/>
          </a:ln>
        </p:spPr>
      </p:sp>
      <p:sp>
        <p:nvSpPr>
          <p:cNvPr id="68" name="Google Shape;68;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8756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807156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73138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37426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770654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52974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9056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948507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40141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84143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72854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122434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52317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2890492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4130227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352270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56730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27557857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37532687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1876806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t>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37974682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t>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5604486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t>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28622808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24200392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4743963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34955997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C3A424-5044-4EC9-9A96-DF41336EE658}" type="slidenum">
              <a:rPr lang="en-US" smtClean="0"/>
              <a:t>‹#›</a:t>
            </a:fld>
            <a:endParaRPr lang="en-US"/>
          </a:p>
        </p:txBody>
      </p:sp>
    </p:spTree>
    <p:extLst>
      <p:ext uri="{BB962C8B-B14F-4D97-AF65-F5344CB8AC3E}">
        <p14:creationId xmlns:p14="http://schemas.microsoft.com/office/powerpoint/2010/main" val="3953999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705227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3" name="矩形 2"/>
          <p:cNvSpPr/>
          <p:nvPr userDrawn="1"/>
        </p:nvSpPr>
        <p:spPr>
          <a:xfrm>
            <a:off x="0" y="6474372"/>
            <a:ext cx="12192000" cy="383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6" name="组合 5"/>
          <p:cNvGrpSpPr/>
          <p:nvPr userDrawn="1"/>
        </p:nvGrpSpPr>
        <p:grpSpPr>
          <a:xfrm>
            <a:off x="718945" y="343726"/>
            <a:ext cx="333464" cy="343213"/>
            <a:chOff x="1827622" y="1343919"/>
            <a:chExt cx="2304000" cy="2304000"/>
          </a:xfrm>
          <a:solidFill>
            <a:schemeClr val="accent1"/>
          </a:solidFill>
        </p:grpSpPr>
        <p:sp>
          <p:nvSpPr>
            <p:cNvPr id="7" name="椭圆 6"/>
            <p:cNvSpPr/>
            <p:nvPr/>
          </p:nvSpPr>
          <p:spPr>
            <a:xfrm>
              <a:off x="1827622" y="1343919"/>
              <a:ext cx="2304000" cy="2304000"/>
            </a:xfrm>
            <a:prstGeom prst="ellipse">
              <a:avLst/>
            </a:prstGeom>
            <a:grpFill/>
            <a:ln w="12700">
              <a:noFill/>
            </a:ln>
            <a:effectLst>
              <a:outerShdw blurRad="152400" dist="127000" dir="7800000" sx="85000" sy="85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558" b="1" i="0" u="none" strike="noStrike" kern="1200" cap="none" spc="0" normalizeH="0" baseline="0" noProof="0">
                <a:ln>
                  <a:noFill/>
                </a:ln>
                <a:solidFill>
                  <a:prstClr val="white"/>
                </a:solidFill>
                <a:effectLst/>
                <a:uLnTx/>
                <a:uFillTx/>
                <a:latin typeface="Calibri" panose="020F0502020204030204"/>
                <a:cs typeface="+mn-cs"/>
              </a:endParaRPr>
            </a:p>
          </p:txBody>
        </p:sp>
        <p:sp>
          <p:nvSpPr>
            <p:cNvPr id="8" name="椭圆 7"/>
            <p:cNvSpPr/>
            <p:nvPr/>
          </p:nvSpPr>
          <p:spPr>
            <a:xfrm>
              <a:off x="1877481" y="1393778"/>
              <a:ext cx="2204282" cy="2204282"/>
            </a:xfrm>
            <a:prstGeom prst="ellips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558" b="1" i="0" u="none" strike="noStrike" kern="1200" cap="none" spc="0" normalizeH="0" baseline="0" noProof="0">
                <a:ln>
                  <a:noFill/>
                </a:ln>
                <a:solidFill>
                  <a:prstClr val="white"/>
                </a:solidFill>
                <a:effectLst/>
                <a:uLnTx/>
                <a:uFillTx/>
                <a:latin typeface="Calibri" panose="020F0502020204030204"/>
                <a:cs typeface="+mn-cs"/>
              </a:endParaRPr>
            </a:p>
          </p:txBody>
        </p:sp>
      </p:grpSp>
      <p:cxnSp>
        <p:nvCxnSpPr>
          <p:cNvPr id="10" name="直接连接符 9"/>
          <p:cNvCxnSpPr/>
          <p:nvPr userDrawn="1"/>
        </p:nvCxnSpPr>
        <p:spPr>
          <a:xfrm>
            <a:off x="738254" y="795185"/>
            <a:ext cx="1069700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1504" y="256489"/>
            <a:ext cx="1127502" cy="1077391"/>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7551" y="5859516"/>
            <a:ext cx="1275407" cy="998484"/>
          </a:xfrm>
          <a:prstGeom prst="rect">
            <a:avLst/>
          </a:prstGeom>
        </p:spPr>
      </p:pic>
      <p:pic>
        <p:nvPicPr>
          <p:cNvPr id="13" name="图片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7631" y="4580043"/>
            <a:ext cx="3088280" cy="3088280"/>
          </a:xfrm>
          <a:prstGeom prst="rect">
            <a:avLst/>
          </a:prstGeom>
        </p:spPr>
      </p:pic>
    </p:spTree>
    <p:extLst>
      <p:ext uri="{BB962C8B-B14F-4D97-AF65-F5344CB8AC3E}">
        <p14:creationId xmlns:p14="http://schemas.microsoft.com/office/powerpoint/2010/main" val="2043811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10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6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par>
                          <p:cTn id="18" fill="hold">
                            <p:stCondLst>
                              <p:cond delay="1100"/>
                            </p:stCondLst>
                            <p:childTnLst>
                              <p:par>
                                <p:cTn id="19" presetID="2" presetClass="entr" presetSubtype="2"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B72912-2CD1-4D55-A707-280F3D5379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21968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2"/>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933F9EA3-6F37-40B9-A550-BE3718031C03}" type="slidenum">
              <a:rPr lang="en-US"/>
              <a:pPr>
                <a:defRPr/>
              </a:pPr>
              <a:t>‹#›</a:t>
            </a:fld>
            <a:endParaRPr lang="en-US"/>
          </a:p>
        </p:txBody>
      </p:sp>
    </p:spTree>
    <p:extLst>
      <p:ext uri="{BB962C8B-B14F-4D97-AF65-F5344CB8AC3E}">
        <p14:creationId xmlns:p14="http://schemas.microsoft.com/office/powerpoint/2010/main" val="1768373082"/>
      </p:ext>
    </p:extLst>
  </p:cSld>
  <p:clrMapOvr>
    <a:masterClrMapping/>
  </p:clrMapOvr>
  <p:transition spd="med">
    <p:diamon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8DDD021-A485-44CF-8313-D859B87B0C2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1CE5031-C7F4-430E-95D4-BE30FB0BA9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4506AE0-2FB9-4591-A69A-566D4F5EB6C0}"/>
              </a:ext>
            </a:extLst>
          </p:cNvPr>
          <p:cNvSpPr>
            <a:spLocks noGrp="1" noChangeArrowheads="1"/>
          </p:cNvSpPr>
          <p:nvPr>
            <p:ph type="sldNum" sz="quarter" idx="12"/>
          </p:nvPr>
        </p:nvSpPr>
        <p:spPr>
          <a:ln/>
        </p:spPr>
        <p:txBody>
          <a:bodyPr/>
          <a:lstStyle>
            <a:lvl1pPr>
              <a:defRPr/>
            </a:lvl1pPr>
          </a:lstStyle>
          <a:p>
            <a:fld id="{BA765F39-FECA-4178-95A6-C65854FA9230}" type="slidenum">
              <a:rPr lang="en-US" altLang="en-US"/>
              <a:pPr/>
              <a:t>‹#›</a:t>
            </a:fld>
            <a:endParaRPr lang="en-US" altLang="en-US"/>
          </a:p>
        </p:txBody>
      </p:sp>
    </p:spTree>
    <p:extLst>
      <p:ext uri="{BB962C8B-B14F-4D97-AF65-F5344CB8AC3E}">
        <p14:creationId xmlns:p14="http://schemas.microsoft.com/office/powerpoint/2010/main" val="212798054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11122057" y="3042677"/>
            <a:ext cx="759568" cy="507483"/>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4;p2"/>
          <p:cNvGrpSpPr/>
          <p:nvPr/>
        </p:nvGrpSpPr>
        <p:grpSpPr>
          <a:xfrm>
            <a:off x="11122057" y="2294792"/>
            <a:ext cx="759568" cy="507483"/>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17;p2"/>
          <p:cNvGrpSpPr/>
          <p:nvPr/>
        </p:nvGrpSpPr>
        <p:grpSpPr>
          <a:xfrm>
            <a:off x="11128364" y="1578123"/>
            <a:ext cx="757981" cy="517352"/>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a:off x="11122057" y="808847"/>
            <a:ext cx="759568" cy="517352"/>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1122057" y="3790577"/>
            <a:ext cx="759568" cy="507483"/>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122057" y="4538477"/>
            <a:ext cx="759568" cy="507483"/>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txBox="1">
            <a:spLocks noGrp="1"/>
          </p:cNvSpPr>
          <p:nvPr>
            <p:ph type="ctrTitle"/>
          </p:nvPr>
        </p:nvSpPr>
        <p:spPr>
          <a:xfrm>
            <a:off x="1290267" y="1794333"/>
            <a:ext cx="9611600" cy="255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9866">
                <a:latin typeface="Jua"/>
                <a:ea typeface="Jua"/>
                <a:cs typeface="Jua"/>
                <a:sym typeface="Jua"/>
              </a:defRPr>
            </a:lvl1pPr>
            <a:lvl2pPr lvl="1" algn="ctr">
              <a:lnSpc>
                <a:spcPct val="80000"/>
              </a:lnSpc>
              <a:spcBef>
                <a:spcPts val="0"/>
              </a:spcBef>
              <a:spcAft>
                <a:spcPts val="0"/>
              </a:spcAft>
              <a:buSzPts val="7200"/>
              <a:buFont typeface="Jua"/>
              <a:buNone/>
              <a:defRPr sz="9600">
                <a:latin typeface="Jua"/>
                <a:ea typeface="Jua"/>
                <a:cs typeface="Jua"/>
                <a:sym typeface="Jua"/>
              </a:defRPr>
            </a:lvl2pPr>
            <a:lvl3pPr lvl="2" algn="ctr">
              <a:lnSpc>
                <a:spcPct val="80000"/>
              </a:lnSpc>
              <a:spcBef>
                <a:spcPts val="0"/>
              </a:spcBef>
              <a:spcAft>
                <a:spcPts val="0"/>
              </a:spcAft>
              <a:buSzPts val="7200"/>
              <a:buFont typeface="Jua"/>
              <a:buNone/>
              <a:defRPr sz="9600">
                <a:latin typeface="Jua"/>
                <a:ea typeface="Jua"/>
                <a:cs typeface="Jua"/>
                <a:sym typeface="Jua"/>
              </a:defRPr>
            </a:lvl3pPr>
            <a:lvl4pPr lvl="3" algn="ctr">
              <a:lnSpc>
                <a:spcPct val="80000"/>
              </a:lnSpc>
              <a:spcBef>
                <a:spcPts val="0"/>
              </a:spcBef>
              <a:spcAft>
                <a:spcPts val="0"/>
              </a:spcAft>
              <a:buSzPts val="7200"/>
              <a:buFont typeface="Jua"/>
              <a:buNone/>
              <a:defRPr sz="9600">
                <a:latin typeface="Jua"/>
                <a:ea typeface="Jua"/>
                <a:cs typeface="Jua"/>
                <a:sym typeface="Jua"/>
              </a:defRPr>
            </a:lvl4pPr>
            <a:lvl5pPr lvl="4" algn="ctr">
              <a:lnSpc>
                <a:spcPct val="80000"/>
              </a:lnSpc>
              <a:spcBef>
                <a:spcPts val="0"/>
              </a:spcBef>
              <a:spcAft>
                <a:spcPts val="0"/>
              </a:spcAft>
              <a:buSzPts val="7200"/>
              <a:buFont typeface="Jua"/>
              <a:buNone/>
              <a:defRPr sz="9600">
                <a:latin typeface="Jua"/>
                <a:ea typeface="Jua"/>
                <a:cs typeface="Jua"/>
                <a:sym typeface="Jua"/>
              </a:defRPr>
            </a:lvl5pPr>
            <a:lvl6pPr lvl="5" algn="ctr">
              <a:lnSpc>
                <a:spcPct val="80000"/>
              </a:lnSpc>
              <a:spcBef>
                <a:spcPts val="0"/>
              </a:spcBef>
              <a:spcAft>
                <a:spcPts val="0"/>
              </a:spcAft>
              <a:buSzPts val="7200"/>
              <a:buFont typeface="Jua"/>
              <a:buNone/>
              <a:defRPr sz="9600">
                <a:latin typeface="Jua"/>
                <a:ea typeface="Jua"/>
                <a:cs typeface="Jua"/>
                <a:sym typeface="Jua"/>
              </a:defRPr>
            </a:lvl6pPr>
            <a:lvl7pPr lvl="6" algn="ctr">
              <a:lnSpc>
                <a:spcPct val="80000"/>
              </a:lnSpc>
              <a:spcBef>
                <a:spcPts val="0"/>
              </a:spcBef>
              <a:spcAft>
                <a:spcPts val="0"/>
              </a:spcAft>
              <a:buSzPts val="7200"/>
              <a:buFont typeface="Jua"/>
              <a:buNone/>
              <a:defRPr sz="9600">
                <a:latin typeface="Jua"/>
                <a:ea typeface="Jua"/>
                <a:cs typeface="Jua"/>
                <a:sym typeface="Jua"/>
              </a:defRPr>
            </a:lvl7pPr>
            <a:lvl8pPr lvl="7" algn="ctr">
              <a:lnSpc>
                <a:spcPct val="80000"/>
              </a:lnSpc>
              <a:spcBef>
                <a:spcPts val="0"/>
              </a:spcBef>
              <a:spcAft>
                <a:spcPts val="0"/>
              </a:spcAft>
              <a:buSzPts val="7200"/>
              <a:buFont typeface="Jua"/>
              <a:buNone/>
              <a:defRPr sz="9600">
                <a:latin typeface="Jua"/>
                <a:ea typeface="Jua"/>
                <a:cs typeface="Jua"/>
                <a:sym typeface="Jua"/>
              </a:defRPr>
            </a:lvl8pPr>
            <a:lvl9pPr lvl="8" algn="ctr">
              <a:lnSpc>
                <a:spcPct val="80000"/>
              </a:lnSpc>
              <a:spcBef>
                <a:spcPts val="0"/>
              </a:spcBef>
              <a:spcAft>
                <a:spcPts val="0"/>
              </a:spcAft>
              <a:buSzPts val="7200"/>
              <a:buFont typeface="Jua"/>
              <a:buNone/>
              <a:defRPr sz="9600">
                <a:latin typeface="Jua"/>
                <a:ea typeface="Jua"/>
                <a:cs typeface="Jua"/>
                <a:sym typeface="Jua"/>
              </a:defRPr>
            </a:lvl9pPr>
          </a:lstStyle>
          <a:p>
            <a:endParaRPr/>
          </a:p>
        </p:txBody>
      </p:sp>
      <p:sp>
        <p:nvSpPr>
          <p:cNvPr id="84" name="Google Shape;84;p2"/>
          <p:cNvSpPr txBox="1">
            <a:spLocks noGrp="1"/>
          </p:cNvSpPr>
          <p:nvPr>
            <p:ph type="subTitle" idx="1"/>
          </p:nvPr>
        </p:nvSpPr>
        <p:spPr>
          <a:xfrm>
            <a:off x="1518300" y="4152233"/>
            <a:ext cx="9155600" cy="79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933">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9974034" y="1931201"/>
            <a:ext cx="592367" cy="531367"/>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2"/>
          <p:cNvGrpSpPr/>
          <p:nvPr/>
        </p:nvGrpSpPr>
        <p:grpSpPr>
          <a:xfrm>
            <a:off x="1357401" y="2009301"/>
            <a:ext cx="388500" cy="375167"/>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2"/>
          <p:cNvGrpSpPr/>
          <p:nvPr/>
        </p:nvGrpSpPr>
        <p:grpSpPr>
          <a:xfrm>
            <a:off x="2761968" y="821285"/>
            <a:ext cx="222233" cy="224767"/>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2"/>
          <p:cNvSpPr/>
          <p:nvPr/>
        </p:nvSpPr>
        <p:spPr>
          <a:xfrm>
            <a:off x="10095834" y="1321351"/>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rot="9553842">
            <a:off x="2832868" y="5588477"/>
            <a:ext cx="80432"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 name="Google Shape;108;p2"/>
          <p:cNvGrpSpPr/>
          <p:nvPr/>
        </p:nvGrpSpPr>
        <p:grpSpPr>
          <a:xfrm>
            <a:off x="8473401" y="946201"/>
            <a:ext cx="388500" cy="375167"/>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 name="Google Shape;119;p2"/>
          <p:cNvGrpSpPr/>
          <p:nvPr/>
        </p:nvGrpSpPr>
        <p:grpSpPr>
          <a:xfrm>
            <a:off x="1473401" y="5532201"/>
            <a:ext cx="592367" cy="531367"/>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2"/>
          <p:cNvGrpSpPr/>
          <p:nvPr/>
        </p:nvGrpSpPr>
        <p:grpSpPr>
          <a:xfrm>
            <a:off x="9301067" y="5825267"/>
            <a:ext cx="388500" cy="375167"/>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710998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49728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64677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3"/>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337717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16760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59" y="292693"/>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8347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35610873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59" y="292693"/>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110324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3"/>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8" name="Google Shape;708;p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1" name="Google Shape;711;p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2" name="Google Shape;712;p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3" name="Google Shape;713;p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5" name="Google Shape;715;p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6" name="Google Shape;716;p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8" name="Google Shape;718;p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68134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527859" y="292693"/>
            <a:ext cx="11358487"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0" name="Google Shape;750;p10"/>
          <p:cNvSpPr txBox="1">
            <a:spLocks noGrp="1"/>
          </p:cNvSpPr>
          <p:nvPr>
            <p:ph type="title"/>
          </p:nvPr>
        </p:nvSpPr>
        <p:spPr>
          <a:xfrm>
            <a:off x="4584733" y="2679400"/>
            <a:ext cx="66392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5333"/>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2" name="Google Shape;752;p10"/>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3" name="Google Shape;753;p10"/>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10"/>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1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 name="Google Shape;756;p10"/>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10"/>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10"/>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1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0" name="Google Shape;760;p1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10"/>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1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10"/>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1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1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10"/>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10"/>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10"/>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1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1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10"/>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2" name="Google Shape;772;p10"/>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10"/>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1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1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10"/>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10"/>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10"/>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1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10"/>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1" name="Google Shape;781;p10"/>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1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10"/>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4" name="Google Shape;784;p1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5" name="Google Shape;785;p1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6" name="Google Shape;786;p10"/>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10"/>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8" name="Google Shape;788;p10"/>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9" name="Google Shape;789;p1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0" name="Google Shape;790;p10"/>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10"/>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2" name="Google Shape;792;p1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10"/>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4" name="Google Shape;794;p1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5" name="Google Shape;795;p1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10"/>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10"/>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10"/>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9" name="Google Shape;799;p1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1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63168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59" y="292693"/>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11"/>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11"/>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1"/>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11"/>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11"/>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11"/>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4" name="Google Shape;834;p11"/>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6" name="Google Shape;836;p11"/>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1"/>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1"/>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1"/>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1"/>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1"/>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1"/>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1"/>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1"/>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1"/>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1"/>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1"/>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1"/>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1"/>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1"/>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1"/>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1"/>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1"/>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1"/>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1"/>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1"/>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1"/>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1"/>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1"/>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1"/>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1"/>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1"/>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1"/>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1"/>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1"/>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1"/>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1"/>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255007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7145668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2" name="Google Shape;882;p13"/>
          <p:cNvGrpSpPr/>
          <p:nvPr/>
        </p:nvGrpSpPr>
        <p:grpSpPr>
          <a:xfrm>
            <a:off x="11122057" y="3042677"/>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5" name="Google Shape;885;p13"/>
          <p:cNvGrpSpPr/>
          <p:nvPr/>
        </p:nvGrpSpPr>
        <p:grpSpPr>
          <a:xfrm>
            <a:off x="11122057" y="2294792"/>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8" name="Google Shape;888;p13"/>
          <p:cNvGrpSpPr/>
          <p:nvPr/>
        </p:nvGrpSpPr>
        <p:grpSpPr>
          <a:xfrm>
            <a:off x="11128364"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13"/>
          <p:cNvGrpSpPr/>
          <p:nvPr/>
        </p:nvGrpSpPr>
        <p:grpSpPr>
          <a:xfrm>
            <a:off x="11122057" y="3790577"/>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7" name="Google Shape;897;p13"/>
          <p:cNvGrpSpPr/>
          <p:nvPr/>
        </p:nvGrpSpPr>
        <p:grpSpPr>
          <a:xfrm>
            <a:off x="11122057" y="4538477"/>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0" name="Google Shape;900;p13"/>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1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1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7" name="Google Shape;907;p1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8" name="Google Shape;908;p1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9" name="Google Shape;909;p1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1" name="Google Shape;911;p1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2" name="Google Shape;912;p1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1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1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1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1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1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1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1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1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1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1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1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1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1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1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1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1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13"/>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7" y="1108234"/>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5" name="Google Shape;975;p13"/>
          <p:cNvGrpSpPr/>
          <p:nvPr/>
        </p:nvGrpSpPr>
        <p:grpSpPr>
          <a:xfrm>
            <a:off x="10419001" y="5951667"/>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13"/>
          <p:cNvGrpSpPr/>
          <p:nvPr/>
        </p:nvGrpSpPr>
        <p:grpSpPr>
          <a:xfrm>
            <a:off x="10071401" y="934467"/>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9" name="Google Shape;989;p13"/>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13"/>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94815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85777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527859" y="292693"/>
            <a:ext cx="11358487" cy="6384375"/>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9" name="Google Shape;1209;p1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1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1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1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1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1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1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1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1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1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1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1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1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1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1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1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1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1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1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1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1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1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1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1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1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1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1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1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1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1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1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1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1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1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1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1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1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6" name="Google Shape;1246;p1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7" name="Google Shape;1247;p1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1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1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0" name="Google Shape;1250;p1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1" name="Google Shape;1251;p1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2" name="Google Shape;1252;p1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3" name="Google Shape;1253;p1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4" name="Google Shape;1254;p1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5" name="Google Shape;1255;p1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6" name="Google Shape;1256;p1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7" name="Google Shape;1257;p1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8" name="Google Shape;1258;p1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9" name="Google Shape;1259;p16"/>
          <p:cNvGrpSpPr/>
          <p:nvPr/>
        </p:nvGrpSpPr>
        <p:grpSpPr>
          <a:xfrm>
            <a:off x="968285" y="6000567"/>
            <a:ext cx="388500" cy="375167"/>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0" name="Google Shape;1270;p1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71" name="Google Shape;1271;p16"/>
          <p:cNvGrpSpPr/>
          <p:nvPr/>
        </p:nvGrpSpPr>
        <p:grpSpPr>
          <a:xfrm>
            <a:off x="2019934" y="606334"/>
            <a:ext cx="222233" cy="224767"/>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4" name="Google Shape;1274;p1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05158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527859" y="292693"/>
            <a:ext cx="11358487" cy="6384375"/>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5" name="Google Shape;1395;p1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6" name="Google Shape;1396;p1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1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1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1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0" name="Google Shape;1400;p1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1" name="Google Shape;1401;p1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2" name="Google Shape;1402;p1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3" name="Google Shape;1403;p1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4" name="Google Shape;1404;p1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5" name="Google Shape;1405;p1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6" name="Google Shape;1406;p1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7" name="Google Shape;1407;p1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8" name="Google Shape;1408;p1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9" name="Google Shape;1409;p1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0" name="Google Shape;1410;p1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1" name="Google Shape;1411;p1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2" name="Google Shape;1412;p1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3" name="Google Shape;1413;p1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4" name="Google Shape;1414;p1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5" name="Google Shape;1415;p1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6" name="Google Shape;1416;p1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7" name="Google Shape;1417;p1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8" name="Google Shape;1418;p1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9" name="Google Shape;1419;p1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0" name="Google Shape;1420;p1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1" name="Google Shape;1421;p1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2" name="Google Shape;1422;p1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3" name="Google Shape;1423;p1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4" name="Google Shape;1424;p1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5" name="Google Shape;1425;p1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6" name="Google Shape;1426;p1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7" name="Google Shape;1427;p1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8" name="Google Shape;1428;p1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9" name="Google Shape;1429;p1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0" name="Google Shape;1430;p1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1" name="Google Shape;1431;p1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2" name="Google Shape;1432;p1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3" name="Google Shape;1433;p1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4" name="Google Shape;1434;p1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5" name="Google Shape;1435;p1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6" name="Google Shape;1436;p1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7" name="Google Shape;1437;p1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8" name="Google Shape;1438;p1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9" name="Google Shape;1439;p1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0" name="Google Shape;1440;p1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1" name="Google Shape;1441;p1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2" name="Google Shape;1442;p1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3" name="Google Shape;1443;p1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4" name="Google Shape;1444;p1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8"/>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8"/>
          <p:cNvGrpSpPr/>
          <p:nvPr/>
        </p:nvGrpSpPr>
        <p:grpSpPr>
          <a:xfrm>
            <a:off x="1417667" y="1108234"/>
            <a:ext cx="592367" cy="531367"/>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9" name="Google Shape;1449;p18"/>
          <p:cNvGrpSpPr/>
          <p:nvPr/>
        </p:nvGrpSpPr>
        <p:grpSpPr>
          <a:xfrm>
            <a:off x="10419001" y="5951667"/>
            <a:ext cx="388500" cy="375167"/>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0" name="Google Shape;1460;p18"/>
          <p:cNvGrpSpPr/>
          <p:nvPr/>
        </p:nvGrpSpPr>
        <p:grpSpPr>
          <a:xfrm>
            <a:off x="10071401" y="934467"/>
            <a:ext cx="222233" cy="224767"/>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3" name="Google Shape;1463;p18"/>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4" name="Google Shape;1464;p18"/>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6585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3854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5208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4.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6.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theme" Target="../theme/theme7.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414234468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8" r:id="rId6"/>
    <p:sldLayoutId id="2147483671" r:id="rId7"/>
    <p:sldLayoutId id="2147483672" r:id="rId8"/>
    <p:sldLayoutId id="2147483683" r:id="rId9"/>
    <p:sldLayoutId id="2147483685" r:id="rId10"/>
    <p:sldLayoutId id="2147483686" r:id="rId11"/>
    <p:sldLayoutId id="2147483687" r:id="rId12"/>
    <p:sldLayoutId id="2147483691" r:id="rId13"/>
    <p:sldLayoutId id="214748369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9B0BB-BFBF-CA44-B4F1-DF031DD41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C7B2E741-6DD8-3247-9B13-8A2F14F663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2AACEB5-D722-5D43-AA9F-00C32FCBC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624D5C-73D8-7C4F-A115-79007839E861}" type="datetimeFigureOut">
              <a:rPr lang="en-VN" smtClean="0"/>
              <a:t>02/08/2023</a:t>
            </a:fld>
            <a:endParaRPr lang="en-VN"/>
          </a:p>
        </p:txBody>
      </p:sp>
      <p:sp>
        <p:nvSpPr>
          <p:cNvPr id="5" name="Footer Placeholder 4">
            <a:extLst>
              <a:ext uri="{FF2B5EF4-FFF2-40B4-BE49-F238E27FC236}">
                <a16:creationId xmlns:a16="http://schemas.microsoft.com/office/drawing/2014/main" id="{9BB91B88-D712-E44D-85FD-4C237C762B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9930B096-82A1-5249-9AD1-A4723BF61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4A50F-1A11-C848-9404-657C8F64A67A}" type="slidenum">
              <a:rPr lang="en-VN" smtClean="0"/>
              <a:t>‹#›</a:t>
            </a:fld>
            <a:endParaRPr lang="en-VN"/>
          </a:p>
        </p:txBody>
      </p:sp>
    </p:spTree>
    <p:extLst>
      <p:ext uri="{BB962C8B-B14F-4D97-AF65-F5344CB8AC3E}">
        <p14:creationId xmlns:p14="http://schemas.microsoft.com/office/powerpoint/2010/main" val="169269539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280950744"/>
      </p:ext>
    </p:extLst>
  </p:cSld>
  <p:clrMap bg1="lt1" tx1="dk1" bg2="lt2" tx2="dk2" accent1="accent1" accent2="accent2" accent3="accent3" accent4="accent4" accent5="accent5" accent6="accent6" hlink="hlink" folHlink="folHlink"/>
  <p:sldLayoutIdLst>
    <p:sldLayoutId id="2147483724" r:id="rId1"/>
    <p:sldLayoutId id="2147483725" r:id="rId2"/>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28400105"/>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4" r:id="rId7"/>
    <p:sldLayoutId id="2147483735" r:id="rId8"/>
    <p:sldLayoutId id="2147483736" r:id="rId9"/>
    <p:sldLayoutId id="214748373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249031965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t>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t>‹#›</a:t>
            </a:fld>
            <a:endParaRPr lang="en-US"/>
          </a:p>
        </p:txBody>
      </p:sp>
    </p:spTree>
    <p:extLst>
      <p:ext uri="{BB962C8B-B14F-4D97-AF65-F5344CB8AC3E}">
        <p14:creationId xmlns:p14="http://schemas.microsoft.com/office/powerpoint/2010/main" val="303932946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293675467"/>
      </p:ext>
    </p:extLst>
  </p:cSld>
  <p:clrMap bg1="lt1" tx1="dk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3.svg"/><Relationship Id="rId12" Type="http://schemas.openxmlformats.org/officeDocument/2006/relationships/image" Target="../media/image43.jpeg"/><Relationship Id="rId2" Type="http://schemas.openxmlformats.org/officeDocument/2006/relationships/image" Target="../media/image37.png"/><Relationship Id="rId1" Type="http://schemas.openxmlformats.org/officeDocument/2006/relationships/slideLayout" Target="../slideLayouts/slideLayout21.xml"/><Relationship Id="rId6" Type="http://schemas.openxmlformats.org/officeDocument/2006/relationships/image" Target="../media/image40.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g"/><Relationship Id="rId1" Type="http://schemas.openxmlformats.org/officeDocument/2006/relationships/slideLayout" Target="../slideLayouts/slideLayout2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38.png"/><Relationship Id="rId7" Type="http://schemas.openxmlformats.org/officeDocument/2006/relationships/image" Target="../media/image43.svg"/><Relationship Id="rId2" Type="http://schemas.openxmlformats.org/officeDocument/2006/relationships/image" Target="../media/image37.png"/><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41.sv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45.gif"/><Relationship Id="rId7" Type="http://schemas.openxmlformats.org/officeDocument/2006/relationships/image" Target="../media/image58.svg"/><Relationship Id="rId12" Type="http://schemas.openxmlformats.org/officeDocument/2006/relationships/image" Target="../media/image56.jpeg"/><Relationship Id="rId2" Type="http://schemas.openxmlformats.org/officeDocument/2006/relationships/image" Target="../media/image51.jpg"/><Relationship Id="rId1" Type="http://schemas.openxmlformats.org/officeDocument/2006/relationships/slideLayout" Target="../slideLayouts/slideLayout21.xml"/><Relationship Id="rId6" Type="http://schemas.openxmlformats.org/officeDocument/2006/relationships/image" Target="../media/image52.png"/><Relationship Id="rId11" Type="http://schemas.openxmlformats.org/officeDocument/2006/relationships/image" Target="../media/image55.jpeg"/><Relationship Id="rId5" Type="http://schemas.openxmlformats.org/officeDocument/2006/relationships/image" Target="../media/image32.gif"/><Relationship Id="rId10" Type="http://schemas.openxmlformats.org/officeDocument/2006/relationships/image" Target="../media/image54.jpeg"/><Relationship Id="rId4" Type="http://schemas.openxmlformats.org/officeDocument/2006/relationships/image" Target="../media/image46.gif"/><Relationship Id="rId9" Type="http://schemas.openxmlformats.org/officeDocument/2006/relationships/image" Target="../media/image60.svg"/><Relationship Id="rId14" Type="http://schemas.openxmlformats.org/officeDocument/2006/relationships/image" Target="../media/image65.sv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8.jpeg"/><Relationship Id="rId1" Type="http://schemas.openxmlformats.org/officeDocument/2006/relationships/slideLayout" Target="../slideLayouts/slideLayout21.xml"/><Relationship Id="rId5" Type="http://schemas.openxmlformats.org/officeDocument/2006/relationships/image" Target="../media/image60.pn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1.png"/><Relationship Id="rId3" Type="http://schemas.openxmlformats.org/officeDocument/2006/relationships/slideLayout" Target="../slideLayouts/slideLayout39.xml"/><Relationship Id="rId21" Type="http://schemas.openxmlformats.org/officeDocument/2006/relationships/slide" Target="slide42.xml"/><Relationship Id="rId7" Type="http://schemas.openxmlformats.org/officeDocument/2006/relationships/image" Target="../media/image12.png"/><Relationship Id="rId12" Type="http://schemas.openxmlformats.org/officeDocument/2006/relationships/image" Target="../media/image17.gif"/><Relationship Id="rId17" Type="http://schemas.openxmlformats.org/officeDocument/2006/relationships/image" Target="../media/image20.png"/><Relationship Id="rId2" Type="http://schemas.microsoft.com/office/2007/relationships/media" Target="../media/media1.WAV"/><Relationship Id="rId16" Type="http://schemas.openxmlformats.org/officeDocument/2006/relationships/slide" Target="slide39.xml"/><Relationship Id="rId20" Type="http://schemas.openxmlformats.org/officeDocument/2006/relationships/image" Target="../media/image23.png"/><Relationship Id="rId1" Type="http://schemas.openxmlformats.org/officeDocument/2006/relationships/audio" Target="NULL" TargetMode="External"/><Relationship Id="rId6" Type="http://schemas.openxmlformats.org/officeDocument/2006/relationships/image" Target="../media/image11.png"/><Relationship Id="rId11" Type="http://schemas.openxmlformats.org/officeDocument/2006/relationships/image" Target="../media/image16.gif"/><Relationship Id="rId24" Type="http://schemas.openxmlformats.org/officeDocument/2006/relationships/slide" Target="slide41.xml"/><Relationship Id="rId5" Type="http://schemas.openxmlformats.org/officeDocument/2006/relationships/image" Target="../media/image10.jpeg"/><Relationship Id="rId15" Type="http://schemas.openxmlformats.org/officeDocument/2006/relationships/image" Target="../media/image19.png"/><Relationship Id="rId23" Type="http://schemas.openxmlformats.org/officeDocument/2006/relationships/image" Target="../media/image25.png"/><Relationship Id="rId10" Type="http://schemas.openxmlformats.org/officeDocument/2006/relationships/image" Target="../media/image15.gif"/><Relationship Id="rId19" Type="http://schemas.openxmlformats.org/officeDocument/2006/relationships/image" Target="../media/image22.gif"/><Relationship Id="rId4" Type="http://schemas.openxmlformats.org/officeDocument/2006/relationships/audio" Target="../media/audio1.wav"/><Relationship Id="rId9" Type="http://schemas.openxmlformats.org/officeDocument/2006/relationships/image" Target="../media/image14.png"/><Relationship Id="rId14" Type="http://schemas.openxmlformats.org/officeDocument/2006/relationships/slide" Target="slide40.xml"/><Relationship Id="rId22"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64.jpeg"/><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2.gif"/></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76.jpeg"/><Relationship Id="rId3" Type="http://schemas.openxmlformats.org/officeDocument/2006/relationships/slideLayout" Target="../slideLayouts/slideLayout50.xml"/><Relationship Id="rId7" Type="http://schemas.openxmlformats.org/officeDocument/2006/relationships/image" Target="../media/image72.png"/><Relationship Id="rId12" Type="http://schemas.openxmlformats.org/officeDocument/2006/relationships/image" Target="../media/image75.png"/><Relationship Id="rId17" Type="http://schemas.openxmlformats.org/officeDocument/2006/relationships/image" Target="../media/image78.png"/><Relationship Id="rId2" Type="http://schemas.openxmlformats.org/officeDocument/2006/relationships/audio" Target="../media/media4.mp3"/><Relationship Id="rId16" Type="http://schemas.openxmlformats.org/officeDocument/2006/relationships/slide" Target="slide35.xml"/><Relationship Id="rId1" Type="http://schemas.microsoft.com/office/2007/relationships/media" Target="../media/media4.mp3"/><Relationship Id="rId6" Type="http://schemas.openxmlformats.org/officeDocument/2006/relationships/slide" Target="slide34.xml"/><Relationship Id="rId11" Type="http://schemas.openxmlformats.org/officeDocument/2006/relationships/image" Target="../media/image74.png"/><Relationship Id="rId5" Type="http://schemas.openxmlformats.org/officeDocument/2006/relationships/image" Target="../media/image71.gif"/><Relationship Id="rId15" Type="http://schemas.openxmlformats.org/officeDocument/2006/relationships/image" Target="../media/image77.png"/><Relationship Id="rId10" Type="http://schemas.openxmlformats.org/officeDocument/2006/relationships/slide" Target="slide38.xml"/><Relationship Id="rId4" Type="http://schemas.openxmlformats.org/officeDocument/2006/relationships/image" Target="../media/image70.png"/><Relationship Id="rId9" Type="http://schemas.openxmlformats.org/officeDocument/2006/relationships/image" Target="../media/image73.png"/><Relationship Id="rId14" Type="http://schemas.openxmlformats.org/officeDocument/2006/relationships/slide" Target="slide37.xml"/></Relationships>
</file>

<file path=ppt/slides/_rels/slide31.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24.xml"/><Relationship Id="rId7" Type="http://schemas.openxmlformats.org/officeDocument/2006/relationships/slide" Target="slide40.xml"/><Relationship Id="rId2" Type="http://schemas.openxmlformats.org/officeDocument/2006/relationships/notesSlide" Target="../notesSlides/notesSlide15.xml"/><Relationship Id="rId1" Type="http://schemas.openxmlformats.org/officeDocument/2006/relationships/slideLayout" Target="../slideLayouts/slideLayout65.xml"/><Relationship Id="rId6" Type="http://schemas.openxmlformats.org/officeDocument/2006/relationships/slide" Target="slide34.xml"/><Relationship Id="rId5" Type="http://schemas.openxmlformats.org/officeDocument/2006/relationships/slide" Target="slide13.xml"/><Relationship Id="rId10" Type="http://schemas.openxmlformats.org/officeDocument/2006/relationships/slide" Target="slide4.xml"/><Relationship Id="rId4" Type="http://schemas.openxmlformats.org/officeDocument/2006/relationships/slide" Target="slide16.xml"/><Relationship Id="rId9" Type="http://schemas.openxmlformats.org/officeDocument/2006/relationships/slide" Target="slid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3.wav"/><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audio" Target="../media/audio2.wav"/><Relationship Id="rId1" Type="http://schemas.openxmlformats.org/officeDocument/2006/relationships/slideLayout" Target="../slideLayouts/slideLayout50.xml"/><Relationship Id="rId6" Type="http://schemas.openxmlformats.org/officeDocument/2006/relationships/image" Target="../media/image81.png"/><Relationship Id="rId11" Type="http://schemas.openxmlformats.org/officeDocument/2006/relationships/slide" Target="slide30.xml"/><Relationship Id="rId5" Type="http://schemas.openxmlformats.org/officeDocument/2006/relationships/image" Target="../media/image80.png"/><Relationship Id="rId10" Type="http://schemas.openxmlformats.org/officeDocument/2006/relationships/image" Target="../media/image85.gif"/><Relationship Id="rId4" Type="http://schemas.openxmlformats.org/officeDocument/2006/relationships/image" Target="../media/image79.jpg"/><Relationship Id="rId9" Type="http://schemas.openxmlformats.org/officeDocument/2006/relationships/image" Target="../media/image84.png"/></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3.wav"/><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audio" Target="../media/audio2.wav"/><Relationship Id="rId1" Type="http://schemas.openxmlformats.org/officeDocument/2006/relationships/slideLayout" Target="../slideLayouts/slideLayout50.xml"/><Relationship Id="rId6" Type="http://schemas.openxmlformats.org/officeDocument/2006/relationships/image" Target="../media/image88.png"/><Relationship Id="rId11" Type="http://schemas.openxmlformats.org/officeDocument/2006/relationships/slide" Target="slide30.xml"/><Relationship Id="rId5" Type="http://schemas.openxmlformats.org/officeDocument/2006/relationships/image" Target="../media/image87.png"/><Relationship Id="rId10" Type="http://schemas.openxmlformats.org/officeDocument/2006/relationships/image" Target="../media/image85.gif"/><Relationship Id="rId4" Type="http://schemas.openxmlformats.org/officeDocument/2006/relationships/image" Target="../media/image79.jpg"/><Relationship Id="rId9"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3.wav"/><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audio" Target="../media/audio2.wav"/><Relationship Id="rId1" Type="http://schemas.openxmlformats.org/officeDocument/2006/relationships/slideLayout" Target="../slideLayouts/slideLayout50.xml"/><Relationship Id="rId6" Type="http://schemas.openxmlformats.org/officeDocument/2006/relationships/image" Target="../media/image90.png"/><Relationship Id="rId11" Type="http://schemas.openxmlformats.org/officeDocument/2006/relationships/slide" Target="slide30.xml"/><Relationship Id="rId5" Type="http://schemas.openxmlformats.org/officeDocument/2006/relationships/image" Target="../media/image89.png"/><Relationship Id="rId10" Type="http://schemas.openxmlformats.org/officeDocument/2006/relationships/image" Target="../media/image85.gif"/><Relationship Id="rId4" Type="http://schemas.openxmlformats.org/officeDocument/2006/relationships/image" Target="../media/image79.jpg"/><Relationship Id="rId9" Type="http://schemas.openxmlformats.org/officeDocument/2006/relationships/image" Target="../media/image84.png"/></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3.wav"/><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audio" Target="../media/audio2.wav"/><Relationship Id="rId1" Type="http://schemas.openxmlformats.org/officeDocument/2006/relationships/slideLayout" Target="../slideLayouts/slideLayout50.xml"/><Relationship Id="rId6" Type="http://schemas.openxmlformats.org/officeDocument/2006/relationships/image" Target="../media/image92.png"/><Relationship Id="rId11" Type="http://schemas.openxmlformats.org/officeDocument/2006/relationships/slide" Target="slide30.xml"/><Relationship Id="rId5" Type="http://schemas.openxmlformats.org/officeDocument/2006/relationships/image" Target="../media/image91.png"/><Relationship Id="rId10" Type="http://schemas.openxmlformats.org/officeDocument/2006/relationships/image" Target="../media/image85.gif"/><Relationship Id="rId4" Type="http://schemas.openxmlformats.org/officeDocument/2006/relationships/image" Target="../media/image79.jpg"/><Relationship Id="rId9" Type="http://schemas.openxmlformats.org/officeDocument/2006/relationships/image" Target="../media/image84.png"/></Relationships>
</file>

<file path=ppt/slides/_rels/slide3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3.wav"/><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audio" Target="../media/audio2.wav"/><Relationship Id="rId1" Type="http://schemas.openxmlformats.org/officeDocument/2006/relationships/slideLayout" Target="../slideLayouts/slideLayout50.xml"/><Relationship Id="rId6" Type="http://schemas.openxmlformats.org/officeDocument/2006/relationships/image" Target="../media/image94.png"/><Relationship Id="rId11" Type="http://schemas.openxmlformats.org/officeDocument/2006/relationships/slide" Target="slide30.xml"/><Relationship Id="rId5" Type="http://schemas.openxmlformats.org/officeDocument/2006/relationships/image" Target="../media/image93.png"/><Relationship Id="rId10" Type="http://schemas.openxmlformats.org/officeDocument/2006/relationships/image" Target="../media/image85.gif"/><Relationship Id="rId4" Type="http://schemas.openxmlformats.org/officeDocument/2006/relationships/image" Target="../media/image79.jpg"/><Relationship Id="rId9"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audio" Target="../media/audio4.wav"/><Relationship Id="rId1" Type="http://schemas.openxmlformats.org/officeDocument/2006/relationships/slideLayout" Target="../slideLayouts/slideLayout39.xml"/><Relationship Id="rId5" Type="http://schemas.openxmlformats.org/officeDocument/2006/relationships/image" Target="../media/image96.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audio" Target="../media/audio4.wav"/><Relationship Id="rId1" Type="http://schemas.openxmlformats.org/officeDocument/2006/relationships/slideLayout" Target="../slideLayouts/slideLayout39.xml"/><Relationship Id="rId5" Type="http://schemas.openxmlformats.org/officeDocument/2006/relationships/image" Target="../media/image96.png"/><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audio" Target="../media/audio4.wav"/><Relationship Id="rId1" Type="http://schemas.openxmlformats.org/officeDocument/2006/relationships/slideLayout" Target="../slideLayouts/slideLayout39.xml"/><Relationship Id="rId5" Type="http://schemas.openxmlformats.org/officeDocument/2006/relationships/image" Target="../media/image96.png"/><Relationship Id="rId4" Type="http://schemas.openxmlformats.org/officeDocument/2006/relationships/slide" Target="slide2.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audio" Target="../media/audio4.wav"/><Relationship Id="rId1" Type="http://schemas.openxmlformats.org/officeDocument/2006/relationships/slideLayout" Target="../slideLayouts/slideLayout39.xml"/><Relationship Id="rId5" Type="http://schemas.openxmlformats.org/officeDocument/2006/relationships/image" Target="../media/image96.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 Target="slide38.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1324708" y="1633213"/>
            <a:ext cx="9542584" cy="420498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sp>
        <p:nvSpPr>
          <p:cNvPr id="12" name="矩形 11">
            <a:extLst>
              <a:ext uri="{FF2B5EF4-FFF2-40B4-BE49-F238E27FC236}">
                <a16:creationId xmlns:a16="http://schemas.microsoft.com/office/drawing/2014/main" id="{97F3DD67-CE5E-44EE-884C-4925153F498E}"/>
              </a:ext>
            </a:extLst>
          </p:cNvPr>
          <p:cNvSpPr/>
          <p:nvPr/>
        </p:nvSpPr>
        <p:spPr>
          <a:xfrm>
            <a:off x="6185751" y="1945997"/>
            <a:ext cx="4486621" cy="2800767"/>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KHỞI ĐỘNG</a:t>
            </a:r>
            <a:endParaRPr kumimoji="0" lang="zh-CN" altLang="en-US"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1" y="4801411"/>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4708" y="1983236"/>
            <a:ext cx="4310980" cy="330998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4600945" y="3957523"/>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3" y="1952625"/>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Oval 10">
            <a:extLst>
              <a:ext uri="{FF2B5EF4-FFF2-40B4-BE49-F238E27FC236}">
                <a16:creationId xmlns:a16="http://schemas.microsoft.com/office/drawing/2014/main" id="{578606CD-2AB8-456A-93B9-4FD25D980205}"/>
              </a:ext>
            </a:extLst>
          </p:cNvPr>
          <p:cNvSpPr/>
          <p:nvPr/>
        </p:nvSpPr>
        <p:spPr>
          <a:xfrm>
            <a:off x="5319009" y="4567804"/>
            <a:ext cx="645963" cy="77548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0">
            <a:extLst>
              <a:ext uri="{FF2B5EF4-FFF2-40B4-BE49-F238E27FC236}">
                <a16:creationId xmlns:a16="http://schemas.microsoft.com/office/drawing/2014/main" id="{578606CD-2AB8-456A-93B9-4FD25D980205}"/>
              </a:ext>
            </a:extLst>
          </p:cNvPr>
          <p:cNvSpPr/>
          <p:nvPr/>
        </p:nvSpPr>
        <p:spPr>
          <a:xfrm>
            <a:off x="4905746" y="4262323"/>
            <a:ext cx="1417782" cy="15758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0">
            <a:extLst>
              <a:ext uri="{FF2B5EF4-FFF2-40B4-BE49-F238E27FC236}">
                <a16:creationId xmlns:a16="http://schemas.microsoft.com/office/drawing/2014/main" id="{578606CD-2AB8-456A-93B9-4FD25D980205}"/>
              </a:ext>
            </a:extLst>
          </p:cNvPr>
          <p:cNvSpPr/>
          <p:nvPr/>
        </p:nvSpPr>
        <p:spPr>
          <a:xfrm>
            <a:off x="5058145" y="4414723"/>
            <a:ext cx="1136593" cy="1141750"/>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3850105" y="-129941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524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grpSp>
        <p:nvGrpSpPr>
          <p:cNvPr id="865" name="Google Shape;865;p38"/>
          <p:cNvGrpSpPr/>
          <p:nvPr/>
        </p:nvGrpSpPr>
        <p:grpSpPr>
          <a:xfrm flipH="1">
            <a:off x="-124707" y="4497131"/>
            <a:ext cx="2250189" cy="1136903"/>
            <a:chOff x="1866724" y="1193292"/>
            <a:chExt cx="6154785" cy="3109690"/>
          </a:xfrm>
        </p:grpSpPr>
        <p:sp>
          <p:nvSpPr>
            <p:cNvPr id="866" name="Google Shape;866;p3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Rectangle 10">
            <a:extLst>
              <a:ext uri="{FF2B5EF4-FFF2-40B4-BE49-F238E27FC236}">
                <a16:creationId xmlns:a16="http://schemas.microsoft.com/office/drawing/2014/main" id="{D34226D5-3617-4946-B354-7AFAE48EFD08}"/>
              </a:ext>
            </a:extLst>
          </p:cNvPr>
          <p:cNvSpPr/>
          <p:nvPr/>
        </p:nvSpPr>
        <p:spPr>
          <a:xfrm>
            <a:off x="0" y="6239"/>
            <a:ext cx="1188332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24: CUỘC KHÁNG CHIẾN TỪ NĂM 1858 ĐẾN NĂM 1873.</a:t>
            </a:r>
            <a:endParaRPr kumimoji="0" lang="en-VN" sz="3200" b="0" i="0" u="none" strike="noStrike" kern="1200" cap="none" spc="0" normalizeH="0" baseline="0" noProof="0" dirty="0">
              <a:ln>
                <a:noFill/>
              </a:ln>
              <a:solidFill>
                <a:srgbClr val="FF0000"/>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CBAB6C42-59DF-CE47-8AFB-4A5D91F9A2B1}"/>
              </a:ext>
            </a:extLst>
          </p:cNvPr>
          <p:cNvSpPr/>
          <p:nvPr/>
        </p:nvSpPr>
        <p:spPr>
          <a:xfrm>
            <a:off x="0" y="799836"/>
            <a:ext cx="68358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I.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Thực</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dân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Pháp</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xâm</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lược</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Việt</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Nam.</a:t>
            </a:r>
            <a:endParaRPr kumimoji="0" lang="en-VN"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67BC2F3A-C2C3-2447-A646-3CF1F8ACCAE7}"/>
              </a:ext>
            </a:extLst>
          </p:cNvPr>
          <p:cNvSpPr/>
          <p:nvPr/>
        </p:nvSpPr>
        <p:spPr>
          <a:xfrm>
            <a:off x="0" y="1384611"/>
            <a:ext cx="412484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Chiến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sự</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ở</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Đà</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Nẵng</a:t>
            </a:r>
            <a:endParaRPr kumimoji="0" lang="en-VN"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6" name="Rectangle 5">
            <a:extLst>
              <a:ext uri="{FF2B5EF4-FFF2-40B4-BE49-F238E27FC236}">
                <a16:creationId xmlns:a16="http://schemas.microsoft.com/office/drawing/2014/main" id="{8B96EEDC-C1F3-8B4D-A689-35A66D462D0D}"/>
              </a:ext>
            </a:extLst>
          </p:cNvPr>
          <p:cNvSpPr/>
          <p:nvPr/>
        </p:nvSpPr>
        <p:spPr>
          <a:xfrm>
            <a:off x="0" y="2008931"/>
            <a:ext cx="645561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Nguyên nhân thực dân Pháp xâm lược Việt Nam</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nvGrpSpPr>
          <p:cNvPr id="9" name="Group 8">
            <a:extLst>
              <a:ext uri="{FF2B5EF4-FFF2-40B4-BE49-F238E27FC236}">
                <a16:creationId xmlns:a16="http://schemas.microsoft.com/office/drawing/2014/main" id="{B9604993-7868-FA4F-9713-F12890A0674F}"/>
              </a:ext>
            </a:extLst>
          </p:cNvPr>
          <p:cNvGrpSpPr/>
          <p:nvPr/>
        </p:nvGrpSpPr>
        <p:grpSpPr>
          <a:xfrm>
            <a:off x="6929440" y="1039434"/>
            <a:ext cx="5262560" cy="1200329"/>
            <a:chOff x="442912" y="2933957"/>
            <a:chExt cx="5950021" cy="1200329"/>
          </a:xfrm>
        </p:grpSpPr>
        <p:sp>
          <p:nvSpPr>
            <p:cNvPr id="7" name="Terminator 6">
              <a:extLst>
                <a:ext uri="{FF2B5EF4-FFF2-40B4-BE49-F238E27FC236}">
                  <a16:creationId xmlns:a16="http://schemas.microsoft.com/office/drawing/2014/main" id="{4B6061CA-4407-3547-80DA-94280F736069}"/>
                </a:ext>
              </a:extLst>
            </p:cNvPr>
            <p:cNvSpPr/>
            <p:nvPr/>
          </p:nvSpPr>
          <p:spPr>
            <a:xfrm>
              <a:off x="442912" y="2971806"/>
              <a:ext cx="5950021" cy="1134430"/>
            </a:xfrm>
            <a:prstGeom prst="flowChartTerminator">
              <a:avLst/>
            </a:prstGeom>
            <a:solidFill>
              <a:schemeClr val="accent4">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8" name="TextBox 7">
              <a:extLst>
                <a:ext uri="{FF2B5EF4-FFF2-40B4-BE49-F238E27FC236}">
                  <a16:creationId xmlns:a16="http://schemas.microsoft.com/office/drawing/2014/main" id="{BDC06E26-951C-2244-8F6A-E43990B204B7}"/>
                </a:ext>
              </a:extLst>
            </p:cNvPr>
            <p:cNvSpPr txBox="1"/>
            <p:nvPr/>
          </p:nvSpPr>
          <p:spPr>
            <a:xfrm>
              <a:off x="791403" y="2933957"/>
              <a:ext cx="52530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Nguyên nhân nào mà Pháp lại chọn Đà Nẵng làm điểm tấn công đầu tiên</a:t>
              </a:r>
              <a:r>
                <a:rPr kumimoji="0" lang="en-VN" sz="2400" b="1"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a:t>
              </a:r>
            </a:p>
          </p:txBody>
        </p:sp>
      </p:grpSp>
      <p:sp>
        <p:nvSpPr>
          <p:cNvPr id="10" name="Right Arrow 9">
            <a:extLst>
              <a:ext uri="{FF2B5EF4-FFF2-40B4-BE49-F238E27FC236}">
                <a16:creationId xmlns:a16="http://schemas.microsoft.com/office/drawing/2014/main" id="{BEB172A9-41D3-4F4F-9B32-12DDF6D31EAD}"/>
              </a:ext>
            </a:extLst>
          </p:cNvPr>
          <p:cNvSpPr/>
          <p:nvPr/>
        </p:nvSpPr>
        <p:spPr>
          <a:xfrm rot="16200000">
            <a:off x="4412062" y="3133961"/>
            <a:ext cx="4804706" cy="136456"/>
          </a:xfrm>
          <a:prstGeom prst="rightArrow">
            <a:avLst>
              <a:gd name="adj1" fmla="val 50000"/>
              <a:gd name="adj2" fmla="val 445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23E9EAD9-615D-FF43-B8F2-014310D2AE1B}"/>
              </a:ext>
            </a:extLst>
          </p:cNvPr>
          <p:cNvSpPr/>
          <p:nvPr/>
        </p:nvSpPr>
        <p:spPr>
          <a:xfrm>
            <a:off x="0" y="2540761"/>
            <a:ext cx="5886548" cy="461665"/>
          </a:xfrm>
          <a:prstGeom prst="rect">
            <a:avLst/>
          </a:prstGeom>
        </p:spPr>
        <p:txBody>
          <a:bodyPr wrap="none">
            <a:spAutoFit/>
          </a:bodyPr>
          <a:lstStyle/>
          <a:p>
            <a:pPr lvl="0"/>
            <a:r>
              <a:rPr lang="vi-VN" sz="2400" dirty="0">
                <a:solidFill>
                  <a:srgbClr val="0070C0"/>
                </a:solidFill>
                <a:latin typeface="Times New Roman" panose="02020603050405020304" pitchFamily="18" charset="0"/>
                <a:cs typeface="Times New Roman" panose="02020603050405020304" pitchFamily="18" charset="0"/>
              </a:rPr>
              <a:t>b. Chiến sự ở Đà Nẵng những năm 1858-1859</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5379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6"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8EBFD"/>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062415B-FCC7-9345-8A5C-C1DF924EA73D}"/>
              </a:ext>
            </a:extLst>
          </p:cNvPr>
          <p:cNvGrpSpPr/>
          <p:nvPr/>
        </p:nvGrpSpPr>
        <p:grpSpPr>
          <a:xfrm>
            <a:off x="0" y="0"/>
            <a:ext cx="6716027" cy="6858000"/>
            <a:chOff x="-731526" y="342451"/>
            <a:chExt cx="6716027" cy="6858000"/>
          </a:xfrm>
        </p:grpSpPr>
        <p:grpSp>
          <p:nvGrpSpPr>
            <p:cNvPr id="12" name="Group 11">
              <a:extLst>
                <a:ext uri="{FF2B5EF4-FFF2-40B4-BE49-F238E27FC236}">
                  <a16:creationId xmlns:a16="http://schemas.microsoft.com/office/drawing/2014/main" id="{92AF0EA2-FFC3-594E-AAD1-E94CE5890F0F}"/>
                </a:ext>
              </a:extLst>
            </p:cNvPr>
            <p:cNvGrpSpPr/>
            <p:nvPr/>
          </p:nvGrpSpPr>
          <p:grpSpPr>
            <a:xfrm>
              <a:off x="-731526" y="342451"/>
              <a:ext cx="6716027" cy="6858000"/>
              <a:chOff x="-61227" y="0"/>
              <a:chExt cx="6716027" cy="6858000"/>
            </a:xfrm>
          </p:grpSpPr>
          <p:grpSp>
            <p:nvGrpSpPr>
              <p:cNvPr id="9" name="Group 8">
                <a:extLst>
                  <a:ext uri="{FF2B5EF4-FFF2-40B4-BE49-F238E27FC236}">
                    <a16:creationId xmlns:a16="http://schemas.microsoft.com/office/drawing/2014/main" id="{38A67FD8-3225-CC47-99F8-B2BEE95F79E9}"/>
                  </a:ext>
                </a:extLst>
              </p:cNvPr>
              <p:cNvGrpSpPr/>
              <p:nvPr/>
            </p:nvGrpSpPr>
            <p:grpSpPr>
              <a:xfrm>
                <a:off x="-61227" y="0"/>
                <a:ext cx="6716027" cy="6858000"/>
                <a:chOff x="-61227" y="0"/>
                <a:chExt cx="6716027" cy="6858000"/>
              </a:xfrm>
            </p:grpSpPr>
            <p:grpSp>
              <p:nvGrpSpPr>
                <p:cNvPr id="15" name="Group 14">
                  <a:extLst>
                    <a:ext uri="{FF2B5EF4-FFF2-40B4-BE49-F238E27FC236}">
                      <a16:creationId xmlns:a16="http://schemas.microsoft.com/office/drawing/2014/main" id="{62C9C012-7158-3A49-9325-20B0C7EEF473}"/>
                    </a:ext>
                  </a:extLst>
                </p:cNvPr>
                <p:cNvGrpSpPr/>
                <p:nvPr/>
              </p:nvGrpSpPr>
              <p:grpSpPr>
                <a:xfrm>
                  <a:off x="-61227" y="0"/>
                  <a:ext cx="6716027" cy="6858000"/>
                  <a:chOff x="-61227" y="0"/>
                  <a:chExt cx="6716027" cy="6858000"/>
                </a:xfrm>
              </p:grpSpPr>
              <p:pic>
                <p:nvPicPr>
                  <p:cNvPr id="2" name="Picture 2" descr="Kết quả hình ảnh cho đà nẵng trên bản đồ việt nam">
                    <a:extLst>
                      <a:ext uri="{FF2B5EF4-FFF2-40B4-BE49-F238E27FC236}">
                        <a16:creationId xmlns:a16="http://schemas.microsoft.com/office/drawing/2014/main" id="{F623E12E-FBB8-D94A-AF57-34E724467047}"/>
                      </a:ext>
                    </a:extLst>
                  </p:cNvPr>
                  <p:cNvPicPr>
                    <a:picLocks noChangeAspect="1" noChangeArrowheads="1"/>
                  </p:cNvPicPr>
                  <p:nvPr/>
                </p:nvPicPr>
                <p:blipFill>
                  <a:blip r:embed="rId2" cstate="print"/>
                  <a:srcRect/>
                  <a:stretch>
                    <a:fillRect/>
                  </a:stretch>
                </p:blipFill>
                <p:spPr bwMode="auto">
                  <a:xfrm>
                    <a:off x="-61227" y="0"/>
                    <a:ext cx="5126713" cy="6858000"/>
                  </a:xfrm>
                  <a:prstGeom prst="rect">
                    <a:avLst/>
                  </a:prstGeom>
                  <a:noFill/>
                </p:spPr>
              </p:pic>
              <p:sp>
                <p:nvSpPr>
                  <p:cNvPr id="6" name="Freeform 5">
                    <a:extLst>
                      <a:ext uri="{FF2B5EF4-FFF2-40B4-BE49-F238E27FC236}">
                        <a16:creationId xmlns:a16="http://schemas.microsoft.com/office/drawing/2014/main" id="{C44AC293-DD85-0542-B432-F7CC5617DB1D}"/>
                      </a:ext>
                    </a:extLst>
                  </p:cNvPr>
                  <p:cNvSpPr/>
                  <p:nvPr/>
                </p:nvSpPr>
                <p:spPr>
                  <a:xfrm>
                    <a:off x="5014686" y="0"/>
                    <a:ext cx="1640114" cy="1625600"/>
                  </a:xfrm>
                  <a:custGeom>
                    <a:avLst/>
                    <a:gdLst>
                      <a:gd name="connsiteX0" fmla="*/ 90765 w 3381828"/>
                      <a:gd name="connsiteY0" fmla="*/ 0 h 1625600"/>
                      <a:gd name="connsiteX1" fmla="*/ 3343436 w 3381828"/>
                      <a:gd name="connsiteY1" fmla="*/ 0 h 1625600"/>
                      <a:gd name="connsiteX2" fmla="*/ 3345045 w 3381828"/>
                      <a:gd name="connsiteY2" fmla="*/ 9071 h 1625600"/>
                      <a:gd name="connsiteX3" fmla="*/ 3367314 w 3381828"/>
                      <a:gd name="connsiteY3" fmla="*/ 246743 h 1625600"/>
                      <a:gd name="connsiteX4" fmla="*/ 3381828 w 3381828"/>
                      <a:gd name="connsiteY4" fmla="*/ 653143 h 1625600"/>
                      <a:gd name="connsiteX5" fmla="*/ 3367314 w 3381828"/>
                      <a:gd name="connsiteY5" fmla="*/ 725714 h 1625600"/>
                      <a:gd name="connsiteX6" fmla="*/ 3352800 w 3381828"/>
                      <a:gd name="connsiteY6" fmla="*/ 827314 h 1625600"/>
                      <a:gd name="connsiteX7" fmla="*/ 3323771 w 3381828"/>
                      <a:gd name="connsiteY7" fmla="*/ 870857 h 1625600"/>
                      <a:gd name="connsiteX8" fmla="*/ 3309257 w 3381828"/>
                      <a:gd name="connsiteY8" fmla="*/ 914400 h 1625600"/>
                      <a:gd name="connsiteX9" fmla="*/ 3280228 w 3381828"/>
                      <a:gd name="connsiteY9" fmla="*/ 972457 h 1625600"/>
                      <a:gd name="connsiteX10" fmla="*/ 3207657 w 3381828"/>
                      <a:gd name="connsiteY10" fmla="*/ 1088571 h 1625600"/>
                      <a:gd name="connsiteX11" fmla="*/ 2946400 w 3381828"/>
                      <a:gd name="connsiteY11" fmla="*/ 1306286 h 1625600"/>
                      <a:gd name="connsiteX12" fmla="*/ 2902857 w 3381828"/>
                      <a:gd name="connsiteY12" fmla="*/ 1320800 h 1625600"/>
                      <a:gd name="connsiteX13" fmla="*/ 2859314 w 3381828"/>
                      <a:gd name="connsiteY13" fmla="*/ 1349829 h 1625600"/>
                      <a:gd name="connsiteX14" fmla="*/ 2801257 w 3381828"/>
                      <a:gd name="connsiteY14" fmla="*/ 1364343 h 1625600"/>
                      <a:gd name="connsiteX15" fmla="*/ 2394857 w 3381828"/>
                      <a:gd name="connsiteY15" fmla="*/ 1393371 h 1625600"/>
                      <a:gd name="connsiteX16" fmla="*/ 2336800 w 3381828"/>
                      <a:gd name="connsiteY16" fmla="*/ 1407886 h 1625600"/>
                      <a:gd name="connsiteX17" fmla="*/ 2191657 w 3381828"/>
                      <a:gd name="connsiteY17" fmla="*/ 1422400 h 1625600"/>
                      <a:gd name="connsiteX18" fmla="*/ 2133600 w 3381828"/>
                      <a:gd name="connsiteY18" fmla="*/ 1436914 h 1625600"/>
                      <a:gd name="connsiteX19" fmla="*/ 1930400 w 3381828"/>
                      <a:gd name="connsiteY19" fmla="*/ 1465943 h 1625600"/>
                      <a:gd name="connsiteX20" fmla="*/ 1828800 w 3381828"/>
                      <a:gd name="connsiteY20" fmla="*/ 1480457 h 1625600"/>
                      <a:gd name="connsiteX21" fmla="*/ 1625600 w 3381828"/>
                      <a:gd name="connsiteY21" fmla="*/ 1509486 h 1625600"/>
                      <a:gd name="connsiteX22" fmla="*/ 1567543 w 3381828"/>
                      <a:gd name="connsiteY22" fmla="*/ 1538514 h 1625600"/>
                      <a:gd name="connsiteX23" fmla="*/ 1436914 w 3381828"/>
                      <a:gd name="connsiteY23" fmla="*/ 1553029 h 1625600"/>
                      <a:gd name="connsiteX24" fmla="*/ 1364343 w 3381828"/>
                      <a:gd name="connsiteY24" fmla="*/ 1582057 h 1625600"/>
                      <a:gd name="connsiteX25" fmla="*/ 1262743 w 3381828"/>
                      <a:gd name="connsiteY25" fmla="*/ 1596571 h 1625600"/>
                      <a:gd name="connsiteX26" fmla="*/ 1190171 w 3381828"/>
                      <a:gd name="connsiteY26" fmla="*/ 1611086 h 1625600"/>
                      <a:gd name="connsiteX27" fmla="*/ 377371 w 3381828"/>
                      <a:gd name="connsiteY27" fmla="*/ 1625600 h 1625600"/>
                      <a:gd name="connsiteX28" fmla="*/ 232228 w 3381828"/>
                      <a:gd name="connsiteY28" fmla="*/ 1611086 h 1625600"/>
                      <a:gd name="connsiteX29" fmla="*/ 221964 w 3381828"/>
                      <a:gd name="connsiteY29" fmla="*/ 1606635 h 1625600"/>
                      <a:gd name="connsiteX30" fmla="*/ 232228 w 3381828"/>
                      <a:gd name="connsiteY30" fmla="*/ 1596571 h 1625600"/>
                      <a:gd name="connsiteX31" fmla="*/ 145143 w 3381828"/>
                      <a:gd name="connsiteY31" fmla="*/ 1567543 h 1625600"/>
                      <a:gd name="connsiteX32" fmla="*/ 187764 w 3381828"/>
                      <a:gd name="connsiteY32" fmla="*/ 1591806 h 1625600"/>
                      <a:gd name="connsiteX33" fmla="*/ 221964 w 3381828"/>
                      <a:gd name="connsiteY33" fmla="*/ 1606635 h 1625600"/>
                      <a:gd name="connsiteX34" fmla="*/ 214647 w 3381828"/>
                      <a:gd name="connsiteY34" fmla="*/ 1613810 h 1625600"/>
                      <a:gd name="connsiteX35" fmla="*/ 130628 w 3381828"/>
                      <a:gd name="connsiteY35" fmla="*/ 1625600 h 1625600"/>
                      <a:gd name="connsiteX36" fmla="*/ 87086 w 3381828"/>
                      <a:gd name="connsiteY36" fmla="*/ 1611086 h 1625600"/>
                      <a:gd name="connsiteX37" fmla="*/ 72571 w 3381828"/>
                      <a:gd name="connsiteY37" fmla="*/ 1509486 h 1625600"/>
                      <a:gd name="connsiteX38" fmla="*/ 87086 w 3381828"/>
                      <a:gd name="connsiteY38" fmla="*/ 1161143 h 1625600"/>
                      <a:gd name="connsiteX39" fmla="*/ 72571 w 3381828"/>
                      <a:gd name="connsiteY39" fmla="*/ 1103086 h 1625600"/>
                      <a:gd name="connsiteX40" fmla="*/ 43543 w 3381828"/>
                      <a:gd name="connsiteY40" fmla="*/ 1045029 h 1625600"/>
                      <a:gd name="connsiteX41" fmla="*/ 14514 w 3381828"/>
                      <a:gd name="connsiteY41" fmla="*/ 928914 h 1625600"/>
                      <a:gd name="connsiteX42" fmla="*/ 0 w 3381828"/>
                      <a:gd name="connsiteY42" fmla="*/ 377371 h 1625600"/>
                      <a:gd name="connsiteX43" fmla="*/ 29028 w 3381828"/>
                      <a:gd name="connsiteY43" fmla="*/ 203200 h 1625600"/>
                      <a:gd name="connsiteX44" fmla="*/ 43543 w 3381828"/>
                      <a:gd name="connsiteY44" fmla="*/ 145143 h 1625600"/>
                      <a:gd name="connsiteX45" fmla="*/ 58057 w 3381828"/>
                      <a:gd name="connsiteY45" fmla="*/ 101600 h 1625600"/>
                      <a:gd name="connsiteX46" fmla="*/ 72571 w 3381828"/>
                      <a:gd name="connsiteY46" fmla="*/ 58057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81828" h="1625600">
                        <a:moveTo>
                          <a:pt x="90765" y="0"/>
                        </a:moveTo>
                        <a:lnTo>
                          <a:pt x="3343436" y="0"/>
                        </a:lnTo>
                        <a:lnTo>
                          <a:pt x="3345045" y="9071"/>
                        </a:lnTo>
                        <a:cubicBezTo>
                          <a:pt x="3359065" y="90793"/>
                          <a:pt x="3361533" y="128229"/>
                          <a:pt x="3367314" y="246743"/>
                        </a:cubicBezTo>
                        <a:cubicBezTo>
                          <a:pt x="3373918" y="382135"/>
                          <a:pt x="3381828" y="517590"/>
                          <a:pt x="3381828" y="653143"/>
                        </a:cubicBezTo>
                        <a:cubicBezTo>
                          <a:pt x="3381828" y="677812"/>
                          <a:pt x="3371370" y="701380"/>
                          <a:pt x="3367314" y="725714"/>
                        </a:cubicBezTo>
                        <a:cubicBezTo>
                          <a:pt x="3361690" y="759459"/>
                          <a:pt x="3357638" y="793447"/>
                          <a:pt x="3352800" y="827314"/>
                        </a:cubicBezTo>
                        <a:cubicBezTo>
                          <a:pt x="3343124" y="841828"/>
                          <a:pt x="3331572" y="855255"/>
                          <a:pt x="3323771" y="870857"/>
                        </a:cubicBezTo>
                        <a:cubicBezTo>
                          <a:pt x="3316929" y="884541"/>
                          <a:pt x="3315284" y="900338"/>
                          <a:pt x="3309257" y="914400"/>
                        </a:cubicBezTo>
                        <a:cubicBezTo>
                          <a:pt x="3300734" y="934287"/>
                          <a:pt x="3290736" y="953543"/>
                          <a:pt x="3280228" y="972457"/>
                        </a:cubicBezTo>
                        <a:cubicBezTo>
                          <a:pt x="3251042" y="1024993"/>
                          <a:pt x="3237909" y="1043195"/>
                          <a:pt x="3207657" y="1088571"/>
                        </a:cubicBezTo>
                        <a:cubicBezTo>
                          <a:pt x="3140600" y="1189153"/>
                          <a:pt x="3042792" y="1242024"/>
                          <a:pt x="2946400" y="1306286"/>
                        </a:cubicBezTo>
                        <a:cubicBezTo>
                          <a:pt x="2931886" y="1311124"/>
                          <a:pt x="2916541" y="1313958"/>
                          <a:pt x="2902857" y="1320800"/>
                        </a:cubicBezTo>
                        <a:cubicBezTo>
                          <a:pt x="2887255" y="1328601"/>
                          <a:pt x="2875348" y="1342957"/>
                          <a:pt x="2859314" y="1349829"/>
                        </a:cubicBezTo>
                        <a:cubicBezTo>
                          <a:pt x="2840979" y="1357687"/>
                          <a:pt x="2820609" y="1359505"/>
                          <a:pt x="2801257" y="1364343"/>
                        </a:cubicBezTo>
                        <a:cubicBezTo>
                          <a:pt x="2636923" y="1372168"/>
                          <a:pt x="2538413" y="1367270"/>
                          <a:pt x="2394857" y="1393371"/>
                        </a:cubicBezTo>
                        <a:cubicBezTo>
                          <a:pt x="2375231" y="1396939"/>
                          <a:pt x="2356152" y="1403048"/>
                          <a:pt x="2336800" y="1407886"/>
                        </a:cubicBezTo>
                        <a:cubicBezTo>
                          <a:pt x="2288419" y="1412724"/>
                          <a:pt x="2239791" y="1415524"/>
                          <a:pt x="2191657" y="1422400"/>
                        </a:cubicBezTo>
                        <a:cubicBezTo>
                          <a:pt x="2171910" y="1425221"/>
                          <a:pt x="2153161" y="1433002"/>
                          <a:pt x="2133600" y="1436914"/>
                        </a:cubicBezTo>
                        <a:cubicBezTo>
                          <a:pt x="2057102" y="1452214"/>
                          <a:pt x="2010687" y="1455238"/>
                          <a:pt x="1930400" y="1465943"/>
                        </a:cubicBezTo>
                        <a:cubicBezTo>
                          <a:pt x="1896490" y="1470464"/>
                          <a:pt x="1862776" y="1476460"/>
                          <a:pt x="1828800" y="1480457"/>
                        </a:cubicBezTo>
                        <a:cubicBezTo>
                          <a:pt x="1777061" y="1486544"/>
                          <a:pt x="1684364" y="1487449"/>
                          <a:pt x="1625600" y="1509486"/>
                        </a:cubicBezTo>
                        <a:cubicBezTo>
                          <a:pt x="1605341" y="1517083"/>
                          <a:pt x="1586895" y="1528838"/>
                          <a:pt x="1567543" y="1538514"/>
                        </a:cubicBezTo>
                        <a:cubicBezTo>
                          <a:pt x="1524000" y="1543352"/>
                          <a:pt x="1479752" y="1543849"/>
                          <a:pt x="1436914" y="1553029"/>
                        </a:cubicBezTo>
                        <a:cubicBezTo>
                          <a:pt x="1411439" y="1558488"/>
                          <a:pt x="1389619" y="1575738"/>
                          <a:pt x="1364343" y="1582057"/>
                        </a:cubicBezTo>
                        <a:cubicBezTo>
                          <a:pt x="1331154" y="1590354"/>
                          <a:pt x="1296488" y="1590947"/>
                          <a:pt x="1262743" y="1596571"/>
                        </a:cubicBezTo>
                        <a:cubicBezTo>
                          <a:pt x="1238409" y="1600627"/>
                          <a:pt x="1214362" y="1606248"/>
                          <a:pt x="1190171" y="1611086"/>
                        </a:cubicBezTo>
                        <a:cubicBezTo>
                          <a:pt x="919238" y="1615924"/>
                          <a:pt x="648348" y="1625600"/>
                          <a:pt x="377371" y="1625600"/>
                        </a:cubicBezTo>
                        <a:cubicBezTo>
                          <a:pt x="328749" y="1625600"/>
                          <a:pt x="279399" y="1622879"/>
                          <a:pt x="232228" y="1611086"/>
                        </a:cubicBezTo>
                        <a:lnTo>
                          <a:pt x="221964" y="1606635"/>
                        </a:lnTo>
                        <a:lnTo>
                          <a:pt x="232228" y="1596571"/>
                        </a:lnTo>
                        <a:lnTo>
                          <a:pt x="145143" y="1567543"/>
                        </a:lnTo>
                        <a:cubicBezTo>
                          <a:pt x="159657" y="1574800"/>
                          <a:pt x="173557" y="1583718"/>
                          <a:pt x="187764" y="1591806"/>
                        </a:cubicBezTo>
                        <a:lnTo>
                          <a:pt x="221964" y="1606635"/>
                        </a:lnTo>
                        <a:lnTo>
                          <a:pt x="214647" y="1613810"/>
                        </a:lnTo>
                        <a:cubicBezTo>
                          <a:pt x="203097" y="1623277"/>
                          <a:pt x="201005" y="1613871"/>
                          <a:pt x="130628" y="1625600"/>
                        </a:cubicBezTo>
                        <a:cubicBezTo>
                          <a:pt x="116114" y="1620762"/>
                          <a:pt x="93928" y="1624770"/>
                          <a:pt x="87086" y="1611086"/>
                        </a:cubicBezTo>
                        <a:cubicBezTo>
                          <a:pt x="71787" y="1580487"/>
                          <a:pt x="72571" y="1543697"/>
                          <a:pt x="72571" y="1509486"/>
                        </a:cubicBezTo>
                        <a:cubicBezTo>
                          <a:pt x="72571" y="1393271"/>
                          <a:pt x="82248" y="1277257"/>
                          <a:pt x="87086" y="1161143"/>
                        </a:cubicBezTo>
                        <a:cubicBezTo>
                          <a:pt x="82248" y="1141791"/>
                          <a:pt x="79575" y="1121764"/>
                          <a:pt x="72571" y="1103086"/>
                        </a:cubicBezTo>
                        <a:cubicBezTo>
                          <a:pt x="64974" y="1082827"/>
                          <a:pt x="52066" y="1064916"/>
                          <a:pt x="43543" y="1045029"/>
                        </a:cubicBezTo>
                        <a:cubicBezTo>
                          <a:pt x="31353" y="1016586"/>
                          <a:pt x="15700" y="954403"/>
                          <a:pt x="14514" y="928914"/>
                        </a:cubicBezTo>
                        <a:cubicBezTo>
                          <a:pt x="5969" y="745201"/>
                          <a:pt x="4838" y="561219"/>
                          <a:pt x="0" y="377371"/>
                        </a:cubicBezTo>
                        <a:cubicBezTo>
                          <a:pt x="12115" y="292563"/>
                          <a:pt x="12050" y="279598"/>
                          <a:pt x="29028" y="203200"/>
                        </a:cubicBezTo>
                        <a:cubicBezTo>
                          <a:pt x="33355" y="183727"/>
                          <a:pt x="38705" y="164495"/>
                          <a:pt x="43543" y="145143"/>
                        </a:cubicBezTo>
                        <a:cubicBezTo>
                          <a:pt x="47254" y="130300"/>
                          <a:pt x="53219" y="116114"/>
                          <a:pt x="58057" y="101600"/>
                        </a:cubicBezTo>
                        <a:lnTo>
                          <a:pt x="72571" y="58057"/>
                        </a:lnTo>
                        <a:close/>
                      </a:path>
                    </a:pathLst>
                  </a:cu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14E564B-44CC-D44B-B649-6A627A640825}"/>
                      </a:ext>
                    </a:extLst>
                  </p:cNvPr>
                  <p:cNvSpPr txBox="1"/>
                  <p:nvPr/>
                </p:nvSpPr>
                <p:spPr>
                  <a:xfrm>
                    <a:off x="5133424" y="3105834"/>
                    <a:ext cx="6040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0" name="Picture 9">
                  <a:extLst>
                    <a:ext uri="{FF2B5EF4-FFF2-40B4-BE49-F238E27FC236}">
                      <a16:creationId xmlns:a16="http://schemas.microsoft.com/office/drawing/2014/main" id="{054988A3-F335-4A41-A761-C7B6710D7E08}"/>
                    </a:ext>
                  </a:extLst>
                </p:cNvPr>
                <p:cNvPicPr>
                  <a:picLocks noChangeAspect="1"/>
                </p:cNvPicPr>
                <p:nvPr/>
              </p:nvPicPr>
              <p:blipFill rotWithShape="1">
                <a:blip r:embed="rId3"/>
                <a:srcRect l="25772" t="36457" r="25086" b="37943"/>
                <a:stretch/>
              </p:blipFill>
              <p:spPr>
                <a:xfrm>
                  <a:off x="3122418" y="2860220"/>
                  <a:ext cx="471843" cy="449943"/>
                </a:xfrm>
                <a:prstGeom prst="rect">
                  <a:avLst/>
                </a:prstGeom>
              </p:spPr>
            </p:pic>
            <p:sp>
              <p:nvSpPr>
                <p:cNvPr id="39" name="TextBox 38">
                  <a:extLst>
                    <a:ext uri="{FF2B5EF4-FFF2-40B4-BE49-F238E27FC236}">
                      <a16:creationId xmlns:a16="http://schemas.microsoft.com/office/drawing/2014/main" id="{E3F17E1E-AF04-2B48-B05C-47912F8223A7}"/>
                    </a:ext>
                  </a:extLst>
                </p:cNvPr>
                <p:cNvSpPr txBox="1"/>
                <p:nvPr/>
              </p:nvSpPr>
              <p:spPr>
                <a:xfrm>
                  <a:off x="1868338" y="2771910"/>
                  <a:ext cx="1042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Lào</a:t>
                  </a:r>
                </a:p>
              </p:txBody>
            </p:sp>
            <p:sp>
              <p:nvSpPr>
                <p:cNvPr id="40" name="TextBox 39">
                  <a:extLst>
                    <a:ext uri="{FF2B5EF4-FFF2-40B4-BE49-F238E27FC236}">
                      <a16:creationId xmlns:a16="http://schemas.microsoft.com/office/drawing/2014/main" id="{0C196428-8E3E-0C48-983F-34E92A4A2C94}"/>
                    </a:ext>
                  </a:extLst>
                </p:cNvPr>
                <p:cNvSpPr txBox="1"/>
                <p:nvPr/>
              </p:nvSpPr>
              <p:spPr>
                <a:xfrm>
                  <a:off x="1228383" y="4404784"/>
                  <a:ext cx="16761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Cam-pu-chia</a:t>
                  </a:r>
                </a:p>
              </p:txBody>
            </p:sp>
          </p:grpSp>
          <p:sp>
            <p:nvSpPr>
              <p:cNvPr id="14" name="TextBox 13">
                <a:extLst>
                  <a:ext uri="{FF2B5EF4-FFF2-40B4-BE49-F238E27FC236}">
                    <a16:creationId xmlns:a16="http://schemas.microsoft.com/office/drawing/2014/main" id="{F321DECB-D23F-8442-A6C3-E73B3BFC3E28}"/>
                  </a:ext>
                </a:extLst>
              </p:cNvPr>
              <p:cNvSpPr txBox="1"/>
              <p:nvPr/>
            </p:nvSpPr>
            <p:spPr>
              <a:xfrm>
                <a:off x="5133424" y="4659545"/>
                <a:ext cx="6040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7" name="TextBox 16">
              <a:extLst>
                <a:ext uri="{FF2B5EF4-FFF2-40B4-BE49-F238E27FC236}">
                  <a16:creationId xmlns:a16="http://schemas.microsoft.com/office/drawing/2014/main" id="{7CEDF038-904C-914A-A43C-6F61E9644A69}"/>
                </a:ext>
              </a:extLst>
            </p:cNvPr>
            <p:cNvSpPr txBox="1"/>
            <p:nvPr/>
          </p:nvSpPr>
          <p:spPr>
            <a:xfrm>
              <a:off x="3182057" y="3636623"/>
              <a:ext cx="9748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Đà Nẵng</a:t>
              </a:r>
            </a:p>
          </p:txBody>
        </p:sp>
        <p:sp>
          <p:nvSpPr>
            <p:cNvPr id="41" name="TextBox 40">
              <a:extLst>
                <a:ext uri="{FF2B5EF4-FFF2-40B4-BE49-F238E27FC236}">
                  <a16:creationId xmlns:a16="http://schemas.microsoft.com/office/drawing/2014/main" id="{0908C7B7-9781-7F40-B9D0-3D7AA8D1FD38}"/>
                </a:ext>
              </a:extLst>
            </p:cNvPr>
            <p:cNvSpPr txBox="1"/>
            <p:nvPr/>
          </p:nvSpPr>
          <p:spPr>
            <a:xfrm>
              <a:off x="2918591" y="3317210"/>
              <a:ext cx="9748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Huế</a:t>
              </a:r>
            </a:p>
          </p:txBody>
        </p:sp>
      </p:grpSp>
      <p:pic>
        <p:nvPicPr>
          <p:cNvPr id="8" name="Graphic 7" descr="Marker">
            <a:extLst>
              <a:ext uri="{FF2B5EF4-FFF2-40B4-BE49-F238E27FC236}">
                <a16:creationId xmlns:a16="http://schemas.microsoft.com/office/drawing/2014/main" id="{1AFC3A7B-AE65-2E40-A3D7-B673FCAC6C9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240379" y="2452914"/>
            <a:ext cx="1143000" cy="1143000"/>
          </a:xfrm>
          <a:prstGeom prst="rect">
            <a:avLst/>
          </a:prstGeom>
        </p:spPr>
      </p:pic>
      <p:pic>
        <p:nvPicPr>
          <p:cNvPr id="11" name="Graphic 10" descr="Marker">
            <a:extLst>
              <a:ext uri="{FF2B5EF4-FFF2-40B4-BE49-F238E27FC236}">
                <a16:creationId xmlns:a16="http://schemas.microsoft.com/office/drawing/2014/main" id="{68450899-E263-9445-963E-C13D506810E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789687" y="2010528"/>
            <a:ext cx="1143000" cy="1143000"/>
          </a:xfrm>
          <a:prstGeom prst="rect">
            <a:avLst/>
          </a:prstGeom>
        </p:spPr>
      </p:pic>
      <p:sp>
        <p:nvSpPr>
          <p:cNvPr id="16" name="Rounded Rectangle 15">
            <a:extLst>
              <a:ext uri="{FF2B5EF4-FFF2-40B4-BE49-F238E27FC236}">
                <a16:creationId xmlns:a16="http://schemas.microsoft.com/office/drawing/2014/main" id="{B26D84CB-1973-8541-8F3A-5FD50C1DB105}"/>
              </a:ext>
            </a:extLst>
          </p:cNvPr>
          <p:cNvSpPr/>
          <p:nvPr/>
        </p:nvSpPr>
        <p:spPr>
          <a:xfrm>
            <a:off x="5133424" y="-21630"/>
            <a:ext cx="7135670" cy="10305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Vì sao Pháp lại chọn Đà Nẵng là điểm tấn công đầu tiên khi xâm lược nước ta?</a:t>
            </a:r>
          </a:p>
        </p:txBody>
      </p:sp>
      <p:pic>
        <p:nvPicPr>
          <p:cNvPr id="22" name="Graphic 21" descr="Arrow Clockwise curve">
            <a:extLst>
              <a:ext uri="{FF2B5EF4-FFF2-40B4-BE49-F238E27FC236}">
                <a16:creationId xmlns:a16="http://schemas.microsoft.com/office/drawing/2014/main" id="{FB90B1C5-ABFE-4145-891E-6EF3CF04533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241153">
            <a:off x="4042699" y="943001"/>
            <a:ext cx="1574977" cy="3134001"/>
          </a:xfrm>
          <a:prstGeom prst="rect">
            <a:avLst/>
          </a:prstGeom>
        </p:spPr>
      </p:pic>
      <p:grpSp>
        <p:nvGrpSpPr>
          <p:cNvPr id="27" name="Group 26">
            <a:extLst>
              <a:ext uri="{FF2B5EF4-FFF2-40B4-BE49-F238E27FC236}">
                <a16:creationId xmlns:a16="http://schemas.microsoft.com/office/drawing/2014/main" id="{744005D7-58F3-FB4B-A51E-E80834FB2C03}"/>
              </a:ext>
            </a:extLst>
          </p:cNvPr>
          <p:cNvGrpSpPr/>
          <p:nvPr/>
        </p:nvGrpSpPr>
        <p:grpSpPr>
          <a:xfrm>
            <a:off x="6154445" y="1309435"/>
            <a:ext cx="5904823" cy="1124597"/>
            <a:chOff x="6270719" y="1411342"/>
            <a:chExt cx="5904823" cy="1124597"/>
          </a:xfrm>
        </p:grpSpPr>
        <p:sp>
          <p:nvSpPr>
            <p:cNvPr id="23" name="Terminator 22">
              <a:extLst>
                <a:ext uri="{FF2B5EF4-FFF2-40B4-BE49-F238E27FC236}">
                  <a16:creationId xmlns:a16="http://schemas.microsoft.com/office/drawing/2014/main" id="{6F6635D7-9C3D-4E4E-8115-16BE23223074}"/>
                </a:ext>
              </a:extLst>
            </p:cNvPr>
            <p:cNvSpPr/>
            <p:nvPr/>
          </p:nvSpPr>
          <p:spPr>
            <a:xfrm>
              <a:off x="6270719" y="1411342"/>
              <a:ext cx="5904823" cy="1124597"/>
            </a:xfrm>
            <a:prstGeom prst="flowChartTerminator">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AEE5A9A-20AE-4245-B60C-F29AE9E10DD4}"/>
                </a:ext>
              </a:extLst>
            </p:cNvPr>
            <p:cNvSpPr/>
            <p:nvPr/>
          </p:nvSpPr>
          <p:spPr>
            <a:xfrm>
              <a:off x="6701910" y="1473235"/>
              <a:ext cx="496757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Có cảng nước sâu, rộng, tàu chiến có thể ra vào dễ dàng.</a:t>
              </a:r>
              <a:endPar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8">
            <a:extLst>
              <a:ext uri="{FF2B5EF4-FFF2-40B4-BE49-F238E27FC236}">
                <a16:creationId xmlns:a16="http://schemas.microsoft.com/office/drawing/2014/main" id="{DC4791AB-70F1-7C43-88B0-54312551021A}"/>
              </a:ext>
            </a:extLst>
          </p:cNvPr>
          <p:cNvGrpSpPr/>
          <p:nvPr/>
        </p:nvGrpSpPr>
        <p:grpSpPr>
          <a:xfrm>
            <a:off x="5870467" y="2721397"/>
            <a:ext cx="6319835" cy="1089277"/>
            <a:chOff x="6270719" y="1411342"/>
            <a:chExt cx="6612894" cy="1309399"/>
          </a:xfrm>
        </p:grpSpPr>
        <p:sp>
          <p:nvSpPr>
            <p:cNvPr id="30" name="Terminator 29">
              <a:extLst>
                <a:ext uri="{FF2B5EF4-FFF2-40B4-BE49-F238E27FC236}">
                  <a16:creationId xmlns:a16="http://schemas.microsoft.com/office/drawing/2014/main" id="{0E925C24-7483-2D4A-A312-58025821785B}"/>
                </a:ext>
              </a:extLst>
            </p:cNvPr>
            <p:cNvSpPr/>
            <p:nvPr/>
          </p:nvSpPr>
          <p:spPr>
            <a:xfrm>
              <a:off x="6270719" y="1411342"/>
              <a:ext cx="6612894" cy="1309399"/>
            </a:xfrm>
            <a:prstGeom prst="flowChartTerminator">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EA6D32C-CE9A-F043-A584-9EBE7C6F698F}"/>
                </a:ext>
              </a:extLst>
            </p:cNvPr>
            <p:cNvSpPr/>
            <p:nvPr/>
          </p:nvSpPr>
          <p:spPr>
            <a:xfrm>
              <a:off x="6857212" y="1549271"/>
              <a:ext cx="5599946" cy="114691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Đà Nẵng chỉ cách Huế 100 km nên có thể làm bàn đạp tấn công Huế.</a:t>
              </a:r>
            </a:p>
          </p:txBody>
        </p:sp>
      </p:grpSp>
      <p:grpSp>
        <p:nvGrpSpPr>
          <p:cNvPr id="33" name="Group 32">
            <a:extLst>
              <a:ext uri="{FF2B5EF4-FFF2-40B4-BE49-F238E27FC236}">
                <a16:creationId xmlns:a16="http://schemas.microsoft.com/office/drawing/2014/main" id="{CCD6A487-BD20-6840-9DD6-0A90C50B6699}"/>
              </a:ext>
            </a:extLst>
          </p:cNvPr>
          <p:cNvGrpSpPr/>
          <p:nvPr/>
        </p:nvGrpSpPr>
        <p:grpSpPr>
          <a:xfrm>
            <a:off x="5925624" y="5287155"/>
            <a:ext cx="6209523" cy="1309399"/>
            <a:chOff x="6270719" y="1411342"/>
            <a:chExt cx="6479613" cy="1309399"/>
          </a:xfrm>
        </p:grpSpPr>
        <p:sp>
          <p:nvSpPr>
            <p:cNvPr id="34" name="Terminator 33">
              <a:extLst>
                <a:ext uri="{FF2B5EF4-FFF2-40B4-BE49-F238E27FC236}">
                  <a16:creationId xmlns:a16="http://schemas.microsoft.com/office/drawing/2014/main" id="{B2FA7591-48F1-D34B-9795-894806055E59}"/>
                </a:ext>
              </a:extLst>
            </p:cNvPr>
            <p:cNvSpPr/>
            <p:nvPr/>
          </p:nvSpPr>
          <p:spPr>
            <a:xfrm>
              <a:off x="6270719" y="1411342"/>
              <a:ext cx="6479613" cy="1309399"/>
            </a:xfrm>
            <a:prstGeom prst="flowChartTerminator">
              <a:avLst/>
            </a:prstGeom>
            <a:solidFill>
              <a:srgbClr val="00B0F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0859522-0A6E-8146-93C8-3A1BBBFCEA09}"/>
                </a:ext>
              </a:extLst>
            </p:cNvPr>
            <p:cNvSpPr/>
            <p:nvPr/>
          </p:nvSpPr>
          <p:spPr>
            <a:xfrm>
              <a:off x="6624755" y="1611405"/>
              <a:ext cx="590482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Thực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xây</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dựng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cơ</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sở</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theo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đạo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Kitô</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grpSp>
        <p:nvGrpSpPr>
          <p:cNvPr id="36" name="Group 35">
            <a:extLst>
              <a:ext uri="{FF2B5EF4-FFF2-40B4-BE49-F238E27FC236}">
                <a16:creationId xmlns:a16="http://schemas.microsoft.com/office/drawing/2014/main" id="{EDF330FB-61FE-3D43-BB88-B8D9B7349E58}"/>
              </a:ext>
            </a:extLst>
          </p:cNvPr>
          <p:cNvGrpSpPr/>
          <p:nvPr/>
        </p:nvGrpSpPr>
        <p:grpSpPr>
          <a:xfrm>
            <a:off x="5925624" y="4064561"/>
            <a:ext cx="6209523" cy="903304"/>
            <a:chOff x="6270719" y="1411343"/>
            <a:chExt cx="6612894" cy="1030514"/>
          </a:xfrm>
        </p:grpSpPr>
        <p:sp>
          <p:nvSpPr>
            <p:cNvPr id="37" name="Terminator 36">
              <a:extLst>
                <a:ext uri="{FF2B5EF4-FFF2-40B4-BE49-F238E27FC236}">
                  <a16:creationId xmlns:a16="http://schemas.microsoft.com/office/drawing/2014/main" id="{5090244B-6C53-004E-BCD1-741C8CB93675}"/>
                </a:ext>
              </a:extLst>
            </p:cNvPr>
            <p:cNvSpPr/>
            <p:nvPr/>
          </p:nvSpPr>
          <p:spPr>
            <a:xfrm>
              <a:off x="6270719" y="1411343"/>
              <a:ext cx="6612894" cy="1030514"/>
            </a:xfrm>
            <a:prstGeom prst="flowChartTerminator">
              <a:avLst/>
            </a:prstGeom>
            <a:solidFill>
              <a:srgbClr val="92D05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9E2652DB-5E3B-3D49-B8A5-EE0A4FCB6A7C}"/>
                </a:ext>
              </a:extLst>
            </p:cNvPr>
            <p:cNvSpPr/>
            <p:nvPr/>
          </p:nvSpPr>
          <p:spPr>
            <a:xfrm>
              <a:off x="6823554" y="1643121"/>
              <a:ext cx="5904822"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Nằm trên trục giao thông Bắc-Nam</a:t>
              </a:r>
            </a:p>
          </p:txBody>
        </p:sp>
      </p:grpSp>
      <p:pic>
        <p:nvPicPr>
          <p:cNvPr id="28" name="Graphic 27" descr="Arrow Clockwise curve">
            <a:extLst>
              <a:ext uri="{FF2B5EF4-FFF2-40B4-BE49-F238E27FC236}">
                <a16:creationId xmlns:a16="http://schemas.microsoft.com/office/drawing/2014/main" id="{D6758FAB-ABF0-A449-97A1-1ACA04FF58C8}"/>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6284756">
            <a:off x="4166616" y="1772266"/>
            <a:ext cx="1574977" cy="2646424"/>
          </a:xfrm>
          <a:prstGeom prst="rect">
            <a:avLst/>
          </a:prstGeom>
        </p:spPr>
      </p:pic>
      <p:pic>
        <p:nvPicPr>
          <p:cNvPr id="4" name="Graphic 3" descr="Arrow Slight curve">
            <a:extLst>
              <a:ext uri="{FF2B5EF4-FFF2-40B4-BE49-F238E27FC236}">
                <a16:creationId xmlns:a16="http://schemas.microsoft.com/office/drawing/2014/main" id="{A353F148-E58B-EB41-8BE8-1D4A00A05C83}"/>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1725364">
            <a:off x="3587090" y="3320349"/>
            <a:ext cx="2583708" cy="1600384"/>
          </a:xfrm>
          <a:prstGeom prst="rect">
            <a:avLst/>
          </a:prstGeom>
        </p:spPr>
      </p:pic>
      <p:pic>
        <p:nvPicPr>
          <p:cNvPr id="32" name="Graphic 31" descr="Arrow Slight curve">
            <a:extLst>
              <a:ext uri="{FF2B5EF4-FFF2-40B4-BE49-F238E27FC236}">
                <a16:creationId xmlns:a16="http://schemas.microsoft.com/office/drawing/2014/main" id="{9A6686A3-1567-0645-942F-D1A8B61ECC96}"/>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2776426">
            <a:off x="3245509" y="3770387"/>
            <a:ext cx="3351664" cy="1712524"/>
          </a:xfrm>
          <a:prstGeom prst="rect">
            <a:avLst/>
          </a:prstGeom>
        </p:spPr>
      </p:pic>
      <p:sp>
        <p:nvSpPr>
          <p:cNvPr id="7" name="Rectangular Callout 6">
            <a:extLst>
              <a:ext uri="{FF2B5EF4-FFF2-40B4-BE49-F238E27FC236}">
                <a16:creationId xmlns:a16="http://schemas.microsoft.com/office/drawing/2014/main" id="{C9B06407-97C3-7044-A419-D9138FE233B8}"/>
              </a:ext>
            </a:extLst>
          </p:cNvPr>
          <p:cNvSpPr/>
          <p:nvPr/>
        </p:nvSpPr>
        <p:spPr>
          <a:xfrm>
            <a:off x="5207784" y="2448393"/>
            <a:ext cx="6927363" cy="3951152"/>
          </a:xfrm>
          <a:prstGeom prst="wedgeRectCallout">
            <a:avLst>
              <a:gd name="adj1" fmla="val -67576"/>
              <a:gd name="adj2" fmla="val -34684"/>
            </a:avLst>
          </a:prstGeom>
          <a:blipFill dpi="0" rotWithShape="1">
            <a:blip r:embed="rId12"/>
            <a:srcRect/>
            <a:stretch>
              <a:fillRect l="14000" t="-47000" r="-10000" b="-18000"/>
            </a:stretch>
          </a:blip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3E5CE8F3-B724-614B-8AE9-483A2C480055}"/>
              </a:ext>
            </a:extLst>
          </p:cNvPr>
          <p:cNvGrpSpPr/>
          <p:nvPr/>
        </p:nvGrpSpPr>
        <p:grpSpPr>
          <a:xfrm>
            <a:off x="-16180" y="113810"/>
            <a:ext cx="4154779" cy="2219269"/>
            <a:chOff x="-16180" y="-85174"/>
            <a:chExt cx="4154779" cy="2418254"/>
          </a:xfrm>
        </p:grpSpPr>
        <p:sp>
          <p:nvSpPr>
            <p:cNvPr id="5" name="Oval Callout 4">
              <a:extLst>
                <a:ext uri="{FF2B5EF4-FFF2-40B4-BE49-F238E27FC236}">
                  <a16:creationId xmlns:a16="http://schemas.microsoft.com/office/drawing/2014/main" id="{89C291B1-0441-C645-A5A9-F03E423B6BE4}"/>
                </a:ext>
              </a:extLst>
            </p:cNvPr>
            <p:cNvSpPr/>
            <p:nvPr/>
          </p:nvSpPr>
          <p:spPr>
            <a:xfrm>
              <a:off x="-16180" y="-85174"/>
              <a:ext cx="4154779" cy="2418254"/>
            </a:xfrm>
            <a:prstGeom prst="wedgeEllipseCallout">
              <a:avLst>
                <a:gd name="adj1" fmla="val 41753"/>
                <a:gd name="adj2" fmla="val 9204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9" name="Rectangle 18">
              <a:extLst>
                <a:ext uri="{FF2B5EF4-FFF2-40B4-BE49-F238E27FC236}">
                  <a16:creationId xmlns:a16="http://schemas.microsoft.com/office/drawing/2014/main" id="{BB3F4B2F-B7E5-1E4A-A380-6745781091F4}"/>
                </a:ext>
              </a:extLst>
            </p:cNvPr>
            <p:cNvSpPr/>
            <p:nvPr/>
          </p:nvSpPr>
          <p:spPr>
            <a:xfrm>
              <a:off x="350568" y="561132"/>
              <a:ext cx="3554272" cy="954107"/>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Vậy âm mưu của  Pháp khi tấn công Đà Nẵng?</a:t>
              </a:r>
            </a:p>
          </p:txBody>
        </p:sp>
      </p:grpSp>
    </p:spTree>
    <p:extLst>
      <p:ext uri="{BB962C8B-B14F-4D97-AF65-F5344CB8AC3E}">
        <p14:creationId xmlns:p14="http://schemas.microsoft.com/office/powerpoint/2010/main" val="111635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800" decel="100000"/>
                                        <p:tgtEl>
                                          <p:spTgt spid="18"/>
                                        </p:tgtEl>
                                      </p:cBhvr>
                                    </p:animEffect>
                                    <p:anim calcmode="lin" valueType="num">
                                      <p:cBhvr>
                                        <p:cTn id="8" dur="800" decel="100000" fill="hold"/>
                                        <p:tgtEl>
                                          <p:spTgt spid="18"/>
                                        </p:tgtEl>
                                        <p:attrNameLst>
                                          <p:attrName>style.rotation</p:attrName>
                                        </p:attrNameLst>
                                      </p:cBhvr>
                                      <p:tavLst>
                                        <p:tav tm="0">
                                          <p:val>
                                            <p:fltVal val="-90"/>
                                          </p:val>
                                        </p:tav>
                                        <p:tav tm="100000">
                                          <p:val>
                                            <p:fltVal val="0"/>
                                          </p:val>
                                        </p:tav>
                                      </p:tavLst>
                                    </p:anim>
                                    <p:anim calcmode="lin" valueType="num">
                                      <p:cBhvr>
                                        <p:cTn id="9" dur="800" decel="100000" fill="hold"/>
                                        <p:tgtEl>
                                          <p:spTgt spid="18"/>
                                        </p:tgtEl>
                                        <p:attrNameLst>
                                          <p:attrName>ppt_x</p:attrName>
                                        </p:attrNameLst>
                                      </p:cBhvr>
                                      <p:tavLst>
                                        <p:tav tm="0">
                                          <p:val>
                                            <p:strVal val="#ppt_x+0.4"/>
                                          </p:val>
                                        </p:tav>
                                        <p:tav tm="100000">
                                          <p:val>
                                            <p:strVal val="#ppt_x-0.05"/>
                                          </p:val>
                                        </p:tav>
                                      </p:tavLst>
                                    </p:anim>
                                    <p:anim calcmode="lin" valueType="num">
                                      <p:cBhvr>
                                        <p:cTn id="10" dur="800" decel="100000" fill="hold"/>
                                        <p:tgtEl>
                                          <p:spTgt spid="1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800" decel="100000"/>
                                        <p:tgtEl>
                                          <p:spTgt spid="16"/>
                                        </p:tgtEl>
                                      </p:cBhvr>
                                    </p:animEffect>
                                    <p:anim calcmode="lin" valueType="num">
                                      <p:cBhvr>
                                        <p:cTn id="16" dur="800" decel="100000" fill="hold"/>
                                        <p:tgtEl>
                                          <p:spTgt spid="16"/>
                                        </p:tgtEl>
                                        <p:attrNameLst>
                                          <p:attrName>style.rotation</p:attrName>
                                        </p:attrNameLst>
                                      </p:cBhvr>
                                      <p:tavLst>
                                        <p:tav tm="0">
                                          <p:val>
                                            <p:fltVal val="-90"/>
                                          </p:val>
                                        </p:tav>
                                        <p:tav tm="100000">
                                          <p:val>
                                            <p:fltVal val="0"/>
                                          </p:val>
                                        </p:tav>
                                      </p:tavLst>
                                    </p:anim>
                                    <p:anim calcmode="lin" valueType="num">
                                      <p:cBhvr>
                                        <p:cTn id="17" dur="800" decel="100000" fill="hold"/>
                                        <p:tgtEl>
                                          <p:spTgt spid="16"/>
                                        </p:tgtEl>
                                        <p:attrNameLst>
                                          <p:attrName>ppt_x</p:attrName>
                                        </p:attrNameLst>
                                      </p:cBhvr>
                                      <p:tavLst>
                                        <p:tav tm="0">
                                          <p:val>
                                            <p:strVal val="#ppt_x+0.4"/>
                                          </p:val>
                                        </p:tav>
                                        <p:tav tm="100000">
                                          <p:val>
                                            <p:strVal val="#ppt_x-0.05"/>
                                          </p:val>
                                        </p:tav>
                                      </p:tavLst>
                                    </p:anim>
                                    <p:anim calcmode="lin" valueType="num">
                                      <p:cBhvr>
                                        <p:cTn id="18" dur="800" decel="100000" fill="hold"/>
                                        <p:tgtEl>
                                          <p:spTgt spid="1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repeatCount="500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3" presetClass="exit" presetSubtype="10" fill="hold" nodeType="withEffect">
                                  <p:stCondLst>
                                    <p:cond delay="0"/>
                                  </p:stCondLst>
                                  <p:childTnLst>
                                    <p:animEffect transition="out" filter="blinds(horizontal)">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par>
                                <p:cTn id="46" presetID="22" presetClass="entr" presetSubtype="8"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par>
                                <p:cTn id="53" presetID="22" presetClass="entr" presetSubtype="4" repeatCount="500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xit" presetSubtype="10" fill="hold" nodeType="clickEffect">
                                  <p:stCondLst>
                                    <p:cond delay="0"/>
                                  </p:stCondLst>
                                  <p:childTnLst>
                                    <p:animEffect transition="out" filter="checkerboard(across)">
                                      <p:cBhvr>
                                        <p:cTn id="59" dur="500"/>
                                        <p:tgtEl>
                                          <p:spTgt spid="28"/>
                                        </p:tgtEl>
                                      </p:cBhvr>
                                    </p:animEffect>
                                    <p:set>
                                      <p:cBhvr>
                                        <p:cTn id="60" dur="1" fill="hold">
                                          <p:stCondLst>
                                            <p:cond delay="499"/>
                                          </p:stCondLst>
                                        </p:cTn>
                                        <p:tgtEl>
                                          <p:spTgt spid="28"/>
                                        </p:tgtEl>
                                        <p:attrNameLst>
                                          <p:attrName>style.visibility</p:attrName>
                                        </p:attrNameLst>
                                      </p:cBhvr>
                                      <p:to>
                                        <p:strVal val="hidden"/>
                                      </p:to>
                                    </p:set>
                                  </p:childTnLst>
                                </p:cTn>
                              </p:par>
                              <p:par>
                                <p:cTn id="61" presetID="5" presetClass="exit" presetSubtype="10" fill="hold" nodeType="withEffect">
                                  <p:stCondLst>
                                    <p:cond delay="0"/>
                                  </p:stCondLst>
                                  <p:childTnLst>
                                    <p:animEffect transition="out" filter="checkerboard(across)">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par>
                                <p:cTn id="64" presetID="22" presetClass="entr" presetSubtype="8" fill="hold" nodeType="with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wipe(left)">
                                      <p:cBhvr>
                                        <p:cTn id="66" dur="500"/>
                                        <p:tgtEl>
                                          <p:spTgt spid="4"/>
                                        </p:tgtEl>
                                      </p:cBhvr>
                                    </p:animEffect>
                                  </p:childTnLst>
                                </p:cTn>
                              </p:par>
                            </p:childTnLst>
                          </p:cTn>
                        </p:par>
                        <p:par>
                          <p:cTn id="67" fill="hold">
                            <p:stCondLst>
                              <p:cond delay="500"/>
                            </p:stCondLst>
                            <p:childTnLst>
                              <p:par>
                                <p:cTn id="68" presetID="22" presetClass="entr" presetSubtype="8" fill="hold"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left)">
                                      <p:cBhvr>
                                        <p:cTn id="70" dur="500"/>
                                        <p:tgtEl>
                                          <p:spTgt spid="36"/>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xit" presetSubtype="10" fill="hold" nodeType="clickEffect">
                                  <p:stCondLst>
                                    <p:cond delay="0"/>
                                  </p:stCondLst>
                                  <p:childTnLst>
                                    <p:animEffect transition="out" filter="checkerboard(across)">
                                      <p:cBhvr>
                                        <p:cTn id="74" dur="500"/>
                                        <p:tgtEl>
                                          <p:spTgt spid="4"/>
                                        </p:tgtEl>
                                      </p:cBhvr>
                                    </p:animEffect>
                                    <p:set>
                                      <p:cBhvr>
                                        <p:cTn id="75" dur="1" fill="hold">
                                          <p:stCondLst>
                                            <p:cond delay="499"/>
                                          </p:stCondLst>
                                        </p:cTn>
                                        <p:tgtEl>
                                          <p:spTgt spid="4"/>
                                        </p:tgtEl>
                                        <p:attrNameLst>
                                          <p:attrName>style.visibility</p:attrName>
                                        </p:attrNameLst>
                                      </p:cBhvr>
                                      <p:to>
                                        <p:strVal val="hidden"/>
                                      </p:to>
                                    </p:set>
                                  </p:childTnLst>
                                </p:cTn>
                              </p:par>
                              <p:par>
                                <p:cTn id="76" presetID="22" presetClass="entr" presetSubtype="8" fill="hold"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left)">
                                      <p:cBhvr>
                                        <p:cTn id="78" dur="500"/>
                                        <p:tgtEl>
                                          <p:spTgt spid="32"/>
                                        </p:tgtEl>
                                      </p:cBhvr>
                                    </p:animEffect>
                                  </p:childTnLst>
                                </p:cTn>
                              </p:par>
                            </p:childTnLst>
                          </p:cTn>
                        </p:par>
                        <p:par>
                          <p:cTn id="79" fill="hold">
                            <p:stCondLst>
                              <p:cond delay="500"/>
                            </p:stCondLst>
                            <p:childTnLst>
                              <p:par>
                                <p:cTn id="80" presetID="22" presetClass="entr" presetSubtype="8" fill="hold" nodeType="after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ipe(left)">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up)">
                                      <p:cBhvr>
                                        <p:cTn id="8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2D30DA-95B3-E64D-9B87-7248540D947D}"/>
              </a:ext>
            </a:extLst>
          </p:cNvPr>
          <p:cNvPicPr>
            <a:picLocks noChangeAspect="1"/>
          </p:cNvPicPr>
          <p:nvPr/>
        </p:nvPicPr>
        <p:blipFill>
          <a:blip r:embed="rId2"/>
          <a:stretch>
            <a:fillRect/>
          </a:stretch>
        </p:blipFill>
        <p:spPr>
          <a:xfrm>
            <a:off x="0" y="0"/>
            <a:ext cx="8558784" cy="6858000"/>
          </a:xfrm>
          <a:prstGeom prst="rect">
            <a:avLst/>
          </a:prstGeom>
        </p:spPr>
      </p:pic>
      <p:pic>
        <p:nvPicPr>
          <p:cNvPr id="4" name="Picture 2">
            <a:extLst>
              <a:ext uri="{FF2B5EF4-FFF2-40B4-BE49-F238E27FC236}">
                <a16:creationId xmlns:a16="http://schemas.microsoft.com/office/drawing/2014/main" id="{773761BF-8764-4B4C-A332-453539594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174" y="2787827"/>
            <a:ext cx="772842" cy="6411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8140E61-7DAA-5142-96A8-F6412A3FB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670" y="2467240"/>
            <a:ext cx="772842" cy="6411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4AA8B921-3C64-4D4D-BA00-2B2D6620E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112" y="3108413"/>
            <a:ext cx="772842" cy="641173"/>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280737F3-C3CB-F446-B532-137B016563C0}"/>
              </a:ext>
            </a:extLst>
          </p:cNvPr>
          <p:cNvSpPr/>
          <p:nvPr/>
        </p:nvSpPr>
        <p:spPr>
          <a:xfrm>
            <a:off x="8558784" y="0"/>
            <a:ext cx="3633216" cy="85953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Chiến sự ở Đà Nẵng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1858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D746D113-58AE-A544-9317-8A037FE1B721}"/>
              </a:ext>
            </a:extLst>
          </p:cNvPr>
          <p:cNvSpPr/>
          <p:nvPr/>
        </p:nvSpPr>
        <p:spPr>
          <a:xfrm>
            <a:off x="8558784" y="1182230"/>
            <a:ext cx="3633216"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Chiều</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ngày</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31-8-1858,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Tây</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Ban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Nha</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dàn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trận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trước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cửa</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biển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Đà</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Nẵng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9" name="Rectangle 8">
            <a:extLst>
              <a:ext uri="{FF2B5EF4-FFF2-40B4-BE49-F238E27FC236}">
                <a16:creationId xmlns:a16="http://schemas.microsoft.com/office/drawing/2014/main" id="{CCD7D52D-D811-4144-A1F3-9CFDA3C2F7B3}"/>
              </a:ext>
            </a:extLst>
          </p:cNvPr>
          <p:cNvSpPr/>
          <p:nvPr/>
        </p:nvSpPr>
        <p:spPr>
          <a:xfrm>
            <a:off x="8510016" y="3108413"/>
            <a:ext cx="3633216"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Ngày</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1-9-1858,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tấn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công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bán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đảo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Sơn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mở</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đầu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cuộc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xâm</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lược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Việt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Nam.</a:t>
            </a:r>
          </a:p>
        </p:txBody>
      </p:sp>
      <p:sp>
        <p:nvSpPr>
          <p:cNvPr id="10" name="Rectangle 9">
            <a:extLst>
              <a:ext uri="{FF2B5EF4-FFF2-40B4-BE49-F238E27FC236}">
                <a16:creationId xmlns:a16="http://schemas.microsoft.com/office/drawing/2014/main" id="{37D4B5C2-B753-784B-A377-5B3931AABD68}"/>
              </a:ext>
            </a:extLst>
          </p:cNvPr>
          <p:cNvSpPr/>
          <p:nvPr/>
        </p:nvSpPr>
        <p:spPr>
          <a:xfrm>
            <a:off x="8558783" y="5460332"/>
            <a:ext cx="3633216"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đình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cử</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Nguyễn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Tri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Phương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vào</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Đà</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Nẵng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chuẩn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bị</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đối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phó</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pic>
        <p:nvPicPr>
          <p:cNvPr id="11" name="Picture 4">
            <a:extLst>
              <a:ext uri="{FF2B5EF4-FFF2-40B4-BE49-F238E27FC236}">
                <a16:creationId xmlns:a16="http://schemas.microsoft.com/office/drawing/2014/main" id="{28B105BC-EF4B-4044-BB86-D37F68821A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5885" y="1379493"/>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8DFADA01-65A1-5C43-A1D3-7FFC3D8333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4091" y="3429000"/>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97BABE0F-701D-C049-8886-BDAFF50C2D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890" y="3749586"/>
            <a:ext cx="609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ular Callout 13">
            <a:extLst>
              <a:ext uri="{FF2B5EF4-FFF2-40B4-BE49-F238E27FC236}">
                <a16:creationId xmlns:a16="http://schemas.microsoft.com/office/drawing/2014/main" id="{4C21318D-7EBB-3C48-8AF9-6C26360D94E1}"/>
              </a:ext>
            </a:extLst>
          </p:cNvPr>
          <p:cNvSpPr/>
          <p:nvPr/>
        </p:nvSpPr>
        <p:spPr>
          <a:xfrm>
            <a:off x="18290" y="1"/>
            <a:ext cx="4261102" cy="2467240"/>
          </a:xfrm>
          <a:prstGeom prst="wedgeRectCallout">
            <a:avLst>
              <a:gd name="adj1" fmla="val 42539"/>
              <a:gd name="adj2" fmla="val 62500"/>
            </a:avLst>
          </a:prstGeom>
          <a:blipFill dpi="0" rotWithShape="1">
            <a:blip r:embed="rId5"/>
            <a:srcRect/>
            <a:stretch>
              <a:fillRect t="-6000" b="1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ular Callout 14">
            <a:extLst>
              <a:ext uri="{FF2B5EF4-FFF2-40B4-BE49-F238E27FC236}">
                <a16:creationId xmlns:a16="http://schemas.microsoft.com/office/drawing/2014/main" id="{CBFFBAE9-0D68-2E4C-AED0-FB4980D2A330}"/>
              </a:ext>
            </a:extLst>
          </p:cNvPr>
          <p:cNvSpPr/>
          <p:nvPr/>
        </p:nvSpPr>
        <p:spPr>
          <a:xfrm>
            <a:off x="18290" y="-8776"/>
            <a:ext cx="4829380" cy="2728913"/>
          </a:xfrm>
          <a:prstGeom prst="wedgeRectCallout">
            <a:avLst>
              <a:gd name="adj1" fmla="val 67921"/>
              <a:gd name="adj2" fmla="val 31086"/>
            </a:avLst>
          </a:prstGeom>
          <a:blipFill dpi="0" rotWithShape="1">
            <a:blip r:embed="rId6"/>
            <a:srcRect/>
            <a:stretch>
              <a:fillRect r="15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87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800" decel="100000"/>
                                        <p:tgtEl>
                                          <p:spTgt spid="3"/>
                                        </p:tgtEl>
                                      </p:cBhvr>
                                    </p:animEffect>
                                    <p:anim calcmode="lin" valueType="num">
                                      <p:cBhvr>
                                        <p:cTn id="16" dur="800" decel="100000" fill="hold"/>
                                        <p:tgtEl>
                                          <p:spTgt spid="3"/>
                                        </p:tgtEl>
                                        <p:attrNameLst>
                                          <p:attrName>style.rotation</p:attrName>
                                        </p:attrNameLst>
                                      </p:cBhvr>
                                      <p:tavLst>
                                        <p:tav tm="0">
                                          <p:val>
                                            <p:fltVal val="-90"/>
                                          </p:val>
                                        </p:tav>
                                        <p:tav tm="100000">
                                          <p:val>
                                            <p:fltVal val="0"/>
                                          </p:val>
                                        </p:tav>
                                      </p:tavLst>
                                    </p:anim>
                                    <p:anim calcmode="lin" valueType="num">
                                      <p:cBhvr>
                                        <p:cTn id="17" dur="800" decel="100000" fill="hold"/>
                                        <p:tgtEl>
                                          <p:spTgt spid="3"/>
                                        </p:tgtEl>
                                        <p:attrNameLst>
                                          <p:attrName>ppt_x</p:attrName>
                                        </p:attrNameLst>
                                      </p:cBhvr>
                                      <p:tavLst>
                                        <p:tav tm="0">
                                          <p:val>
                                            <p:strVal val="#ppt_x+0.4"/>
                                          </p:val>
                                        </p:tav>
                                        <p:tav tm="100000">
                                          <p:val>
                                            <p:strVal val="#ppt_x-0.05"/>
                                          </p:val>
                                        </p:tav>
                                      </p:tavLst>
                                    </p:anim>
                                    <p:anim calcmode="lin" valueType="num">
                                      <p:cBhvr>
                                        <p:cTn id="18" dur="800" decel="100000" fill="hold"/>
                                        <p:tgtEl>
                                          <p:spTgt spid="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par>
                                <p:cTn id="34" presetID="22" presetClass="entr" presetSubtype="4"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par>
                                <p:cTn id="47" presetID="5" presetClass="exit" presetSubtype="10" fill="hold" grpId="1" nodeType="withEffect">
                                  <p:stCondLst>
                                    <p:cond delay="0"/>
                                  </p:stCondLst>
                                  <p:childTnLst>
                                    <p:animEffect transition="out" filter="checkerboard(across)">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22" presetClass="entr" presetSubtype="4"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par>
                                <p:cTn id="53" presetID="22" presetClass="entr" presetSubtype="4"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par>
                                <p:cTn id="56" presetID="22" presetClass="entr" presetSubtype="4"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500"/>
                                        <p:tgtEl>
                                          <p:spTgt spid="13"/>
                                        </p:tgtEl>
                                      </p:cBhvr>
                                    </p:animEffect>
                                  </p:childTnLst>
                                </p:cTn>
                              </p:par>
                              <p:par>
                                <p:cTn id="59" presetID="22" presetClass="entr" presetSubtype="4"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par>
                                <p:cTn id="69" presetID="5" presetClass="exit" presetSubtype="10" fill="hold" grpId="1" nodeType="withEffect">
                                  <p:stCondLst>
                                    <p:cond delay="0"/>
                                  </p:stCondLst>
                                  <p:childTnLst>
                                    <p:animEffect transition="out" filter="checkerboard(across)">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4" grpId="0" animBg="1"/>
      <p:bldP spid="14" grpId="1" animBg="1"/>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áp tấn công đà nẵng.mp4" descr="pháp tấn công đà nẵng.mp4">
            <a:hlinkClick r:id="" action="ppaction://media"/>
            <a:extLst>
              <a:ext uri="{FF2B5EF4-FFF2-40B4-BE49-F238E27FC236}">
                <a16:creationId xmlns:a16="http://schemas.microsoft.com/office/drawing/2014/main" id="{B13351DB-C43A-D643-A17A-461B7ACA86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2885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915F000-C807-6E4C-A6AA-4BA3D2439AE0}"/>
              </a:ext>
            </a:extLst>
          </p:cNvPr>
          <p:cNvGrpSpPr/>
          <p:nvPr/>
        </p:nvGrpSpPr>
        <p:grpSpPr>
          <a:xfrm>
            <a:off x="4404575" y="115910"/>
            <a:ext cx="7787425" cy="5447763"/>
            <a:chOff x="4404575" y="115910"/>
            <a:chExt cx="7787425" cy="5447763"/>
          </a:xfrm>
        </p:grpSpPr>
        <p:sp>
          <p:nvSpPr>
            <p:cNvPr id="6" name="Rounded Rectangle 5">
              <a:extLst>
                <a:ext uri="{FF2B5EF4-FFF2-40B4-BE49-F238E27FC236}">
                  <a16:creationId xmlns:a16="http://schemas.microsoft.com/office/drawing/2014/main" id="{81BB52F6-1E6D-8042-A1C3-2BEA27C6E923}"/>
                </a:ext>
              </a:extLst>
            </p:cNvPr>
            <p:cNvSpPr/>
            <p:nvPr/>
          </p:nvSpPr>
          <p:spPr>
            <a:xfrm>
              <a:off x="4404575" y="115910"/>
              <a:ext cx="7787425" cy="5447763"/>
            </a:xfrm>
            <a:prstGeom prst="roundRect">
              <a:avLst/>
            </a:prstGeom>
            <a:solidFill>
              <a:schemeClr val="bg1">
                <a:lumMod val="20000"/>
                <a:lumOff val="80000"/>
              </a:schemeClr>
            </a:solidFill>
            <a:ln>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391F323E-11C7-CC4E-91E0-427A4DDE7322}"/>
                </a:ext>
              </a:extLst>
            </p:cNvPr>
            <p:cNvSpPr/>
            <p:nvPr/>
          </p:nvSpPr>
          <p:spPr>
            <a:xfrm>
              <a:off x="4599904" y="283335"/>
              <a:ext cx="7396765" cy="4893647"/>
            </a:xfrm>
            <a:prstGeom prst="rect">
              <a:avLst/>
            </a:prstGeom>
          </p:spPr>
          <p:txBody>
            <a:bodyPr wrap="square">
              <a:spAutoFit/>
            </a:bodyPr>
            <a:lstStyle/>
            <a:p>
              <a:pPr algn="just"/>
              <a:r>
                <a:rPr lang="vi-VN" sz="2600" dirty="0">
                  <a:solidFill>
                    <a:sysClr val="windowText" lastClr="000000"/>
                  </a:solidFill>
                  <a:latin typeface="Times New Roman" panose="02020603050405020304" pitchFamily="18" charset="0"/>
                  <a:cs typeface="Times New Roman" panose="02020603050405020304" pitchFamily="18" charset="0"/>
                </a:rPr>
                <a:t>Tên thật là Nguyễn Văn Chương, quê làng Đường Long, huyện Phong Điền, tỉnh Thừa Thiên, còn tên Nguyễn Tri Phương do vua Tự Đức cải tên (1850), hàm ý nói về con người nghĩa dũng, nhiều mưu chước. Từ đó, Nguyễn Tri Phương trở thành tên chính của ông. Xuất thân trong một gia đình nông dân, không được qua trường lớp, nhưng nhờ trí thông minh và ý chí tự học, tự lập cao, đã làm nên sự nghiệp lớn. Bắt đầu từ chân thơ lại ở cấp huyện, do tài năng mà được tiến cử lên triều đình Minh Mạng, được thu dụng và lần lượt giữ nhiều chức vụ trọng yếu suốt ba triều Minh Mạng, Thiệu Trị, Tự Đức.</a:t>
              </a:r>
              <a:endParaRPr lang="en-VN" sz="2600" dirty="0">
                <a:solidFill>
                  <a:sysClr val="windowText" lastClr="000000"/>
                </a:solidFill>
                <a:latin typeface="Times New Roman" panose="02020603050405020304" pitchFamily="18"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27E90D68-2315-7E40-A782-108BA5BC8454}"/>
              </a:ext>
            </a:extLst>
          </p:cNvPr>
          <p:cNvPicPr>
            <a:picLocks noChangeAspect="1"/>
          </p:cNvPicPr>
          <p:nvPr/>
        </p:nvPicPr>
        <p:blipFill rotWithShape="1">
          <a:blip r:embed="rId2"/>
          <a:srcRect l="17684" t="3380" r="15369"/>
          <a:stretch/>
        </p:blipFill>
        <p:spPr>
          <a:xfrm>
            <a:off x="628469" y="-135391"/>
            <a:ext cx="3382058" cy="5731097"/>
          </a:xfrm>
          <a:prstGeom prst="rect">
            <a:avLst/>
          </a:prstGeom>
        </p:spPr>
      </p:pic>
      <p:sp>
        <p:nvSpPr>
          <p:cNvPr id="13" name="Rectangle 12">
            <a:extLst>
              <a:ext uri="{FF2B5EF4-FFF2-40B4-BE49-F238E27FC236}">
                <a16:creationId xmlns:a16="http://schemas.microsoft.com/office/drawing/2014/main" id="{217AF794-0572-B34A-807B-8283779010DF}"/>
              </a:ext>
            </a:extLst>
          </p:cNvPr>
          <p:cNvSpPr/>
          <p:nvPr/>
        </p:nvSpPr>
        <p:spPr>
          <a:xfrm>
            <a:off x="183454" y="5730860"/>
            <a:ext cx="3827073" cy="400110"/>
          </a:xfrm>
          <a:prstGeom prst="rect">
            <a:avLst/>
          </a:prstGeom>
        </p:spPr>
        <p:txBody>
          <a:bodyPr wrap="none">
            <a:spAutoFit/>
          </a:bodyPr>
          <a:lstStyle/>
          <a:p>
            <a:r>
              <a:rPr lang="vi-VN" sz="2000" b="1" dirty="0">
                <a:latin typeface="Times New Roman" panose="02020603050405020304" pitchFamily="18" charset="0"/>
                <a:cs typeface="Times New Roman" panose="02020603050405020304" pitchFamily="18" charset="0"/>
              </a:rPr>
              <a:t>Nguyễn Tri Phương (1800 - 1873)</a:t>
            </a:r>
            <a:endParaRPr lang="en-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073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grpSp>
        <p:nvGrpSpPr>
          <p:cNvPr id="865" name="Google Shape;865;p38"/>
          <p:cNvGrpSpPr/>
          <p:nvPr/>
        </p:nvGrpSpPr>
        <p:grpSpPr>
          <a:xfrm flipH="1">
            <a:off x="9941811" y="4468556"/>
            <a:ext cx="2250189" cy="1136903"/>
            <a:chOff x="1866724" y="1193292"/>
            <a:chExt cx="6154785" cy="3109690"/>
          </a:xfrm>
        </p:grpSpPr>
        <p:sp>
          <p:nvSpPr>
            <p:cNvPr id="866" name="Google Shape;866;p3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Rectangle 10">
            <a:extLst>
              <a:ext uri="{FF2B5EF4-FFF2-40B4-BE49-F238E27FC236}">
                <a16:creationId xmlns:a16="http://schemas.microsoft.com/office/drawing/2014/main" id="{D34226D5-3617-4946-B354-7AFAE48EFD08}"/>
              </a:ext>
            </a:extLst>
          </p:cNvPr>
          <p:cNvSpPr/>
          <p:nvPr/>
        </p:nvSpPr>
        <p:spPr>
          <a:xfrm>
            <a:off x="0" y="6239"/>
            <a:ext cx="1188332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24: CUỘC KHÁNG CHIẾN TỪ NĂM 1858 ĐẾN NĂM 1873.</a:t>
            </a:r>
            <a:endParaRPr kumimoji="0" lang="en-VN" sz="3200" b="0" i="0" u="none" strike="noStrike" kern="1200" cap="none" spc="0" normalizeH="0" baseline="0" noProof="0" dirty="0">
              <a:ln>
                <a:noFill/>
              </a:ln>
              <a:solidFill>
                <a:srgbClr val="FF0000"/>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CBAB6C42-59DF-CE47-8AFB-4A5D91F9A2B1}"/>
              </a:ext>
            </a:extLst>
          </p:cNvPr>
          <p:cNvSpPr/>
          <p:nvPr/>
        </p:nvSpPr>
        <p:spPr>
          <a:xfrm>
            <a:off x="0" y="799836"/>
            <a:ext cx="68358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I.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Thực</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dân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Pháp</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xâm</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lược</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Việt</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Nam.</a:t>
            </a:r>
            <a:endParaRPr kumimoji="0" lang="en-VN"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67BC2F3A-C2C3-2447-A646-3CF1F8ACCAE7}"/>
              </a:ext>
            </a:extLst>
          </p:cNvPr>
          <p:cNvSpPr/>
          <p:nvPr/>
        </p:nvSpPr>
        <p:spPr>
          <a:xfrm>
            <a:off x="0" y="1384611"/>
            <a:ext cx="412484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Chiến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sự</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ở</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Đà</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Nẵng</a:t>
            </a:r>
            <a:endParaRPr kumimoji="0" lang="en-VN"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6" name="Rectangle 5">
            <a:extLst>
              <a:ext uri="{FF2B5EF4-FFF2-40B4-BE49-F238E27FC236}">
                <a16:creationId xmlns:a16="http://schemas.microsoft.com/office/drawing/2014/main" id="{8B96EEDC-C1F3-8B4D-A689-35A66D462D0D}"/>
              </a:ext>
            </a:extLst>
          </p:cNvPr>
          <p:cNvSpPr/>
          <p:nvPr/>
        </p:nvSpPr>
        <p:spPr>
          <a:xfrm>
            <a:off x="0" y="2008931"/>
            <a:ext cx="645561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Nguyên nhân thực dân Pháp xâm lược Việt Nam</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9">
            <a:extLst>
              <a:ext uri="{FF2B5EF4-FFF2-40B4-BE49-F238E27FC236}">
                <a16:creationId xmlns:a16="http://schemas.microsoft.com/office/drawing/2014/main" id="{23E9EAD9-615D-FF43-B8F2-014310D2AE1B}"/>
              </a:ext>
            </a:extLst>
          </p:cNvPr>
          <p:cNvSpPr/>
          <p:nvPr/>
        </p:nvSpPr>
        <p:spPr>
          <a:xfrm>
            <a:off x="0" y="2578277"/>
            <a:ext cx="588654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 Chiến sự ở Đà Nẵng những năm 1858-1859</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8160BDD2-3F68-2342-9AF7-FB79F3403FFB}"/>
              </a:ext>
            </a:extLst>
          </p:cNvPr>
          <p:cNvSpPr/>
          <p:nvPr/>
        </p:nvSpPr>
        <p:spPr>
          <a:xfrm>
            <a:off x="0" y="3094916"/>
            <a:ext cx="6455613"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Ngày</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1-9-1858,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tấn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công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bán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đảo</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Sơn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Trà</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mở</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đầu</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cuộc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xâm</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lược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Việt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Nam.</a:t>
            </a:r>
          </a:p>
        </p:txBody>
      </p:sp>
      <p:sp>
        <p:nvSpPr>
          <p:cNvPr id="2" name="Rectangle 1">
            <a:extLst>
              <a:ext uri="{FF2B5EF4-FFF2-40B4-BE49-F238E27FC236}">
                <a16:creationId xmlns:a16="http://schemas.microsoft.com/office/drawing/2014/main" id="{A2AFD367-FF11-9E41-B8D8-7E09089B3201}"/>
              </a:ext>
            </a:extLst>
          </p:cNvPr>
          <p:cNvSpPr/>
          <p:nvPr/>
        </p:nvSpPr>
        <p:spPr>
          <a:xfrm>
            <a:off x="1871663" y="4401850"/>
            <a:ext cx="4224337" cy="1136896"/>
          </a:xfrm>
          <a:prstGeom prst="rect">
            <a:avLst/>
          </a:prstGeom>
          <a:solidFill>
            <a:srgbClr val="E6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6" name="Group 15">
            <a:extLst>
              <a:ext uri="{FF2B5EF4-FFF2-40B4-BE49-F238E27FC236}">
                <a16:creationId xmlns:a16="http://schemas.microsoft.com/office/drawing/2014/main" id="{D0F088E9-6DA7-884F-8A48-E5EB1E56778F}"/>
              </a:ext>
            </a:extLst>
          </p:cNvPr>
          <p:cNvGrpSpPr/>
          <p:nvPr/>
        </p:nvGrpSpPr>
        <p:grpSpPr>
          <a:xfrm>
            <a:off x="6925359" y="910892"/>
            <a:ext cx="5262560" cy="1134430"/>
            <a:chOff x="442912" y="2971806"/>
            <a:chExt cx="5950021" cy="1134430"/>
          </a:xfrm>
        </p:grpSpPr>
        <p:sp>
          <p:nvSpPr>
            <p:cNvPr id="17" name="Terminator 16">
              <a:extLst>
                <a:ext uri="{FF2B5EF4-FFF2-40B4-BE49-F238E27FC236}">
                  <a16:creationId xmlns:a16="http://schemas.microsoft.com/office/drawing/2014/main" id="{7E2B341C-5870-B241-9A60-5EA623B8B783}"/>
                </a:ext>
              </a:extLst>
            </p:cNvPr>
            <p:cNvSpPr/>
            <p:nvPr/>
          </p:nvSpPr>
          <p:spPr>
            <a:xfrm>
              <a:off x="442912" y="2971806"/>
              <a:ext cx="5950021" cy="1134430"/>
            </a:xfrm>
            <a:prstGeom prst="flowChartTerminator">
              <a:avLst/>
            </a:prstGeom>
            <a:solidFill>
              <a:schemeClr val="accent4">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18" name="TextBox 17">
              <a:extLst>
                <a:ext uri="{FF2B5EF4-FFF2-40B4-BE49-F238E27FC236}">
                  <a16:creationId xmlns:a16="http://schemas.microsoft.com/office/drawing/2014/main" id="{D75CEB96-748B-6341-BA36-422CF2BE8D93}"/>
                </a:ext>
              </a:extLst>
            </p:cNvPr>
            <p:cNvSpPr txBox="1"/>
            <p:nvPr/>
          </p:nvSpPr>
          <p:spPr>
            <a:xfrm>
              <a:off x="771787" y="3114064"/>
              <a:ext cx="52530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Trước sự xâm lược của thực dân Pháp quân ta đã có hành động gì?</a:t>
              </a:r>
              <a:endParaRPr kumimoji="0" lang="en-VN" sz="2400" b="1"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endParaRPr>
            </a:p>
          </p:txBody>
        </p:sp>
      </p:grpSp>
      <p:sp>
        <p:nvSpPr>
          <p:cNvPr id="19" name="Right Arrow 18">
            <a:extLst>
              <a:ext uri="{FF2B5EF4-FFF2-40B4-BE49-F238E27FC236}">
                <a16:creationId xmlns:a16="http://schemas.microsoft.com/office/drawing/2014/main" id="{6B819280-1CF6-2B47-9AA0-9D3706094B5A}"/>
              </a:ext>
            </a:extLst>
          </p:cNvPr>
          <p:cNvSpPr/>
          <p:nvPr/>
        </p:nvSpPr>
        <p:spPr>
          <a:xfrm rot="16200000">
            <a:off x="4429715" y="3133961"/>
            <a:ext cx="4804706" cy="136456"/>
          </a:xfrm>
          <a:prstGeom prst="rightArrow">
            <a:avLst>
              <a:gd name="adj1" fmla="val 50000"/>
              <a:gd name="adj2" fmla="val 445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CBE898A4-4A16-6346-BEB7-9FD4009916D7}"/>
              </a:ext>
            </a:extLst>
          </p:cNvPr>
          <p:cNvSpPr/>
          <p:nvPr/>
        </p:nvSpPr>
        <p:spPr>
          <a:xfrm>
            <a:off x="90251" y="4114959"/>
            <a:ext cx="6455613"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ta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đã</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dũng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chống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trã</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làm</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thất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bại</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kế</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hoạch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Đánh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nhanh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thắng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nhanh</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545845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grpSp>
        <p:nvGrpSpPr>
          <p:cNvPr id="958" name="Google Shape;958;p42"/>
          <p:cNvGrpSpPr/>
          <p:nvPr/>
        </p:nvGrpSpPr>
        <p:grpSpPr>
          <a:xfrm>
            <a:off x="10996152" y="4622417"/>
            <a:ext cx="1379781" cy="954392"/>
            <a:chOff x="1419971" y="833666"/>
            <a:chExt cx="5836636" cy="4037193"/>
          </a:xfrm>
        </p:grpSpPr>
        <p:sp>
          <p:nvSpPr>
            <p:cNvPr id="959" name="Google Shape;959;p42"/>
            <p:cNvSpPr/>
            <p:nvPr/>
          </p:nvSpPr>
          <p:spPr>
            <a:xfrm>
              <a:off x="2359668" y="1150619"/>
              <a:ext cx="3965161" cy="2003477"/>
            </a:xfrm>
            <a:custGeom>
              <a:avLst/>
              <a:gdLst/>
              <a:ahLst/>
              <a:cxnLst/>
              <a:rect l="l" t="t" r="r" b="b"/>
              <a:pathLst>
                <a:path w="30550" h="15436" extrusionOk="0">
                  <a:moveTo>
                    <a:pt x="13759" y="1"/>
                  </a:moveTo>
                  <a:cubicBezTo>
                    <a:pt x="13714" y="1"/>
                    <a:pt x="13670" y="3"/>
                    <a:pt x="13625" y="9"/>
                  </a:cubicBezTo>
                  <a:cubicBezTo>
                    <a:pt x="13137" y="39"/>
                    <a:pt x="12617" y="70"/>
                    <a:pt x="12129" y="161"/>
                  </a:cubicBezTo>
                  <a:cubicBezTo>
                    <a:pt x="11966" y="192"/>
                    <a:pt x="11796" y="199"/>
                    <a:pt x="11624" y="199"/>
                  </a:cubicBezTo>
                  <a:cubicBezTo>
                    <a:pt x="11486" y="199"/>
                    <a:pt x="11347" y="194"/>
                    <a:pt x="11209" y="194"/>
                  </a:cubicBezTo>
                  <a:cubicBezTo>
                    <a:pt x="11002" y="194"/>
                    <a:pt x="10797" y="204"/>
                    <a:pt x="10601" y="253"/>
                  </a:cubicBezTo>
                  <a:cubicBezTo>
                    <a:pt x="10143" y="406"/>
                    <a:pt x="9776" y="925"/>
                    <a:pt x="9318" y="1108"/>
                  </a:cubicBezTo>
                  <a:cubicBezTo>
                    <a:pt x="8860" y="1292"/>
                    <a:pt x="8341" y="1383"/>
                    <a:pt x="7913" y="1628"/>
                  </a:cubicBezTo>
                  <a:cubicBezTo>
                    <a:pt x="7455" y="1872"/>
                    <a:pt x="6874" y="1903"/>
                    <a:pt x="6477" y="2178"/>
                  </a:cubicBezTo>
                  <a:cubicBezTo>
                    <a:pt x="6049" y="2452"/>
                    <a:pt x="6019" y="3277"/>
                    <a:pt x="5652" y="3583"/>
                  </a:cubicBezTo>
                  <a:cubicBezTo>
                    <a:pt x="5255" y="3919"/>
                    <a:pt x="4797" y="4102"/>
                    <a:pt x="4430" y="4469"/>
                  </a:cubicBezTo>
                  <a:cubicBezTo>
                    <a:pt x="4094" y="4805"/>
                    <a:pt x="3514" y="4957"/>
                    <a:pt x="3208" y="5355"/>
                  </a:cubicBezTo>
                  <a:cubicBezTo>
                    <a:pt x="2872" y="5752"/>
                    <a:pt x="2903" y="6363"/>
                    <a:pt x="2597" y="6790"/>
                  </a:cubicBezTo>
                  <a:cubicBezTo>
                    <a:pt x="2323" y="7187"/>
                    <a:pt x="1773" y="7432"/>
                    <a:pt x="1528" y="7890"/>
                  </a:cubicBezTo>
                  <a:cubicBezTo>
                    <a:pt x="1314" y="8318"/>
                    <a:pt x="1039" y="8776"/>
                    <a:pt x="826" y="9234"/>
                  </a:cubicBezTo>
                  <a:cubicBezTo>
                    <a:pt x="642" y="9692"/>
                    <a:pt x="459" y="10181"/>
                    <a:pt x="306" y="10639"/>
                  </a:cubicBezTo>
                  <a:cubicBezTo>
                    <a:pt x="184" y="11128"/>
                    <a:pt x="215" y="11678"/>
                    <a:pt x="92" y="12167"/>
                  </a:cubicBezTo>
                  <a:cubicBezTo>
                    <a:pt x="1" y="12656"/>
                    <a:pt x="459" y="13205"/>
                    <a:pt x="398" y="13694"/>
                  </a:cubicBezTo>
                  <a:cubicBezTo>
                    <a:pt x="337" y="14183"/>
                    <a:pt x="1" y="14366"/>
                    <a:pt x="1" y="14886"/>
                  </a:cubicBezTo>
                  <a:cubicBezTo>
                    <a:pt x="703" y="15099"/>
                    <a:pt x="642" y="15436"/>
                    <a:pt x="1376" y="15436"/>
                  </a:cubicBezTo>
                  <a:cubicBezTo>
                    <a:pt x="2078" y="15436"/>
                    <a:pt x="2078" y="14977"/>
                    <a:pt x="2811" y="14977"/>
                  </a:cubicBezTo>
                  <a:cubicBezTo>
                    <a:pt x="3544" y="14977"/>
                    <a:pt x="3544" y="14825"/>
                    <a:pt x="4247" y="14825"/>
                  </a:cubicBezTo>
                  <a:cubicBezTo>
                    <a:pt x="4980" y="14825"/>
                    <a:pt x="4980" y="14886"/>
                    <a:pt x="5713" y="14886"/>
                  </a:cubicBezTo>
                  <a:cubicBezTo>
                    <a:pt x="6447" y="14886"/>
                    <a:pt x="6416" y="15344"/>
                    <a:pt x="7149" y="15344"/>
                  </a:cubicBezTo>
                  <a:cubicBezTo>
                    <a:pt x="7882" y="15344"/>
                    <a:pt x="7882" y="15069"/>
                    <a:pt x="8585" y="15069"/>
                  </a:cubicBezTo>
                  <a:cubicBezTo>
                    <a:pt x="9318" y="15069"/>
                    <a:pt x="9318" y="15344"/>
                    <a:pt x="10051" y="15344"/>
                  </a:cubicBezTo>
                  <a:cubicBezTo>
                    <a:pt x="10754" y="15344"/>
                    <a:pt x="10754" y="15436"/>
                    <a:pt x="11487" y="15436"/>
                  </a:cubicBezTo>
                  <a:cubicBezTo>
                    <a:pt x="12220" y="15436"/>
                    <a:pt x="12220" y="14977"/>
                    <a:pt x="12923" y="14977"/>
                  </a:cubicBezTo>
                  <a:cubicBezTo>
                    <a:pt x="13656" y="14977"/>
                    <a:pt x="13656" y="15405"/>
                    <a:pt x="14389" y="15405"/>
                  </a:cubicBezTo>
                  <a:cubicBezTo>
                    <a:pt x="15092" y="15405"/>
                    <a:pt x="15092" y="15344"/>
                    <a:pt x="15825" y="15344"/>
                  </a:cubicBezTo>
                  <a:cubicBezTo>
                    <a:pt x="16528" y="15344"/>
                    <a:pt x="16528" y="15313"/>
                    <a:pt x="17261" y="15313"/>
                  </a:cubicBezTo>
                  <a:cubicBezTo>
                    <a:pt x="17994" y="15313"/>
                    <a:pt x="17994" y="15130"/>
                    <a:pt x="18696" y="15130"/>
                  </a:cubicBezTo>
                  <a:cubicBezTo>
                    <a:pt x="19430" y="15130"/>
                    <a:pt x="19430" y="15405"/>
                    <a:pt x="20163" y="15405"/>
                  </a:cubicBezTo>
                  <a:cubicBezTo>
                    <a:pt x="20865" y="15405"/>
                    <a:pt x="20896" y="14886"/>
                    <a:pt x="21599" y="14886"/>
                  </a:cubicBezTo>
                  <a:cubicBezTo>
                    <a:pt x="22332" y="14886"/>
                    <a:pt x="22332" y="15191"/>
                    <a:pt x="23065" y="15191"/>
                  </a:cubicBezTo>
                  <a:cubicBezTo>
                    <a:pt x="23768" y="15191"/>
                    <a:pt x="23768" y="15283"/>
                    <a:pt x="24501" y="15283"/>
                  </a:cubicBezTo>
                  <a:cubicBezTo>
                    <a:pt x="25234" y="15283"/>
                    <a:pt x="25234" y="15069"/>
                    <a:pt x="25936" y="15069"/>
                  </a:cubicBezTo>
                  <a:cubicBezTo>
                    <a:pt x="26670" y="15069"/>
                    <a:pt x="26670" y="15222"/>
                    <a:pt x="27403" y="15222"/>
                  </a:cubicBezTo>
                  <a:cubicBezTo>
                    <a:pt x="27943" y="15222"/>
                    <a:pt x="28068" y="15131"/>
                    <a:pt x="28430" y="15131"/>
                  </a:cubicBezTo>
                  <a:cubicBezTo>
                    <a:pt x="28539" y="15131"/>
                    <a:pt x="28669" y="15139"/>
                    <a:pt x="28839" y="15161"/>
                  </a:cubicBezTo>
                  <a:cubicBezTo>
                    <a:pt x="29302" y="15219"/>
                    <a:pt x="29497" y="15313"/>
                    <a:pt x="29747" y="15313"/>
                  </a:cubicBezTo>
                  <a:cubicBezTo>
                    <a:pt x="29893" y="15313"/>
                    <a:pt x="30058" y="15281"/>
                    <a:pt x="30305" y="15191"/>
                  </a:cubicBezTo>
                  <a:cubicBezTo>
                    <a:pt x="30305" y="14702"/>
                    <a:pt x="30549" y="14122"/>
                    <a:pt x="30488" y="13633"/>
                  </a:cubicBezTo>
                  <a:cubicBezTo>
                    <a:pt x="30427" y="13114"/>
                    <a:pt x="30305" y="12625"/>
                    <a:pt x="30183" y="12136"/>
                  </a:cubicBezTo>
                  <a:cubicBezTo>
                    <a:pt x="30091" y="11648"/>
                    <a:pt x="29572" y="11281"/>
                    <a:pt x="29450" y="10792"/>
                  </a:cubicBezTo>
                  <a:cubicBezTo>
                    <a:pt x="29297" y="10334"/>
                    <a:pt x="29144" y="9876"/>
                    <a:pt x="28961" y="9417"/>
                  </a:cubicBezTo>
                  <a:cubicBezTo>
                    <a:pt x="28777" y="8959"/>
                    <a:pt x="28991" y="8287"/>
                    <a:pt x="28747" y="7860"/>
                  </a:cubicBezTo>
                  <a:cubicBezTo>
                    <a:pt x="28533" y="7401"/>
                    <a:pt x="28289" y="6943"/>
                    <a:pt x="28014" y="6515"/>
                  </a:cubicBezTo>
                  <a:cubicBezTo>
                    <a:pt x="27739" y="6118"/>
                    <a:pt x="27250" y="5843"/>
                    <a:pt x="26945" y="5446"/>
                  </a:cubicBezTo>
                  <a:cubicBezTo>
                    <a:pt x="26609" y="5049"/>
                    <a:pt x="25967" y="4988"/>
                    <a:pt x="25631" y="4621"/>
                  </a:cubicBezTo>
                  <a:cubicBezTo>
                    <a:pt x="25264" y="4285"/>
                    <a:pt x="25356" y="3461"/>
                    <a:pt x="24959" y="3155"/>
                  </a:cubicBezTo>
                  <a:cubicBezTo>
                    <a:pt x="24592" y="2819"/>
                    <a:pt x="23859" y="2972"/>
                    <a:pt x="23431" y="2697"/>
                  </a:cubicBezTo>
                  <a:cubicBezTo>
                    <a:pt x="23034" y="2422"/>
                    <a:pt x="22882" y="1689"/>
                    <a:pt x="22454" y="1444"/>
                  </a:cubicBezTo>
                  <a:cubicBezTo>
                    <a:pt x="22305" y="1365"/>
                    <a:pt x="22134" y="1344"/>
                    <a:pt x="21954" y="1344"/>
                  </a:cubicBezTo>
                  <a:cubicBezTo>
                    <a:pt x="21745" y="1344"/>
                    <a:pt x="21525" y="1373"/>
                    <a:pt x="21318" y="1373"/>
                  </a:cubicBezTo>
                  <a:cubicBezTo>
                    <a:pt x="21156" y="1373"/>
                    <a:pt x="21001" y="1355"/>
                    <a:pt x="20865" y="1292"/>
                  </a:cubicBezTo>
                  <a:cubicBezTo>
                    <a:pt x="20407" y="1108"/>
                    <a:pt x="19949" y="925"/>
                    <a:pt x="19460" y="803"/>
                  </a:cubicBezTo>
                  <a:cubicBezTo>
                    <a:pt x="19002" y="681"/>
                    <a:pt x="18513" y="620"/>
                    <a:pt x="18024" y="558"/>
                  </a:cubicBezTo>
                  <a:cubicBezTo>
                    <a:pt x="17536" y="467"/>
                    <a:pt x="17077" y="345"/>
                    <a:pt x="16589" y="284"/>
                  </a:cubicBezTo>
                  <a:cubicBezTo>
                    <a:pt x="16329" y="253"/>
                    <a:pt x="16085" y="245"/>
                    <a:pt x="15844" y="245"/>
                  </a:cubicBezTo>
                  <a:cubicBezTo>
                    <a:pt x="15603" y="245"/>
                    <a:pt x="15367" y="253"/>
                    <a:pt x="15122" y="253"/>
                  </a:cubicBezTo>
                  <a:cubicBezTo>
                    <a:pt x="14650" y="253"/>
                    <a:pt x="14203" y="1"/>
                    <a:pt x="1375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0" name="Google Shape;960;p42"/>
            <p:cNvSpPr/>
            <p:nvPr/>
          </p:nvSpPr>
          <p:spPr>
            <a:xfrm>
              <a:off x="1423994" y="1864867"/>
              <a:ext cx="2553538" cy="1293252"/>
            </a:xfrm>
            <a:custGeom>
              <a:avLst/>
              <a:gdLst/>
              <a:ahLst/>
              <a:cxnLst/>
              <a:rect l="l" t="t" r="r" b="b"/>
              <a:pathLst>
                <a:path w="19674" h="9964" extrusionOk="0">
                  <a:moveTo>
                    <a:pt x="8839" y="1"/>
                  </a:moveTo>
                  <a:cubicBezTo>
                    <a:pt x="8815" y="1"/>
                    <a:pt x="8791" y="2"/>
                    <a:pt x="8768" y="4"/>
                  </a:cubicBezTo>
                  <a:cubicBezTo>
                    <a:pt x="8462" y="35"/>
                    <a:pt x="8126" y="35"/>
                    <a:pt x="7821" y="96"/>
                  </a:cubicBezTo>
                  <a:cubicBezTo>
                    <a:pt x="7515" y="157"/>
                    <a:pt x="7118" y="96"/>
                    <a:pt x="6843" y="188"/>
                  </a:cubicBezTo>
                  <a:cubicBezTo>
                    <a:pt x="6538" y="249"/>
                    <a:pt x="6293" y="585"/>
                    <a:pt x="5988" y="707"/>
                  </a:cubicBezTo>
                  <a:cubicBezTo>
                    <a:pt x="5682" y="799"/>
                    <a:pt x="5377" y="921"/>
                    <a:pt x="5071" y="1043"/>
                  </a:cubicBezTo>
                  <a:cubicBezTo>
                    <a:pt x="4797" y="1196"/>
                    <a:pt x="4430" y="1226"/>
                    <a:pt x="4155" y="1410"/>
                  </a:cubicBezTo>
                  <a:cubicBezTo>
                    <a:pt x="3911" y="1593"/>
                    <a:pt x="3880" y="2112"/>
                    <a:pt x="3636" y="2326"/>
                  </a:cubicBezTo>
                  <a:cubicBezTo>
                    <a:pt x="3361" y="2479"/>
                    <a:pt x="3116" y="2693"/>
                    <a:pt x="2872" y="2876"/>
                  </a:cubicBezTo>
                  <a:cubicBezTo>
                    <a:pt x="2628" y="3120"/>
                    <a:pt x="2261" y="3212"/>
                    <a:pt x="2078" y="3456"/>
                  </a:cubicBezTo>
                  <a:cubicBezTo>
                    <a:pt x="1864" y="3701"/>
                    <a:pt x="1864" y="4098"/>
                    <a:pt x="1681" y="4373"/>
                  </a:cubicBezTo>
                  <a:cubicBezTo>
                    <a:pt x="1497" y="4648"/>
                    <a:pt x="1131" y="4800"/>
                    <a:pt x="978" y="5075"/>
                  </a:cubicBezTo>
                  <a:cubicBezTo>
                    <a:pt x="825" y="5350"/>
                    <a:pt x="672" y="5656"/>
                    <a:pt x="550" y="5931"/>
                  </a:cubicBezTo>
                  <a:cubicBezTo>
                    <a:pt x="398" y="6236"/>
                    <a:pt x="306" y="6542"/>
                    <a:pt x="214" y="6847"/>
                  </a:cubicBezTo>
                  <a:cubicBezTo>
                    <a:pt x="123" y="7153"/>
                    <a:pt x="123" y="7519"/>
                    <a:pt x="62" y="7825"/>
                  </a:cubicBezTo>
                  <a:cubicBezTo>
                    <a:pt x="0" y="8130"/>
                    <a:pt x="275" y="8497"/>
                    <a:pt x="245" y="8802"/>
                  </a:cubicBezTo>
                  <a:cubicBezTo>
                    <a:pt x="214" y="9138"/>
                    <a:pt x="31" y="9260"/>
                    <a:pt x="31" y="9566"/>
                  </a:cubicBezTo>
                  <a:cubicBezTo>
                    <a:pt x="459" y="9719"/>
                    <a:pt x="428" y="9963"/>
                    <a:pt x="886" y="9963"/>
                  </a:cubicBezTo>
                  <a:cubicBezTo>
                    <a:pt x="1345" y="9963"/>
                    <a:pt x="1345" y="9658"/>
                    <a:pt x="1833" y="9658"/>
                  </a:cubicBezTo>
                  <a:cubicBezTo>
                    <a:pt x="2292" y="9658"/>
                    <a:pt x="2292" y="9566"/>
                    <a:pt x="2750" y="9566"/>
                  </a:cubicBezTo>
                  <a:cubicBezTo>
                    <a:pt x="3208" y="9566"/>
                    <a:pt x="3208" y="9596"/>
                    <a:pt x="3697" y="9596"/>
                  </a:cubicBezTo>
                  <a:cubicBezTo>
                    <a:pt x="4155" y="9596"/>
                    <a:pt x="4155" y="9902"/>
                    <a:pt x="4613" y="9902"/>
                  </a:cubicBezTo>
                  <a:cubicBezTo>
                    <a:pt x="5071" y="9902"/>
                    <a:pt x="5071" y="9719"/>
                    <a:pt x="5530" y="9719"/>
                  </a:cubicBezTo>
                  <a:cubicBezTo>
                    <a:pt x="6018" y="9719"/>
                    <a:pt x="6018" y="9902"/>
                    <a:pt x="6477" y="9902"/>
                  </a:cubicBezTo>
                  <a:cubicBezTo>
                    <a:pt x="6935" y="9902"/>
                    <a:pt x="6935" y="9933"/>
                    <a:pt x="7393" y="9933"/>
                  </a:cubicBezTo>
                  <a:cubicBezTo>
                    <a:pt x="7882" y="9933"/>
                    <a:pt x="7882" y="9658"/>
                    <a:pt x="8340" y="9658"/>
                  </a:cubicBezTo>
                  <a:cubicBezTo>
                    <a:pt x="8798" y="9658"/>
                    <a:pt x="8798" y="9933"/>
                    <a:pt x="9257" y="9933"/>
                  </a:cubicBezTo>
                  <a:cubicBezTo>
                    <a:pt x="9715" y="9933"/>
                    <a:pt x="9715" y="9902"/>
                    <a:pt x="10204" y="9902"/>
                  </a:cubicBezTo>
                  <a:lnTo>
                    <a:pt x="11120" y="9902"/>
                  </a:lnTo>
                  <a:cubicBezTo>
                    <a:pt x="11578" y="9902"/>
                    <a:pt x="11578" y="9780"/>
                    <a:pt x="12067" y="9780"/>
                  </a:cubicBezTo>
                  <a:cubicBezTo>
                    <a:pt x="12525" y="9780"/>
                    <a:pt x="12525" y="9933"/>
                    <a:pt x="12983" y="9933"/>
                  </a:cubicBezTo>
                  <a:cubicBezTo>
                    <a:pt x="13442" y="9933"/>
                    <a:pt x="13442" y="9596"/>
                    <a:pt x="13900" y="9596"/>
                  </a:cubicBezTo>
                  <a:cubicBezTo>
                    <a:pt x="14389" y="9596"/>
                    <a:pt x="14389" y="9810"/>
                    <a:pt x="14847" y="9810"/>
                  </a:cubicBezTo>
                  <a:cubicBezTo>
                    <a:pt x="15305" y="9810"/>
                    <a:pt x="15305" y="9871"/>
                    <a:pt x="15794" y="9871"/>
                  </a:cubicBezTo>
                  <a:cubicBezTo>
                    <a:pt x="16252" y="9871"/>
                    <a:pt x="16252" y="9719"/>
                    <a:pt x="16710" y="9719"/>
                  </a:cubicBezTo>
                  <a:cubicBezTo>
                    <a:pt x="17169" y="9719"/>
                    <a:pt x="17169" y="9810"/>
                    <a:pt x="17657" y="9810"/>
                  </a:cubicBezTo>
                  <a:cubicBezTo>
                    <a:pt x="17963" y="9780"/>
                    <a:pt x="18268" y="9780"/>
                    <a:pt x="18574" y="9780"/>
                  </a:cubicBezTo>
                  <a:cubicBezTo>
                    <a:pt x="18865" y="9816"/>
                    <a:pt x="18993" y="9863"/>
                    <a:pt x="19140" y="9863"/>
                  </a:cubicBezTo>
                  <a:cubicBezTo>
                    <a:pt x="19240" y="9863"/>
                    <a:pt x="19348" y="9842"/>
                    <a:pt x="19521" y="9780"/>
                  </a:cubicBezTo>
                  <a:cubicBezTo>
                    <a:pt x="19521" y="9474"/>
                    <a:pt x="19674" y="9077"/>
                    <a:pt x="19643" y="8772"/>
                  </a:cubicBezTo>
                  <a:cubicBezTo>
                    <a:pt x="19582" y="8466"/>
                    <a:pt x="19521" y="8130"/>
                    <a:pt x="19429" y="7825"/>
                  </a:cubicBezTo>
                  <a:cubicBezTo>
                    <a:pt x="19368" y="7519"/>
                    <a:pt x="19032" y="7244"/>
                    <a:pt x="18940" y="6939"/>
                  </a:cubicBezTo>
                  <a:cubicBezTo>
                    <a:pt x="18879" y="6633"/>
                    <a:pt x="18757" y="6358"/>
                    <a:pt x="18635" y="6053"/>
                  </a:cubicBezTo>
                  <a:cubicBezTo>
                    <a:pt x="18513" y="5778"/>
                    <a:pt x="18665" y="5350"/>
                    <a:pt x="18513" y="5045"/>
                  </a:cubicBezTo>
                  <a:cubicBezTo>
                    <a:pt x="18360" y="4770"/>
                    <a:pt x="18207" y="4464"/>
                    <a:pt x="18055" y="4189"/>
                  </a:cubicBezTo>
                  <a:cubicBezTo>
                    <a:pt x="17871" y="3945"/>
                    <a:pt x="17535" y="3762"/>
                    <a:pt x="17352" y="3517"/>
                  </a:cubicBezTo>
                  <a:cubicBezTo>
                    <a:pt x="17138" y="3273"/>
                    <a:pt x="16710" y="3212"/>
                    <a:pt x="16497" y="2998"/>
                  </a:cubicBezTo>
                  <a:cubicBezTo>
                    <a:pt x="16283" y="2754"/>
                    <a:pt x="16313" y="2234"/>
                    <a:pt x="16069" y="2020"/>
                  </a:cubicBezTo>
                  <a:cubicBezTo>
                    <a:pt x="15824" y="1837"/>
                    <a:pt x="15336" y="1929"/>
                    <a:pt x="15091" y="1746"/>
                  </a:cubicBezTo>
                  <a:cubicBezTo>
                    <a:pt x="14816" y="1562"/>
                    <a:pt x="14725" y="1104"/>
                    <a:pt x="14450" y="951"/>
                  </a:cubicBezTo>
                  <a:cubicBezTo>
                    <a:pt x="14337" y="889"/>
                    <a:pt x="14195" y="877"/>
                    <a:pt x="14046" y="877"/>
                  </a:cubicBezTo>
                  <a:cubicBezTo>
                    <a:pt x="13960" y="877"/>
                    <a:pt x="13873" y="881"/>
                    <a:pt x="13788" y="881"/>
                  </a:cubicBezTo>
                  <a:cubicBezTo>
                    <a:pt x="13661" y="881"/>
                    <a:pt x="13540" y="873"/>
                    <a:pt x="13442" y="829"/>
                  </a:cubicBezTo>
                  <a:cubicBezTo>
                    <a:pt x="13136" y="707"/>
                    <a:pt x="12861" y="615"/>
                    <a:pt x="12525" y="524"/>
                  </a:cubicBezTo>
                  <a:cubicBezTo>
                    <a:pt x="11914" y="432"/>
                    <a:pt x="11303" y="310"/>
                    <a:pt x="10662" y="188"/>
                  </a:cubicBezTo>
                  <a:cubicBezTo>
                    <a:pt x="10356" y="157"/>
                    <a:pt x="10051" y="157"/>
                    <a:pt x="9745" y="157"/>
                  </a:cubicBezTo>
                  <a:cubicBezTo>
                    <a:pt x="9435" y="157"/>
                    <a:pt x="9125" y="1"/>
                    <a:pt x="88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1" name="Google Shape;961;p42"/>
            <p:cNvSpPr/>
            <p:nvPr/>
          </p:nvSpPr>
          <p:spPr>
            <a:xfrm>
              <a:off x="4706963" y="1864867"/>
              <a:ext cx="2549644" cy="1293252"/>
            </a:xfrm>
            <a:custGeom>
              <a:avLst/>
              <a:gdLst/>
              <a:ahLst/>
              <a:cxnLst/>
              <a:rect l="l" t="t" r="r" b="b"/>
              <a:pathLst>
                <a:path w="19644" h="9964" extrusionOk="0">
                  <a:moveTo>
                    <a:pt x="8838" y="1"/>
                  </a:moveTo>
                  <a:cubicBezTo>
                    <a:pt x="8815" y="1"/>
                    <a:pt x="8791" y="2"/>
                    <a:pt x="8768" y="4"/>
                  </a:cubicBezTo>
                  <a:cubicBezTo>
                    <a:pt x="8432" y="35"/>
                    <a:pt x="8096" y="35"/>
                    <a:pt x="7790" y="96"/>
                  </a:cubicBezTo>
                  <a:cubicBezTo>
                    <a:pt x="7485" y="157"/>
                    <a:pt x="7118" y="96"/>
                    <a:pt x="6813" y="188"/>
                  </a:cubicBezTo>
                  <a:cubicBezTo>
                    <a:pt x="6507" y="249"/>
                    <a:pt x="6263" y="585"/>
                    <a:pt x="5988" y="707"/>
                  </a:cubicBezTo>
                  <a:cubicBezTo>
                    <a:pt x="5683" y="799"/>
                    <a:pt x="5377" y="921"/>
                    <a:pt x="5072" y="1043"/>
                  </a:cubicBezTo>
                  <a:cubicBezTo>
                    <a:pt x="4797" y="1196"/>
                    <a:pt x="4399" y="1226"/>
                    <a:pt x="4155" y="1410"/>
                  </a:cubicBezTo>
                  <a:cubicBezTo>
                    <a:pt x="3880" y="1593"/>
                    <a:pt x="3880" y="2112"/>
                    <a:pt x="3605" y="2326"/>
                  </a:cubicBezTo>
                  <a:cubicBezTo>
                    <a:pt x="3361" y="2479"/>
                    <a:pt x="3116" y="2693"/>
                    <a:pt x="2842" y="2876"/>
                  </a:cubicBezTo>
                  <a:cubicBezTo>
                    <a:pt x="2628" y="3120"/>
                    <a:pt x="2261" y="3212"/>
                    <a:pt x="2047" y="3456"/>
                  </a:cubicBezTo>
                  <a:cubicBezTo>
                    <a:pt x="1864" y="3701"/>
                    <a:pt x="1864" y="4098"/>
                    <a:pt x="1681" y="4373"/>
                  </a:cubicBezTo>
                  <a:cubicBezTo>
                    <a:pt x="1497" y="4648"/>
                    <a:pt x="1131" y="4800"/>
                    <a:pt x="978" y="5075"/>
                  </a:cubicBezTo>
                  <a:cubicBezTo>
                    <a:pt x="825" y="5350"/>
                    <a:pt x="642" y="5656"/>
                    <a:pt x="520" y="5931"/>
                  </a:cubicBezTo>
                  <a:cubicBezTo>
                    <a:pt x="398" y="6236"/>
                    <a:pt x="306" y="6542"/>
                    <a:pt x="184" y="6847"/>
                  </a:cubicBezTo>
                  <a:cubicBezTo>
                    <a:pt x="123" y="7183"/>
                    <a:pt x="92" y="7489"/>
                    <a:pt x="62" y="7825"/>
                  </a:cubicBezTo>
                  <a:cubicBezTo>
                    <a:pt x="1" y="8130"/>
                    <a:pt x="275" y="8497"/>
                    <a:pt x="245" y="8802"/>
                  </a:cubicBezTo>
                  <a:cubicBezTo>
                    <a:pt x="214" y="9138"/>
                    <a:pt x="1" y="9260"/>
                    <a:pt x="1" y="9566"/>
                  </a:cubicBezTo>
                  <a:cubicBezTo>
                    <a:pt x="459" y="9719"/>
                    <a:pt x="428" y="9963"/>
                    <a:pt x="886" y="9963"/>
                  </a:cubicBezTo>
                  <a:cubicBezTo>
                    <a:pt x="1345" y="9963"/>
                    <a:pt x="1345" y="9658"/>
                    <a:pt x="1803" y="9658"/>
                  </a:cubicBezTo>
                  <a:cubicBezTo>
                    <a:pt x="2292" y="9658"/>
                    <a:pt x="2292" y="9566"/>
                    <a:pt x="2750" y="9566"/>
                  </a:cubicBezTo>
                  <a:cubicBezTo>
                    <a:pt x="3208" y="9566"/>
                    <a:pt x="3208" y="9596"/>
                    <a:pt x="3666" y="9596"/>
                  </a:cubicBezTo>
                  <a:cubicBezTo>
                    <a:pt x="4125" y="9596"/>
                    <a:pt x="4125" y="9902"/>
                    <a:pt x="4613" y="9902"/>
                  </a:cubicBezTo>
                  <a:cubicBezTo>
                    <a:pt x="5072" y="9902"/>
                    <a:pt x="5072" y="9719"/>
                    <a:pt x="5530" y="9719"/>
                  </a:cubicBezTo>
                  <a:cubicBezTo>
                    <a:pt x="5988" y="9719"/>
                    <a:pt x="5988" y="9902"/>
                    <a:pt x="6477" y="9902"/>
                  </a:cubicBezTo>
                  <a:cubicBezTo>
                    <a:pt x="6935" y="9902"/>
                    <a:pt x="6935" y="9933"/>
                    <a:pt x="7393" y="9933"/>
                  </a:cubicBezTo>
                  <a:cubicBezTo>
                    <a:pt x="7851" y="9933"/>
                    <a:pt x="7851" y="9658"/>
                    <a:pt x="8310" y="9658"/>
                  </a:cubicBezTo>
                  <a:cubicBezTo>
                    <a:pt x="8798" y="9658"/>
                    <a:pt x="8798" y="9933"/>
                    <a:pt x="9257" y="9933"/>
                  </a:cubicBezTo>
                  <a:cubicBezTo>
                    <a:pt x="9715" y="9933"/>
                    <a:pt x="9715" y="9902"/>
                    <a:pt x="10173" y="9902"/>
                  </a:cubicBezTo>
                  <a:lnTo>
                    <a:pt x="11120" y="9902"/>
                  </a:lnTo>
                  <a:cubicBezTo>
                    <a:pt x="11578" y="9902"/>
                    <a:pt x="11578" y="9780"/>
                    <a:pt x="12037" y="9780"/>
                  </a:cubicBezTo>
                  <a:cubicBezTo>
                    <a:pt x="12525" y="9780"/>
                    <a:pt x="12525" y="9933"/>
                    <a:pt x="12984" y="9933"/>
                  </a:cubicBezTo>
                  <a:cubicBezTo>
                    <a:pt x="13442" y="9933"/>
                    <a:pt x="13442" y="9596"/>
                    <a:pt x="13900" y="9596"/>
                  </a:cubicBezTo>
                  <a:cubicBezTo>
                    <a:pt x="14358" y="9596"/>
                    <a:pt x="14358" y="9810"/>
                    <a:pt x="14847" y="9810"/>
                  </a:cubicBezTo>
                  <a:cubicBezTo>
                    <a:pt x="15305" y="9810"/>
                    <a:pt x="15305" y="9871"/>
                    <a:pt x="15763" y="9871"/>
                  </a:cubicBezTo>
                  <a:cubicBezTo>
                    <a:pt x="16252" y="9871"/>
                    <a:pt x="16252" y="9719"/>
                    <a:pt x="16710" y="9719"/>
                  </a:cubicBezTo>
                  <a:cubicBezTo>
                    <a:pt x="17169" y="9719"/>
                    <a:pt x="17169" y="9810"/>
                    <a:pt x="17627" y="9810"/>
                  </a:cubicBezTo>
                  <a:cubicBezTo>
                    <a:pt x="17932" y="9780"/>
                    <a:pt x="18238" y="9780"/>
                    <a:pt x="18574" y="9780"/>
                  </a:cubicBezTo>
                  <a:cubicBezTo>
                    <a:pt x="18865" y="9816"/>
                    <a:pt x="18983" y="9863"/>
                    <a:pt x="19121" y="9863"/>
                  </a:cubicBezTo>
                  <a:cubicBezTo>
                    <a:pt x="19214" y="9863"/>
                    <a:pt x="19317" y="9842"/>
                    <a:pt x="19490" y="9780"/>
                  </a:cubicBezTo>
                  <a:cubicBezTo>
                    <a:pt x="19490" y="9474"/>
                    <a:pt x="19643" y="9077"/>
                    <a:pt x="19613" y="8772"/>
                  </a:cubicBezTo>
                  <a:cubicBezTo>
                    <a:pt x="19582" y="8466"/>
                    <a:pt x="19460" y="8130"/>
                    <a:pt x="19399" y="7825"/>
                  </a:cubicBezTo>
                  <a:cubicBezTo>
                    <a:pt x="19338" y="7519"/>
                    <a:pt x="19032" y="7244"/>
                    <a:pt x="18941" y="6939"/>
                  </a:cubicBezTo>
                  <a:cubicBezTo>
                    <a:pt x="18849" y="6633"/>
                    <a:pt x="18757" y="6358"/>
                    <a:pt x="18635" y="6053"/>
                  </a:cubicBezTo>
                  <a:cubicBezTo>
                    <a:pt x="18513" y="5778"/>
                    <a:pt x="18666" y="5350"/>
                    <a:pt x="18482" y="5045"/>
                  </a:cubicBezTo>
                  <a:cubicBezTo>
                    <a:pt x="18360" y="4770"/>
                    <a:pt x="18207" y="4464"/>
                    <a:pt x="18024" y="4189"/>
                  </a:cubicBezTo>
                  <a:cubicBezTo>
                    <a:pt x="17841" y="3945"/>
                    <a:pt x="17535" y="3762"/>
                    <a:pt x="17321" y="3517"/>
                  </a:cubicBezTo>
                  <a:cubicBezTo>
                    <a:pt x="17108" y="3273"/>
                    <a:pt x="16710" y="3212"/>
                    <a:pt x="16497" y="2998"/>
                  </a:cubicBezTo>
                  <a:cubicBezTo>
                    <a:pt x="16252" y="2754"/>
                    <a:pt x="16313" y="2234"/>
                    <a:pt x="16069" y="2020"/>
                  </a:cubicBezTo>
                  <a:cubicBezTo>
                    <a:pt x="15825" y="1837"/>
                    <a:pt x="15336" y="1929"/>
                    <a:pt x="15061" y="1746"/>
                  </a:cubicBezTo>
                  <a:cubicBezTo>
                    <a:pt x="14786" y="1562"/>
                    <a:pt x="14694" y="1104"/>
                    <a:pt x="14419" y="951"/>
                  </a:cubicBezTo>
                  <a:cubicBezTo>
                    <a:pt x="14307" y="889"/>
                    <a:pt x="14169" y="877"/>
                    <a:pt x="14025" y="877"/>
                  </a:cubicBezTo>
                  <a:cubicBezTo>
                    <a:pt x="13941" y="877"/>
                    <a:pt x="13856" y="881"/>
                    <a:pt x="13772" y="881"/>
                  </a:cubicBezTo>
                  <a:cubicBezTo>
                    <a:pt x="13644" y="881"/>
                    <a:pt x="13520" y="873"/>
                    <a:pt x="13411" y="829"/>
                  </a:cubicBezTo>
                  <a:cubicBezTo>
                    <a:pt x="13106" y="707"/>
                    <a:pt x="12831" y="615"/>
                    <a:pt x="12525" y="524"/>
                  </a:cubicBezTo>
                  <a:cubicBezTo>
                    <a:pt x="12220" y="432"/>
                    <a:pt x="11884" y="432"/>
                    <a:pt x="11578" y="371"/>
                  </a:cubicBezTo>
                  <a:cubicBezTo>
                    <a:pt x="11273" y="279"/>
                    <a:pt x="10967" y="218"/>
                    <a:pt x="10662" y="188"/>
                  </a:cubicBezTo>
                  <a:cubicBezTo>
                    <a:pt x="10356" y="157"/>
                    <a:pt x="10051" y="157"/>
                    <a:pt x="9715" y="157"/>
                  </a:cubicBezTo>
                  <a:cubicBezTo>
                    <a:pt x="9405" y="157"/>
                    <a:pt x="9121" y="1"/>
                    <a:pt x="883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2" name="Google Shape;962;p42"/>
            <p:cNvSpPr/>
            <p:nvPr/>
          </p:nvSpPr>
          <p:spPr>
            <a:xfrm>
              <a:off x="1610376" y="3423543"/>
              <a:ext cx="5459851" cy="1447316"/>
            </a:xfrm>
            <a:custGeom>
              <a:avLst/>
              <a:gdLst/>
              <a:ahLst/>
              <a:cxnLst/>
              <a:rect l="l" t="t" r="r" b="b"/>
              <a:pathLst>
                <a:path w="42066" h="11151" extrusionOk="0">
                  <a:moveTo>
                    <a:pt x="0" y="1"/>
                  </a:moveTo>
                  <a:lnTo>
                    <a:pt x="1405" y="11151"/>
                  </a:lnTo>
                  <a:lnTo>
                    <a:pt x="40660" y="11151"/>
                  </a:lnTo>
                  <a:lnTo>
                    <a:pt x="4206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3" name="Google Shape;963;p42"/>
            <p:cNvSpPr/>
            <p:nvPr/>
          </p:nvSpPr>
          <p:spPr>
            <a:xfrm>
              <a:off x="1435935" y="3058827"/>
              <a:ext cx="5808734" cy="630532"/>
            </a:xfrm>
            <a:custGeom>
              <a:avLst/>
              <a:gdLst/>
              <a:ahLst/>
              <a:cxnLst/>
              <a:rect l="l" t="t" r="r" b="b"/>
              <a:pathLst>
                <a:path w="44754" h="4858" extrusionOk="0">
                  <a:moveTo>
                    <a:pt x="550" y="0"/>
                  </a:moveTo>
                  <a:cubicBezTo>
                    <a:pt x="275" y="0"/>
                    <a:pt x="31" y="245"/>
                    <a:pt x="0" y="520"/>
                  </a:cubicBezTo>
                  <a:lnTo>
                    <a:pt x="0" y="4338"/>
                  </a:lnTo>
                  <a:cubicBezTo>
                    <a:pt x="31" y="4644"/>
                    <a:pt x="275" y="4858"/>
                    <a:pt x="550" y="4858"/>
                  </a:cubicBezTo>
                  <a:lnTo>
                    <a:pt x="44204" y="4858"/>
                  </a:lnTo>
                  <a:cubicBezTo>
                    <a:pt x="44479" y="4858"/>
                    <a:pt x="44723" y="4644"/>
                    <a:pt x="44753" y="4338"/>
                  </a:cubicBezTo>
                  <a:lnTo>
                    <a:pt x="44753" y="520"/>
                  </a:lnTo>
                  <a:cubicBezTo>
                    <a:pt x="44723" y="245"/>
                    <a:pt x="44479" y="0"/>
                    <a:pt x="4420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4" name="Google Shape;964;p42"/>
            <p:cNvSpPr/>
            <p:nvPr/>
          </p:nvSpPr>
          <p:spPr>
            <a:xfrm>
              <a:off x="1515238" y="1980512"/>
              <a:ext cx="470887" cy="367572"/>
            </a:xfrm>
            <a:custGeom>
              <a:avLst/>
              <a:gdLst/>
              <a:ahLst/>
              <a:cxnLst/>
              <a:rect l="l" t="t" r="r" b="b"/>
              <a:pathLst>
                <a:path w="3628" h="2832" extrusionOk="0">
                  <a:moveTo>
                    <a:pt x="1830" y="0"/>
                  </a:moveTo>
                  <a:cubicBezTo>
                    <a:pt x="1580" y="0"/>
                    <a:pt x="1328" y="68"/>
                    <a:pt x="1100" y="213"/>
                  </a:cubicBezTo>
                  <a:cubicBezTo>
                    <a:pt x="0" y="855"/>
                    <a:pt x="244" y="2474"/>
                    <a:pt x="1466" y="2779"/>
                  </a:cubicBezTo>
                  <a:cubicBezTo>
                    <a:pt x="1597" y="2815"/>
                    <a:pt x="1724" y="2832"/>
                    <a:pt x="1848" y="2832"/>
                  </a:cubicBezTo>
                  <a:cubicBezTo>
                    <a:pt x="2884" y="2832"/>
                    <a:pt x="3628" y="1657"/>
                    <a:pt x="3055" y="702"/>
                  </a:cubicBezTo>
                  <a:cubicBezTo>
                    <a:pt x="2792" y="258"/>
                    <a:pt x="2316" y="0"/>
                    <a:pt x="183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5" name="Google Shape;965;p42"/>
            <p:cNvSpPr/>
            <p:nvPr/>
          </p:nvSpPr>
          <p:spPr>
            <a:xfrm>
              <a:off x="1562742" y="2078505"/>
              <a:ext cx="575111" cy="563948"/>
            </a:xfrm>
            <a:custGeom>
              <a:avLst/>
              <a:gdLst/>
              <a:ahLst/>
              <a:cxnLst/>
              <a:rect l="l" t="t" r="r" b="b"/>
              <a:pathLst>
                <a:path w="4431" h="4345" extrusionOk="0">
                  <a:moveTo>
                    <a:pt x="2284" y="0"/>
                  </a:moveTo>
                  <a:cubicBezTo>
                    <a:pt x="1922" y="0"/>
                    <a:pt x="1538" y="104"/>
                    <a:pt x="1223" y="283"/>
                  </a:cubicBezTo>
                  <a:cubicBezTo>
                    <a:pt x="550" y="680"/>
                    <a:pt x="1" y="1658"/>
                    <a:pt x="367" y="2330"/>
                  </a:cubicBezTo>
                  <a:lnTo>
                    <a:pt x="1589" y="3643"/>
                  </a:lnTo>
                  <a:cubicBezTo>
                    <a:pt x="1852" y="4087"/>
                    <a:pt x="2314" y="4345"/>
                    <a:pt x="2801" y="4345"/>
                  </a:cubicBezTo>
                  <a:cubicBezTo>
                    <a:pt x="3050" y="4345"/>
                    <a:pt x="3306" y="4277"/>
                    <a:pt x="3544" y="4132"/>
                  </a:cubicBezTo>
                  <a:cubicBezTo>
                    <a:pt x="4216" y="3735"/>
                    <a:pt x="4430" y="2879"/>
                    <a:pt x="4033" y="2177"/>
                  </a:cubicBezTo>
                  <a:lnTo>
                    <a:pt x="3361" y="527"/>
                  </a:lnTo>
                  <a:cubicBezTo>
                    <a:pt x="3142" y="157"/>
                    <a:pt x="2729" y="0"/>
                    <a:pt x="228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6" name="Google Shape;966;p42"/>
            <p:cNvSpPr/>
            <p:nvPr/>
          </p:nvSpPr>
          <p:spPr>
            <a:xfrm>
              <a:off x="1419971" y="2166374"/>
              <a:ext cx="285024" cy="225839"/>
            </a:xfrm>
            <a:custGeom>
              <a:avLst/>
              <a:gdLst/>
              <a:ahLst/>
              <a:cxnLst/>
              <a:rect l="l" t="t" r="r" b="b"/>
              <a:pathLst>
                <a:path w="2196" h="1740" extrusionOk="0">
                  <a:moveTo>
                    <a:pt x="1110" y="1"/>
                  </a:moveTo>
                  <a:cubicBezTo>
                    <a:pt x="960" y="1"/>
                    <a:pt x="809" y="41"/>
                    <a:pt x="673" y="125"/>
                  </a:cubicBezTo>
                  <a:cubicBezTo>
                    <a:pt x="1" y="522"/>
                    <a:pt x="154" y="1500"/>
                    <a:pt x="887" y="1714"/>
                  </a:cubicBezTo>
                  <a:cubicBezTo>
                    <a:pt x="960" y="1731"/>
                    <a:pt x="1032" y="1740"/>
                    <a:pt x="1102" y="1740"/>
                  </a:cubicBezTo>
                  <a:cubicBezTo>
                    <a:pt x="1754" y="1740"/>
                    <a:pt x="2196" y="1010"/>
                    <a:pt x="1864" y="431"/>
                  </a:cubicBezTo>
                  <a:cubicBezTo>
                    <a:pt x="1684" y="150"/>
                    <a:pt x="1398" y="1"/>
                    <a:pt x="111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7" name="Google Shape;967;p42"/>
            <p:cNvSpPr/>
            <p:nvPr/>
          </p:nvSpPr>
          <p:spPr>
            <a:xfrm>
              <a:off x="1610376" y="2055402"/>
              <a:ext cx="284505" cy="225839"/>
            </a:xfrm>
            <a:custGeom>
              <a:avLst/>
              <a:gdLst/>
              <a:ahLst/>
              <a:cxnLst/>
              <a:rect l="l" t="t" r="r" b="b"/>
              <a:pathLst>
                <a:path w="2192" h="1740" extrusionOk="0">
                  <a:moveTo>
                    <a:pt x="1100" y="0"/>
                  </a:moveTo>
                  <a:cubicBezTo>
                    <a:pt x="946" y="0"/>
                    <a:pt x="788" y="41"/>
                    <a:pt x="642" y="125"/>
                  </a:cubicBezTo>
                  <a:cubicBezTo>
                    <a:pt x="0" y="522"/>
                    <a:pt x="122" y="1499"/>
                    <a:pt x="886" y="1713"/>
                  </a:cubicBezTo>
                  <a:cubicBezTo>
                    <a:pt x="957" y="1731"/>
                    <a:pt x="1026" y="1739"/>
                    <a:pt x="1094" y="1739"/>
                  </a:cubicBezTo>
                  <a:cubicBezTo>
                    <a:pt x="1728" y="1739"/>
                    <a:pt x="2192" y="1010"/>
                    <a:pt x="1833" y="430"/>
                  </a:cubicBezTo>
                  <a:cubicBezTo>
                    <a:pt x="1673" y="149"/>
                    <a:pt x="1393" y="0"/>
                    <a:pt x="110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8" name="Google Shape;968;p42"/>
            <p:cNvSpPr/>
            <p:nvPr/>
          </p:nvSpPr>
          <p:spPr>
            <a:xfrm>
              <a:off x="1796628" y="1940406"/>
              <a:ext cx="288659" cy="225839"/>
            </a:xfrm>
            <a:custGeom>
              <a:avLst/>
              <a:gdLst/>
              <a:ahLst/>
              <a:cxnLst/>
              <a:rect l="l" t="t" r="r" b="b"/>
              <a:pathLst>
                <a:path w="2224" h="1740" extrusionOk="0">
                  <a:moveTo>
                    <a:pt x="1131" y="0"/>
                  </a:moveTo>
                  <a:cubicBezTo>
                    <a:pt x="977" y="0"/>
                    <a:pt x="820" y="41"/>
                    <a:pt x="673" y="125"/>
                  </a:cubicBezTo>
                  <a:cubicBezTo>
                    <a:pt x="1" y="522"/>
                    <a:pt x="154" y="1500"/>
                    <a:pt x="917" y="1713"/>
                  </a:cubicBezTo>
                  <a:cubicBezTo>
                    <a:pt x="988" y="1731"/>
                    <a:pt x="1058" y="1739"/>
                    <a:pt x="1125" y="1739"/>
                  </a:cubicBezTo>
                  <a:cubicBezTo>
                    <a:pt x="1759" y="1739"/>
                    <a:pt x="2223" y="1010"/>
                    <a:pt x="1864" y="430"/>
                  </a:cubicBezTo>
                  <a:cubicBezTo>
                    <a:pt x="1704" y="149"/>
                    <a:pt x="1425" y="0"/>
                    <a:pt x="113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9" name="Google Shape;969;p42"/>
            <p:cNvSpPr/>
            <p:nvPr/>
          </p:nvSpPr>
          <p:spPr>
            <a:xfrm>
              <a:off x="4310577" y="877406"/>
              <a:ext cx="420268" cy="369909"/>
            </a:xfrm>
            <a:custGeom>
              <a:avLst/>
              <a:gdLst/>
              <a:ahLst/>
              <a:cxnLst/>
              <a:rect l="l" t="t" r="r" b="b"/>
              <a:pathLst>
                <a:path w="3238" h="2850" extrusionOk="0">
                  <a:moveTo>
                    <a:pt x="1609" y="0"/>
                  </a:moveTo>
                  <a:cubicBezTo>
                    <a:pt x="759" y="0"/>
                    <a:pt x="1" y="800"/>
                    <a:pt x="213" y="1747"/>
                  </a:cubicBezTo>
                  <a:cubicBezTo>
                    <a:pt x="388" y="2463"/>
                    <a:pt x="992" y="2850"/>
                    <a:pt x="1603" y="2850"/>
                  </a:cubicBezTo>
                  <a:cubicBezTo>
                    <a:pt x="2061" y="2850"/>
                    <a:pt x="2522" y="2633"/>
                    <a:pt x="2810" y="2175"/>
                  </a:cubicBezTo>
                  <a:cubicBezTo>
                    <a:pt x="3238" y="1503"/>
                    <a:pt x="3024" y="617"/>
                    <a:pt x="2352" y="220"/>
                  </a:cubicBezTo>
                  <a:cubicBezTo>
                    <a:pt x="2111" y="68"/>
                    <a:pt x="1856" y="0"/>
                    <a:pt x="160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0" name="Google Shape;970;p42"/>
            <p:cNvSpPr/>
            <p:nvPr/>
          </p:nvSpPr>
          <p:spPr>
            <a:xfrm>
              <a:off x="4128089" y="971116"/>
              <a:ext cx="571087" cy="566285"/>
            </a:xfrm>
            <a:custGeom>
              <a:avLst/>
              <a:gdLst/>
              <a:ahLst/>
              <a:cxnLst/>
              <a:rect l="l" t="t" r="r" b="b"/>
              <a:pathLst>
                <a:path w="4400" h="4363" extrusionOk="0">
                  <a:moveTo>
                    <a:pt x="2117" y="0"/>
                  </a:moveTo>
                  <a:cubicBezTo>
                    <a:pt x="1678" y="0"/>
                    <a:pt x="1265" y="151"/>
                    <a:pt x="1039" y="506"/>
                  </a:cubicBezTo>
                  <a:lnTo>
                    <a:pt x="428" y="2186"/>
                  </a:lnTo>
                  <a:cubicBezTo>
                    <a:pt x="0" y="2858"/>
                    <a:pt x="214" y="3713"/>
                    <a:pt x="886" y="4141"/>
                  </a:cubicBezTo>
                  <a:cubicBezTo>
                    <a:pt x="1122" y="4291"/>
                    <a:pt x="1381" y="4362"/>
                    <a:pt x="1635" y="4362"/>
                  </a:cubicBezTo>
                  <a:cubicBezTo>
                    <a:pt x="2106" y="4362"/>
                    <a:pt x="2564" y="4119"/>
                    <a:pt x="2841" y="3683"/>
                  </a:cubicBezTo>
                  <a:lnTo>
                    <a:pt x="4002" y="2339"/>
                  </a:lnTo>
                  <a:cubicBezTo>
                    <a:pt x="4399" y="1667"/>
                    <a:pt x="3911" y="750"/>
                    <a:pt x="3239" y="322"/>
                  </a:cubicBezTo>
                  <a:cubicBezTo>
                    <a:pt x="2921" y="121"/>
                    <a:pt x="2509" y="0"/>
                    <a:pt x="211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1" name="Google Shape;971;p42"/>
            <p:cNvSpPr/>
            <p:nvPr/>
          </p:nvSpPr>
          <p:spPr>
            <a:xfrm>
              <a:off x="4204796" y="833666"/>
              <a:ext cx="256470" cy="225579"/>
            </a:xfrm>
            <a:custGeom>
              <a:avLst/>
              <a:gdLst/>
              <a:ahLst/>
              <a:cxnLst/>
              <a:rect l="l" t="t" r="r" b="b"/>
              <a:pathLst>
                <a:path w="1976" h="1738" extrusionOk="0">
                  <a:moveTo>
                    <a:pt x="982" y="0"/>
                  </a:moveTo>
                  <a:cubicBezTo>
                    <a:pt x="466" y="0"/>
                    <a:pt x="0" y="483"/>
                    <a:pt x="143" y="1076"/>
                  </a:cubicBezTo>
                  <a:cubicBezTo>
                    <a:pt x="230" y="1497"/>
                    <a:pt x="601" y="1737"/>
                    <a:pt x="975" y="1737"/>
                  </a:cubicBezTo>
                  <a:cubicBezTo>
                    <a:pt x="1252" y="1737"/>
                    <a:pt x="1532" y="1606"/>
                    <a:pt x="1701" y="1320"/>
                  </a:cubicBezTo>
                  <a:cubicBezTo>
                    <a:pt x="1976" y="923"/>
                    <a:pt x="1823" y="373"/>
                    <a:pt x="1426" y="129"/>
                  </a:cubicBezTo>
                  <a:cubicBezTo>
                    <a:pt x="1282" y="40"/>
                    <a:pt x="1130" y="0"/>
                    <a:pt x="98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2" name="Google Shape;972;p42"/>
            <p:cNvSpPr/>
            <p:nvPr/>
          </p:nvSpPr>
          <p:spPr>
            <a:xfrm>
              <a:off x="4391178" y="948662"/>
              <a:ext cx="256470" cy="227526"/>
            </a:xfrm>
            <a:custGeom>
              <a:avLst/>
              <a:gdLst/>
              <a:ahLst/>
              <a:cxnLst/>
              <a:rect l="l" t="t" r="r" b="b"/>
              <a:pathLst>
                <a:path w="1976" h="1753" extrusionOk="0">
                  <a:moveTo>
                    <a:pt x="981" y="0"/>
                  </a:moveTo>
                  <a:cubicBezTo>
                    <a:pt x="466" y="0"/>
                    <a:pt x="0" y="483"/>
                    <a:pt x="142" y="1076"/>
                  </a:cubicBezTo>
                  <a:cubicBezTo>
                    <a:pt x="248" y="1515"/>
                    <a:pt x="616" y="1752"/>
                    <a:pt x="991" y="1752"/>
                  </a:cubicBezTo>
                  <a:cubicBezTo>
                    <a:pt x="1269" y="1752"/>
                    <a:pt x="1549" y="1623"/>
                    <a:pt x="1731" y="1351"/>
                  </a:cubicBezTo>
                  <a:cubicBezTo>
                    <a:pt x="1975" y="923"/>
                    <a:pt x="1853" y="404"/>
                    <a:pt x="1425" y="129"/>
                  </a:cubicBezTo>
                  <a:cubicBezTo>
                    <a:pt x="1282" y="40"/>
                    <a:pt x="1130" y="0"/>
                    <a:pt x="98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3" name="Google Shape;973;p42"/>
            <p:cNvSpPr/>
            <p:nvPr/>
          </p:nvSpPr>
          <p:spPr>
            <a:xfrm>
              <a:off x="4577560" y="1065865"/>
              <a:ext cx="256470" cy="225320"/>
            </a:xfrm>
            <a:custGeom>
              <a:avLst/>
              <a:gdLst/>
              <a:ahLst/>
              <a:cxnLst/>
              <a:rect l="l" t="t" r="r" b="b"/>
              <a:pathLst>
                <a:path w="1976" h="1736" extrusionOk="0">
                  <a:moveTo>
                    <a:pt x="970" y="1"/>
                  </a:moveTo>
                  <a:cubicBezTo>
                    <a:pt x="459" y="1"/>
                    <a:pt x="1" y="493"/>
                    <a:pt x="142" y="1059"/>
                  </a:cubicBezTo>
                  <a:cubicBezTo>
                    <a:pt x="248" y="1498"/>
                    <a:pt x="616" y="1735"/>
                    <a:pt x="991" y="1735"/>
                  </a:cubicBezTo>
                  <a:cubicBezTo>
                    <a:pt x="1268" y="1735"/>
                    <a:pt x="1549" y="1606"/>
                    <a:pt x="1731" y="1334"/>
                  </a:cubicBezTo>
                  <a:cubicBezTo>
                    <a:pt x="1975" y="906"/>
                    <a:pt x="1853" y="387"/>
                    <a:pt x="1425" y="142"/>
                  </a:cubicBezTo>
                  <a:cubicBezTo>
                    <a:pt x="1278" y="44"/>
                    <a:pt x="1122" y="1"/>
                    <a:pt x="97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4" name="Google Shape;974;p42"/>
            <p:cNvSpPr/>
            <p:nvPr/>
          </p:nvSpPr>
          <p:spPr>
            <a:xfrm>
              <a:off x="3521569" y="2201678"/>
              <a:ext cx="420268" cy="371596"/>
            </a:xfrm>
            <a:custGeom>
              <a:avLst/>
              <a:gdLst/>
              <a:ahLst/>
              <a:cxnLst/>
              <a:rect l="l" t="t" r="r" b="b"/>
              <a:pathLst>
                <a:path w="3238" h="2863" extrusionOk="0">
                  <a:moveTo>
                    <a:pt x="1609" y="1"/>
                  </a:moveTo>
                  <a:cubicBezTo>
                    <a:pt x="759" y="1"/>
                    <a:pt x="0" y="801"/>
                    <a:pt x="213" y="1747"/>
                  </a:cubicBezTo>
                  <a:cubicBezTo>
                    <a:pt x="389" y="2466"/>
                    <a:pt x="996" y="2863"/>
                    <a:pt x="1609" y="2863"/>
                  </a:cubicBezTo>
                  <a:cubicBezTo>
                    <a:pt x="2065" y="2863"/>
                    <a:pt x="2524" y="2644"/>
                    <a:pt x="2810" y="2175"/>
                  </a:cubicBezTo>
                  <a:cubicBezTo>
                    <a:pt x="3238" y="1503"/>
                    <a:pt x="3024" y="647"/>
                    <a:pt x="2352" y="220"/>
                  </a:cubicBezTo>
                  <a:cubicBezTo>
                    <a:pt x="2111" y="68"/>
                    <a:pt x="1856" y="1"/>
                    <a:pt x="160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5" name="Google Shape;975;p42"/>
            <p:cNvSpPr/>
            <p:nvPr/>
          </p:nvSpPr>
          <p:spPr>
            <a:xfrm>
              <a:off x="3342975" y="2296945"/>
              <a:ext cx="571087" cy="564727"/>
            </a:xfrm>
            <a:custGeom>
              <a:avLst/>
              <a:gdLst/>
              <a:ahLst/>
              <a:cxnLst/>
              <a:rect l="l" t="t" r="r" b="b"/>
              <a:pathLst>
                <a:path w="4400" h="4351" extrusionOk="0">
                  <a:moveTo>
                    <a:pt x="2090" y="1"/>
                  </a:moveTo>
                  <a:cubicBezTo>
                    <a:pt x="1653" y="1"/>
                    <a:pt x="1247" y="143"/>
                    <a:pt x="1039" y="494"/>
                  </a:cubicBezTo>
                  <a:lnTo>
                    <a:pt x="398" y="2174"/>
                  </a:lnTo>
                  <a:cubicBezTo>
                    <a:pt x="1" y="2846"/>
                    <a:pt x="184" y="3732"/>
                    <a:pt x="856" y="4129"/>
                  </a:cubicBezTo>
                  <a:cubicBezTo>
                    <a:pt x="1092" y="4279"/>
                    <a:pt x="1354" y="4350"/>
                    <a:pt x="1614" y="4350"/>
                  </a:cubicBezTo>
                  <a:cubicBezTo>
                    <a:pt x="2094" y="4350"/>
                    <a:pt x="2564" y="4107"/>
                    <a:pt x="2842" y="3671"/>
                  </a:cubicBezTo>
                  <a:lnTo>
                    <a:pt x="4003" y="2327"/>
                  </a:lnTo>
                  <a:cubicBezTo>
                    <a:pt x="4400" y="1655"/>
                    <a:pt x="3911" y="738"/>
                    <a:pt x="3239" y="311"/>
                  </a:cubicBezTo>
                  <a:cubicBezTo>
                    <a:pt x="2917" y="121"/>
                    <a:pt x="2491" y="1"/>
                    <a:pt x="209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6" name="Google Shape;976;p42"/>
            <p:cNvSpPr/>
            <p:nvPr/>
          </p:nvSpPr>
          <p:spPr>
            <a:xfrm>
              <a:off x="3414880" y="2157938"/>
              <a:ext cx="253355" cy="226747"/>
            </a:xfrm>
            <a:custGeom>
              <a:avLst/>
              <a:gdLst/>
              <a:ahLst/>
              <a:cxnLst/>
              <a:rect l="l" t="t" r="r" b="b"/>
              <a:pathLst>
                <a:path w="1952" h="1747" extrusionOk="0">
                  <a:moveTo>
                    <a:pt x="988" y="0"/>
                  </a:moveTo>
                  <a:cubicBezTo>
                    <a:pt x="471" y="0"/>
                    <a:pt x="0" y="483"/>
                    <a:pt x="119" y="1076"/>
                  </a:cubicBezTo>
                  <a:cubicBezTo>
                    <a:pt x="223" y="1510"/>
                    <a:pt x="594" y="1747"/>
                    <a:pt x="967" y="1747"/>
                  </a:cubicBezTo>
                  <a:cubicBezTo>
                    <a:pt x="1251" y="1747"/>
                    <a:pt x="1536" y="1610"/>
                    <a:pt x="1707" y="1320"/>
                  </a:cubicBezTo>
                  <a:cubicBezTo>
                    <a:pt x="1952" y="923"/>
                    <a:pt x="1830" y="404"/>
                    <a:pt x="1432" y="129"/>
                  </a:cubicBezTo>
                  <a:cubicBezTo>
                    <a:pt x="1289" y="40"/>
                    <a:pt x="1137" y="0"/>
                    <a:pt x="98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7" name="Google Shape;977;p42"/>
            <p:cNvSpPr/>
            <p:nvPr/>
          </p:nvSpPr>
          <p:spPr>
            <a:xfrm>
              <a:off x="3602170" y="2275270"/>
              <a:ext cx="256470" cy="225190"/>
            </a:xfrm>
            <a:custGeom>
              <a:avLst/>
              <a:gdLst/>
              <a:ahLst/>
              <a:cxnLst/>
              <a:rect l="l" t="t" r="r" b="b"/>
              <a:pathLst>
                <a:path w="1976" h="1735" extrusionOk="0">
                  <a:moveTo>
                    <a:pt x="970" y="0"/>
                  </a:moveTo>
                  <a:cubicBezTo>
                    <a:pt x="459" y="0"/>
                    <a:pt x="1" y="493"/>
                    <a:pt x="142" y="1058"/>
                  </a:cubicBezTo>
                  <a:cubicBezTo>
                    <a:pt x="248" y="1497"/>
                    <a:pt x="616" y="1735"/>
                    <a:pt x="991" y="1735"/>
                  </a:cubicBezTo>
                  <a:cubicBezTo>
                    <a:pt x="1268" y="1735"/>
                    <a:pt x="1549" y="1605"/>
                    <a:pt x="1731" y="1333"/>
                  </a:cubicBezTo>
                  <a:cubicBezTo>
                    <a:pt x="1975" y="905"/>
                    <a:pt x="1853" y="386"/>
                    <a:pt x="1425" y="142"/>
                  </a:cubicBezTo>
                  <a:cubicBezTo>
                    <a:pt x="1278" y="44"/>
                    <a:pt x="1122" y="0"/>
                    <a:pt x="9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8" name="Google Shape;978;p42"/>
            <p:cNvSpPr/>
            <p:nvPr/>
          </p:nvSpPr>
          <p:spPr>
            <a:xfrm>
              <a:off x="3788422" y="2391824"/>
              <a:ext cx="256470" cy="223892"/>
            </a:xfrm>
            <a:custGeom>
              <a:avLst/>
              <a:gdLst/>
              <a:ahLst/>
              <a:cxnLst/>
              <a:rect l="l" t="t" r="r" b="b"/>
              <a:pathLst>
                <a:path w="1976" h="1725" extrusionOk="0">
                  <a:moveTo>
                    <a:pt x="996" y="1"/>
                  </a:moveTo>
                  <a:cubicBezTo>
                    <a:pt x="466" y="1"/>
                    <a:pt x="1" y="483"/>
                    <a:pt x="143" y="1076"/>
                  </a:cubicBezTo>
                  <a:cubicBezTo>
                    <a:pt x="248" y="1495"/>
                    <a:pt x="622" y="1725"/>
                    <a:pt x="997" y="1725"/>
                  </a:cubicBezTo>
                  <a:cubicBezTo>
                    <a:pt x="1279" y="1725"/>
                    <a:pt x="1561" y="1596"/>
                    <a:pt x="1732" y="1321"/>
                  </a:cubicBezTo>
                  <a:cubicBezTo>
                    <a:pt x="1976" y="924"/>
                    <a:pt x="1854" y="374"/>
                    <a:pt x="1457" y="129"/>
                  </a:cubicBezTo>
                  <a:cubicBezTo>
                    <a:pt x="1306" y="41"/>
                    <a:pt x="1149" y="1"/>
                    <a:pt x="99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9" name="Google Shape;979;p42"/>
            <p:cNvSpPr/>
            <p:nvPr/>
          </p:nvSpPr>
          <p:spPr>
            <a:xfrm>
              <a:off x="5123337" y="1700809"/>
              <a:ext cx="495678" cy="370817"/>
            </a:xfrm>
            <a:custGeom>
              <a:avLst/>
              <a:gdLst/>
              <a:ahLst/>
              <a:cxnLst/>
              <a:rect l="l" t="t" r="r" b="b"/>
              <a:pathLst>
                <a:path w="3819" h="2857" extrusionOk="0">
                  <a:moveTo>
                    <a:pt x="1909" y="1"/>
                  </a:moveTo>
                  <a:cubicBezTo>
                    <a:pt x="1550" y="1"/>
                    <a:pt x="1191" y="138"/>
                    <a:pt x="917" y="413"/>
                  </a:cubicBezTo>
                  <a:cubicBezTo>
                    <a:pt x="0" y="1299"/>
                    <a:pt x="642" y="2857"/>
                    <a:pt x="1894" y="2857"/>
                  </a:cubicBezTo>
                  <a:cubicBezTo>
                    <a:pt x="3177" y="2857"/>
                    <a:pt x="3819" y="1299"/>
                    <a:pt x="2902" y="413"/>
                  </a:cubicBezTo>
                  <a:cubicBezTo>
                    <a:pt x="2627" y="138"/>
                    <a:pt x="2268" y="1"/>
                    <a:pt x="190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0" name="Google Shape;980;p42"/>
            <p:cNvSpPr/>
            <p:nvPr/>
          </p:nvSpPr>
          <p:spPr>
            <a:xfrm>
              <a:off x="5218475" y="1770897"/>
              <a:ext cx="594839" cy="540586"/>
            </a:xfrm>
            <a:custGeom>
              <a:avLst/>
              <a:gdLst/>
              <a:ahLst/>
              <a:cxnLst/>
              <a:rect l="l" t="t" r="r" b="b"/>
              <a:pathLst>
                <a:path w="4583" h="4165" extrusionOk="0">
                  <a:moveTo>
                    <a:pt x="2235" y="1"/>
                  </a:moveTo>
                  <a:cubicBezTo>
                    <a:pt x="1753" y="1"/>
                    <a:pt x="1226" y="236"/>
                    <a:pt x="886" y="576"/>
                  </a:cubicBezTo>
                  <a:cubicBezTo>
                    <a:pt x="336" y="1125"/>
                    <a:pt x="0" y="2195"/>
                    <a:pt x="550" y="2744"/>
                  </a:cubicBezTo>
                  <a:lnTo>
                    <a:pt x="2016" y="3753"/>
                  </a:lnTo>
                  <a:cubicBezTo>
                    <a:pt x="2291" y="4028"/>
                    <a:pt x="2658" y="4165"/>
                    <a:pt x="3025" y="4165"/>
                  </a:cubicBezTo>
                  <a:cubicBezTo>
                    <a:pt x="3391" y="4165"/>
                    <a:pt x="3758" y="4028"/>
                    <a:pt x="4033" y="3753"/>
                  </a:cubicBezTo>
                  <a:cubicBezTo>
                    <a:pt x="4583" y="3203"/>
                    <a:pt x="4583" y="2286"/>
                    <a:pt x="4033" y="1736"/>
                  </a:cubicBezTo>
                  <a:lnTo>
                    <a:pt x="3025" y="301"/>
                  </a:lnTo>
                  <a:cubicBezTo>
                    <a:pt x="2815" y="91"/>
                    <a:pt x="2533" y="1"/>
                    <a:pt x="22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1" name="Google Shape;981;p42"/>
            <p:cNvSpPr/>
            <p:nvPr/>
          </p:nvSpPr>
          <p:spPr>
            <a:xfrm>
              <a:off x="5063762" y="1927816"/>
              <a:ext cx="301508" cy="223113"/>
            </a:xfrm>
            <a:custGeom>
              <a:avLst/>
              <a:gdLst/>
              <a:ahLst/>
              <a:cxnLst/>
              <a:rect l="l" t="t" r="r" b="b"/>
              <a:pathLst>
                <a:path w="2323" h="1719" extrusionOk="0">
                  <a:moveTo>
                    <a:pt x="1162" y="0"/>
                  </a:moveTo>
                  <a:cubicBezTo>
                    <a:pt x="940" y="0"/>
                    <a:pt x="719" y="84"/>
                    <a:pt x="551" y="252"/>
                  </a:cubicBezTo>
                  <a:cubicBezTo>
                    <a:pt x="1" y="802"/>
                    <a:pt x="367" y="1719"/>
                    <a:pt x="1162" y="1719"/>
                  </a:cubicBezTo>
                  <a:cubicBezTo>
                    <a:pt x="1925" y="1719"/>
                    <a:pt x="2323" y="802"/>
                    <a:pt x="1773" y="252"/>
                  </a:cubicBezTo>
                  <a:cubicBezTo>
                    <a:pt x="1605" y="84"/>
                    <a:pt x="1383" y="0"/>
                    <a:pt x="116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2" name="Google Shape;982;p42"/>
            <p:cNvSpPr/>
            <p:nvPr/>
          </p:nvSpPr>
          <p:spPr>
            <a:xfrm>
              <a:off x="5218475" y="1773233"/>
              <a:ext cx="301378" cy="223113"/>
            </a:xfrm>
            <a:custGeom>
              <a:avLst/>
              <a:gdLst/>
              <a:ahLst/>
              <a:cxnLst/>
              <a:rect l="l" t="t" r="r" b="b"/>
              <a:pathLst>
                <a:path w="2322" h="1719" extrusionOk="0">
                  <a:moveTo>
                    <a:pt x="1161" y="0"/>
                  </a:moveTo>
                  <a:cubicBezTo>
                    <a:pt x="940" y="0"/>
                    <a:pt x="718" y="84"/>
                    <a:pt x="550" y="252"/>
                  </a:cubicBezTo>
                  <a:cubicBezTo>
                    <a:pt x="0" y="802"/>
                    <a:pt x="397" y="1718"/>
                    <a:pt x="1161" y="1718"/>
                  </a:cubicBezTo>
                  <a:cubicBezTo>
                    <a:pt x="1955" y="1718"/>
                    <a:pt x="2322" y="802"/>
                    <a:pt x="1772" y="252"/>
                  </a:cubicBezTo>
                  <a:cubicBezTo>
                    <a:pt x="1604" y="84"/>
                    <a:pt x="1383" y="0"/>
                    <a:pt x="116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3" name="Google Shape;983;p42"/>
            <p:cNvSpPr/>
            <p:nvPr/>
          </p:nvSpPr>
          <p:spPr>
            <a:xfrm>
              <a:off x="5377081" y="1618521"/>
              <a:ext cx="301378" cy="223113"/>
            </a:xfrm>
            <a:custGeom>
              <a:avLst/>
              <a:gdLst/>
              <a:ahLst/>
              <a:cxnLst/>
              <a:rect l="l" t="t" r="r" b="b"/>
              <a:pathLst>
                <a:path w="2322" h="1719" extrusionOk="0">
                  <a:moveTo>
                    <a:pt x="1161" y="1"/>
                  </a:moveTo>
                  <a:cubicBezTo>
                    <a:pt x="940" y="1"/>
                    <a:pt x="718" y="85"/>
                    <a:pt x="550" y="253"/>
                  </a:cubicBezTo>
                  <a:cubicBezTo>
                    <a:pt x="0" y="803"/>
                    <a:pt x="397" y="1719"/>
                    <a:pt x="1161" y="1719"/>
                  </a:cubicBezTo>
                  <a:cubicBezTo>
                    <a:pt x="1925" y="1719"/>
                    <a:pt x="2322" y="803"/>
                    <a:pt x="1772" y="253"/>
                  </a:cubicBezTo>
                  <a:cubicBezTo>
                    <a:pt x="1604" y="85"/>
                    <a:pt x="1383" y="1"/>
                    <a:pt x="116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4" name="Google Shape;984;p42"/>
            <p:cNvSpPr/>
            <p:nvPr/>
          </p:nvSpPr>
          <p:spPr>
            <a:xfrm>
              <a:off x="2502439" y="2824681"/>
              <a:ext cx="152117" cy="116943"/>
            </a:xfrm>
            <a:custGeom>
              <a:avLst/>
              <a:gdLst/>
              <a:ahLst/>
              <a:cxnLst/>
              <a:rect l="l" t="t" r="r" b="b"/>
              <a:pathLst>
                <a:path w="1172" h="901" extrusionOk="0">
                  <a:moveTo>
                    <a:pt x="600" y="1"/>
                  </a:moveTo>
                  <a:cubicBezTo>
                    <a:pt x="521" y="1"/>
                    <a:pt x="441" y="21"/>
                    <a:pt x="367" y="63"/>
                  </a:cubicBezTo>
                  <a:cubicBezTo>
                    <a:pt x="1" y="246"/>
                    <a:pt x="62" y="796"/>
                    <a:pt x="459" y="888"/>
                  </a:cubicBezTo>
                  <a:cubicBezTo>
                    <a:pt x="496" y="896"/>
                    <a:pt x="532" y="900"/>
                    <a:pt x="568" y="900"/>
                  </a:cubicBezTo>
                  <a:cubicBezTo>
                    <a:pt x="914" y="900"/>
                    <a:pt x="1172" y="520"/>
                    <a:pt x="978" y="216"/>
                  </a:cubicBezTo>
                  <a:cubicBezTo>
                    <a:pt x="898" y="75"/>
                    <a:pt x="752" y="1"/>
                    <a:pt x="60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5" name="Google Shape;985;p42"/>
            <p:cNvSpPr/>
            <p:nvPr/>
          </p:nvSpPr>
          <p:spPr>
            <a:xfrm>
              <a:off x="2417685" y="2862451"/>
              <a:ext cx="140435" cy="116294"/>
            </a:xfrm>
            <a:custGeom>
              <a:avLst/>
              <a:gdLst/>
              <a:ahLst/>
              <a:cxnLst/>
              <a:rect l="l" t="t" r="r" b="b"/>
              <a:pathLst>
                <a:path w="1082" h="896" extrusionOk="0">
                  <a:moveTo>
                    <a:pt x="498" y="1"/>
                  </a:moveTo>
                  <a:cubicBezTo>
                    <a:pt x="300" y="1"/>
                    <a:pt x="124" y="120"/>
                    <a:pt x="73" y="322"/>
                  </a:cubicBezTo>
                  <a:cubicBezTo>
                    <a:pt x="0" y="638"/>
                    <a:pt x="237" y="896"/>
                    <a:pt x="521" y="896"/>
                  </a:cubicBezTo>
                  <a:cubicBezTo>
                    <a:pt x="594" y="896"/>
                    <a:pt x="670" y="879"/>
                    <a:pt x="745" y="841"/>
                  </a:cubicBezTo>
                  <a:cubicBezTo>
                    <a:pt x="1081" y="627"/>
                    <a:pt x="990" y="108"/>
                    <a:pt x="623" y="16"/>
                  </a:cubicBezTo>
                  <a:cubicBezTo>
                    <a:pt x="581" y="6"/>
                    <a:pt x="539" y="1"/>
                    <a:pt x="49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6" name="Google Shape;986;p42"/>
            <p:cNvSpPr/>
            <p:nvPr/>
          </p:nvSpPr>
          <p:spPr>
            <a:xfrm>
              <a:off x="2375632" y="2956550"/>
              <a:ext cx="135633" cy="117592"/>
            </a:xfrm>
            <a:custGeom>
              <a:avLst/>
              <a:gdLst/>
              <a:ahLst/>
              <a:cxnLst/>
              <a:rect l="l" t="t" r="r" b="b"/>
              <a:pathLst>
                <a:path w="1045" h="906" extrusionOk="0">
                  <a:moveTo>
                    <a:pt x="518" y="1"/>
                  </a:moveTo>
                  <a:cubicBezTo>
                    <a:pt x="447" y="1"/>
                    <a:pt x="374" y="18"/>
                    <a:pt x="306" y="55"/>
                  </a:cubicBezTo>
                  <a:cubicBezTo>
                    <a:pt x="92" y="177"/>
                    <a:pt x="0" y="452"/>
                    <a:pt x="153" y="697"/>
                  </a:cubicBezTo>
                  <a:cubicBezTo>
                    <a:pt x="231" y="840"/>
                    <a:pt x="369" y="905"/>
                    <a:pt x="510" y="905"/>
                  </a:cubicBezTo>
                  <a:cubicBezTo>
                    <a:pt x="700" y="905"/>
                    <a:pt x="894" y="785"/>
                    <a:pt x="947" y="575"/>
                  </a:cubicBezTo>
                  <a:cubicBezTo>
                    <a:pt x="1044" y="259"/>
                    <a:pt x="793" y="1"/>
                    <a:pt x="51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7" name="Google Shape;987;p42"/>
            <p:cNvSpPr/>
            <p:nvPr/>
          </p:nvSpPr>
          <p:spPr>
            <a:xfrm>
              <a:off x="2419242" y="3050260"/>
              <a:ext cx="139527" cy="118501"/>
            </a:xfrm>
            <a:custGeom>
              <a:avLst/>
              <a:gdLst/>
              <a:ahLst/>
              <a:cxnLst/>
              <a:rect l="l" t="t" r="r" b="b"/>
              <a:pathLst>
                <a:path w="1075" h="913" extrusionOk="0">
                  <a:moveTo>
                    <a:pt x="491" y="1"/>
                  </a:moveTo>
                  <a:cubicBezTo>
                    <a:pt x="299" y="1"/>
                    <a:pt x="113" y="118"/>
                    <a:pt x="61" y="341"/>
                  </a:cubicBezTo>
                  <a:cubicBezTo>
                    <a:pt x="0" y="586"/>
                    <a:pt x="153" y="830"/>
                    <a:pt x="397" y="891"/>
                  </a:cubicBezTo>
                  <a:cubicBezTo>
                    <a:pt x="441" y="906"/>
                    <a:pt x="484" y="912"/>
                    <a:pt x="526" y="912"/>
                  </a:cubicBezTo>
                  <a:cubicBezTo>
                    <a:pt x="836" y="912"/>
                    <a:pt x="1074" y="542"/>
                    <a:pt x="886" y="219"/>
                  </a:cubicBezTo>
                  <a:cubicBezTo>
                    <a:pt x="792" y="72"/>
                    <a:pt x="640" y="1"/>
                    <a:pt x="49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8" name="Google Shape;988;p42"/>
            <p:cNvSpPr/>
            <p:nvPr/>
          </p:nvSpPr>
          <p:spPr>
            <a:xfrm>
              <a:off x="2504646" y="3088939"/>
              <a:ext cx="148612" cy="119928"/>
            </a:xfrm>
            <a:custGeom>
              <a:avLst/>
              <a:gdLst/>
              <a:ahLst/>
              <a:cxnLst/>
              <a:rect l="l" t="t" r="r" b="b"/>
              <a:pathLst>
                <a:path w="1145" h="924" extrusionOk="0">
                  <a:moveTo>
                    <a:pt x="578" y="0"/>
                  </a:moveTo>
                  <a:cubicBezTo>
                    <a:pt x="236" y="0"/>
                    <a:pt x="1" y="383"/>
                    <a:pt x="167" y="715"/>
                  </a:cubicBezTo>
                  <a:cubicBezTo>
                    <a:pt x="272" y="841"/>
                    <a:pt x="434" y="924"/>
                    <a:pt x="595" y="924"/>
                  </a:cubicBezTo>
                  <a:cubicBezTo>
                    <a:pt x="668" y="924"/>
                    <a:pt x="741" y="906"/>
                    <a:pt x="808" y="868"/>
                  </a:cubicBezTo>
                  <a:cubicBezTo>
                    <a:pt x="1144" y="654"/>
                    <a:pt x="1083" y="135"/>
                    <a:pt x="686" y="13"/>
                  </a:cubicBezTo>
                  <a:cubicBezTo>
                    <a:pt x="649" y="4"/>
                    <a:pt x="613" y="0"/>
                    <a:pt x="57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9" name="Google Shape;989;p42"/>
            <p:cNvSpPr/>
            <p:nvPr/>
          </p:nvSpPr>
          <p:spPr>
            <a:xfrm>
              <a:off x="2587843" y="3052467"/>
              <a:ext cx="170418" cy="115775"/>
            </a:xfrm>
            <a:custGeom>
              <a:avLst/>
              <a:gdLst/>
              <a:ahLst/>
              <a:cxnLst/>
              <a:rect l="l" t="t" r="r" b="b"/>
              <a:pathLst>
                <a:path w="1313" h="892" extrusionOk="0">
                  <a:moveTo>
                    <a:pt x="644" y="1"/>
                  </a:moveTo>
                  <a:cubicBezTo>
                    <a:pt x="164" y="1"/>
                    <a:pt x="1" y="734"/>
                    <a:pt x="534" y="874"/>
                  </a:cubicBezTo>
                  <a:cubicBezTo>
                    <a:pt x="582" y="886"/>
                    <a:pt x="628" y="892"/>
                    <a:pt x="671" y="892"/>
                  </a:cubicBezTo>
                  <a:cubicBezTo>
                    <a:pt x="1174" y="892"/>
                    <a:pt x="1313" y="131"/>
                    <a:pt x="778" y="19"/>
                  </a:cubicBezTo>
                  <a:cubicBezTo>
                    <a:pt x="731" y="6"/>
                    <a:pt x="686" y="1"/>
                    <a:pt x="64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0" name="Google Shape;990;p42"/>
            <p:cNvSpPr/>
            <p:nvPr/>
          </p:nvSpPr>
          <p:spPr>
            <a:xfrm>
              <a:off x="2647677" y="2956421"/>
              <a:ext cx="132388" cy="117462"/>
            </a:xfrm>
            <a:custGeom>
              <a:avLst/>
              <a:gdLst/>
              <a:ahLst/>
              <a:cxnLst/>
              <a:rect l="l" t="t" r="r" b="b"/>
              <a:pathLst>
                <a:path w="1020" h="905" extrusionOk="0">
                  <a:moveTo>
                    <a:pt x="516" y="1"/>
                  </a:moveTo>
                  <a:cubicBezTo>
                    <a:pt x="320" y="1"/>
                    <a:pt x="126" y="120"/>
                    <a:pt x="73" y="331"/>
                  </a:cubicBezTo>
                  <a:cubicBezTo>
                    <a:pt x="0" y="647"/>
                    <a:pt x="236" y="905"/>
                    <a:pt x="521" y="905"/>
                  </a:cubicBezTo>
                  <a:cubicBezTo>
                    <a:pt x="594" y="905"/>
                    <a:pt x="670" y="888"/>
                    <a:pt x="745" y="850"/>
                  </a:cubicBezTo>
                  <a:cubicBezTo>
                    <a:pt x="959" y="698"/>
                    <a:pt x="1020" y="423"/>
                    <a:pt x="898" y="209"/>
                  </a:cubicBezTo>
                  <a:cubicBezTo>
                    <a:pt x="807" y="66"/>
                    <a:pt x="661" y="1"/>
                    <a:pt x="51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1" name="Google Shape;991;p42"/>
            <p:cNvSpPr/>
            <p:nvPr/>
          </p:nvSpPr>
          <p:spPr>
            <a:xfrm>
              <a:off x="2587843" y="2862191"/>
              <a:ext cx="152636" cy="115256"/>
            </a:xfrm>
            <a:custGeom>
              <a:avLst/>
              <a:gdLst/>
              <a:ahLst/>
              <a:cxnLst/>
              <a:rect l="l" t="t" r="r" b="b"/>
              <a:pathLst>
                <a:path w="1176" h="888" extrusionOk="0">
                  <a:moveTo>
                    <a:pt x="644" y="0"/>
                  </a:moveTo>
                  <a:cubicBezTo>
                    <a:pt x="164" y="0"/>
                    <a:pt x="1" y="734"/>
                    <a:pt x="534" y="874"/>
                  </a:cubicBezTo>
                  <a:cubicBezTo>
                    <a:pt x="571" y="883"/>
                    <a:pt x="608" y="887"/>
                    <a:pt x="644" y="887"/>
                  </a:cubicBezTo>
                  <a:cubicBezTo>
                    <a:pt x="849" y="887"/>
                    <a:pt x="1037" y="750"/>
                    <a:pt x="1114" y="568"/>
                  </a:cubicBezTo>
                  <a:cubicBezTo>
                    <a:pt x="1175" y="324"/>
                    <a:pt x="1023" y="80"/>
                    <a:pt x="778" y="18"/>
                  </a:cubicBezTo>
                  <a:cubicBezTo>
                    <a:pt x="731" y="6"/>
                    <a:pt x="686" y="0"/>
                    <a:pt x="6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2" name="Google Shape;992;p42"/>
            <p:cNvSpPr/>
            <p:nvPr/>
          </p:nvSpPr>
          <p:spPr>
            <a:xfrm>
              <a:off x="2454805" y="2918262"/>
              <a:ext cx="245178" cy="192093"/>
            </a:xfrm>
            <a:custGeom>
              <a:avLst/>
              <a:gdLst/>
              <a:ahLst/>
              <a:cxnLst/>
              <a:rect l="l" t="t" r="r" b="b"/>
              <a:pathLst>
                <a:path w="1889" h="1480" extrusionOk="0">
                  <a:moveTo>
                    <a:pt x="945" y="1"/>
                  </a:moveTo>
                  <a:cubicBezTo>
                    <a:pt x="819" y="1"/>
                    <a:pt x="693" y="35"/>
                    <a:pt x="581" y="106"/>
                  </a:cubicBezTo>
                  <a:cubicBezTo>
                    <a:pt x="1" y="442"/>
                    <a:pt x="123" y="1297"/>
                    <a:pt x="765" y="1450"/>
                  </a:cubicBezTo>
                  <a:cubicBezTo>
                    <a:pt x="836" y="1470"/>
                    <a:pt x="905" y="1480"/>
                    <a:pt x="972" y="1480"/>
                  </a:cubicBezTo>
                  <a:cubicBezTo>
                    <a:pt x="1511" y="1480"/>
                    <a:pt x="1888" y="870"/>
                    <a:pt x="1590" y="381"/>
                  </a:cubicBezTo>
                  <a:cubicBezTo>
                    <a:pt x="1447" y="136"/>
                    <a:pt x="1196" y="1"/>
                    <a:pt x="94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3" name="Google Shape;993;p42"/>
            <p:cNvSpPr/>
            <p:nvPr/>
          </p:nvSpPr>
          <p:spPr>
            <a:xfrm>
              <a:off x="2308140" y="1884984"/>
              <a:ext cx="151468" cy="118111"/>
            </a:xfrm>
            <a:custGeom>
              <a:avLst/>
              <a:gdLst/>
              <a:ahLst/>
              <a:cxnLst/>
              <a:rect l="l" t="t" r="r" b="b"/>
              <a:pathLst>
                <a:path w="1167" h="910" extrusionOk="0">
                  <a:moveTo>
                    <a:pt x="600" y="1"/>
                  </a:moveTo>
                  <a:cubicBezTo>
                    <a:pt x="521" y="1"/>
                    <a:pt x="441" y="21"/>
                    <a:pt x="367" y="63"/>
                  </a:cubicBezTo>
                  <a:cubicBezTo>
                    <a:pt x="1" y="277"/>
                    <a:pt x="92" y="796"/>
                    <a:pt x="489" y="888"/>
                  </a:cubicBezTo>
                  <a:cubicBezTo>
                    <a:pt x="533" y="902"/>
                    <a:pt x="576" y="909"/>
                    <a:pt x="618" y="909"/>
                  </a:cubicBezTo>
                  <a:cubicBezTo>
                    <a:pt x="928" y="909"/>
                    <a:pt x="1167" y="539"/>
                    <a:pt x="978" y="216"/>
                  </a:cubicBezTo>
                  <a:cubicBezTo>
                    <a:pt x="898" y="75"/>
                    <a:pt x="752" y="1"/>
                    <a:pt x="60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4" name="Google Shape;994;p42"/>
            <p:cNvSpPr/>
            <p:nvPr/>
          </p:nvSpPr>
          <p:spPr>
            <a:xfrm>
              <a:off x="2223645" y="1925350"/>
              <a:ext cx="140176" cy="115775"/>
            </a:xfrm>
            <a:custGeom>
              <a:avLst/>
              <a:gdLst/>
              <a:ahLst/>
              <a:cxnLst/>
              <a:rect l="l" t="t" r="r" b="b"/>
              <a:pathLst>
                <a:path w="1080" h="892" extrusionOk="0">
                  <a:moveTo>
                    <a:pt x="476" y="0"/>
                  </a:moveTo>
                  <a:cubicBezTo>
                    <a:pt x="286" y="0"/>
                    <a:pt x="120" y="137"/>
                    <a:pt x="71" y="333"/>
                  </a:cubicBezTo>
                  <a:cubicBezTo>
                    <a:pt x="0" y="639"/>
                    <a:pt x="222" y="892"/>
                    <a:pt x="495" y="892"/>
                  </a:cubicBezTo>
                  <a:cubicBezTo>
                    <a:pt x="575" y="892"/>
                    <a:pt x="660" y="870"/>
                    <a:pt x="743" y="821"/>
                  </a:cubicBezTo>
                  <a:cubicBezTo>
                    <a:pt x="1079" y="638"/>
                    <a:pt x="1018" y="119"/>
                    <a:pt x="621" y="27"/>
                  </a:cubicBezTo>
                  <a:cubicBezTo>
                    <a:pt x="572" y="9"/>
                    <a:pt x="523" y="0"/>
                    <a:pt x="47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5" name="Google Shape;995;p42"/>
            <p:cNvSpPr/>
            <p:nvPr/>
          </p:nvSpPr>
          <p:spPr>
            <a:xfrm>
              <a:off x="2185227" y="2019190"/>
              <a:ext cx="135503" cy="118111"/>
            </a:xfrm>
            <a:custGeom>
              <a:avLst/>
              <a:gdLst/>
              <a:ahLst/>
              <a:cxnLst/>
              <a:rect l="l" t="t" r="r" b="b"/>
              <a:pathLst>
                <a:path w="1044" h="910" extrusionOk="0">
                  <a:moveTo>
                    <a:pt x="531" y="1"/>
                  </a:moveTo>
                  <a:cubicBezTo>
                    <a:pt x="456" y="1"/>
                    <a:pt x="379" y="21"/>
                    <a:pt x="306" y="68"/>
                  </a:cubicBezTo>
                  <a:cubicBezTo>
                    <a:pt x="62" y="190"/>
                    <a:pt x="1" y="465"/>
                    <a:pt x="123" y="679"/>
                  </a:cubicBezTo>
                  <a:cubicBezTo>
                    <a:pt x="215" y="837"/>
                    <a:pt x="364" y="910"/>
                    <a:pt x="511" y="910"/>
                  </a:cubicBezTo>
                  <a:cubicBezTo>
                    <a:pt x="705" y="910"/>
                    <a:pt x="896" y="783"/>
                    <a:pt x="948" y="557"/>
                  </a:cubicBezTo>
                  <a:cubicBezTo>
                    <a:pt x="1043" y="269"/>
                    <a:pt x="802" y="1"/>
                    <a:pt x="53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6" name="Google Shape;996;p42"/>
            <p:cNvSpPr/>
            <p:nvPr/>
          </p:nvSpPr>
          <p:spPr>
            <a:xfrm>
              <a:off x="2224943" y="2112900"/>
              <a:ext cx="140176" cy="119020"/>
            </a:xfrm>
            <a:custGeom>
              <a:avLst/>
              <a:gdLst/>
              <a:ahLst/>
              <a:cxnLst/>
              <a:rect l="l" t="t" r="r" b="b"/>
              <a:pathLst>
                <a:path w="1080" h="917" extrusionOk="0">
                  <a:moveTo>
                    <a:pt x="498" y="1"/>
                  </a:moveTo>
                  <a:cubicBezTo>
                    <a:pt x="304" y="1"/>
                    <a:pt x="113" y="128"/>
                    <a:pt x="61" y="354"/>
                  </a:cubicBezTo>
                  <a:cubicBezTo>
                    <a:pt x="0" y="598"/>
                    <a:pt x="153" y="843"/>
                    <a:pt x="397" y="904"/>
                  </a:cubicBezTo>
                  <a:cubicBezTo>
                    <a:pt x="434" y="912"/>
                    <a:pt x="471" y="916"/>
                    <a:pt x="506" y="916"/>
                  </a:cubicBezTo>
                  <a:cubicBezTo>
                    <a:pt x="847" y="916"/>
                    <a:pt x="1080" y="536"/>
                    <a:pt x="886" y="232"/>
                  </a:cubicBezTo>
                  <a:cubicBezTo>
                    <a:pt x="794" y="74"/>
                    <a:pt x="645" y="1"/>
                    <a:pt x="49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7" name="Google Shape;997;p42"/>
            <p:cNvSpPr/>
            <p:nvPr/>
          </p:nvSpPr>
          <p:spPr>
            <a:xfrm>
              <a:off x="2310736" y="2153135"/>
              <a:ext cx="148223" cy="119928"/>
            </a:xfrm>
            <a:custGeom>
              <a:avLst/>
              <a:gdLst/>
              <a:ahLst/>
              <a:cxnLst/>
              <a:rect l="l" t="t" r="r" b="b"/>
              <a:pathLst>
                <a:path w="1142" h="924" extrusionOk="0">
                  <a:moveTo>
                    <a:pt x="575" y="1"/>
                  </a:moveTo>
                  <a:cubicBezTo>
                    <a:pt x="234" y="1"/>
                    <a:pt x="1" y="381"/>
                    <a:pt x="195" y="685"/>
                  </a:cubicBezTo>
                  <a:cubicBezTo>
                    <a:pt x="279" y="834"/>
                    <a:pt x="438" y="923"/>
                    <a:pt x="598" y="923"/>
                  </a:cubicBezTo>
                  <a:cubicBezTo>
                    <a:pt x="669" y="923"/>
                    <a:pt x="740" y="906"/>
                    <a:pt x="806" y="869"/>
                  </a:cubicBezTo>
                  <a:cubicBezTo>
                    <a:pt x="1142" y="655"/>
                    <a:pt x="1080" y="136"/>
                    <a:pt x="683" y="13"/>
                  </a:cubicBezTo>
                  <a:cubicBezTo>
                    <a:pt x="646" y="5"/>
                    <a:pt x="610" y="1"/>
                    <a:pt x="57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8" name="Google Shape;998;p42"/>
            <p:cNvSpPr/>
            <p:nvPr/>
          </p:nvSpPr>
          <p:spPr>
            <a:xfrm>
              <a:off x="2397567" y="2116794"/>
              <a:ext cx="166524" cy="115775"/>
            </a:xfrm>
            <a:custGeom>
              <a:avLst/>
              <a:gdLst/>
              <a:ahLst/>
              <a:cxnLst/>
              <a:rect l="l" t="t" r="r" b="b"/>
              <a:pathLst>
                <a:path w="1283" h="892" extrusionOk="0">
                  <a:moveTo>
                    <a:pt x="613" y="0"/>
                  </a:moveTo>
                  <a:cubicBezTo>
                    <a:pt x="138" y="0"/>
                    <a:pt x="0" y="733"/>
                    <a:pt x="534" y="874"/>
                  </a:cubicBezTo>
                  <a:cubicBezTo>
                    <a:pt x="579" y="886"/>
                    <a:pt x="623" y="891"/>
                    <a:pt x="664" y="891"/>
                  </a:cubicBezTo>
                  <a:cubicBezTo>
                    <a:pt x="1143" y="891"/>
                    <a:pt x="1282" y="131"/>
                    <a:pt x="747" y="18"/>
                  </a:cubicBezTo>
                  <a:cubicBezTo>
                    <a:pt x="700" y="6"/>
                    <a:pt x="655" y="0"/>
                    <a:pt x="61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9" name="Google Shape;999;p42"/>
            <p:cNvSpPr/>
            <p:nvPr/>
          </p:nvSpPr>
          <p:spPr>
            <a:xfrm>
              <a:off x="2453378" y="2019449"/>
              <a:ext cx="132518" cy="118760"/>
            </a:xfrm>
            <a:custGeom>
              <a:avLst/>
              <a:gdLst/>
              <a:ahLst/>
              <a:cxnLst/>
              <a:rect l="l" t="t" r="r" b="b"/>
              <a:pathLst>
                <a:path w="1021" h="915" extrusionOk="0">
                  <a:moveTo>
                    <a:pt x="503" y="0"/>
                  </a:moveTo>
                  <a:cubicBezTo>
                    <a:pt x="311" y="0"/>
                    <a:pt x="125" y="117"/>
                    <a:pt x="73" y="341"/>
                  </a:cubicBezTo>
                  <a:cubicBezTo>
                    <a:pt x="0" y="657"/>
                    <a:pt x="256" y="915"/>
                    <a:pt x="533" y="915"/>
                  </a:cubicBezTo>
                  <a:cubicBezTo>
                    <a:pt x="604" y="915"/>
                    <a:pt x="676" y="898"/>
                    <a:pt x="745" y="860"/>
                  </a:cubicBezTo>
                  <a:cubicBezTo>
                    <a:pt x="959" y="707"/>
                    <a:pt x="1020" y="432"/>
                    <a:pt x="898" y="219"/>
                  </a:cubicBezTo>
                  <a:cubicBezTo>
                    <a:pt x="804" y="71"/>
                    <a:pt x="652" y="0"/>
                    <a:pt x="50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0" name="Google Shape;1000;p42"/>
            <p:cNvSpPr/>
            <p:nvPr/>
          </p:nvSpPr>
          <p:spPr>
            <a:xfrm>
              <a:off x="2407301" y="1924182"/>
              <a:ext cx="140306" cy="117462"/>
            </a:xfrm>
            <a:custGeom>
              <a:avLst/>
              <a:gdLst/>
              <a:ahLst/>
              <a:cxnLst/>
              <a:rect l="l" t="t" r="r" b="b"/>
              <a:pathLst>
                <a:path w="1081" h="905" extrusionOk="0">
                  <a:moveTo>
                    <a:pt x="560" y="0"/>
                  </a:moveTo>
                  <a:cubicBezTo>
                    <a:pt x="485" y="0"/>
                    <a:pt x="409" y="21"/>
                    <a:pt x="336" y="67"/>
                  </a:cubicBezTo>
                  <a:cubicBezTo>
                    <a:pt x="0" y="280"/>
                    <a:pt x="62" y="800"/>
                    <a:pt x="459" y="891"/>
                  </a:cubicBezTo>
                  <a:cubicBezTo>
                    <a:pt x="496" y="901"/>
                    <a:pt x="532" y="905"/>
                    <a:pt x="569" y="905"/>
                  </a:cubicBezTo>
                  <a:cubicBezTo>
                    <a:pt x="773" y="905"/>
                    <a:pt x="957" y="767"/>
                    <a:pt x="1009" y="586"/>
                  </a:cubicBezTo>
                  <a:cubicBezTo>
                    <a:pt x="1080" y="274"/>
                    <a:pt x="832" y="0"/>
                    <a:pt x="56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1" name="Google Shape;1001;p42"/>
            <p:cNvSpPr/>
            <p:nvPr/>
          </p:nvSpPr>
          <p:spPr>
            <a:xfrm>
              <a:off x="2260636" y="1982459"/>
              <a:ext cx="245048" cy="192223"/>
            </a:xfrm>
            <a:custGeom>
              <a:avLst/>
              <a:gdLst/>
              <a:ahLst/>
              <a:cxnLst/>
              <a:rect l="l" t="t" r="r" b="b"/>
              <a:pathLst>
                <a:path w="1888" h="1481" extrusionOk="0">
                  <a:moveTo>
                    <a:pt x="964" y="0"/>
                  </a:moveTo>
                  <a:cubicBezTo>
                    <a:pt x="836" y="0"/>
                    <a:pt x="705" y="34"/>
                    <a:pt x="581" y="106"/>
                  </a:cubicBezTo>
                  <a:cubicBezTo>
                    <a:pt x="0" y="442"/>
                    <a:pt x="122" y="1298"/>
                    <a:pt x="764" y="1451"/>
                  </a:cubicBezTo>
                  <a:cubicBezTo>
                    <a:pt x="835" y="1471"/>
                    <a:pt x="904" y="1480"/>
                    <a:pt x="971" y="1480"/>
                  </a:cubicBezTo>
                  <a:cubicBezTo>
                    <a:pt x="1510" y="1480"/>
                    <a:pt x="1888" y="867"/>
                    <a:pt x="1589" y="351"/>
                  </a:cubicBezTo>
                  <a:cubicBezTo>
                    <a:pt x="1447" y="129"/>
                    <a:pt x="1213" y="0"/>
                    <a:pt x="96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2" name="Google Shape;1002;p42"/>
            <p:cNvSpPr/>
            <p:nvPr/>
          </p:nvSpPr>
          <p:spPr>
            <a:xfrm>
              <a:off x="2819652" y="2166504"/>
              <a:ext cx="148093" cy="117073"/>
            </a:xfrm>
            <a:custGeom>
              <a:avLst/>
              <a:gdLst/>
              <a:ahLst/>
              <a:cxnLst/>
              <a:rect l="l" t="t" r="r" b="b"/>
              <a:pathLst>
                <a:path w="1141" h="902" extrusionOk="0">
                  <a:moveTo>
                    <a:pt x="570" y="1"/>
                  </a:moveTo>
                  <a:cubicBezTo>
                    <a:pt x="490" y="1"/>
                    <a:pt x="410" y="21"/>
                    <a:pt x="336" y="63"/>
                  </a:cubicBezTo>
                  <a:cubicBezTo>
                    <a:pt x="0" y="277"/>
                    <a:pt x="62" y="796"/>
                    <a:pt x="459" y="888"/>
                  </a:cubicBezTo>
                  <a:cubicBezTo>
                    <a:pt x="498" y="897"/>
                    <a:pt x="536" y="901"/>
                    <a:pt x="573" y="901"/>
                  </a:cubicBezTo>
                  <a:cubicBezTo>
                    <a:pt x="911" y="901"/>
                    <a:pt x="1140" y="546"/>
                    <a:pt x="947" y="216"/>
                  </a:cubicBezTo>
                  <a:cubicBezTo>
                    <a:pt x="867" y="75"/>
                    <a:pt x="721" y="1"/>
                    <a:pt x="57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3" name="Google Shape;1003;p42"/>
            <p:cNvSpPr/>
            <p:nvPr/>
          </p:nvSpPr>
          <p:spPr>
            <a:xfrm>
              <a:off x="2714780" y="2207908"/>
              <a:ext cx="166394" cy="115775"/>
            </a:xfrm>
            <a:custGeom>
              <a:avLst/>
              <a:gdLst/>
              <a:ahLst/>
              <a:cxnLst/>
              <a:rect l="l" t="t" r="r" b="b"/>
              <a:pathLst>
                <a:path w="1282" h="892" extrusionOk="0">
                  <a:moveTo>
                    <a:pt x="613" y="1"/>
                  </a:moveTo>
                  <a:cubicBezTo>
                    <a:pt x="137" y="1"/>
                    <a:pt x="0" y="734"/>
                    <a:pt x="534" y="874"/>
                  </a:cubicBezTo>
                  <a:cubicBezTo>
                    <a:pt x="579" y="886"/>
                    <a:pt x="623" y="892"/>
                    <a:pt x="664" y="892"/>
                  </a:cubicBezTo>
                  <a:cubicBezTo>
                    <a:pt x="1143" y="892"/>
                    <a:pt x="1282" y="132"/>
                    <a:pt x="747" y="19"/>
                  </a:cubicBezTo>
                  <a:cubicBezTo>
                    <a:pt x="700" y="7"/>
                    <a:pt x="655" y="1"/>
                    <a:pt x="61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4" name="Google Shape;1004;p42"/>
            <p:cNvSpPr/>
            <p:nvPr/>
          </p:nvSpPr>
          <p:spPr>
            <a:xfrm>
              <a:off x="2692715" y="2300709"/>
              <a:ext cx="132388" cy="118111"/>
            </a:xfrm>
            <a:custGeom>
              <a:avLst/>
              <a:gdLst/>
              <a:ahLst/>
              <a:cxnLst/>
              <a:rect l="l" t="t" r="r" b="b"/>
              <a:pathLst>
                <a:path w="1020" h="910" extrusionOk="0">
                  <a:moveTo>
                    <a:pt x="501" y="1"/>
                  </a:moveTo>
                  <a:cubicBezTo>
                    <a:pt x="426" y="1"/>
                    <a:pt x="349" y="21"/>
                    <a:pt x="276" y="68"/>
                  </a:cubicBezTo>
                  <a:cubicBezTo>
                    <a:pt x="62" y="190"/>
                    <a:pt x="1" y="465"/>
                    <a:pt x="123" y="679"/>
                  </a:cubicBezTo>
                  <a:cubicBezTo>
                    <a:pt x="215" y="837"/>
                    <a:pt x="364" y="910"/>
                    <a:pt x="511" y="910"/>
                  </a:cubicBezTo>
                  <a:cubicBezTo>
                    <a:pt x="705" y="910"/>
                    <a:pt x="896" y="782"/>
                    <a:pt x="948" y="556"/>
                  </a:cubicBezTo>
                  <a:cubicBezTo>
                    <a:pt x="1020" y="269"/>
                    <a:pt x="773" y="1"/>
                    <a:pt x="50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5" name="Google Shape;1005;p42"/>
            <p:cNvSpPr/>
            <p:nvPr/>
          </p:nvSpPr>
          <p:spPr>
            <a:xfrm>
              <a:off x="2728408" y="2396107"/>
              <a:ext cx="138748" cy="119150"/>
            </a:xfrm>
            <a:custGeom>
              <a:avLst/>
              <a:gdLst/>
              <a:ahLst/>
              <a:cxnLst/>
              <a:rect l="l" t="t" r="r" b="b"/>
              <a:pathLst>
                <a:path w="1069" h="918" extrusionOk="0">
                  <a:moveTo>
                    <a:pt x="524" y="0"/>
                  </a:moveTo>
                  <a:cubicBezTo>
                    <a:pt x="338" y="0"/>
                    <a:pt x="155" y="105"/>
                    <a:pt x="92" y="341"/>
                  </a:cubicBezTo>
                  <a:cubicBezTo>
                    <a:pt x="1" y="690"/>
                    <a:pt x="284" y="917"/>
                    <a:pt x="558" y="917"/>
                  </a:cubicBezTo>
                  <a:cubicBezTo>
                    <a:pt x="740" y="917"/>
                    <a:pt x="917" y="817"/>
                    <a:pt x="978" y="585"/>
                  </a:cubicBezTo>
                  <a:cubicBezTo>
                    <a:pt x="1069" y="223"/>
                    <a:pt x="794" y="0"/>
                    <a:pt x="52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6" name="Google Shape;1006;p42"/>
            <p:cNvSpPr/>
            <p:nvPr/>
          </p:nvSpPr>
          <p:spPr>
            <a:xfrm>
              <a:off x="2819003" y="2437511"/>
              <a:ext cx="147444" cy="117073"/>
            </a:xfrm>
            <a:custGeom>
              <a:avLst/>
              <a:gdLst/>
              <a:ahLst/>
              <a:cxnLst/>
              <a:rect l="l" t="t" r="r" b="b"/>
              <a:pathLst>
                <a:path w="1136" h="902" extrusionOk="0">
                  <a:moveTo>
                    <a:pt x="540" y="0"/>
                  </a:moveTo>
                  <a:cubicBezTo>
                    <a:pt x="215" y="0"/>
                    <a:pt x="0" y="367"/>
                    <a:pt x="189" y="663"/>
                  </a:cubicBezTo>
                  <a:cubicBezTo>
                    <a:pt x="274" y="812"/>
                    <a:pt x="432" y="901"/>
                    <a:pt x="593" y="901"/>
                  </a:cubicBezTo>
                  <a:cubicBezTo>
                    <a:pt x="663" y="901"/>
                    <a:pt x="734" y="884"/>
                    <a:pt x="800" y="847"/>
                  </a:cubicBezTo>
                  <a:cubicBezTo>
                    <a:pt x="1136" y="633"/>
                    <a:pt x="1075" y="113"/>
                    <a:pt x="678" y="22"/>
                  </a:cubicBezTo>
                  <a:cubicBezTo>
                    <a:pt x="630" y="7"/>
                    <a:pt x="584" y="0"/>
                    <a:pt x="54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7" name="Google Shape;1007;p42"/>
            <p:cNvSpPr/>
            <p:nvPr/>
          </p:nvSpPr>
          <p:spPr>
            <a:xfrm>
              <a:off x="2910896" y="2395977"/>
              <a:ext cx="144199" cy="117592"/>
            </a:xfrm>
            <a:custGeom>
              <a:avLst/>
              <a:gdLst/>
              <a:ahLst/>
              <a:cxnLst/>
              <a:rect l="l" t="t" r="r" b="b"/>
              <a:pathLst>
                <a:path w="1111" h="906" extrusionOk="0">
                  <a:moveTo>
                    <a:pt x="590" y="0"/>
                  </a:moveTo>
                  <a:cubicBezTo>
                    <a:pt x="515" y="0"/>
                    <a:pt x="439" y="21"/>
                    <a:pt x="367" y="67"/>
                  </a:cubicBezTo>
                  <a:cubicBezTo>
                    <a:pt x="0" y="281"/>
                    <a:pt x="92" y="800"/>
                    <a:pt x="489" y="892"/>
                  </a:cubicBezTo>
                  <a:cubicBezTo>
                    <a:pt x="526" y="901"/>
                    <a:pt x="563" y="905"/>
                    <a:pt x="599" y="905"/>
                  </a:cubicBezTo>
                  <a:cubicBezTo>
                    <a:pt x="803" y="905"/>
                    <a:pt x="987" y="768"/>
                    <a:pt x="1039" y="586"/>
                  </a:cubicBezTo>
                  <a:cubicBezTo>
                    <a:pt x="1111" y="274"/>
                    <a:pt x="863" y="0"/>
                    <a:pt x="5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8" name="Google Shape;1008;p42"/>
            <p:cNvSpPr/>
            <p:nvPr/>
          </p:nvSpPr>
          <p:spPr>
            <a:xfrm>
              <a:off x="2960866" y="2300969"/>
              <a:ext cx="132518" cy="118760"/>
            </a:xfrm>
            <a:custGeom>
              <a:avLst/>
              <a:gdLst/>
              <a:ahLst/>
              <a:cxnLst/>
              <a:rect l="l" t="t" r="r" b="b"/>
              <a:pathLst>
                <a:path w="1021" h="915" extrusionOk="0">
                  <a:moveTo>
                    <a:pt x="516" y="0"/>
                  </a:moveTo>
                  <a:cubicBezTo>
                    <a:pt x="321" y="0"/>
                    <a:pt x="125" y="117"/>
                    <a:pt x="73" y="341"/>
                  </a:cubicBezTo>
                  <a:cubicBezTo>
                    <a:pt x="0" y="657"/>
                    <a:pt x="256" y="914"/>
                    <a:pt x="533" y="914"/>
                  </a:cubicBezTo>
                  <a:cubicBezTo>
                    <a:pt x="604" y="914"/>
                    <a:pt x="677" y="897"/>
                    <a:pt x="745" y="860"/>
                  </a:cubicBezTo>
                  <a:cubicBezTo>
                    <a:pt x="959" y="707"/>
                    <a:pt x="1020" y="432"/>
                    <a:pt x="898" y="218"/>
                  </a:cubicBezTo>
                  <a:cubicBezTo>
                    <a:pt x="818" y="71"/>
                    <a:pt x="667" y="0"/>
                    <a:pt x="5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9" name="Google Shape;1009;p42"/>
            <p:cNvSpPr/>
            <p:nvPr/>
          </p:nvSpPr>
          <p:spPr>
            <a:xfrm>
              <a:off x="2914141" y="2207519"/>
              <a:ext cx="139527" cy="116424"/>
            </a:xfrm>
            <a:custGeom>
              <a:avLst/>
              <a:gdLst/>
              <a:ahLst/>
              <a:cxnLst/>
              <a:rect l="l" t="t" r="r" b="b"/>
              <a:pathLst>
                <a:path w="1075" h="897" extrusionOk="0">
                  <a:moveTo>
                    <a:pt x="540" y="1"/>
                  </a:moveTo>
                  <a:cubicBezTo>
                    <a:pt x="215" y="1"/>
                    <a:pt x="1" y="368"/>
                    <a:pt x="189" y="664"/>
                  </a:cubicBezTo>
                  <a:cubicBezTo>
                    <a:pt x="283" y="824"/>
                    <a:pt x="435" y="897"/>
                    <a:pt x="585" y="897"/>
                  </a:cubicBezTo>
                  <a:cubicBezTo>
                    <a:pt x="776" y="897"/>
                    <a:pt x="962" y="778"/>
                    <a:pt x="1014" y="572"/>
                  </a:cubicBezTo>
                  <a:cubicBezTo>
                    <a:pt x="1075" y="327"/>
                    <a:pt x="922" y="53"/>
                    <a:pt x="678" y="22"/>
                  </a:cubicBezTo>
                  <a:cubicBezTo>
                    <a:pt x="630" y="7"/>
                    <a:pt x="584" y="1"/>
                    <a:pt x="54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0" name="Google Shape;1010;p42"/>
            <p:cNvSpPr/>
            <p:nvPr/>
          </p:nvSpPr>
          <p:spPr>
            <a:xfrm>
              <a:off x="2783959" y="2265665"/>
              <a:ext cx="238169" cy="191574"/>
            </a:xfrm>
            <a:custGeom>
              <a:avLst/>
              <a:gdLst/>
              <a:ahLst/>
              <a:cxnLst/>
              <a:rect l="l" t="t" r="r" b="b"/>
              <a:pathLst>
                <a:path w="1835" h="1476" extrusionOk="0">
                  <a:moveTo>
                    <a:pt x="844" y="1"/>
                  </a:moveTo>
                  <a:cubicBezTo>
                    <a:pt x="715" y="1"/>
                    <a:pt x="583" y="31"/>
                    <a:pt x="459" y="93"/>
                  </a:cubicBezTo>
                  <a:cubicBezTo>
                    <a:pt x="123" y="307"/>
                    <a:pt x="1" y="765"/>
                    <a:pt x="214" y="1101"/>
                  </a:cubicBezTo>
                  <a:cubicBezTo>
                    <a:pt x="366" y="1366"/>
                    <a:pt x="593" y="1476"/>
                    <a:pt x="820" y="1476"/>
                  </a:cubicBezTo>
                  <a:cubicBezTo>
                    <a:pt x="1327" y="1476"/>
                    <a:pt x="1835" y="929"/>
                    <a:pt x="1497" y="338"/>
                  </a:cubicBezTo>
                  <a:cubicBezTo>
                    <a:pt x="1336" y="116"/>
                    <a:pt x="1095" y="1"/>
                    <a:pt x="84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1" name="Google Shape;1011;p42"/>
            <p:cNvSpPr/>
            <p:nvPr/>
          </p:nvSpPr>
          <p:spPr>
            <a:xfrm>
              <a:off x="5965300" y="1860194"/>
              <a:ext cx="150430" cy="103964"/>
            </a:xfrm>
            <a:custGeom>
              <a:avLst/>
              <a:gdLst/>
              <a:ahLst/>
              <a:cxnLst/>
              <a:rect l="l" t="t" r="r" b="b"/>
              <a:pathLst>
                <a:path w="1159" h="801" extrusionOk="0">
                  <a:moveTo>
                    <a:pt x="740" y="1"/>
                  </a:moveTo>
                  <a:cubicBezTo>
                    <a:pt x="417" y="1"/>
                    <a:pt x="0" y="365"/>
                    <a:pt x="264" y="651"/>
                  </a:cubicBezTo>
                  <a:cubicBezTo>
                    <a:pt x="360" y="756"/>
                    <a:pt x="479" y="801"/>
                    <a:pt x="595" y="801"/>
                  </a:cubicBezTo>
                  <a:cubicBezTo>
                    <a:pt x="885" y="801"/>
                    <a:pt x="1159" y="520"/>
                    <a:pt x="1028" y="193"/>
                  </a:cubicBezTo>
                  <a:cubicBezTo>
                    <a:pt x="977" y="56"/>
                    <a:pt x="865" y="1"/>
                    <a:pt x="74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2" name="Google Shape;1012;p42"/>
            <p:cNvSpPr/>
            <p:nvPr/>
          </p:nvSpPr>
          <p:spPr>
            <a:xfrm>
              <a:off x="5887295" y="1895368"/>
              <a:ext cx="140176" cy="117981"/>
            </a:xfrm>
            <a:custGeom>
              <a:avLst/>
              <a:gdLst/>
              <a:ahLst/>
              <a:cxnLst/>
              <a:rect l="l" t="t" r="r" b="b"/>
              <a:pathLst>
                <a:path w="1080" h="909" extrusionOk="0">
                  <a:moveTo>
                    <a:pt x="512" y="0"/>
                  </a:moveTo>
                  <a:cubicBezTo>
                    <a:pt x="308" y="0"/>
                    <a:pt x="123" y="142"/>
                    <a:pt x="71" y="350"/>
                  </a:cubicBezTo>
                  <a:cubicBezTo>
                    <a:pt x="0" y="657"/>
                    <a:pt x="221" y="909"/>
                    <a:pt x="495" y="909"/>
                  </a:cubicBezTo>
                  <a:cubicBezTo>
                    <a:pt x="575" y="909"/>
                    <a:pt x="660" y="887"/>
                    <a:pt x="743" y="838"/>
                  </a:cubicBezTo>
                  <a:cubicBezTo>
                    <a:pt x="1079" y="655"/>
                    <a:pt x="1018" y="136"/>
                    <a:pt x="621" y="14"/>
                  </a:cubicBezTo>
                  <a:cubicBezTo>
                    <a:pt x="584" y="5"/>
                    <a:pt x="548" y="0"/>
                    <a:pt x="51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3" name="Google Shape;1013;p42"/>
            <p:cNvSpPr/>
            <p:nvPr/>
          </p:nvSpPr>
          <p:spPr>
            <a:xfrm>
              <a:off x="5848877" y="1991025"/>
              <a:ext cx="132259" cy="116943"/>
            </a:xfrm>
            <a:custGeom>
              <a:avLst/>
              <a:gdLst/>
              <a:ahLst/>
              <a:cxnLst/>
              <a:rect l="l" t="t" r="r" b="b"/>
              <a:pathLst>
                <a:path w="1019" h="901" extrusionOk="0">
                  <a:moveTo>
                    <a:pt x="511" y="1"/>
                  </a:moveTo>
                  <a:cubicBezTo>
                    <a:pt x="433" y="1"/>
                    <a:pt x="352" y="22"/>
                    <a:pt x="275" y="71"/>
                  </a:cubicBezTo>
                  <a:cubicBezTo>
                    <a:pt x="62" y="193"/>
                    <a:pt x="0" y="468"/>
                    <a:pt x="123" y="682"/>
                  </a:cubicBezTo>
                  <a:cubicBezTo>
                    <a:pt x="203" y="829"/>
                    <a:pt x="348" y="900"/>
                    <a:pt x="495" y="900"/>
                  </a:cubicBezTo>
                  <a:cubicBezTo>
                    <a:pt x="685" y="900"/>
                    <a:pt x="879" y="783"/>
                    <a:pt x="947" y="560"/>
                  </a:cubicBezTo>
                  <a:cubicBezTo>
                    <a:pt x="1018" y="253"/>
                    <a:pt x="779" y="1"/>
                    <a:pt x="51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42"/>
            <p:cNvSpPr/>
            <p:nvPr/>
          </p:nvSpPr>
          <p:spPr>
            <a:xfrm>
              <a:off x="5884829" y="2086552"/>
              <a:ext cx="136023" cy="116813"/>
            </a:xfrm>
            <a:custGeom>
              <a:avLst/>
              <a:gdLst/>
              <a:ahLst/>
              <a:cxnLst/>
              <a:rect l="l" t="t" r="r" b="b"/>
              <a:pathLst>
                <a:path w="1048" h="900" extrusionOk="0">
                  <a:moveTo>
                    <a:pt x="518" y="0"/>
                  </a:moveTo>
                  <a:cubicBezTo>
                    <a:pt x="334" y="0"/>
                    <a:pt x="153" y="105"/>
                    <a:pt x="90" y="343"/>
                  </a:cubicBezTo>
                  <a:cubicBezTo>
                    <a:pt x="0" y="685"/>
                    <a:pt x="271" y="900"/>
                    <a:pt x="539" y="900"/>
                  </a:cubicBezTo>
                  <a:cubicBezTo>
                    <a:pt x="727" y="900"/>
                    <a:pt x="913" y="795"/>
                    <a:pt x="976" y="557"/>
                  </a:cubicBezTo>
                  <a:cubicBezTo>
                    <a:pt x="1048" y="215"/>
                    <a:pt x="781" y="0"/>
                    <a:pt x="5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42"/>
            <p:cNvSpPr/>
            <p:nvPr/>
          </p:nvSpPr>
          <p:spPr>
            <a:xfrm>
              <a:off x="5974386" y="2125360"/>
              <a:ext cx="148223" cy="116943"/>
            </a:xfrm>
            <a:custGeom>
              <a:avLst/>
              <a:gdLst/>
              <a:ahLst/>
              <a:cxnLst/>
              <a:rect l="l" t="t" r="r" b="b"/>
              <a:pathLst>
                <a:path w="1142" h="901" extrusionOk="0">
                  <a:moveTo>
                    <a:pt x="575" y="1"/>
                  </a:moveTo>
                  <a:cubicBezTo>
                    <a:pt x="233" y="1"/>
                    <a:pt x="0" y="381"/>
                    <a:pt x="194" y="686"/>
                  </a:cubicBezTo>
                  <a:cubicBezTo>
                    <a:pt x="275" y="826"/>
                    <a:pt x="421" y="901"/>
                    <a:pt x="572" y="901"/>
                  </a:cubicBezTo>
                  <a:cubicBezTo>
                    <a:pt x="651" y="901"/>
                    <a:pt x="732" y="880"/>
                    <a:pt x="805" y="838"/>
                  </a:cubicBezTo>
                  <a:cubicBezTo>
                    <a:pt x="1141" y="655"/>
                    <a:pt x="1080" y="105"/>
                    <a:pt x="683" y="13"/>
                  </a:cubicBezTo>
                  <a:cubicBezTo>
                    <a:pt x="646" y="5"/>
                    <a:pt x="610" y="1"/>
                    <a:pt x="57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42"/>
            <p:cNvSpPr/>
            <p:nvPr/>
          </p:nvSpPr>
          <p:spPr>
            <a:xfrm>
              <a:off x="6060958" y="2085124"/>
              <a:ext cx="166654" cy="119669"/>
            </a:xfrm>
            <a:custGeom>
              <a:avLst/>
              <a:gdLst/>
              <a:ahLst/>
              <a:cxnLst/>
              <a:rect l="l" t="t" r="r" b="b"/>
              <a:pathLst>
                <a:path w="1284" h="922" extrusionOk="0">
                  <a:moveTo>
                    <a:pt x="619" y="0"/>
                  </a:moveTo>
                  <a:cubicBezTo>
                    <a:pt x="140" y="0"/>
                    <a:pt x="1" y="763"/>
                    <a:pt x="535" y="904"/>
                  </a:cubicBezTo>
                  <a:cubicBezTo>
                    <a:pt x="581" y="916"/>
                    <a:pt x="625" y="922"/>
                    <a:pt x="666" y="922"/>
                  </a:cubicBezTo>
                  <a:cubicBezTo>
                    <a:pt x="1145" y="922"/>
                    <a:pt x="1284" y="159"/>
                    <a:pt x="749" y="18"/>
                  </a:cubicBezTo>
                  <a:cubicBezTo>
                    <a:pt x="703" y="6"/>
                    <a:pt x="660" y="0"/>
                    <a:pt x="61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42"/>
            <p:cNvSpPr/>
            <p:nvPr/>
          </p:nvSpPr>
          <p:spPr>
            <a:xfrm>
              <a:off x="6117287" y="1991674"/>
              <a:ext cx="132129" cy="116813"/>
            </a:xfrm>
            <a:custGeom>
              <a:avLst/>
              <a:gdLst/>
              <a:ahLst/>
              <a:cxnLst/>
              <a:rect l="l" t="t" r="r" b="b"/>
              <a:pathLst>
                <a:path w="1018" h="900" extrusionOk="0">
                  <a:moveTo>
                    <a:pt x="501" y="1"/>
                  </a:moveTo>
                  <a:cubicBezTo>
                    <a:pt x="309" y="1"/>
                    <a:pt x="122" y="118"/>
                    <a:pt x="71" y="341"/>
                  </a:cubicBezTo>
                  <a:cubicBezTo>
                    <a:pt x="0" y="648"/>
                    <a:pt x="239" y="900"/>
                    <a:pt x="507" y="900"/>
                  </a:cubicBezTo>
                  <a:cubicBezTo>
                    <a:pt x="586" y="900"/>
                    <a:pt x="667" y="878"/>
                    <a:pt x="743" y="830"/>
                  </a:cubicBezTo>
                  <a:cubicBezTo>
                    <a:pt x="957" y="707"/>
                    <a:pt x="1018" y="433"/>
                    <a:pt x="896" y="219"/>
                  </a:cubicBezTo>
                  <a:cubicBezTo>
                    <a:pt x="802" y="72"/>
                    <a:pt x="650" y="1"/>
                    <a:pt x="50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42"/>
            <p:cNvSpPr/>
            <p:nvPr/>
          </p:nvSpPr>
          <p:spPr>
            <a:xfrm>
              <a:off x="6069524" y="1895498"/>
              <a:ext cx="140306" cy="118890"/>
            </a:xfrm>
            <a:custGeom>
              <a:avLst/>
              <a:gdLst/>
              <a:ahLst/>
              <a:cxnLst/>
              <a:rect l="l" t="t" r="r" b="b"/>
              <a:pathLst>
                <a:path w="1081" h="916" extrusionOk="0">
                  <a:moveTo>
                    <a:pt x="575" y="0"/>
                  </a:moveTo>
                  <a:cubicBezTo>
                    <a:pt x="234" y="0"/>
                    <a:pt x="1" y="380"/>
                    <a:pt x="194" y="685"/>
                  </a:cubicBezTo>
                  <a:cubicBezTo>
                    <a:pt x="273" y="843"/>
                    <a:pt x="421" y="916"/>
                    <a:pt x="570" y="916"/>
                  </a:cubicBezTo>
                  <a:cubicBezTo>
                    <a:pt x="767" y="916"/>
                    <a:pt x="967" y="789"/>
                    <a:pt x="1019" y="563"/>
                  </a:cubicBezTo>
                  <a:cubicBezTo>
                    <a:pt x="1080" y="318"/>
                    <a:pt x="928" y="74"/>
                    <a:pt x="683" y="13"/>
                  </a:cubicBezTo>
                  <a:cubicBezTo>
                    <a:pt x="646" y="4"/>
                    <a:pt x="610" y="0"/>
                    <a:pt x="57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42"/>
            <p:cNvSpPr/>
            <p:nvPr/>
          </p:nvSpPr>
          <p:spPr>
            <a:xfrm>
              <a:off x="5924156" y="1954683"/>
              <a:ext cx="245697" cy="191184"/>
            </a:xfrm>
            <a:custGeom>
              <a:avLst/>
              <a:gdLst/>
              <a:ahLst/>
              <a:cxnLst/>
              <a:rect l="l" t="t" r="r" b="b"/>
              <a:pathLst>
                <a:path w="1893" h="1473" extrusionOk="0">
                  <a:moveTo>
                    <a:pt x="951" y="0"/>
                  </a:moveTo>
                  <a:cubicBezTo>
                    <a:pt x="823" y="0"/>
                    <a:pt x="695" y="34"/>
                    <a:pt x="581" y="107"/>
                  </a:cubicBezTo>
                  <a:cubicBezTo>
                    <a:pt x="1" y="443"/>
                    <a:pt x="123" y="1298"/>
                    <a:pt x="765" y="1451"/>
                  </a:cubicBezTo>
                  <a:cubicBezTo>
                    <a:pt x="827" y="1466"/>
                    <a:pt x="889" y="1473"/>
                    <a:pt x="949" y="1473"/>
                  </a:cubicBezTo>
                  <a:cubicBezTo>
                    <a:pt x="1500" y="1473"/>
                    <a:pt x="1893" y="875"/>
                    <a:pt x="1589" y="351"/>
                  </a:cubicBezTo>
                  <a:cubicBezTo>
                    <a:pt x="1448" y="129"/>
                    <a:pt x="1200" y="0"/>
                    <a:pt x="95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42"/>
            <p:cNvSpPr/>
            <p:nvPr/>
          </p:nvSpPr>
          <p:spPr>
            <a:xfrm>
              <a:off x="3307282" y="1050679"/>
              <a:ext cx="226099" cy="179373"/>
            </a:xfrm>
            <a:custGeom>
              <a:avLst/>
              <a:gdLst/>
              <a:ahLst/>
              <a:cxnLst/>
              <a:rect l="l" t="t" r="r" b="b"/>
              <a:pathLst>
                <a:path w="1742" h="1382" extrusionOk="0">
                  <a:moveTo>
                    <a:pt x="881" y="0"/>
                  </a:moveTo>
                  <a:cubicBezTo>
                    <a:pt x="759" y="0"/>
                    <a:pt x="634" y="34"/>
                    <a:pt x="520" y="107"/>
                  </a:cubicBezTo>
                  <a:cubicBezTo>
                    <a:pt x="1" y="412"/>
                    <a:pt x="123" y="1206"/>
                    <a:pt x="704" y="1359"/>
                  </a:cubicBezTo>
                  <a:cubicBezTo>
                    <a:pt x="766" y="1375"/>
                    <a:pt x="827" y="1382"/>
                    <a:pt x="885" y="1382"/>
                  </a:cubicBezTo>
                  <a:cubicBezTo>
                    <a:pt x="1400" y="1382"/>
                    <a:pt x="1742" y="817"/>
                    <a:pt x="1467" y="351"/>
                  </a:cubicBezTo>
                  <a:cubicBezTo>
                    <a:pt x="1346" y="129"/>
                    <a:pt x="1118" y="0"/>
                    <a:pt x="88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42"/>
            <p:cNvSpPr/>
            <p:nvPr/>
          </p:nvSpPr>
          <p:spPr>
            <a:xfrm>
              <a:off x="3175802" y="1109475"/>
              <a:ext cx="199102" cy="178335"/>
            </a:xfrm>
            <a:custGeom>
              <a:avLst/>
              <a:gdLst/>
              <a:ahLst/>
              <a:cxnLst/>
              <a:rect l="l" t="t" r="r" b="b"/>
              <a:pathLst>
                <a:path w="1534" h="1374" extrusionOk="0">
                  <a:moveTo>
                    <a:pt x="797" y="1"/>
                  </a:moveTo>
                  <a:cubicBezTo>
                    <a:pt x="487" y="1"/>
                    <a:pt x="207" y="225"/>
                    <a:pt x="128" y="539"/>
                  </a:cubicBezTo>
                  <a:cubicBezTo>
                    <a:pt x="1" y="1048"/>
                    <a:pt x="403" y="1373"/>
                    <a:pt x="801" y="1373"/>
                  </a:cubicBezTo>
                  <a:cubicBezTo>
                    <a:pt x="1073" y="1373"/>
                    <a:pt x="1343" y="1222"/>
                    <a:pt x="1442" y="875"/>
                  </a:cubicBezTo>
                  <a:cubicBezTo>
                    <a:pt x="1533" y="509"/>
                    <a:pt x="1319" y="112"/>
                    <a:pt x="953" y="20"/>
                  </a:cubicBezTo>
                  <a:cubicBezTo>
                    <a:pt x="900" y="7"/>
                    <a:pt x="848" y="1"/>
                    <a:pt x="79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42"/>
            <p:cNvSpPr/>
            <p:nvPr/>
          </p:nvSpPr>
          <p:spPr>
            <a:xfrm>
              <a:off x="3117006" y="1254453"/>
              <a:ext cx="202087" cy="177946"/>
            </a:xfrm>
            <a:custGeom>
              <a:avLst/>
              <a:gdLst/>
              <a:ahLst/>
              <a:cxnLst/>
              <a:rect l="l" t="t" r="r" b="b"/>
              <a:pathLst>
                <a:path w="1557" h="1371" extrusionOk="0">
                  <a:moveTo>
                    <a:pt x="767" y="1"/>
                  </a:moveTo>
                  <a:cubicBezTo>
                    <a:pt x="654" y="1"/>
                    <a:pt x="538" y="30"/>
                    <a:pt x="428" y="94"/>
                  </a:cubicBezTo>
                  <a:cubicBezTo>
                    <a:pt x="92" y="278"/>
                    <a:pt x="1" y="705"/>
                    <a:pt x="184" y="1041"/>
                  </a:cubicBezTo>
                  <a:cubicBezTo>
                    <a:pt x="316" y="1265"/>
                    <a:pt x="538" y="1370"/>
                    <a:pt x="761" y="1370"/>
                  </a:cubicBezTo>
                  <a:cubicBezTo>
                    <a:pt x="1055" y="1370"/>
                    <a:pt x="1350" y="1188"/>
                    <a:pt x="1436" y="858"/>
                  </a:cubicBezTo>
                  <a:cubicBezTo>
                    <a:pt x="1557" y="401"/>
                    <a:pt x="1184" y="1"/>
                    <a:pt x="76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42"/>
            <p:cNvSpPr/>
            <p:nvPr/>
          </p:nvSpPr>
          <p:spPr>
            <a:xfrm>
              <a:off x="3175932" y="1397484"/>
              <a:ext cx="205851" cy="178594"/>
            </a:xfrm>
            <a:custGeom>
              <a:avLst/>
              <a:gdLst/>
              <a:ahLst/>
              <a:cxnLst/>
              <a:rect l="l" t="t" r="r" b="b"/>
              <a:pathLst>
                <a:path w="1586" h="1376" extrusionOk="0">
                  <a:moveTo>
                    <a:pt x="769" y="0"/>
                  </a:moveTo>
                  <a:cubicBezTo>
                    <a:pt x="490" y="0"/>
                    <a:pt x="214" y="158"/>
                    <a:pt x="127" y="520"/>
                  </a:cubicBezTo>
                  <a:cubicBezTo>
                    <a:pt x="0" y="1044"/>
                    <a:pt x="398" y="1376"/>
                    <a:pt x="794" y="1376"/>
                  </a:cubicBezTo>
                  <a:cubicBezTo>
                    <a:pt x="1068" y="1376"/>
                    <a:pt x="1341" y="1218"/>
                    <a:pt x="1441" y="856"/>
                  </a:cubicBezTo>
                  <a:cubicBezTo>
                    <a:pt x="1585" y="332"/>
                    <a:pt x="1174" y="0"/>
                    <a:pt x="76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42"/>
            <p:cNvSpPr/>
            <p:nvPr/>
          </p:nvSpPr>
          <p:spPr>
            <a:xfrm>
              <a:off x="3301960" y="1457059"/>
              <a:ext cx="236871" cy="180152"/>
            </a:xfrm>
            <a:custGeom>
              <a:avLst/>
              <a:gdLst/>
              <a:ahLst/>
              <a:cxnLst/>
              <a:rect l="l" t="t" r="r" b="b"/>
              <a:pathLst>
                <a:path w="1825" h="1388" extrusionOk="0">
                  <a:moveTo>
                    <a:pt x="942" y="0"/>
                  </a:moveTo>
                  <a:cubicBezTo>
                    <a:pt x="470" y="0"/>
                    <a:pt x="1" y="490"/>
                    <a:pt x="317" y="1038"/>
                  </a:cubicBezTo>
                  <a:cubicBezTo>
                    <a:pt x="469" y="1285"/>
                    <a:pt x="685" y="1387"/>
                    <a:pt x="898" y="1387"/>
                  </a:cubicBezTo>
                  <a:cubicBezTo>
                    <a:pt x="1371" y="1387"/>
                    <a:pt x="1824" y="883"/>
                    <a:pt x="1508" y="336"/>
                  </a:cubicBezTo>
                  <a:cubicBezTo>
                    <a:pt x="1366" y="99"/>
                    <a:pt x="1154" y="0"/>
                    <a:pt x="94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42"/>
            <p:cNvSpPr/>
            <p:nvPr/>
          </p:nvSpPr>
          <p:spPr>
            <a:xfrm>
              <a:off x="3450054" y="1397225"/>
              <a:ext cx="217922" cy="177556"/>
            </a:xfrm>
            <a:custGeom>
              <a:avLst/>
              <a:gdLst/>
              <a:ahLst/>
              <a:cxnLst/>
              <a:rect l="l" t="t" r="r" b="b"/>
              <a:pathLst>
                <a:path w="1679" h="1368" extrusionOk="0">
                  <a:moveTo>
                    <a:pt x="889" y="0"/>
                  </a:moveTo>
                  <a:cubicBezTo>
                    <a:pt x="776" y="0"/>
                    <a:pt x="661" y="29"/>
                    <a:pt x="551" y="94"/>
                  </a:cubicBezTo>
                  <a:cubicBezTo>
                    <a:pt x="1" y="400"/>
                    <a:pt x="123" y="1194"/>
                    <a:pt x="703" y="1347"/>
                  </a:cubicBezTo>
                  <a:cubicBezTo>
                    <a:pt x="760" y="1361"/>
                    <a:pt x="818" y="1368"/>
                    <a:pt x="876" y="1368"/>
                  </a:cubicBezTo>
                  <a:cubicBezTo>
                    <a:pt x="1186" y="1368"/>
                    <a:pt x="1481" y="1167"/>
                    <a:pt x="1559" y="858"/>
                  </a:cubicBezTo>
                  <a:cubicBezTo>
                    <a:pt x="1679" y="401"/>
                    <a:pt x="1306" y="0"/>
                    <a:pt x="88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42"/>
            <p:cNvSpPr/>
            <p:nvPr/>
          </p:nvSpPr>
          <p:spPr>
            <a:xfrm>
              <a:off x="3508201" y="1253025"/>
              <a:ext cx="215585" cy="179503"/>
            </a:xfrm>
            <a:custGeom>
              <a:avLst/>
              <a:gdLst/>
              <a:ahLst/>
              <a:cxnLst/>
              <a:rect l="l" t="t" r="r" b="b"/>
              <a:pathLst>
                <a:path w="1661" h="1383" extrusionOk="0">
                  <a:moveTo>
                    <a:pt x="916" y="1"/>
                  </a:moveTo>
                  <a:cubicBezTo>
                    <a:pt x="454" y="1"/>
                    <a:pt x="0" y="505"/>
                    <a:pt x="316" y="1052"/>
                  </a:cubicBezTo>
                  <a:cubicBezTo>
                    <a:pt x="441" y="1260"/>
                    <a:pt x="678" y="1383"/>
                    <a:pt x="923" y="1383"/>
                  </a:cubicBezTo>
                  <a:cubicBezTo>
                    <a:pt x="1039" y="1383"/>
                    <a:pt x="1156" y="1356"/>
                    <a:pt x="1263" y="1297"/>
                  </a:cubicBezTo>
                  <a:cubicBezTo>
                    <a:pt x="1569" y="1083"/>
                    <a:pt x="1660" y="655"/>
                    <a:pt x="1477" y="350"/>
                  </a:cubicBezTo>
                  <a:cubicBezTo>
                    <a:pt x="1335" y="103"/>
                    <a:pt x="1125" y="1"/>
                    <a:pt x="91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42"/>
            <p:cNvSpPr/>
            <p:nvPr/>
          </p:nvSpPr>
          <p:spPr>
            <a:xfrm>
              <a:off x="3454077" y="1109086"/>
              <a:ext cx="210264" cy="178205"/>
            </a:xfrm>
            <a:custGeom>
              <a:avLst/>
              <a:gdLst/>
              <a:ahLst/>
              <a:cxnLst/>
              <a:rect l="l" t="t" r="r" b="b"/>
              <a:pathLst>
                <a:path w="1620" h="1373" extrusionOk="0">
                  <a:moveTo>
                    <a:pt x="857" y="0"/>
                  </a:moveTo>
                  <a:cubicBezTo>
                    <a:pt x="342" y="0"/>
                    <a:pt x="1" y="565"/>
                    <a:pt x="275" y="1031"/>
                  </a:cubicBezTo>
                  <a:cubicBezTo>
                    <a:pt x="411" y="1262"/>
                    <a:pt x="644" y="1372"/>
                    <a:pt x="873" y="1372"/>
                  </a:cubicBezTo>
                  <a:cubicBezTo>
                    <a:pt x="1160" y="1372"/>
                    <a:pt x="1443" y="1201"/>
                    <a:pt x="1528" y="878"/>
                  </a:cubicBezTo>
                  <a:cubicBezTo>
                    <a:pt x="1619" y="512"/>
                    <a:pt x="1405" y="115"/>
                    <a:pt x="1039" y="23"/>
                  </a:cubicBezTo>
                  <a:cubicBezTo>
                    <a:pt x="976" y="7"/>
                    <a:pt x="916" y="0"/>
                    <a:pt x="85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42"/>
            <p:cNvSpPr/>
            <p:nvPr/>
          </p:nvSpPr>
          <p:spPr>
            <a:xfrm>
              <a:off x="3236026" y="1197085"/>
              <a:ext cx="370038" cy="292423"/>
            </a:xfrm>
            <a:custGeom>
              <a:avLst/>
              <a:gdLst/>
              <a:ahLst/>
              <a:cxnLst/>
              <a:rect l="l" t="t" r="r" b="b"/>
              <a:pathLst>
                <a:path w="2851" h="2253" extrusionOk="0">
                  <a:moveTo>
                    <a:pt x="1447" y="0"/>
                  </a:moveTo>
                  <a:cubicBezTo>
                    <a:pt x="1249" y="0"/>
                    <a:pt x="1045" y="54"/>
                    <a:pt x="855" y="170"/>
                  </a:cubicBezTo>
                  <a:cubicBezTo>
                    <a:pt x="0" y="659"/>
                    <a:pt x="183" y="1972"/>
                    <a:pt x="1161" y="2217"/>
                  </a:cubicBezTo>
                  <a:cubicBezTo>
                    <a:pt x="1257" y="2241"/>
                    <a:pt x="1352" y="2252"/>
                    <a:pt x="1443" y="2252"/>
                  </a:cubicBezTo>
                  <a:cubicBezTo>
                    <a:pt x="2277" y="2252"/>
                    <a:pt x="2851" y="1307"/>
                    <a:pt x="2383" y="536"/>
                  </a:cubicBezTo>
                  <a:cubicBezTo>
                    <a:pt x="2183" y="196"/>
                    <a:pt x="1825" y="0"/>
                    <a:pt x="144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42"/>
            <p:cNvSpPr/>
            <p:nvPr/>
          </p:nvSpPr>
          <p:spPr>
            <a:xfrm>
              <a:off x="4515260" y="1784395"/>
              <a:ext cx="236742" cy="181839"/>
            </a:xfrm>
            <a:custGeom>
              <a:avLst/>
              <a:gdLst/>
              <a:ahLst/>
              <a:cxnLst/>
              <a:rect l="l" t="t" r="r" b="b"/>
              <a:pathLst>
                <a:path w="1824" h="1401" extrusionOk="0">
                  <a:moveTo>
                    <a:pt x="927" y="0"/>
                  </a:moveTo>
                  <a:cubicBezTo>
                    <a:pt x="454" y="0"/>
                    <a:pt x="1" y="504"/>
                    <a:pt x="317" y="1052"/>
                  </a:cubicBezTo>
                  <a:cubicBezTo>
                    <a:pt x="459" y="1299"/>
                    <a:pt x="672" y="1401"/>
                    <a:pt x="884" y="1401"/>
                  </a:cubicBezTo>
                  <a:cubicBezTo>
                    <a:pt x="1356" y="1401"/>
                    <a:pt x="1824" y="897"/>
                    <a:pt x="1508" y="349"/>
                  </a:cubicBezTo>
                  <a:cubicBezTo>
                    <a:pt x="1356" y="103"/>
                    <a:pt x="1140" y="0"/>
                    <a:pt x="92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42"/>
            <p:cNvSpPr/>
            <p:nvPr/>
          </p:nvSpPr>
          <p:spPr>
            <a:xfrm>
              <a:off x="4386895" y="1846696"/>
              <a:ext cx="217143" cy="177686"/>
            </a:xfrm>
            <a:custGeom>
              <a:avLst/>
              <a:gdLst/>
              <a:ahLst/>
              <a:cxnLst/>
              <a:rect l="l" t="t" r="r" b="b"/>
              <a:pathLst>
                <a:path w="1673" h="1369" extrusionOk="0">
                  <a:moveTo>
                    <a:pt x="799" y="1"/>
                  </a:moveTo>
                  <a:cubicBezTo>
                    <a:pt x="495" y="1"/>
                    <a:pt x="222" y="202"/>
                    <a:pt x="145" y="511"/>
                  </a:cubicBezTo>
                  <a:cubicBezTo>
                    <a:pt x="0" y="968"/>
                    <a:pt x="368" y="1368"/>
                    <a:pt x="784" y="1368"/>
                  </a:cubicBezTo>
                  <a:cubicBezTo>
                    <a:pt x="896" y="1368"/>
                    <a:pt x="1012" y="1339"/>
                    <a:pt x="1122" y="1275"/>
                  </a:cubicBezTo>
                  <a:cubicBezTo>
                    <a:pt x="1672" y="969"/>
                    <a:pt x="1550" y="175"/>
                    <a:pt x="970" y="22"/>
                  </a:cubicBezTo>
                  <a:cubicBezTo>
                    <a:pt x="912" y="8"/>
                    <a:pt x="855" y="1"/>
                    <a:pt x="79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1" name="Google Shape;1031;p42"/>
            <p:cNvSpPr/>
            <p:nvPr/>
          </p:nvSpPr>
          <p:spPr>
            <a:xfrm>
              <a:off x="4326282" y="1989857"/>
              <a:ext cx="205851" cy="177297"/>
            </a:xfrm>
            <a:custGeom>
              <a:avLst/>
              <a:gdLst/>
              <a:ahLst/>
              <a:cxnLst/>
              <a:rect l="l" t="t" r="r" b="b"/>
              <a:pathLst>
                <a:path w="1586" h="1366" extrusionOk="0">
                  <a:moveTo>
                    <a:pt x="820" y="1"/>
                  </a:moveTo>
                  <a:cubicBezTo>
                    <a:pt x="701" y="1"/>
                    <a:pt x="577" y="34"/>
                    <a:pt x="459" y="110"/>
                  </a:cubicBezTo>
                  <a:cubicBezTo>
                    <a:pt x="123" y="294"/>
                    <a:pt x="1" y="721"/>
                    <a:pt x="215" y="1027"/>
                  </a:cubicBezTo>
                  <a:cubicBezTo>
                    <a:pt x="349" y="1255"/>
                    <a:pt x="578" y="1365"/>
                    <a:pt x="805" y="1365"/>
                  </a:cubicBezTo>
                  <a:cubicBezTo>
                    <a:pt x="1094" y="1365"/>
                    <a:pt x="1382" y="1186"/>
                    <a:pt x="1467" y="844"/>
                  </a:cubicBezTo>
                  <a:cubicBezTo>
                    <a:pt x="1585" y="395"/>
                    <a:pt x="1228" y="1"/>
                    <a:pt x="82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2" name="Google Shape;1032;p42"/>
            <p:cNvSpPr/>
            <p:nvPr/>
          </p:nvSpPr>
          <p:spPr>
            <a:xfrm>
              <a:off x="4389751" y="2134705"/>
              <a:ext cx="213768" cy="177816"/>
            </a:xfrm>
            <a:custGeom>
              <a:avLst/>
              <a:gdLst/>
              <a:ahLst/>
              <a:cxnLst/>
              <a:rect l="l" t="t" r="r" b="b"/>
              <a:pathLst>
                <a:path w="1647" h="1370" extrusionOk="0">
                  <a:moveTo>
                    <a:pt x="757" y="0"/>
                  </a:moveTo>
                  <a:cubicBezTo>
                    <a:pt x="471" y="0"/>
                    <a:pt x="191" y="179"/>
                    <a:pt x="123" y="522"/>
                  </a:cubicBezTo>
                  <a:cubicBezTo>
                    <a:pt x="1" y="888"/>
                    <a:pt x="245" y="1255"/>
                    <a:pt x="612" y="1347"/>
                  </a:cubicBezTo>
                  <a:cubicBezTo>
                    <a:pt x="671" y="1362"/>
                    <a:pt x="729" y="1370"/>
                    <a:pt x="786" y="1370"/>
                  </a:cubicBezTo>
                  <a:cubicBezTo>
                    <a:pt x="1283" y="1370"/>
                    <a:pt x="1646" y="805"/>
                    <a:pt x="1345" y="339"/>
                  </a:cubicBezTo>
                  <a:cubicBezTo>
                    <a:pt x="1211" y="110"/>
                    <a:pt x="982" y="0"/>
                    <a:pt x="75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3" name="Google Shape;1033;p42"/>
            <p:cNvSpPr/>
            <p:nvPr/>
          </p:nvSpPr>
          <p:spPr>
            <a:xfrm>
              <a:off x="4519932" y="2192463"/>
              <a:ext cx="226747" cy="178594"/>
            </a:xfrm>
            <a:custGeom>
              <a:avLst/>
              <a:gdLst/>
              <a:ahLst/>
              <a:cxnLst/>
              <a:rect l="l" t="t" r="r" b="b"/>
              <a:pathLst>
                <a:path w="1747" h="1376" extrusionOk="0">
                  <a:moveTo>
                    <a:pt x="894" y="1"/>
                  </a:moveTo>
                  <a:cubicBezTo>
                    <a:pt x="362" y="1"/>
                    <a:pt x="1" y="579"/>
                    <a:pt x="281" y="1054"/>
                  </a:cubicBezTo>
                  <a:cubicBezTo>
                    <a:pt x="401" y="1254"/>
                    <a:pt x="625" y="1376"/>
                    <a:pt x="861" y="1376"/>
                  </a:cubicBezTo>
                  <a:cubicBezTo>
                    <a:pt x="985" y="1376"/>
                    <a:pt x="1112" y="1342"/>
                    <a:pt x="1228" y="1268"/>
                  </a:cubicBezTo>
                  <a:cubicBezTo>
                    <a:pt x="1747" y="963"/>
                    <a:pt x="1625" y="169"/>
                    <a:pt x="1044" y="16"/>
                  </a:cubicBezTo>
                  <a:cubicBezTo>
                    <a:pt x="993" y="6"/>
                    <a:pt x="943" y="1"/>
                    <a:pt x="89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4" name="Google Shape;1034;p42"/>
            <p:cNvSpPr/>
            <p:nvPr/>
          </p:nvSpPr>
          <p:spPr>
            <a:xfrm>
              <a:off x="4663353" y="2132628"/>
              <a:ext cx="213768" cy="178335"/>
            </a:xfrm>
            <a:custGeom>
              <a:avLst/>
              <a:gdLst/>
              <a:ahLst/>
              <a:cxnLst/>
              <a:rect l="l" t="t" r="r" b="b"/>
              <a:pathLst>
                <a:path w="1647" h="1374" extrusionOk="0">
                  <a:moveTo>
                    <a:pt x="881" y="0"/>
                  </a:moveTo>
                  <a:cubicBezTo>
                    <a:pt x="761" y="0"/>
                    <a:pt x="637" y="34"/>
                    <a:pt x="520" y="110"/>
                  </a:cubicBezTo>
                  <a:cubicBezTo>
                    <a:pt x="0" y="416"/>
                    <a:pt x="123" y="1210"/>
                    <a:pt x="703" y="1363"/>
                  </a:cubicBezTo>
                  <a:cubicBezTo>
                    <a:pt x="745" y="1370"/>
                    <a:pt x="787" y="1373"/>
                    <a:pt x="828" y="1373"/>
                  </a:cubicBezTo>
                  <a:cubicBezTo>
                    <a:pt x="1150" y="1373"/>
                    <a:pt x="1447" y="1168"/>
                    <a:pt x="1528" y="843"/>
                  </a:cubicBezTo>
                  <a:cubicBezTo>
                    <a:pt x="1646" y="394"/>
                    <a:pt x="1289" y="0"/>
                    <a:pt x="88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5" name="Google Shape;1035;p42"/>
            <p:cNvSpPr/>
            <p:nvPr/>
          </p:nvSpPr>
          <p:spPr>
            <a:xfrm>
              <a:off x="4734998" y="1989208"/>
              <a:ext cx="202087" cy="177946"/>
            </a:xfrm>
            <a:custGeom>
              <a:avLst/>
              <a:gdLst/>
              <a:ahLst/>
              <a:cxnLst/>
              <a:rect l="l" t="t" r="r" b="b"/>
              <a:pathLst>
                <a:path w="1557" h="1371" extrusionOk="0">
                  <a:moveTo>
                    <a:pt x="796" y="1"/>
                  </a:moveTo>
                  <a:cubicBezTo>
                    <a:pt x="502" y="1"/>
                    <a:pt x="207" y="183"/>
                    <a:pt x="121" y="513"/>
                  </a:cubicBezTo>
                  <a:cubicBezTo>
                    <a:pt x="0" y="970"/>
                    <a:pt x="373" y="1370"/>
                    <a:pt x="790" y="1370"/>
                  </a:cubicBezTo>
                  <a:cubicBezTo>
                    <a:pt x="903" y="1370"/>
                    <a:pt x="1018" y="1341"/>
                    <a:pt x="1129" y="1276"/>
                  </a:cubicBezTo>
                  <a:cubicBezTo>
                    <a:pt x="1465" y="1093"/>
                    <a:pt x="1556" y="665"/>
                    <a:pt x="1373" y="329"/>
                  </a:cubicBezTo>
                  <a:cubicBezTo>
                    <a:pt x="1241" y="105"/>
                    <a:pt x="1019" y="1"/>
                    <a:pt x="79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6" name="Google Shape;1036;p42"/>
            <p:cNvSpPr/>
            <p:nvPr/>
          </p:nvSpPr>
          <p:spPr>
            <a:xfrm>
              <a:off x="4663483" y="1846566"/>
              <a:ext cx="210134" cy="176518"/>
            </a:xfrm>
            <a:custGeom>
              <a:avLst/>
              <a:gdLst/>
              <a:ahLst/>
              <a:cxnLst/>
              <a:rect l="l" t="t" r="r" b="b"/>
              <a:pathLst>
                <a:path w="1619" h="1360" extrusionOk="0">
                  <a:moveTo>
                    <a:pt x="864" y="0"/>
                  </a:moveTo>
                  <a:cubicBezTo>
                    <a:pt x="366" y="0"/>
                    <a:pt x="0" y="565"/>
                    <a:pt x="274" y="1031"/>
                  </a:cubicBezTo>
                  <a:cubicBezTo>
                    <a:pt x="419" y="1255"/>
                    <a:pt x="644" y="1360"/>
                    <a:pt x="865" y="1360"/>
                  </a:cubicBezTo>
                  <a:cubicBezTo>
                    <a:pt x="1156" y="1360"/>
                    <a:pt x="1440" y="1178"/>
                    <a:pt x="1527" y="848"/>
                  </a:cubicBezTo>
                  <a:cubicBezTo>
                    <a:pt x="1619" y="481"/>
                    <a:pt x="1405" y="115"/>
                    <a:pt x="1038" y="23"/>
                  </a:cubicBezTo>
                  <a:cubicBezTo>
                    <a:pt x="979" y="7"/>
                    <a:pt x="920" y="0"/>
                    <a:pt x="86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7" name="Google Shape;1037;p42"/>
            <p:cNvSpPr/>
            <p:nvPr/>
          </p:nvSpPr>
          <p:spPr>
            <a:xfrm>
              <a:off x="4449195" y="1934565"/>
              <a:ext cx="370168" cy="292423"/>
            </a:xfrm>
            <a:custGeom>
              <a:avLst/>
              <a:gdLst/>
              <a:ahLst/>
              <a:cxnLst/>
              <a:rect l="l" t="t" r="r" b="b"/>
              <a:pathLst>
                <a:path w="2852" h="2253" extrusionOk="0">
                  <a:moveTo>
                    <a:pt x="1427" y="0"/>
                  </a:moveTo>
                  <a:cubicBezTo>
                    <a:pt x="1232" y="0"/>
                    <a:pt x="1035" y="54"/>
                    <a:pt x="856" y="170"/>
                  </a:cubicBezTo>
                  <a:cubicBezTo>
                    <a:pt x="1" y="659"/>
                    <a:pt x="184" y="1972"/>
                    <a:pt x="1162" y="2217"/>
                  </a:cubicBezTo>
                  <a:cubicBezTo>
                    <a:pt x="1258" y="2241"/>
                    <a:pt x="1353" y="2252"/>
                    <a:pt x="1444" y="2252"/>
                  </a:cubicBezTo>
                  <a:cubicBezTo>
                    <a:pt x="2277" y="2252"/>
                    <a:pt x="2852" y="1307"/>
                    <a:pt x="2384" y="536"/>
                  </a:cubicBezTo>
                  <a:cubicBezTo>
                    <a:pt x="2163" y="196"/>
                    <a:pt x="1799" y="0"/>
                    <a:pt x="142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8" name="Google Shape;1038;p42"/>
            <p:cNvSpPr/>
            <p:nvPr/>
          </p:nvSpPr>
          <p:spPr>
            <a:xfrm>
              <a:off x="6725105" y="2051378"/>
              <a:ext cx="129403" cy="101757"/>
            </a:xfrm>
            <a:custGeom>
              <a:avLst/>
              <a:gdLst/>
              <a:ahLst/>
              <a:cxnLst/>
              <a:rect l="l" t="t" r="r" b="b"/>
              <a:pathLst>
                <a:path w="997" h="784" extrusionOk="0">
                  <a:moveTo>
                    <a:pt x="485" y="1"/>
                  </a:moveTo>
                  <a:cubicBezTo>
                    <a:pt x="413" y="1"/>
                    <a:pt x="341" y="21"/>
                    <a:pt x="276" y="64"/>
                  </a:cubicBezTo>
                  <a:cubicBezTo>
                    <a:pt x="62" y="156"/>
                    <a:pt x="1" y="400"/>
                    <a:pt x="123" y="614"/>
                  </a:cubicBezTo>
                  <a:cubicBezTo>
                    <a:pt x="214" y="733"/>
                    <a:pt x="336" y="783"/>
                    <a:pt x="455" y="783"/>
                  </a:cubicBezTo>
                  <a:cubicBezTo>
                    <a:pt x="733" y="783"/>
                    <a:pt x="997" y="507"/>
                    <a:pt x="825" y="186"/>
                  </a:cubicBezTo>
                  <a:cubicBezTo>
                    <a:pt x="747" y="68"/>
                    <a:pt x="617" y="1"/>
                    <a:pt x="48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9" name="Google Shape;1039;p42"/>
            <p:cNvSpPr/>
            <p:nvPr/>
          </p:nvSpPr>
          <p:spPr>
            <a:xfrm>
              <a:off x="6640481" y="2085384"/>
              <a:ext cx="128365" cy="104872"/>
            </a:xfrm>
            <a:custGeom>
              <a:avLst/>
              <a:gdLst/>
              <a:ahLst/>
              <a:cxnLst/>
              <a:rect l="l" t="t" r="r" b="b"/>
              <a:pathLst>
                <a:path w="989" h="808" extrusionOk="0">
                  <a:moveTo>
                    <a:pt x="450" y="0"/>
                  </a:moveTo>
                  <a:cubicBezTo>
                    <a:pt x="277" y="0"/>
                    <a:pt x="123" y="114"/>
                    <a:pt x="72" y="291"/>
                  </a:cubicBezTo>
                  <a:cubicBezTo>
                    <a:pt x="1" y="577"/>
                    <a:pt x="208" y="808"/>
                    <a:pt x="448" y="808"/>
                  </a:cubicBezTo>
                  <a:cubicBezTo>
                    <a:pt x="516" y="808"/>
                    <a:pt x="586" y="789"/>
                    <a:pt x="653" y="749"/>
                  </a:cubicBezTo>
                  <a:cubicBezTo>
                    <a:pt x="989" y="566"/>
                    <a:pt x="897" y="108"/>
                    <a:pt x="561" y="16"/>
                  </a:cubicBezTo>
                  <a:cubicBezTo>
                    <a:pt x="524" y="5"/>
                    <a:pt x="486" y="0"/>
                    <a:pt x="45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0" name="Google Shape;1040;p42"/>
            <p:cNvSpPr/>
            <p:nvPr/>
          </p:nvSpPr>
          <p:spPr>
            <a:xfrm>
              <a:off x="6606215" y="2170917"/>
              <a:ext cx="116424" cy="104613"/>
            </a:xfrm>
            <a:custGeom>
              <a:avLst/>
              <a:gdLst/>
              <a:ahLst/>
              <a:cxnLst/>
              <a:rect l="l" t="t" r="r" b="b"/>
              <a:pathLst>
                <a:path w="897" h="806" extrusionOk="0">
                  <a:moveTo>
                    <a:pt x="451" y="1"/>
                  </a:moveTo>
                  <a:cubicBezTo>
                    <a:pt x="383" y="1"/>
                    <a:pt x="312" y="19"/>
                    <a:pt x="245" y="60"/>
                  </a:cubicBezTo>
                  <a:cubicBezTo>
                    <a:pt x="61" y="151"/>
                    <a:pt x="0" y="426"/>
                    <a:pt x="92" y="609"/>
                  </a:cubicBezTo>
                  <a:cubicBezTo>
                    <a:pt x="171" y="742"/>
                    <a:pt x="307" y="805"/>
                    <a:pt x="442" y="805"/>
                  </a:cubicBezTo>
                  <a:cubicBezTo>
                    <a:pt x="618" y="805"/>
                    <a:pt x="790" y="695"/>
                    <a:pt x="825" y="487"/>
                  </a:cubicBezTo>
                  <a:cubicBezTo>
                    <a:pt x="896" y="226"/>
                    <a:pt x="690" y="1"/>
                    <a:pt x="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1" name="Google Shape;1041;p42"/>
            <p:cNvSpPr/>
            <p:nvPr/>
          </p:nvSpPr>
          <p:spPr>
            <a:xfrm>
              <a:off x="6641908" y="2255931"/>
              <a:ext cx="124471" cy="103055"/>
            </a:xfrm>
            <a:custGeom>
              <a:avLst/>
              <a:gdLst/>
              <a:ahLst/>
              <a:cxnLst/>
              <a:rect l="l" t="t" r="r" b="b"/>
              <a:pathLst>
                <a:path w="959" h="794" extrusionOk="0">
                  <a:moveTo>
                    <a:pt x="447" y="1"/>
                  </a:moveTo>
                  <a:cubicBezTo>
                    <a:pt x="278" y="1"/>
                    <a:pt x="112" y="103"/>
                    <a:pt x="61" y="291"/>
                  </a:cubicBezTo>
                  <a:cubicBezTo>
                    <a:pt x="0" y="504"/>
                    <a:pt x="122" y="749"/>
                    <a:pt x="336" y="779"/>
                  </a:cubicBezTo>
                  <a:cubicBezTo>
                    <a:pt x="375" y="789"/>
                    <a:pt x="413" y="794"/>
                    <a:pt x="450" y="794"/>
                  </a:cubicBezTo>
                  <a:cubicBezTo>
                    <a:pt x="756" y="794"/>
                    <a:pt x="958" y="472"/>
                    <a:pt x="794" y="199"/>
                  </a:cubicBezTo>
                  <a:cubicBezTo>
                    <a:pt x="714" y="64"/>
                    <a:pt x="579" y="1"/>
                    <a:pt x="44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2" name="Google Shape;1042;p42"/>
            <p:cNvSpPr/>
            <p:nvPr/>
          </p:nvSpPr>
          <p:spPr>
            <a:xfrm>
              <a:off x="6719784" y="2291754"/>
              <a:ext cx="132388" cy="105132"/>
            </a:xfrm>
            <a:custGeom>
              <a:avLst/>
              <a:gdLst/>
              <a:ahLst/>
              <a:cxnLst/>
              <a:rect l="l" t="t" r="r" b="b"/>
              <a:pathLst>
                <a:path w="1020" h="810" extrusionOk="0">
                  <a:moveTo>
                    <a:pt x="487" y="0"/>
                  </a:moveTo>
                  <a:cubicBezTo>
                    <a:pt x="202" y="0"/>
                    <a:pt x="0" y="322"/>
                    <a:pt x="164" y="595"/>
                  </a:cubicBezTo>
                  <a:cubicBezTo>
                    <a:pt x="224" y="735"/>
                    <a:pt x="350" y="810"/>
                    <a:pt x="490" y="810"/>
                  </a:cubicBezTo>
                  <a:cubicBezTo>
                    <a:pt x="563" y="810"/>
                    <a:pt x="640" y="790"/>
                    <a:pt x="714" y="748"/>
                  </a:cubicBezTo>
                  <a:cubicBezTo>
                    <a:pt x="1019" y="564"/>
                    <a:pt x="958" y="106"/>
                    <a:pt x="592" y="15"/>
                  </a:cubicBezTo>
                  <a:cubicBezTo>
                    <a:pt x="556" y="5"/>
                    <a:pt x="521" y="0"/>
                    <a:pt x="48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3" name="Google Shape;1043;p42"/>
            <p:cNvSpPr/>
            <p:nvPr/>
          </p:nvSpPr>
          <p:spPr>
            <a:xfrm>
              <a:off x="6798827" y="2253854"/>
              <a:ext cx="128624" cy="105262"/>
            </a:xfrm>
            <a:custGeom>
              <a:avLst/>
              <a:gdLst/>
              <a:ahLst/>
              <a:cxnLst/>
              <a:rect l="l" t="t" r="r" b="b"/>
              <a:pathLst>
                <a:path w="991" h="811" extrusionOk="0">
                  <a:moveTo>
                    <a:pt x="533" y="1"/>
                  </a:moveTo>
                  <a:cubicBezTo>
                    <a:pt x="180" y="1"/>
                    <a:pt x="0" y="795"/>
                    <a:pt x="441" y="795"/>
                  </a:cubicBezTo>
                  <a:cubicBezTo>
                    <a:pt x="478" y="806"/>
                    <a:pt x="515" y="811"/>
                    <a:pt x="552" y="811"/>
                  </a:cubicBezTo>
                  <a:cubicBezTo>
                    <a:pt x="724" y="811"/>
                    <a:pt x="879" y="697"/>
                    <a:pt x="930" y="520"/>
                  </a:cubicBezTo>
                  <a:cubicBezTo>
                    <a:pt x="991" y="307"/>
                    <a:pt x="868" y="93"/>
                    <a:pt x="655" y="32"/>
                  </a:cubicBezTo>
                  <a:cubicBezTo>
                    <a:pt x="612" y="10"/>
                    <a:pt x="572" y="1"/>
                    <a:pt x="53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4" name="Google Shape;1044;p42"/>
            <p:cNvSpPr/>
            <p:nvPr/>
          </p:nvSpPr>
          <p:spPr>
            <a:xfrm>
              <a:off x="6842567" y="2169100"/>
              <a:ext cx="120577" cy="107987"/>
            </a:xfrm>
            <a:custGeom>
              <a:avLst/>
              <a:gdLst/>
              <a:ahLst/>
              <a:cxnLst/>
              <a:rect l="l" t="t" r="r" b="b"/>
              <a:pathLst>
                <a:path w="929" h="832" extrusionOk="0">
                  <a:moveTo>
                    <a:pt x="485" y="0"/>
                  </a:moveTo>
                  <a:cubicBezTo>
                    <a:pt x="305" y="0"/>
                    <a:pt x="125" y="110"/>
                    <a:pt x="73" y="318"/>
                  </a:cubicBezTo>
                  <a:cubicBezTo>
                    <a:pt x="1" y="584"/>
                    <a:pt x="235" y="831"/>
                    <a:pt x="487" y="831"/>
                  </a:cubicBezTo>
                  <a:cubicBezTo>
                    <a:pt x="553" y="831"/>
                    <a:pt x="621" y="814"/>
                    <a:pt x="684" y="776"/>
                  </a:cubicBezTo>
                  <a:cubicBezTo>
                    <a:pt x="867" y="654"/>
                    <a:pt x="929" y="410"/>
                    <a:pt x="837" y="196"/>
                  </a:cubicBezTo>
                  <a:cubicBezTo>
                    <a:pt x="758" y="64"/>
                    <a:pt x="621" y="0"/>
                    <a:pt x="48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5" name="Google Shape;1045;p42"/>
            <p:cNvSpPr/>
            <p:nvPr/>
          </p:nvSpPr>
          <p:spPr>
            <a:xfrm>
              <a:off x="6802981" y="2085514"/>
              <a:ext cx="124471" cy="104743"/>
            </a:xfrm>
            <a:custGeom>
              <a:avLst/>
              <a:gdLst/>
              <a:ahLst/>
              <a:cxnLst/>
              <a:rect l="l" t="t" r="r" b="b"/>
              <a:pathLst>
                <a:path w="959" h="807" extrusionOk="0">
                  <a:moveTo>
                    <a:pt x="509" y="1"/>
                  </a:moveTo>
                  <a:cubicBezTo>
                    <a:pt x="203" y="1"/>
                    <a:pt x="1" y="322"/>
                    <a:pt x="164" y="595"/>
                  </a:cubicBezTo>
                  <a:cubicBezTo>
                    <a:pt x="244" y="741"/>
                    <a:pt x="375" y="806"/>
                    <a:pt x="505" y="806"/>
                  </a:cubicBezTo>
                  <a:cubicBezTo>
                    <a:pt x="676" y="806"/>
                    <a:pt x="846" y="694"/>
                    <a:pt x="898" y="504"/>
                  </a:cubicBezTo>
                  <a:cubicBezTo>
                    <a:pt x="959" y="290"/>
                    <a:pt x="836" y="76"/>
                    <a:pt x="623" y="15"/>
                  </a:cubicBezTo>
                  <a:cubicBezTo>
                    <a:pt x="584" y="5"/>
                    <a:pt x="546" y="1"/>
                    <a:pt x="50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6" name="Google Shape;1046;p42"/>
            <p:cNvSpPr/>
            <p:nvPr/>
          </p:nvSpPr>
          <p:spPr>
            <a:xfrm>
              <a:off x="6673578" y="2135743"/>
              <a:ext cx="221945" cy="172884"/>
            </a:xfrm>
            <a:custGeom>
              <a:avLst/>
              <a:gdLst/>
              <a:ahLst/>
              <a:cxnLst/>
              <a:rect l="l" t="t" r="r" b="b"/>
              <a:pathLst>
                <a:path w="1710" h="1332" extrusionOk="0">
                  <a:moveTo>
                    <a:pt x="833" y="0"/>
                  </a:moveTo>
                  <a:cubicBezTo>
                    <a:pt x="725" y="0"/>
                    <a:pt x="618" y="27"/>
                    <a:pt x="520" y="86"/>
                  </a:cubicBezTo>
                  <a:cubicBezTo>
                    <a:pt x="1" y="392"/>
                    <a:pt x="123" y="1186"/>
                    <a:pt x="703" y="1308"/>
                  </a:cubicBezTo>
                  <a:cubicBezTo>
                    <a:pt x="762" y="1324"/>
                    <a:pt x="819" y="1332"/>
                    <a:pt x="876" y="1332"/>
                  </a:cubicBezTo>
                  <a:cubicBezTo>
                    <a:pt x="1348" y="1332"/>
                    <a:pt x="1709" y="795"/>
                    <a:pt x="1436" y="331"/>
                  </a:cubicBezTo>
                  <a:cubicBezTo>
                    <a:pt x="1291" y="123"/>
                    <a:pt x="1061" y="0"/>
                    <a:pt x="83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7" name="Google Shape;1047;p42"/>
            <p:cNvSpPr/>
            <p:nvPr/>
          </p:nvSpPr>
          <p:spPr>
            <a:xfrm>
              <a:off x="5912345" y="2708387"/>
              <a:ext cx="137061" cy="105651"/>
            </a:xfrm>
            <a:custGeom>
              <a:avLst/>
              <a:gdLst/>
              <a:ahLst/>
              <a:cxnLst/>
              <a:rect l="l" t="t" r="r" b="b"/>
              <a:pathLst>
                <a:path w="1056" h="814" extrusionOk="0">
                  <a:moveTo>
                    <a:pt x="519" y="1"/>
                  </a:moveTo>
                  <a:cubicBezTo>
                    <a:pt x="456" y="1"/>
                    <a:pt x="393" y="14"/>
                    <a:pt x="336" y="43"/>
                  </a:cubicBezTo>
                  <a:cubicBezTo>
                    <a:pt x="0" y="226"/>
                    <a:pt x="92" y="715"/>
                    <a:pt x="428" y="806"/>
                  </a:cubicBezTo>
                  <a:cubicBezTo>
                    <a:pt x="455" y="811"/>
                    <a:pt x="482" y="813"/>
                    <a:pt x="508" y="813"/>
                  </a:cubicBezTo>
                  <a:cubicBezTo>
                    <a:pt x="833" y="813"/>
                    <a:pt x="1056" y="478"/>
                    <a:pt x="886" y="195"/>
                  </a:cubicBezTo>
                  <a:cubicBezTo>
                    <a:pt x="802" y="69"/>
                    <a:pt x="659" y="1"/>
                    <a:pt x="51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8" name="Google Shape;1048;p42"/>
            <p:cNvSpPr/>
            <p:nvPr/>
          </p:nvSpPr>
          <p:spPr>
            <a:xfrm>
              <a:off x="5835638" y="2743561"/>
              <a:ext cx="128365" cy="104872"/>
            </a:xfrm>
            <a:custGeom>
              <a:avLst/>
              <a:gdLst/>
              <a:ahLst/>
              <a:cxnLst/>
              <a:rect l="l" t="t" r="r" b="b"/>
              <a:pathLst>
                <a:path w="989" h="808" extrusionOk="0">
                  <a:moveTo>
                    <a:pt x="450" y="0"/>
                  </a:moveTo>
                  <a:cubicBezTo>
                    <a:pt x="277" y="0"/>
                    <a:pt x="122" y="114"/>
                    <a:pt x="72" y="291"/>
                  </a:cubicBezTo>
                  <a:cubicBezTo>
                    <a:pt x="0" y="577"/>
                    <a:pt x="208" y="808"/>
                    <a:pt x="463" y="808"/>
                  </a:cubicBezTo>
                  <a:cubicBezTo>
                    <a:pt x="534" y="808"/>
                    <a:pt x="609" y="789"/>
                    <a:pt x="683" y="749"/>
                  </a:cubicBezTo>
                  <a:cubicBezTo>
                    <a:pt x="988" y="566"/>
                    <a:pt x="927" y="108"/>
                    <a:pt x="561" y="16"/>
                  </a:cubicBezTo>
                  <a:cubicBezTo>
                    <a:pt x="523" y="5"/>
                    <a:pt x="486" y="0"/>
                    <a:pt x="45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9" name="Google Shape;1049;p42"/>
            <p:cNvSpPr/>
            <p:nvPr/>
          </p:nvSpPr>
          <p:spPr>
            <a:xfrm>
              <a:off x="5801243" y="2829743"/>
              <a:ext cx="130961" cy="102666"/>
            </a:xfrm>
            <a:custGeom>
              <a:avLst/>
              <a:gdLst/>
              <a:ahLst/>
              <a:cxnLst/>
              <a:rect l="l" t="t" r="r" b="b"/>
              <a:pathLst>
                <a:path w="1009" h="791" extrusionOk="0">
                  <a:moveTo>
                    <a:pt x="449" y="0"/>
                  </a:moveTo>
                  <a:cubicBezTo>
                    <a:pt x="385" y="0"/>
                    <a:pt x="316" y="17"/>
                    <a:pt x="245" y="55"/>
                  </a:cubicBezTo>
                  <a:cubicBezTo>
                    <a:pt x="62" y="146"/>
                    <a:pt x="1" y="391"/>
                    <a:pt x="123" y="605"/>
                  </a:cubicBezTo>
                  <a:cubicBezTo>
                    <a:pt x="182" y="723"/>
                    <a:pt x="305" y="790"/>
                    <a:pt x="442" y="790"/>
                  </a:cubicBezTo>
                  <a:cubicBezTo>
                    <a:pt x="518" y="790"/>
                    <a:pt x="597" y="770"/>
                    <a:pt x="673" y="727"/>
                  </a:cubicBezTo>
                  <a:cubicBezTo>
                    <a:pt x="1009" y="494"/>
                    <a:pt x="799" y="0"/>
                    <a:pt x="44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0" name="Google Shape;1050;p42"/>
            <p:cNvSpPr/>
            <p:nvPr/>
          </p:nvSpPr>
          <p:spPr>
            <a:xfrm>
              <a:off x="5836936" y="2910474"/>
              <a:ext cx="124471" cy="106689"/>
            </a:xfrm>
            <a:custGeom>
              <a:avLst/>
              <a:gdLst/>
              <a:ahLst/>
              <a:cxnLst/>
              <a:rect l="l" t="t" r="r" b="b"/>
              <a:pathLst>
                <a:path w="959" h="822" extrusionOk="0">
                  <a:moveTo>
                    <a:pt x="455" y="1"/>
                  </a:moveTo>
                  <a:cubicBezTo>
                    <a:pt x="284" y="1"/>
                    <a:pt x="114" y="110"/>
                    <a:pt x="62" y="319"/>
                  </a:cubicBezTo>
                  <a:cubicBezTo>
                    <a:pt x="1" y="532"/>
                    <a:pt x="123" y="746"/>
                    <a:pt x="367" y="807"/>
                  </a:cubicBezTo>
                  <a:cubicBezTo>
                    <a:pt x="403" y="817"/>
                    <a:pt x="438" y="822"/>
                    <a:pt x="472" y="822"/>
                  </a:cubicBezTo>
                  <a:cubicBezTo>
                    <a:pt x="757" y="822"/>
                    <a:pt x="959" y="497"/>
                    <a:pt x="795" y="196"/>
                  </a:cubicBezTo>
                  <a:cubicBezTo>
                    <a:pt x="716" y="64"/>
                    <a:pt x="585" y="1"/>
                    <a:pt x="45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1" name="Google Shape;1051;p42"/>
            <p:cNvSpPr/>
            <p:nvPr/>
          </p:nvSpPr>
          <p:spPr>
            <a:xfrm>
              <a:off x="5914811" y="2949931"/>
              <a:ext cx="132388" cy="102536"/>
            </a:xfrm>
            <a:custGeom>
              <a:avLst/>
              <a:gdLst/>
              <a:ahLst/>
              <a:cxnLst/>
              <a:rect l="l" t="t" r="r" b="b"/>
              <a:pathLst>
                <a:path w="1020" h="790" extrusionOk="0">
                  <a:moveTo>
                    <a:pt x="509" y="0"/>
                  </a:moveTo>
                  <a:cubicBezTo>
                    <a:pt x="203" y="0"/>
                    <a:pt x="1" y="322"/>
                    <a:pt x="165" y="595"/>
                  </a:cubicBezTo>
                  <a:cubicBezTo>
                    <a:pt x="249" y="722"/>
                    <a:pt x="391" y="790"/>
                    <a:pt x="532" y="790"/>
                  </a:cubicBezTo>
                  <a:cubicBezTo>
                    <a:pt x="595" y="790"/>
                    <a:pt x="658" y="776"/>
                    <a:pt x="714" y="748"/>
                  </a:cubicBezTo>
                  <a:cubicBezTo>
                    <a:pt x="1020" y="564"/>
                    <a:pt x="959" y="76"/>
                    <a:pt x="623" y="15"/>
                  </a:cubicBezTo>
                  <a:cubicBezTo>
                    <a:pt x="584" y="5"/>
                    <a:pt x="546" y="0"/>
                    <a:pt x="50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2" name="Google Shape;1052;p42"/>
            <p:cNvSpPr/>
            <p:nvPr/>
          </p:nvSpPr>
          <p:spPr>
            <a:xfrm>
              <a:off x="5999566" y="2912421"/>
              <a:ext cx="127456" cy="105002"/>
            </a:xfrm>
            <a:custGeom>
              <a:avLst/>
              <a:gdLst/>
              <a:ahLst/>
              <a:cxnLst/>
              <a:rect l="l" t="t" r="r" b="b"/>
              <a:pathLst>
                <a:path w="982" h="809" extrusionOk="0">
                  <a:moveTo>
                    <a:pt x="513" y="1"/>
                  </a:moveTo>
                  <a:cubicBezTo>
                    <a:pt x="444" y="1"/>
                    <a:pt x="373" y="19"/>
                    <a:pt x="306" y="59"/>
                  </a:cubicBezTo>
                  <a:cubicBezTo>
                    <a:pt x="0" y="242"/>
                    <a:pt x="61" y="701"/>
                    <a:pt x="428" y="792"/>
                  </a:cubicBezTo>
                  <a:cubicBezTo>
                    <a:pt x="465" y="803"/>
                    <a:pt x="502" y="808"/>
                    <a:pt x="539" y="808"/>
                  </a:cubicBezTo>
                  <a:cubicBezTo>
                    <a:pt x="711" y="808"/>
                    <a:pt x="861" y="694"/>
                    <a:pt x="886" y="517"/>
                  </a:cubicBezTo>
                  <a:cubicBezTo>
                    <a:pt x="982" y="231"/>
                    <a:pt x="760" y="1"/>
                    <a:pt x="51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3" name="Google Shape;1053;p42"/>
            <p:cNvSpPr/>
            <p:nvPr/>
          </p:nvSpPr>
          <p:spPr>
            <a:xfrm>
              <a:off x="6041878" y="2827277"/>
              <a:ext cx="120318" cy="104483"/>
            </a:xfrm>
            <a:custGeom>
              <a:avLst/>
              <a:gdLst/>
              <a:ahLst/>
              <a:cxnLst/>
              <a:rect l="l" t="t" r="r" b="b"/>
              <a:pathLst>
                <a:path w="927" h="805" extrusionOk="0">
                  <a:moveTo>
                    <a:pt x="465" y="0"/>
                  </a:moveTo>
                  <a:cubicBezTo>
                    <a:pt x="294" y="0"/>
                    <a:pt x="123" y="110"/>
                    <a:pt x="71" y="318"/>
                  </a:cubicBezTo>
                  <a:cubicBezTo>
                    <a:pt x="0" y="580"/>
                    <a:pt x="207" y="804"/>
                    <a:pt x="446" y="804"/>
                  </a:cubicBezTo>
                  <a:cubicBezTo>
                    <a:pt x="514" y="804"/>
                    <a:pt x="584" y="786"/>
                    <a:pt x="652" y="746"/>
                  </a:cubicBezTo>
                  <a:cubicBezTo>
                    <a:pt x="866" y="654"/>
                    <a:pt x="927" y="410"/>
                    <a:pt x="805" y="196"/>
                  </a:cubicBezTo>
                  <a:cubicBezTo>
                    <a:pt x="725" y="64"/>
                    <a:pt x="595" y="0"/>
                    <a:pt x="46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4" name="Google Shape;1054;p42"/>
            <p:cNvSpPr/>
            <p:nvPr/>
          </p:nvSpPr>
          <p:spPr>
            <a:xfrm>
              <a:off x="5998138" y="2743691"/>
              <a:ext cx="124471" cy="103055"/>
            </a:xfrm>
            <a:custGeom>
              <a:avLst/>
              <a:gdLst/>
              <a:ahLst/>
              <a:cxnLst/>
              <a:rect l="l" t="t" r="r" b="b"/>
              <a:pathLst>
                <a:path w="959" h="794" extrusionOk="0">
                  <a:moveTo>
                    <a:pt x="517" y="1"/>
                  </a:moveTo>
                  <a:cubicBezTo>
                    <a:pt x="227" y="1"/>
                    <a:pt x="0" y="322"/>
                    <a:pt x="164" y="595"/>
                  </a:cubicBezTo>
                  <a:cubicBezTo>
                    <a:pt x="245" y="730"/>
                    <a:pt x="385" y="794"/>
                    <a:pt x="522" y="794"/>
                  </a:cubicBezTo>
                  <a:cubicBezTo>
                    <a:pt x="695" y="794"/>
                    <a:pt x="863" y="692"/>
                    <a:pt x="897" y="504"/>
                  </a:cubicBezTo>
                  <a:cubicBezTo>
                    <a:pt x="958" y="290"/>
                    <a:pt x="836" y="76"/>
                    <a:pt x="622" y="15"/>
                  </a:cubicBezTo>
                  <a:cubicBezTo>
                    <a:pt x="586" y="5"/>
                    <a:pt x="551" y="1"/>
                    <a:pt x="51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5" name="Google Shape;1055;p42"/>
            <p:cNvSpPr/>
            <p:nvPr/>
          </p:nvSpPr>
          <p:spPr>
            <a:xfrm>
              <a:off x="5872629" y="2793920"/>
              <a:ext cx="217922" cy="173013"/>
            </a:xfrm>
            <a:custGeom>
              <a:avLst/>
              <a:gdLst/>
              <a:ahLst/>
              <a:cxnLst/>
              <a:rect l="l" t="t" r="r" b="b"/>
              <a:pathLst>
                <a:path w="1679" h="1333" extrusionOk="0">
                  <a:moveTo>
                    <a:pt x="809" y="0"/>
                  </a:moveTo>
                  <a:cubicBezTo>
                    <a:pt x="698" y="0"/>
                    <a:pt x="587" y="27"/>
                    <a:pt x="490" y="86"/>
                  </a:cubicBezTo>
                  <a:cubicBezTo>
                    <a:pt x="1" y="392"/>
                    <a:pt x="92" y="1155"/>
                    <a:pt x="673" y="1308"/>
                  </a:cubicBezTo>
                  <a:cubicBezTo>
                    <a:pt x="735" y="1324"/>
                    <a:pt x="795" y="1332"/>
                    <a:pt x="853" y="1332"/>
                  </a:cubicBezTo>
                  <a:cubicBezTo>
                    <a:pt x="1342" y="1332"/>
                    <a:pt x="1679" y="795"/>
                    <a:pt x="1406" y="331"/>
                  </a:cubicBezTo>
                  <a:cubicBezTo>
                    <a:pt x="1281" y="123"/>
                    <a:pt x="1044" y="0"/>
                    <a:pt x="80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56" name="Google Shape;1056;p42"/>
          <p:cNvSpPr/>
          <p:nvPr/>
        </p:nvSpPr>
        <p:spPr>
          <a:xfrm>
            <a:off x="3577234" y="12782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7" name="Google Shape;1057;p42"/>
          <p:cNvSpPr/>
          <p:nvPr/>
        </p:nvSpPr>
        <p:spPr>
          <a:xfrm>
            <a:off x="287668" y="1572395"/>
            <a:ext cx="3740152" cy="103217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Rectangle 139">
            <a:extLst>
              <a:ext uri="{FF2B5EF4-FFF2-40B4-BE49-F238E27FC236}">
                <a16:creationId xmlns:a16="http://schemas.microsoft.com/office/drawing/2014/main" id="{0606872F-E68F-DC4F-91AA-C4354EAC3D64}"/>
              </a:ext>
            </a:extLst>
          </p:cNvPr>
          <p:cNvSpPr/>
          <p:nvPr/>
        </p:nvSpPr>
        <p:spPr>
          <a:xfrm>
            <a:off x="0" y="6239"/>
            <a:ext cx="1188332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24: CUỘC KHÁNG CHIẾN TỪ NĂM 1858 ĐẾN NĂM 1873.</a:t>
            </a:r>
            <a:endParaRPr kumimoji="0" lang="en-VN" sz="3200" b="0" i="0" u="none" strike="noStrike" kern="1200" cap="none" spc="0" normalizeH="0" baseline="0" noProof="0" dirty="0">
              <a:ln>
                <a:noFill/>
              </a:ln>
              <a:solidFill>
                <a:srgbClr val="FF0000"/>
              </a:solidFill>
              <a:effectLst/>
              <a:uLnTx/>
              <a:uFillTx/>
              <a:latin typeface="Arial"/>
              <a:ea typeface="+mn-ea"/>
              <a:cs typeface="+mn-cs"/>
            </a:endParaRPr>
          </a:p>
        </p:txBody>
      </p:sp>
      <p:sp>
        <p:nvSpPr>
          <p:cNvPr id="141" name="Rectangle 140">
            <a:extLst>
              <a:ext uri="{FF2B5EF4-FFF2-40B4-BE49-F238E27FC236}">
                <a16:creationId xmlns:a16="http://schemas.microsoft.com/office/drawing/2014/main" id="{0F83CEC2-BC22-B14C-BE9D-66600840FB85}"/>
              </a:ext>
            </a:extLst>
          </p:cNvPr>
          <p:cNvSpPr/>
          <p:nvPr/>
        </p:nvSpPr>
        <p:spPr>
          <a:xfrm>
            <a:off x="0" y="589081"/>
            <a:ext cx="68358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I.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Thực</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dân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Pháp</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xâm</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lược</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Việt</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Nam.</a:t>
            </a:r>
            <a:endParaRPr kumimoji="0" lang="en-VN"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142" name="Rectangle 141">
            <a:extLst>
              <a:ext uri="{FF2B5EF4-FFF2-40B4-BE49-F238E27FC236}">
                <a16:creationId xmlns:a16="http://schemas.microsoft.com/office/drawing/2014/main" id="{455B1C2D-F783-1546-ACD6-2D5010F74506}"/>
              </a:ext>
            </a:extLst>
          </p:cNvPr>
          <p:cNvSpPr/>
          <p:nvPr/>
        </p:nvSpPr>
        <p:spPr>
          <a:xfrm>
            <a:off x="0" y="1148547"/>
            <a:ext cx="412484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Chiến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sự</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ở</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Đà</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Nẵng</a:t>
            </a:r>
            <a:endParaRPr kumimoji="0" lang="en-VN"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143" name="Rectangle 142">
            <a:extLst>
              <a:ext uri="{FF2B5EF4-FFF2-40B4-BE49-F238E27FC236}">
                <a16:creationId xmlns:a16="http://schemas.microsoft.com/office/drawing/2014/main" id="{80B1AC91-BDC5-1F40-9E55-D8DD4C065528}"/>
              </a:ext>
            </a:extLst>
          </p:cNvPr>
          <p:cNvSpPr/>
          <p:nvPr/>
        </p:nvSpPr>
        <p:spPr>
          <a:xfrm>
            <a:off x="-1" y="1729553"/>
            <a:ext cx="511550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Chiến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sự</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ở</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Gia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Định</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1859</a:t>
            </a:r>
            <a:endParaRPr kumimoji="0" lang="en-VN" sz="1800" b="0" i="0" u="none" strike="noStrike" kern="1200" cap="none" spc="0" normalizeH="0" baseline="0" noProof="0" dirty="0">
              <a:ln>
                <a:noFill/>
              </a:ln>
              <a:solidFill>
                <a:srgbClr val="0070C0"/>
              </a:solidFill>
              <a:effectLst/>
              <a:uLnTx/>
              <a:uFillTx/>
              <a:latin typeface="Arial"/>
              <a:ea typeface="+mn-ea"/>
              <a:cs typeface="+mn-cs"/>
            </a:endParaRPr>
          </a:p>
        </p:txBody>
      </p:sp>
      <p:grpSp>
        <p:nvGrpSpPr>
          <p:cNvPr id="144" name="Group 143">
            <a:extLst>
              <a:ext uri="{FF2B5EF4-FFF2-40B4-BE49-F238E27FC236}">
                <a16:creationId xmlns:a16="http://schemas.microsoft.com/office/drawing/2014/main" id="{A1876C77-646C-4B45-B296-C306C3953B8D}"/>
              </a:ext>
            </a:extLst>
          </p:cNvPr>
          <p:cNvGrpSpPr/>
          <p:nvPr/>
        </p:nvGrpSpPr>
        <p:grpSpPr>
          <a:xfrm>
            <a:off x="6925359" y="1073417"/>
            <a:ext cx="5262560" cy="1200329"/>
            <a:chOff x="442912" y="2966478"/>
            <a:chExt cx="5950021" cy="1200329"/>
          </a:xfrm>
        </p:grpSpPr>
        <p:sp>
          <p:nvSpPr>
            <p:cNvPr id="145" name="Terminator 144">
              <a:extLst>
                <a:ext uri="{FF2B5EF4-FFF2-40B4-BE49-F238E27FC236}">
                  <a16:creationId xmlns:a16="http://schemas.microsoft.com/office/drawing/2014/main" id="{95C08300-E240-FA4A-A5F8-71A74CC2B41A}"/>
                </a:ext>
              </a:extLst>
            </p:cNvPr>
            <p:cNvSpPr/>
            <p:nvPr/>
          </p:nvSpPr>
          <p:spPr>
            <a:xfrm>
              <a:off x="442912" y="2971806"/>
              <a:ext cx="5950021" cy="1134430"/>
            </a:xfrm>
            <a:prstGeom prst="flowChartTerminator">
              <a:avLst/>
            </a:prstGeom>
            <a:solidFill>
              <a:schemeClr val="accent4">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146" name="TextBox 145">
              <a:extLst>
                <a:ext uri="{FF2B5EF4-FFF2-40B4-BE49-F238E27FC236}">
                  <a16:creationId xmlns:a16="http://schemas.microsoft.com/office/drawing/2014/main" id="{63E86F78-A313-5D42-ADB9-C83B31CB6B34}"/>
                </a:ext>
              </a:extLst>
            </p:cNvPr>
            <p:cNvSpPr txBox="1"/>
            <p:nvPr/>
          </p:nvSpPr>
          <p:spPr>
            <a:xfrm>
              <a:off x="791009" y="2966478"/>
              <a:ext cx="52530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Vì sao quân Pháp lại buộc phải chuyển hướng tấn công sang hướng khác?</a:t>
              </a:r>
              <a:endParaRPr kumimoji="0" lang="en-VN" sz="2400" b="1"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endParaRPr>
            </a:p>
          </p:txBody>
        </p:sp>
      </p:grpSp>
      <p:sp>
        <p:nvSpPr>
          <p:cNvPr id="147" name="Right Arrow 146">
            <a:extLst>
              <a:ext uri="{FF2B5EF4-FFF2-40B4-BE49-F238E27FC236}">
                <a16:creationId xmlns:a16="http://schemas.microsoft.com/office/drawing/2014/main" id="{256BE90C-7917-C14A-A2A4-33D29B94A4F5}"/>
              </a:ext>
            </a:extLst>
          </p:cNvPr>
          <p:cNvSpPr/>
          <p:nvPr/>
        </p:nvSpPr>
        <p:spPr>
          <a:xfrm rot="16200000">
            <a:off x="4429715" y="3133961"/>
            <a:ext cx="4804706" cy="136456"/>
          </a:xfrm>
          <a:prstGeom prst="rightArrow">
            <a:avLst>
              <a:gd name="adj1" fmla="val 50000"/>
              <a:gd name="adj2" fmla="val 445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barn(outVertical)">
                                      <p:cBhvr>
                                        <p:cTn id="7"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8EBFD"/>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062415B-FCC7-9345-8A5C-C1DF924EA73D}"/>
              </a:ext>
            </a:extLst>
          </p:cNvPr>
          <p:cNvGrpSpPr/>
          <p:nvPr/>
        </p:nvGrpSpPr>
        <p:grpSpPr>
          <a:xfrm>
            <a:off x="0" y="0"/>
            <a:ext cx="6716027" cy="6858000"/>
            <a:chOff x="-731526" y="342451"/>
            <a:chExt cx="6716027" cy="6858000"/>
          </a:xfrm>
        </p:grpSpPr>
        <p:grpSp>
          <p:nvGrpSpPr>
            <p:cNvPr id="12" name="Group 11">
              <a:extLst>
                <a:ext uri="{FF2B5EF4-FFF2-40B4-BE49-F238E27FC236}">
                  <a16:creationId xmlns:a16="http://schemas.microsoft.com/office/drawing/2014/main" id="{92AF0EA2-FFC3-594E-AAD1-E94CE5890F0F}"/>
                </a:ext>
              </a:extLst>
            </p:cNvPr>
            <p:cNvGrpSpPr/>
            <p:nvPr/>
          </p:nvGrpSpPr>
          <p:grpSpPr>
            <a:xfrm>
              <a:off x="-731526" y="342451"/>
              <a:ext cx="6716027" cy="6858000"/>
              <a:chOff x="-61227" y="0"/>
              <a:chExt cx="6716027" cy="6858000"/>
            </a:xfrm>
          </p:grpSpPr>
          <p:grpSp>
            <p:nvGrpSpPr>
              <p:cNvPr id="9" name="Group 8">
                <a:extLst>
                  <a:ext uri="{FF2B5EF4-FFF2-40B4-BE49-F238E27FC236}">
                    <a16:creationId xmlns:a16="http://schemas.microsoft.com/office/drawing/2014/main" id="{38A67FD8-3225-CC47-99F8-B2BEE95F79E9}"/>
                  </a:ext>
                </a:extLst>
              </p:cNvPr>
              <p:cNvGrpSpPr/>
              <p:nvPr/>
            </p:nvGrpSpPr>
            <p:grpSpPr>
              <a:xfrm>
                <a:off x="-61227" y="0"/>
                <a:ext cx="6716027" cy="6858000"/>
                <a:chOff x="-61227" y="0"/>
                <a:chExt cx="6716027" cy="6858000"/>
              </a:xfrm>
            </p:grpSpPr>
            <p:grpSp>
              <p:nvGrpSpPr>
                <p:cNvPr id="15" name="Group 14">
                  <a:extLst>
                    <a:ext uri="{FF2B5EF4-FFF2-40B4-BE49-F238E27FC236}">
                      <a16:creationId xmlns:a16="http://schemas.microsoft.com/office/drawing/2014/main" id="{62C9C012-7158-3A49-9325-20B0C7EEF473}"/>
                    </a:ext>
                  </a:extLst>
                </p:cNvPr>
                <p:cNvGrpSpPr/>
                <p:nvPr/>
              </p:nvGrpSpPr>
              <p:grpSpPr>
                <a:xfrm>
                  <a:off x="-61227" y="0"/>
                  <a:ext cx="6716027" cy="6858000"/>
                  <a:chOff x="-61227" y="0"/>
                  <a:chExt cx="6716027" cy="6858000"/>
                </a:xfrm>
              </p:grpSpPr>
              <p:pic>
                <p:nvPicPr>
                  <p:cNvPr id="2" name="Picture 2" descr="Kết quả hình ảnh cho đà nẵng trên bản đồ việt nam">
                    <a:extLst>
                      <a:ext uri="{FF2B5EF4-FFF2-40B4-BE49-F238E27FC236}">
                        <a16:creationId xmlns:a16="http://schemas.microsoft.com/office/drawing/2014/main" id="{F623E12E-FBB8-D94A-AF57-34E724467047}"/>
                      </a:ext>
                    </a:extLst>
                  </p:cNvPr>
                  <p:cNvPicPr>
                    <a:picLocks noChangeAspect="1" noChangeArrowheads="1"/>
                  </p:cNvPicPr>
                  <p:nvPr/>
                </p:nvPicPr>
                <p:blipFill>
                  <a:blip r:embed="rId2" cstate="print"/>
                  <a:srcRect/>
                  <a:stretch>
                    <a:fillRect/>
                  </a:stretch>
                </p:blipFill>
                <p:spPr bwMode="auto">
                  <a:xfrm>
                    <a:off x="-61227" y="0"/>
                    <a:ext cx="5126713" cy="6858000"/>
                  </a:xfrm>
                  <a:prstGeom prst="rect">
                    <a:avLst/>
                  </a:prstGeom>
                  <a:noFill/>
                </p:spPr>
              </p:pic>
              <p:sp>
                <p:nvSpPr>
                  <p:cNvPr id="6" name="Freeform 5">
                    <a:extLst>
                      <a:ext uri="{FF2B5EF4-FFF2-40B4-BE49-F238E27FC236}">
                        <a16:creationId xmlns:a16="http://schemas.microsoft.com/office/drawing/2014/main" id="{C44AC293-DD85-0542-B432-F7CC5617DB1D}"/>
                      </a:ext>
                    </a:extLst>
                  </p:cNvPr>
                  <p:cNvSpPr/>
                  <p:nvPr/>
                </p:nvSpPr>
                <p:spPr>
                  <a:xfrm>
                    <a:off x="5014686" y="0"/>
                    <a:ext cx="1640114" cy="1625600"/>
                  </a:xfrm>
                  <a:custGeom>
                    <a:avLst/>
                    <a:gdLst>
                      <a:gd name="connsiteX0" fmla="*/ 90765 w 3381828"/>
                      <a:gd name="connsiteY0" fmla="*/ 0 h 1625600"/>
                      <a:gd name="connsiteX1" fmla="*/ 3343436 w 3381828"/>
                      <a:gd name="connsiteY1" fmla="*/ 0 h 1625600"/>
                      <a:gd name="connsiteX2" fmla="*/ 3345045 w 3381828"/>
                      <a:gd name="connsiteY2" fmla="*/ 9071 h 1625600"/>
                      <a:gd name="connsiteX3" fmla="*/ 3367314 w 3381828"/>
                      <a:gd name="connsiteY3" fmla="*/ 246743 h 1625600"/>
                      <a:gd name="connsiteX4" fmla="*/ 3381828 w 3381828"/>
                      <a:gd name="connsiteY4" fmla="*/ 653143 h 1625600"/>
                      <a:gd name="connsiteX5" fmla="*/ 3367314 w 3381828"/>
                      <a:gd name="connsiteY5" fmla="*/ 725714 h 1625600"/>
                      <a:gd name="connsiteX6" fmla="*/ 3352800 w 3381828"/>
                      <a:gd name="connsiteY6" fmla="*/ 827314 h 1625600"/>
                      <a:gd name="connsiteX7" fmla="*/ 3323771 w 3381828"/>
                      <a:gd name="connsiteY7" fmla="*/ 870857 h 1625600"/>
                      <a:gd name="connsiteX8" fmla="*/ 3309257 w 3381828"/>
                      <a:gd name="connsiteY8" fmla="*/ 914400 h 1625600"/>
                      <a:gd name="connsiteX9" fmla="*/ 3280228 w 3381828"/>
                      <a:gd name="connsiteY9" fmla="*/ 972457 h 1625600"/>
                      <a:gd name="connsiteX10" fmla="*/ 3207657 w 3381828"/>
                      <a:gd name="connsiteY10" fmla="*/ 1088571 h 1625600"/>
                      <a:gd name="connsiteX11" fmla="*/ 2946400 w 3381828"/>
                      <a:gd name="connsiteY11" fmla="*/ 1306286 h 1625600"/>
                      <a:gd name="connsiteX12" fmla="*/ 2902857 w 3381828"/>
                      <a:gd name="connsiteY12" fmla="*/ 1320800 h 1625600"/>
                      <a:gd name="connsiteX13" fmla="*/ 2859314 w 3381828"/>
                      <a:gd name="connsiteY13" fmla="*/ 1349829 h 1625600"/>
                      <a:gd name="connsiteX14" fmla="*/ 2801257 w 3381828"/>
                      <a:gd name="connsiteY14" fmla="*/ 1364343 h 1625600"/>
                      <a:gd name="connsiteX15" fmla="*/ 2394857 w 3381828"/>
                      <a:gd name="connsiteY15" fmla="*/ 1393371 h 1625600"/>
                      <a:gd name="connsiteX16" fmla="*/ 2336800 w 3381828"/>
                      <a:gd name="connsiteY16" fmla="*/ 1407886 h 1625600"/>
                      <a:gd name="connsiteX17" fmla="*/ 2191657 w 3381828"/>
                      <a:gd name="connsiteY17" fmla="*/ 1422400 h 1625600"/>
                      <a:gd name="connsiteX18" fmla="*/ 2133600 w 3381828"/>
                      <a:gd name="connsiteY18" fmla="*/ 1436914 h 1625600"/>
                      <a:gd name="connsiteX19" fmla="*/ 1930400 w 3381828"/>
                      <a:gd name="connsiteY19" fmla="*/ 1465943 h 1625600"/>
                      <a:gd name="connsiteX20" fmla="*/ 1828800 w 3381828"/>
                      <a:gd name="connsiteY20" fmla="*/ 1480457 h 1625600"/>
                      <a:gd name="connsiteX21" fmla="*/ 1625600 w 3381828"/>
                      <a:gd name="connsiteY21" fmla="*/ 1509486 h 1625600"/>
                      <a:gd name="connsiteX22" fmla="*/ 1567543 w 3381828"/>
                      <a:gd name="connsiteY22" fmla="*/ 1538514 h 1625600"/>
                      <a:gd name="connsiteX23" fmla="*/ 1436914 w 3381828"/>
                      <a:gd name="connsiteY23" fmla="*/ 1553029 h 1625600"/>
                      <a:gd name="connsiteX24" fmla="*/ 1364343 w 3381828"/>
                      <a:gd name="connsiteY24" fmla="*/ 1582057 h 1625600"/>
                      <a:gd name="connsiteX25" fmla="*/ 1262743 w 3381828"/>
                      <a:gd name="connsiteY25" fmla="*/ 1596571 h 1625600"/>
                      <a:gd name="connsiteX26" fmla="*/ 1190171 w 3381828"/>
                      <a:gd name="connsiteY26" fmla="*/ 1611086 h 1625600"/>
                      <a:gd name="connsiteX27" fmla="*/ 377371 w 3381828"/>
                      <a:gd name="connsiteY27" fmla="*/ 1625600 h 1625600"/>
                      <a:gd name="connsiteX28" fmla="*/ 232228 w 3381828"/>
                      <a:gd name="connsiteY28" fmla="*/ 1611086 h 1625600"/>
                      <a:gd name="connsiteX29" fmla="*/ 221964 w 3381828"/>
                      <a:gd name="connsiteY29" fmla="*/ 1606635 h 1625600"/>
                      <a:gd name="connsiteX30" fmla="*/ 232228 w 3381828"/>
                      <a:gd name="connsiteY30" fmla="*/ 1596571 h 1625600"/>
                      <a:gd name="connsiteX31" fmla="*/ 145143 w 3381828"/>
                      <a:gd name="connsiteY31" fmla="*/ 1567543 h 1625600"/>
                      <a:gd name="connsiteX32" fmla="*/ 187764 w 3381828"/>
                      <a:gd name="connsiteY32" fmla="*/ 1591806 h 1625600"/>
                      <a:gd name="connsiteX33" fmla="*/ 221964 w 3381828"/>
                      <a:gd name="connsiteY33" fmla="*/ 1606635 h 1625600"/>
                      <a:gd name="connsiteX34" fmla="*/ 214647 w 3381828"/>
                      <a:gd name="connsiteY34" fmla="*/ 1613810 h 1625600"/>
                      <a:gd name="connsiteX35" fmla="*/ 130628 w 3381828"/>
                      <a:gd name="connsiteY35" fmla="*/ 1625600 h 1625600"/>
                      <a:gd name="connsiteX36" fmla="*/ 87086 w 3381828"/>
                      <a:gd name="connsiteY36" fmla="*/ 1611086 h 1625600"/>
                      <a:gd name="connsiteX37" fmla="*/ 72571 w 3381828"/>
                      <a:gd name="connsiteY37" fmla="*/ 1509486 h 1625600"/>
                      <a:gd name="connsiteX38" fmla="*/ 87086 w 3381828"/>
                      <a:gd name="connsiteY38" fmla="*/ 1161143 h 1625600"/>
                      <a:gd name="connsiteX39" fmla="*/ 72571 w 3381828"/>
                      <a:gd name="connsiteY39" fmla="*/ 1103086 h 1625600"/>
                      <a:gd name="connsiteX40" fmla="*/ 43543 w 3381828"/>
                      <a:gd name="connsiteY40" fmla="*/ 1045029 h 1625600"/>
                      <a:gd name="connsiteX41" fmla="*/ 14514 w 3381828"/>
                      <a:gd name="connsiteY41" fmla="*/ 928914 h 1625600"/>
                      <a:gd name="connsiteX42" fmla="*/ 0 w 3381828"/>
                      <a:gd name="connsiteY42" fmla="*/ 377371 h 1625600"/>
                      <a:gd name="connsiteX43" fmla="*/ 29028 w 3381828"/>
                      <a:gd name="connsiteY43" fmla="*/ 203200 h 1625600"/>
                      <a:gd name="connsiteX44" fmla="*/ 43543 w 3381828"/>
                      <a:gd name="connsiteY44" fmla="*/ 145143 h 1625600"/>
                      <a:gd name="connsiteX45" fmla="*/ 58057 w 3381828"/>
                      <a:gd name="connsiteY45" fmla="*/ 101600 h 1625600"/>
                      <a:gd name="connsiteX46" fmla="*/ 72571 w 3381828"/>
                      <a:gd name="connsiteY46" fmla="*/ 58057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81828" h="1625600">
                        <a:moveTo>
                          <a:pt x="90765" y="0"/>
                        </a:moveTo>
                        <a:lnTo>
                          <a:pt x="3343436" y="0"/>
                        </a:lnTo>
                        <a:lnTo>
                          <a:pt x="3345045" y="9071"/>
                        </a:lnTo>
                        <a:cubicBezTo>
                          <a:pt x="3359065" y="90793"/>
                          <a:pt x="3361533" y="128229"/>
                          <a:pt x="3367314" y="246743"/>
                        </a:cubicBezTo>
                        <a:cubicBezTo>
                          <a:pt x="3373918" y="382135"/>
                          <a:pt x="3381828" y="517590"/>
                          <a:pt x="3381828" y="653143"/>
                        </a:cubicBezTo>
                        <a:cubicBezTo>
                          <a:pt x="3381828" y="677812"/>
                          <a:pt x="3371370" y="701380"/>
                          <a:pt x="3367314" y="725714"/>
                        </a:cubicBezTo>
                        <a:cubicBezTo>
                          <a:pt x="3361690" y="759459"/>
                          <a:pt x="3357638" y="793447"/>
                          <a:pt x="3352800" y="827314"/>
                        </a:cubicBezTo>
                        <a:cubicBezTo>
                          <a:pt x="3343124" y="841828"/>
                          <a:pt x="3331572" y="855255"/>
                          <a:pt x="3323771" y="870857"/>
                        </a:cubicBezTo>
                        <a:cubicBezTo>
                          <a:pt x="3316929" y="884541"/>
                          <a:pt x="3315284" y="900338"/>
                          <a:pt x="3309257" y="914400"/>
                        </a:cubicBezTo>
                        <a:cubicBezTo>
                          <a:pt x="3300734" y="934287"/>
                          <a:pt x="3290736" y="953543"/>
                          <a:pt x="3280228" y="972457"/>
                        </a:cubicBezTo>
                        <a:cubicBezTo>
                          <a:pt x="3251042" y="1024993"/>
                          <a:pt x="3237909" y="1043195"/>
                          <a:pt x="3207657" y="1088571"/>
                        </a:cubicBezTo>
                        <a:cubicBezTo>
                          <a:pt x="3140600" y="1189153"/>
                          <a:pt x="3042792" y="1242024"/>
                          <a:pt x="2946400" y="1306286"/>
                        </a:cubicBezTo>
                        <a:cubicBezTo>
                          <a:pt x="2931886" y="1311124"/>
                          <a:pt x="2916541" y="1313958"/>
                          <a:pt x="2902857" y="1320800"/>
                        </a:cubicBezTo>
                        <a:cubicBezTo>
                          <a:pt x="2887255" y="1328601"/>
                          <a:pt x="2875348" y="1342957"/>
                          <a:pt x="2859314" y="1349829"/>
                        </a:cubicBezTo>
                        <a:cubicBezTo>
                          <a:pt x="2840979" y="1357687"/>
                          <a:pt x="2820609" y="1359505"/>
                          <a:pt x="2801257" y="1364343"/>
                        </a:cubicBezTo>
                        <a:cubicBezTo>
                          <a:pt x="2636923" y="1372168"/>
                          <a:pt x="2538413" y="1367270"/>
                          <a:pt x="2394857" y="1393371"/>
                        </a:cubicBezTo>
                        <a:cubicBezTo>
                          <a:pt x="2375231" y="1396939"/>
                          <a:pt x="2356152" y="1403048"/>
                          <a:pt x="2336800" y="1407886"/>
                        </a:cubicBezTo>
                        <a:cubicBezTo>
                          <a:pt x="2288419" y="1412724"/>
                          <a:pt x="2239791" y="1415524"/>
                          <a:pt x="2191657" y="1422400"/>
                        </a:cubicBezTo>
                        <a:cubicBezTo>
                          <a:pt x="2171910" y="1425221"/>
                          <a:pt x="2153161" y="1433002"/>
                          <a:pt x="2133600" y="1436914"/>
                        </a:cubicBezTo>
                        <a:cubicBezTo>
                          <a:pt x="2057102" y="1452214"/>
                          <a:pt x="2010687" y="1455238"/>
                          <a:pt x="1930400" y="1465943"/>
                        </a:cubicBezTo>
                        <a:cubicBezTo>
                          <a:pt x="1896490" y="1470464"/>
                          <a:pt x="1862776" y="1476460"/>
                          <a:pt x="1828800" y="1480457"/>
                        </a:cubicBezTo>
                        <a:cubicBezTo>
                          <a:pt x="1777061" y="1486544"/>
                          <a:pt x="1684364" y="1487449"/>
                          <a:pt x="1625600" y="1509486"/>
                        </a:cubicBezTo>
                        <a:cubicBezTo>
                          <a:pt x="1605341" y="1517083"/>
                          <a:pt x="1586895" y="1528838"/>
                          <a:pt x="1567543" y="1538514"/>
                        </a:cubicBezTo>
                        <a:cubicBezTo>
                          <a:pt x="1524000" y="1543352"/>
                          <a:pt x="1479752" y="1543849"/>
                          <a:pt x="1436914" y="1553029"/>
                        </a:cubicBezTo>
                        <a:cubicBezTo>
                          <a:pt x="1411439" y="1558488"/>
                          <a:pt x="1389619" y="1575738"/>
                          <a:pt x="1364343" y="1582057"/>
                        </a:cubicBezTo>
                        <a:cubicBezTo>
                          <a:pt x="1331154" y="1590354"/>
                          <a:pt x="1296488" y="1590947"/>
                          <a:pt x="1262743" y="1596571"/>
                        </a:cubicBezTo>
                        <a:cubicBezTo>
                          <a:pt x="1238409" y="1600627"/>
                          <a:pt x="1214362" y="1606248"/>
                          <a:pt x="1190171" y="1611086"/>
                        </a:cubicBezTo>
                        <a:cubicBezTo>
                          <a:pt x="919238" y="1615924"/>
                          <a:pt x="648348" y="1625600"/>
                          <a:pt x="377371" y="1625600"/>
                        </a:cubicBezTo>
                        <a:cubicBezTo>
                          <a:pt x="328749" y="1625600"/>
                          <a:pt x="279399" y="1622879"/>
                          <a:pt x="232228" y="1611086"/>
                        </a:cubicBezTo>
                        <a:lnTo>
                          <a:pt x="221964" y="1606635"/>
                        </a:lnTo>
                        <a:lnTo>
                          <a:pt x="232228" y="1596571"/>
                        </a:lnTo>
                        <a:lnTo>
                          <a:pt x="145143" y="1567543"/>
                        </a:lnTo>
                        <a:cubicBezTo>
                          <a:pt x="159657" y="1574800"/>
                          <a:pt x="173557" y="1583718"/>
                          <a:pt x="187764" y="1591806"/>
                        </a:cubicBezTo>
                        <a:lnTo>
                          <a:pt x="221964" y="1606635"/>
                        </a:lnTo>
                        <a:lnTo>
                          <a:pt x="214647" y="1613810"/>
                        </a:lnTo>
                        <a:cubicBezTo>
                          <a:pt x="203097" y="1623277"/>
                          <a:pt x="201005" y="1613871"/>
                          <a:pt x="130628" y="1625600"/>
                        </a:cubicBezTo>
                        <a:cubicBezTo>
                          <a:pt x="116114" y="1620762"/>
                          <a:pt x="93928" y="1624770"/>
                          <a:pt x="87086" y="1611086"/>
                        </a:cubicBezTo>
                        <a:cubicBezTo>
                          <a:pt x="71787" y="1580487"/>
                          <a:pt x="72571" y="1543697"/>
                          <a:pt x="72571" y="1509486"/>
                        </a:cubicBezTo>
                        <a:cubicBezTo>
                          <a:pt x="72571" y="1393271"/>
                          <a:pt x="82248" y="1277257"/>
                          <a:pt x="87086" y="1161143"/>
                        </a:cubicBezTo>
                        <a:cubicBezTo>
                          <a:pt x="82248" y="1141791"/>
                          <a:pt x="79575" y="1121764"/>
                          <a:pt x="72571" y="1103086"/>
                        </a:cubicBezTo>
                        <a:cubicBezTo>
                          <a:pt x="64974" y="1082827"/>
                          <a:pt x="52066" y="1064916"/>
                          <a:pt x="43543" y="1045029"/>
                        </a:cubicBezTo>
                        <a:cubicBezTo>
                          <a:pt x="31353" y="1016586"/>
                          <a:pt x="15700" y="954403"/>
                          <a:pt x="14514" y="928914"/>
                        </a:cubicBezTo>
                        <a:cubicBezTo>
                          <a:pt x="5969" y="745201"/>
                          <a:pt x="4838" y="561219"/>
                          <a:pt x="0" y="377371"/>
                        </a:cubicBezTo>
                        <a:cubicBezTo>
                          <a:pt x="12115" y="292563"/>
                          <a:pt x="12050" y="279598"/>
                          <a:pt x="29028" y="203200"/>
                        </a:cubicBezTo>
                        <a:cubicBezTo>
                          <a:pt x="33355" y="183727"/>
                          <a:pt x="38705" y="164495"/>
                          <a:pt x="43543" y="145143"/>
                        </a:cubicBezTo>
                        <a:cubicBezTo>
                          <a:pt x="47254" y="130300"/>
                          <a:pt x="53219" y="116114"/>
                          <a:pt x="58057" y="101600"/>
                        </a:cubicBezTo>
                        <a:lnTo>
                          <a:pt x="72571" y="58057"/>
                        </a:lnTo>
                        <a:close/>
                      </a:path>
                    </a:pathLst>
                  </a:cu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14E564B-44CC-D44B-B649-6A627A640825}"/>
                      </a:ext>
                    </a:extLst>
                  </p:cNvPr>
                  <p:cNvSpPr txBox="1"/>
                  <p:nvPr/>
                </p:nvSpPr>
                <p:spPr>
                  <a:xfrm>
                    <a:off x="5133424" y="3105834"/>
                    <a:ext cx="6040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0" name="Picture 9">
                  <a:extLst>
                    <a:ext uri="{FF2B5EF4-FFF2-40B4-BE49-F238E27FC236}">
                      <a16:creationId xmlns:a16="http://schemas.microsoft.com/office/drawing/2014/main" id="{054988A3-F335-4A41-A761-C7B6710D7E08}"/>
                    </a:ext>
                  </a:extLst>
                </p:cNvPr>
                <p:cNvPicPr>
                  <a:picLocks noChangeAspect="1"/>
                </p:cNvPicPr>
                <p:nvPr/>
              </p:nvPicPr>
              <p:blipFill rotWithShape="1">
                <a:blip r:embed="rId3"/>
                <a:srcRect l="25772" t="36457" r="25086" b="37943"/>
                <a:stretch/>
              </p:blipFill>
              <p:spPr>
                <a:xfrm>
                  <a:off x="3122418" y="2860220"/>
                  <a:ext cx="471843" cy="449943"/>
                </a:xfrm>
                <a:prstGeom prst="rect">
                  <a:avLst/>
                </a:prstGeom>
              </p:spPr>
            </p:pic>
            <p:sp>
              <p:nvSpPr>
                <p:cNvPr id="39" name="TextBox 38">
                  <a:extLst>
                    <a:ext uri="{FF2B5EF4-FFF2-40B4-BE49-F238E27FC236}">
                      <a16:creationId xmlns:a16="http://schemas.microsoft.com/office/drawing/2014/main" id="{E3F17E1E-AF04-2B48-B05C-47912F8223A7}"/>
                    </a:ext>
                  </a:extLst>
                </p:cNvPr>
                <p:cNvSpPr txBox="1"/>
                <p:nvPr/>
              </p:nvSpPr>
              <p:spPr>
                <a:xfrm>
                  <a:off x="1868338" y="2771910"/>
                  <a:ext cx="1042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Lào</a:t>
                  </a:r>
                </a:p>
              </p:txBody>
            </p:sp>
            <p:sp>
              <p:nvSpPr>
                <p:cNvPr id="40" name="TextBox 39">
                  <a:extLst>
                    <a:ext uri="{FF2B5EF4-FFF2-40B4-BE49-F238E27FC236}">
                      <a16:creationId xmlns:a16="http://schemas.microsoft.com/office/drawing/2014/main" id="{0C196428-8E3E-0C48-983F-34E92A4A2C94}"/>
                    </a:ext>
                  </a:extLst>
                </p:cNvPr>
                <p:cNvSpPr txBox="1"/>
                <p:nvPr/>
              </p:nvSpPr>
              <p:spPr>
                <a:xfrm>
                  <a:off x="1228383" y="4404784"/>
                  <a:ext cx="16761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Cam-pu-chia</a:t>
                  </a:r>
                </a:p>
              </p:txBody>
            </p:sp>
            <p:sp>
              <p:nvSpPr>
                <p:cNvPr id="42" name="TextBox 41">
                  <a:extLst>
                    <a:ext uri="{FF2B5EF4-FFF2-40B4-BE49-F238E27FC236}">
                      <a16:creationId xmlns:a16="http://schemas.microsoft.com/office/drawing/2014/main" id="{595047B0-6D28-8240-A7E2-4DF4866CAB1A}"/>
                    </a:ext>
                  </a:extLst>
                </p:cNvPr>
                <p:cNvSpPr txBox="1"/>
                <p:nvPr/>
              </p:nvSpPr>
              <p:spPr>
                <a:xfrm>
                  <a:off x="1563285" y="5924873"/>
                  <a:ext cx="10063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Gia Định</a:t>
                  </a:r>
                </a:p>
              </p:txBody>
            </p:sp>
          </p:grpSp>
          <p:sp>
            <p:nvSpPr>
              <p:cNvPr id="14" name="TextBox 13">
                <a:extLst>
                  <a:ext uri="{FF2B5EF4-FFF2-40B4-BE49-F238E27FC236}">
                    <a16:creationId xmlns:a16="http://schemas.microsoft.com/office/drawing/2014/main" id="{F321DECB-D23F-8442-A6C3-E73B3BFC3E28}"/>
                  </a:ext>
                </a:extLst>
              </p:cNvPr>
              <p:cNvSpPr txBox="1"/>
              <p:nvPr/>
            </p:nvSpPr>
            <p:spPr>
              <a:xfrm>
                <a:off x="5133424" y="4659545"/>
                <a:ext cx="6040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7" name="TextBox 16">
              <a:extLst>
                <a:ext uri="{FF2B5EF4-FFF2-40B4-BE49-F238E27FC236}">
                  <a16:creationId xmlns:a16="http://schemas.microsoft.com/office/drawing/2014/main" id="{7CEDF038-904C-914A-A43C-6F61E9644A69}"/>
                </a:ext>
              </a:extLst>
            </p:cNvPr>
            <p:cNvSpPr txBox="1"/>
            <p:nvPr/>
          </p:nvSpPr>
          <p:spPr>
            <a:xfrm>
              <a:off x="3182057" y="3636623"/>
              <a:ext cx="9748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Đà Nẵng</a:t>
              </a:r>
            </a:p>
          </p:txBody>
        </p:sp>
        <p:sp>
          <p:nvSpPr>
            <p:cNvPr id="41" name="TextBox 40">
              <a:extLst>
                <a:ext uri="{FF2B5EF4-FFF2-40B4-BE49-F238E27FC236}">
                  <a16:creationId xmlns:a16="http://schemas.microsoft.com/office/drawing/2014/main" id="{0908C7B7-9781-7F40-B9D0-3D7AA8D1FD38}"/>
                </a:ext>
              </a:extLst>
            </p:cNvPr>
            <p:cNvSpPr txBox="1"/>
            <p:nvPr/>
          </p:nvSpPr>
          <p:spPr>
            <a:xfrm>
              <a:off x="2918591" y="3317210"/>
              <a:ext cx="9748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Huế</a:t>
              </a:r>
            </a:p>
          </p:txBody>
        </p:sp>
      </p:grpSp>
      <p:pic>
        <p:nvPicPr>
          <p:cNvPr id="8" name="Graphic 7" descr="Marker">
            <a:extLst>
              <a:ext uri="{FF2B5EF4-FFF2-40B4-BE49-F238E27FC236}">
                <a16:creationId xmlns:a16="http://schemas.microsoft.com/office/drawing/2014/main" id="{1AFC3A7B-AE65-2E40-A3D7-B673FCAC6C9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287766" y="2569742"/>
            <a:ext cx="1143000" cy="1143000"/>
          </a:xfrm>
          <a:prstGeom prst="rect">
            <a:avLst/>
          </a:prstGeom>
        </p:spPr>
      </p:pic>
      <p:pic>
        <p:nvPicPr>
          <p:cNvPr id="11" name="Graphic 10" descr="Marker">
            <a:extLst>
              <a:ext uri="{FF2B5EF4-FFF2-40B4-BE49-F238E27FC236}">
                <a16:creationId xmlns:a16="http://schemas.microsoft.com/office/drawing/2014/main" id="{68450899-E263-9445-963E-C13D506810E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929565" y="5058872"/>
            <a:ext cx="1143000" cy="1143000"/>
          </a:xfrm>
          <a:prstGeom prst="rect">
            <a:avLst/>
          </a:prstGeom>
        </p:spPr>
      </p:pic>
      <p:sp>
        <p:nvSpPr>
          <p:cNvPr id="16" name="Rounded Rectangle 15">
            <a:extLst>
              <a:ext uri="{FF2B5EF4-FFF2-40B4-BE49-F238E27FC236}">
                <a16:creationId xmlns:a16="http://schemas.microsoft.com/office/drawing/2014/main" id="{B26D84CB-1973-8541-8F3A-5FD50C1DB105}"/>
              </a:ext>
            </a:extLst>
          </p:cNvPr>
          <p:cNvSpPr/>
          <p:nvPr/>
        </p:nvSpPr>
        <p:spPr>
          <a:xfrm>
            <a:off x="5133424" y="-21630"/>
            <a:ext cx="7135670" cy="10305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Vì sao Pháp lại chọn Gia Định làm mục tiêu tấn công sau Đà Nẵng?</a:t>
            </a:r>
            <a:endPar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nvGrpSpPr>
          <p:cNvPr id="27" name="Group 26">
            <a:extLst>
              <a:ext uri="{FF2B5EF4-FFF2-40B4-BE49-F238E27FC236}">
                <a16:creationId xmlns:a16="http://schemas.microsoft.com/office/drawing/2014/main" id="{744005D7-58F3-FB4B-A51E-E80834FB2C03}"/>
              </a:ext>
            </a:extLst>
          </p:cNvPr>
          <p:cNvGrpSpPr/>
          <p:nvPr/>
        </p:nvGrpSpPr>
        <p:grpSpPr>
          <a:xfrm>
            <a:off x="6154445" y="1309435"/>
            <a:ext cx="5904823" cy="1124597"/>
            <a:chOff x="6270719" y="1411342"/>
            <a:chExt cx="5904823" cy="1124597"/>
          </a:xfrm>
        </p:grpSpPr>
        <p:sp>
          <p:nvSpPr>
            <p:cNvPr id="23" name="Terminator 22">
              <a:extLst>
                <a:ext uri="{FF2B5EF4-FFF2-40B4-BE49-F238E27FC236}">
                  <a16:creationId xmlns:a16="http://schemas.microsoft.com/office/drawing/2014/main" id="{6F6635D7-9C3D-4E4E-8115-16BE23223074}"/>
                </a:ext>
              </a:extLst>
            </p:cNvPr>
            <p:cNvSpPr/>
            <p:nvPr/>
          </p:nvSpPr>
          <p:spPr>
            <a:xfrm>
              <a:off x="6270719" y="1411342"/>
              <a:ext cx="5904823" cy="1124597"/>
            </a:xfrm>
            <a:prstGeom prst="flowChartTerminator">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AEE5A9A-20AE-4245-B60C-F29AE9E10DD4}"/>
                </a:ext>
              </a:extLst>
            </p:cNvPr>
            <p:cNvSpPr/>
            <p:nvPr/>
          </p:nvSpPr>
          <p:spPr>
            <a:xfrm>
              <a:off x="6726734" y="1537818"/>
              <a:ext cx="496757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Gia Định là vựa lúa của triều đình</a:t>
              </a:r>
            </a:p>
          </p:txBody>
        </p:sp>
      </p:grpSp>
      <p:grpSp>
        <p:nvGrpSpPr>
          <p:cNvPr id="29" name="Group 28">
            <a:extLst>
              <a:ext uri="{FF2B5EF4-FFF2-40B4-BE49-F238E27FC236}">
                <a16:creationId xmlns:a16="http://schemas.microsoft.com/office/drawing/2014/main" id="{DC4791AB-70F1-7C43-88B0-54312551021A}"/>
              </a:ext>
            </a:extLst>
          </p:cNvPr>
          <p:cNvGrpSpPr/>
          <p:nvPr/>
        </p:nvGrpSpPr>
        <p:grpSpPr>
          <a:xfrm>
            <a:off x="5870467" y="2721397"/>
            <a:ext cx="6319835" cy="1089277"/>
            <a:chOff x="6270719" y="1411342"/>
            <a:chExt cx="6612894" cy="1309399"/>
          </a:xfrm>
        </p:grpSpPr>
        <p:sp>
          <p:nvSpPr>
            <p:cNvPr id="30" name="Terminator 29">
              <a:extLst>
                <a:ext uri="{FF2B5EF4-FFF2-40B4-BE49-F238E27FC236}">
                  <a16:creationId xmlns:a16="http://schemas.microsoft.com/office/drawing/2014/main" id="{0E925C24-7483-2D4A-A312-58025821785B}"/>
                </a:ext>
              </a:extLst>
            </p:cNvPr>
            <p:cNvSpPr/>
            <p:nvPr/>
          </p:nvSpPr>
          <p:spPr>
            <a:xfrm>
              <a:off x="6270719" y="1411342"/>
              <a:ext cx="6612894" cy="1309399"/>
            </a:xfrm>
            <a:prstGeom prst="flowChartTerminator">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EA6D32C-CE9A-F043-A584-9EBE7C6F698F}"/>
                </a:ext>
              </a:extLst>
            </p:cNvPr>
            <p:cNvSpPr/>
            <p:nvPr/>
          </p:nvSpPr>
          <p:spPr>
            <a:xfrm>
              <a:off x="6857212" y="1549271"/>
              <a:ext cx="5599946" cy="11469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Xa</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Huế</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tránh</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được</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sự</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trợ</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giúp</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của</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triều</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đình</a:t>
              </a:r>
              <a:endPar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mn-cs"/>
              </a:endParaRPr>
            </a:p>
          </p:txBody>
        </p:sp>
      </p:grpSp>
      <p:grpSp>
        <p:nvGrpSpPr>
          <p:cNvPr id="33" name="Group 32">
            <a:extLst>
              <a:ext uri="{FF2B5EF4-FFF2-40B4-BE49-F238E27FC236}">
                <a16:creationId xmlns:a16="http://schemas.microsoft.com/office/drawing/2014/main" id="{CCD6A487-BD20-6840-9DD6-0A90C50B6699}"/>
              </a:ext>
            </a:extLst>
          </p:cNvPr>
          <p:cNvGrpSpPr/>
          <p:nvPr/>
        </p:nvGrpSpPr>
        <p:grpSpPr>
          <a:xfrm>
            <a:off x="5925624" y="5287155"/>
            <a:ext cx="6209523" cy="1309399"/>
            <a:chOff x="6270719" y="1411342"/>
            <a:chExt cx="6479613" cy="1309399"/>
          </a:xfrm>
        </p:grpSpPr>
        <p:sp>
          <p:nvSpPr>
            <p:cNvPr id="34" name="Terminator 33">
              <a:extLst>
                <a:ext uri="{FF2B5EF4-FFF2-40B4-BE49-F238E27FC236}">
                  <a16:creationId xmlns:a16="http://schemas.microsoft.com/office/drawing/2014/main" id="{B2FA7591-48F1-D34B-9795-894806055E59}"/>
                </a:ext>
              </a:extLst>
            </p:cNvPr>
            <p:cNvSpPr/>
            <p:nvPr/>
          </p:nvSpPr>
          <p:spPr>
            <a:xfrm>
              <a:off x="6270719" y="1411342"/>
              <a:ext cx="6479613" cy="1309399"/>
            </a:xfrm>
            <a:prstGeom prst="flowChartTerminator">
              <a:avLst/>
            </a:prstGeom>
            <a:solidFill>
              <a:srgbClr val="00B0F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0859522-0A6E-8146-93C8-3A1BBBFCEA09}"/>
                </a:ext>
              </a:extLst>
            </p:cNvPr>
            <p:cNvSpPr/>
            <p:nvPr/>
          </p:nvSpPr>
          <p:spPr>
            <a:xfrm>
              <a:off x="6624755" y="1611405"/>
              <a:ext cx="590482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Theo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đường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sông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Mê</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công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chiếm</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Campuchia</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làm</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chủ</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sông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mn-cs"/>
                </a:rPr>
                <a:t>Mê-kong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mn-cs"/>
                </a:rPr>
                <a:t> </a:t>
              </a:r>
            </a:p>
          </p:txBody>
        </p:sp>
      </p:grpSp>
      <p:grpSp>
        <p:nvGrpSpPr>
          <p:cNvPr id="36" name="Group 35">
            <a:extLst>
              <a:ext uri="{FF2B5EF4-FFF2-40B4-BE49-F238E27FC236}">
                <a16:creationId xmlns:a16="http://schemas.microsoft.com/office/drawing/2014/main" id="{EDF330FB-61FE-3D43-BB88-B8D9B7349E58}"/>
              </a:ext>
            </a:extLst>
          </p:cNvPr>
          <p:cNvGrpSpPr/>
          <p:nvPr/>
        </p:nvGrpSpPr>
        <p:grpSpPr>
          <a:xfrm>
            <a:off x="5925624" y="4064561"/>
            <a:ext cx="6209523" cy="963561"/>
            <a:chOff x="6270719" y="1411343"/>
            <a:chExt cx="6612894" cy="1099257"/>
          </a:xfrm>
        </p:grpSpPr>
        <p:sp>
          <p:nvSpPr>
            <p:cNvPr id="37" name="Terminator 36">
              <a:extLst>
                <a:ext uri="{FF2B5EF4-FFF2-40B4-BE49-F238E27FC236}">
                  <a16:creationId xmlns:a16="http://schemas.microsoft.com/office/drawing/2014/main" id="{5090244B-6C53-004E-BCD1-741C8CB93675}"/>
                </a:ext>
              </a:extLst>
            </p:cNvPr>
            <p:cNvSpPr/>
            <p:nvPr/>
          </p:nvSpPr>
          <p:spPr>
            <a:xfrm>
              <a:off x="6270719" y="1411343"/>
              <a:ext cx="6612894" cy="1030514"/>
            </a:xfrm>
            <a:prstGeom prst="flowChartTerminator">
              <a:avLst/>
            </a:prstGeom>
            <a:solidFill>
              <a:srgbClr val="92D050"/>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9E2652DB-5E3B-3D49-B8A5-EE0A4FCB6A7C}"/>
                </a:ext>
              </a:extLst>
            </p:cNvPr>
            <p:cNvSpPr/>
            <p:nvPr/>
          </p:nvSpPr>
          <p:spPr>
            <a:xfrm>
              <a:off x="6753495" y="1422130"/>
              <a:ext cx="5904822" cy="108847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Xa TQ tránh được sự can thiệp của nhà Thanh </a:t>
              </a:r>
            </a:p>
          </p:txBody>
        </p:sp>
      </p:grpSp>
      <p:pic>
        <p:nvPicPr>
          <p:cNvPr id="43" name="Picture 2">
            <a:extLst>
              <a:ext uri="{FF2B5EF4-FFF2-40B4-BE49-F238E27FC236}">
                <a16:creationId xmlns:a16="http://schemas.microsoft.com/office/drawing/2014/main" id="{E08863C0-30FC-FB41-AE3F-EA18D30086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4253" y="2721397"/>
            <a:ext cx="772842" cy="6411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B1C3E8-18AC-B14B-AD0C-0D67E9FC38B6}"/>
              </a:ext>
            </a:extLst>
          </p:cNvPr>
          <p:cNvSpPr txBox="1"/>
          <p:nvPr/>
        </p:nvSpPr>
        <p:spPr>
          <a:xfrm>
            <a:off x="2085263" y="6441325"/>
            <a:ext cx="9873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2/1859</a:t>
            </a:r>
          </a:p>
        </p:txBody>
      </p:sp>
    </p:spTree>
    <p:extLst>
      <p:ext uri="{BB962C8B-B14F-4D97-AF65-F5344CB8AC3E}">
        <p14:creationId xmlns:p14="http://schemas.microsoft.com/office/powerpoint/2010/main" val="111986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0" accel="50000" decel="50000" fill="hold" nodeType="clickEffect">
                                  <p:stCondLst>
                                    <p:cond delay="0"/>
                                  </p:stCondLst>
                                  <p:childTnLst>
                                    <p:animMotion origin="layout" path="M 0.01666 0.03125 C 0.02148 0.03634 0.02669 0.04167 0.03112 0.04745 L 0.04166 0.06157 C 0.04336 0.06389 0.04557 0.06551 0.04687 0.06852 C 0.04817 0.07176 0.04948 0.075 0.05091 0.07801 C 0.05846 0.09375 0.05156 0.07639 0.05742 0.0919 C 0.05781 0.09745 0.05833 0.10301 0.05872 0.10833 C 0.05911 0.11296 0.05963 0.11759 0.06002 0.12245 C 0.06094 0.13333 0.06276 0.15509 0.06276 0.15509 C 0.06224 0.17083 0.06211 0.18634 0.06133 0.20185 C 0.0612 0.2044 0.06041 0.20671 0.06002 0.20903 C 0.05911 0.21528 0.05859 0.22153 0.05742 0.22778 C 0.05703 0.23009 0.05651 0.23241 0.05612 0.23472 C 0.05521 0.24097 0.05469 0.24745 0.05351 0.25347 C 0.05156 0.26342 0.05247 0.2581 0.05091 0.26991 C 0.05 0.28588 0.04987 0.29282 0.04817 0.30717 C 0.04726 0.3162 0.04596 0.32176 0.04427 0.33055 L 0.04297 0.33773 C 0.04258 0.34004 0.04258 0.34305 0.04166 0.34467 C 0.04075 0.34629 0.03971 0.34768 0.03906 0.3493 C 0.03711 0.35393 0.03594 0.35949 0.03372 0.36342 C 0.03281 0.36504 0.0319 0.36643 0.03112 0.36805 C 0.03008 0.37037 0.02955 0.37315 0.02851 0.37523 C 0.02734 0.37708 0.02565 0.37778 0.02448 0.37986 C 0.0233 0.38194 0.02018 0.39143 0.01797 0.39375 C 0.01679 0.39514 0.01523 0.39491 0.01406 0.39629 C 0.0112 0.39884 0.00872 0.40231 0.00612 0.40555 C 0.00482 0.40717 0.00325 0.40833 0.00221 0.41018 C -0.00274 0.41898 0.00052 0.41366 -0.00834 0.4243 C -0.01341 0.43032 -0.01081 0.42801 -0.01628 0.43125 C -0.01758 0.43287 -0.01875 0.43472 -0.02018 0.43588 C -0.02383 0.43912 -0.03008 0.43981 -0.03334 0.44074 C -0.03685 0.44143 -0.04037 0.44259 -0.04388 0.44305 C -0.05703 0.44421 -0.07018 0.44444 -0.08334 0.44537 C -0.09961 0.45116 -0.0793 0.44398 -0.09779 0.45 C -0.1 0.45069 -0.10222 0.45162 -0.10443 0.45231 C -0.10964 0.45393 -0.11498 0.45463 -0.12018 0.45694 C -0.12201 0.45787 -0.1237 0.45856 -0.12552 0.45926 C -0.12683 0.45995 -0.128 0.46134 -0.12943 0.4618 C -0.13164 0.46227 -0.13386 0.4618 -0.13594 0.4618 " pathEditMode="relative" ptsTypes="AAAAAAAAAAAAAAAAAAAAAAAAAAAAAAAAAAAAAAAA">
                                      <p:cBhvr>
                                        <p:cTn id="6" dur="3000" fill="hold"/>
                                        <p:tgtEl>
                                          <p:spTgt spid="43"/>
                                        </p:tgtEl>
                                        <p:attrNameLst>
                                          <p:attrName>ppt_x</p:attrName>
                                          <p:attrName>ppt_y</p:attrName>
                                        </p:attrNameLst>
                                      </p:cBhvr>
                                    </p:animMotion>
                                  </p:childTnLst>
                                </p:cTn>
                              </p:par>
                            </p:childTnLst>
                          </p:cTn>
                        </p:par>
                        <p:par>
                          <p:cTn id="7" fill="hold">
                            <p:stCondLst>
                              <p:cond delay="3000"/>
                            </p:stCondLst>
                            <p:childTnLst>
                              <p:par>
                                <p:cTn id="8" presetID="22" presetClass="entr" presetSubtype="4" repeatCount="300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1000"/>
                                        <p:tgtEl>
                                          <p:spTgt spid="11"/>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anim calcmode="lin" valueType="num">
                                      <p:cBhvr>
                                        <p:cTn id="40" dur="1000" fill="hold"/>
                                        <p:tgtEl>
                                          <p:spTgt spid="33"/>
                                        </p:tgtEl>
                                        <p:attrNameLst>
                                          <p:attrName>ppt_x</p:attrName>
                                        </p:attrNameLst>
                                      </p:cBhvr>
                                      <p:tavLst>
                                        <p:tav tm="0">
                                          <p:val>
                                            <p:strVal val="#ppt_x"/>
                                          </p:val>
                                        </p:tav>
                                        <p:tav tm="100000">
                                          <p:val>
                                            <p:strVal val="#ppt_x"/>
                                          </p:val>
                                        </p:tav>
                                      </p:tavLst>
                                    </p:anim>
                                    <p:anim calcmode="lin" valueType="num">
                                      <p:cBhvr>
                                        <p:cTn id="4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93FAC3-C0D5-2F44-BD19-DDA25184DB48}"/>
              </a:ext>
            </a:extLst>
          </p:cNvPr>
          <p:cNvPicPr>
            <a:picLocks noChangeAspect="1"/>
          </p:cNvPicPr>
          <p:nvPr/>
        </p:nvPicPr>
        <p:blipFill>
          <a:blip r:embed="rId2"/>
          <a:stretch>
            <a:fillRect/>
          </a:stretch>
        </p:blipFill>
        <p:spPr>
          <a:xfrm>
            <a:off x="-1" y="0"/>
            <a:ext cx="12192001" cy="6940884"/>
          </a:xfrm>
          <a:prstGeom prst="rect">
            <a:avLst/>
          </a:prstGeom>
        </p:spPr>
      </p:pic>
      <p:pic>
        <p:nvPicPr>
          <p:cNvPr id="6" name="Picture 2">
            <a:extLst>
              <a:ext uri="{FF2B5EF4-FFF2-40B4-BE49-F238E27FC236}">
                <a16:creationId xmlns:a16="http://schemas.microsoft.com/office/drawing/2014/main" id="{80500E37-D5CA-834D-B3D9-BE740A53C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419158" y="3149855"/>
            <a:ext cx="772842" cy="641173"/>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64DE9858-95D5-B94B-BE43-BB54A18A4562}"/>
              </a:ext>
            </a:extLst>
          </p:cNvPr>
          <p:cNvSpPr/>
          <p:nvPr/>
        </p:nvSpPr>
        <p:spPr>
          <a:xfrm>
            <a:off x="11178526" y="2060293"/>
            <a:ext cx="153089" cy="129555"/>
          </a:xfrm>
          <a:prstGeom prst="ellipse">
            <a:avLst/>
          </a:prstGeom>
          <a:solidFill>
            <a:srgbClr val="1717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ular Callout 9">
            <a:extLst>
              <a:ext uri="{FF2B5EF4-FFF2-40B4-BE49-F238E27FC236}">
                <a16:creationId xmlns:a16="http://schemas.microsoft.com/office/drawing/2014/main" id="{A74590E2-FAC4-674D-8460-5CA1A3B537D6}"/>
              </a:ext>
            </a:extLst>
          </p:cNvPr>
          <p:cNvSpPr/>
          <p:nvPr/>
        </p:nvSpPr>
        <p:spPr>
          <a:xfrm>
            <a:off x="10613985" y="3692324"/>
            <a:ext cx="953601" cy="370390"/>
          </a:xfrm>
          <a:prstGeom prst="wedgeRoundRectCallout">
            <a:avLst>
              <a:gd name="adj1" fmla="val 71850"/>
              <a:gd name="adj2" fmla="val -5609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2/1859</a:t>
            </a:r>
          </a:p>
        </p:txBody>
      </p:sp>
      <p:pic>
        <p:nvPicPr>
          <p:cNvPr id="1026" name="Picture 2">
            <a:extLst>
              <a:ext uri="{FF2B5EF4-FFF2-40B4-BE49-F238E27FC236}">
                <a16:creationId xmlns:a16="http://schemas.microsoft.com/office/drawing/2014/main" id="{C74090CD-CF76-8247-92FB-F136CD7E3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1185" y="633412"/>
            <a:ext cx="609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a:extLst>
              <a:ext uri="{FF2B5EF4-FFF2-40B4-BE49-F238E27FC236}">
                <a16:creationId xmlns:a16="http://schemas.microsoft.com/office/drawing/2014/main" id="{CF574066-10D0-2740-AF7D-1B4EFB6C2D9A}"/>
              </a:ext>
            </a:extLst>
          </p:cNvPr>
          <p:cNvSpPr/>
          <p:nvPr/>
        </p:nvSpPr>
        <p:spPr>
          <a:xfrm>
            <a:off x="9507966" y="1914519"/>
            <a:ext cx="1194310" cy="503923"/>
          </a:xfrm>
          <a:prstGeom prst="wedgeRoundRectCallout">
            <a:avLst>
              <a:gd name="adj1" fmla="val 47421"/>
              <a:gd name="adj2" fmla="val -10194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17/2/1859</a:t>
            </a:r>
          </a:p>
        </p:txBody>
      </p:sp>
      <p:pic>
        <p:nvPicPr>
          <p:cNvPr id="1028" name="Picture 4" descr="Quotes For The France Flag. QuotesGram">
            <a:extLst>
              <a:ext uri="{FF2B5EF4-FFF2-40B4-BE49-F238E27FC236}">
                <a16:creationId xmlns:a16="http://schemas.microsoft.com/office/drawing/2014/main" id="{D76362E7-09D7-9644-A617-D6AB5D2AF2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1437"/>
          <a:stretch/>
        </p:blipFill>
        <p:spPr bwMode="auto">
          <a:xfrm>
            <a:off x="5956300" y="2686049"/>
            <a:ext cx="629229" cy="7843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Quotes For The France Flag. QuotesGram">
            <a:extLst>
              <a:ext uri="{FF2B5EF4-FFF2-40B4-BE49-F238E27FC236}">
                <a16:creationId xmlns:a16="http://schemas.microsoft.com/office/drawing/2014/main" id="{7BDC8048-0A0C-F047-AD49-3B1A76627E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1437"/>
          <a:stretch/>
        </p:blipFill>
        <p:spPr bwMode="auto">
          <a:xfrm>
            <a:off x="4765735" y="3131147"/>
            <a:ext cx="629229" cy="7843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Quotes For The France Flag. QuotesGram">
            <a:extLst>
              <a:ext uri="{FF2B5EF4-FFF2-40B4-BE49-F238E27FC236}">
                <a16:creationId xmlns:a16="http://schemas.microsoft.com/office/drawing/2014/main" id="{D323C846-77B9-9F48-8DE7-36946D01D0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1437"/>
          <a:stretch/>
        </p:blipFill>
        <p:spPr bwMode="auto">
          <a:xfrm>
            <a:off x="3575170" y="3576245"/>
            <a:ext cx="629229" cy="784391"/>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Arrow Slight curve">
            <a:extLst>
              <a:ext uri="{FF2B5EF4-FFF2-40B4-BE49-F238E27FC236}">
                <a16:creationId xmlns:a16="http://schemas.microsoft.com/office/drawing/2014/main" id="{62D745CF-3670-F947-B216-362B602CF1F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856907">
            <a:off x="3629007" y="2972046"/>
            <a:ext cx="914400" cy="752472"/>
          </a:xfrm>
          <a:prstGeom prst="rect">
            <a:avLst/>
          </a:prstGeom>
        </p:spPr>
      </p:pic>
      <p:pic>
        <p:nvPicPr>
          <p:cNvPr id="20" name="Graphic 19" descr="Arrow Slight curve">
            <a:extLst>
              <a:ext uri="{FF2B5EF4-FFF2-40B4-BE49-F238E27FC236}">
                <a16:creationId xmlns:a16="http://schemas.microsoft.com/office/drawing/2014/main" id="{D016070A-8202-B34F-881B-BEEEBE49804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856907">
            <a:off x="4943731" y="2600000"/>
            <a:ext cx="914400" cy="752472"/>
          </a:xfrm>
          <a:prstGeom prst="rect">
            <a:avLst/>
          </a:prstGeom>
        </p:spPr>
      </p:pic>
      <p:pic>
        <p:nvPicPr>
          <p:cNvPr id="22" name="Graphic 21" descr="Arrow Slight curve">
            <a:extLst>
              <a:ext uri="{FF2B5EF4-FFF2-40B4-BE49-F238E27FC236}">
                <a16:creationId xmlns:a16="http://schemas.microsoft.com/office/drawing/2014/main" id="{AE49501B-FA75-A24F-8EE5-967CC4582FB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770484" flipH="1">
            <a:off x="869850" y="3580464"/>
            <a:ext cx="1866778" cy="914400"/>
          </a:xfrm>
          <a:prstGeom prst="rect">
            <a:avLst/>
          </a:prstGeom>
        </p:spPr>
      </p:pic>
      <p:pic>
        <p:nvPicPr>
          <p:cNvPr id="23" name="Graphic 22" descr="Arrow Slight curve">
            <a:extLst>
              <a:ext uri="{FF2B5EF4-FFF2-40B4-BE49-F238E27FC236}">
                <a16:creationId xmlns:a16="http://schemas.microsoft.com/office/drawing/2014/main" id="{4F240CCF-DDB2-E140-A37E-A4A02C915BF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4480399" flipH="1">
            <a:off x="129261" y="2312787"/>
            <a:ext cx="1866778" cy="914400"/>
          </a:xfrm>
          <a:prstGeom prst="rect">
            <a:avLst/>
          </a:prstGeom>
        </p:spPr>
      </p:pic>
      <p:pic>
        <p:nvPicPr>
          <p:cNvPr id="24" name="Picture 2">
            <a:extLst>
              <a:ext uri="{FF2B5EF4-FFF2-40B4-BE49-F238E27FC236}">
                <a16:creationId xmlns:a16="http://schemas.microsoft.com/office/drawing/2014/main" id="{C28E58EB-C4BD-4244-86A0-AC5F25AF4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397" y="709033"/>
            <a:ext cx="609600" cy="990600"/>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ular Callout 24">
            <a:extLst>
              <a:ext uri="{FF2B5EF4-FFF2-40B4-BE49-F238E27FC236}">
                <a16:creationId xmlns:a16="http://schemas.microsoft.com/office/drawing/2014/main" id="{AD43E2E6-D176-3B4A-B20F-AEFDDC30818E}"/>
              </a:ext>
            </a:extLst>
          </p:cNvPr>
          <p:cNvSpPr/>
          <p:nvPr/>
        </p:nvSpPr>
        <p:spPr>
          <a:xfrm>
            <a:off x="1032997" y="1660243"/>
            <a:ext cx="1194310" cy="503923"/>
          </a:xfrm>
          <a:prstGeom prst="wedgeRoundRectCallout">
            <a:avLst>
              <a:gd name="adj1" fmla="val -38712"/>
              <a:gd name="adj2" fmla="val -7642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23/2/1861</a:t>
            </a:r>
          </a:p>
        </p:txBody>
      </p:sp>
      <p:pic>
        <p:nvPicPr>
          <p:cNvPr id="1030" name="Picture 6">
            <a:extLst>
              <a:ext uri="{FF2B5EF4-FFF2-40B4-BE49-F238E27FC236}">
                <a16:creationId xmlns:a16="http://schemas.microsoft.com/office/drawing/2014/main" id="{EF8E291C-88CB-9344-B2F8-68FD5EDC4C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0349" y="272877"/>
            <a:ext cx="4410195" cy="26274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46FC1EB-3E1F-5C4F-8C05-CE55836F4D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0070" y="3692324"/>
            <a:ext cx="4498486" cy="31558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ại đồn Chí Hòa - kỳ cuối: Hệ thống đồn trại Chí Hòa - Tuổi Trẻ Online">
            <a:extLst>
              <a:ext uri="{FF2B5EF4-FFF2-40B4-BE49-F238E27FC236}">
                <a16:creationId xmlns:a16="http://schemas.microsoft.com/office/drawing/2014/main" id="{5CD204C0-5412-6D47-8610-CF42639F06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688" y="3470440"/>
            <a:ext cx="5895612" cy="3470444"/>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descr="Arrow Slight curve">
            <a:extLst>
              <a:ext uri="{FF2B5EF4-FFF2-40B4-BE49-F238E27FC236}">
                <a16:creationId xmlns:a16="http://schemas.microsoft.com/office/drawing/2014/main" id="{03763E64-5519-B740-86D3-1179B8FB8B9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rot="4021101" flipH="1">
            <a:off x="1108204" y="509386"/>
            <a:ext cx="1152446" cy="1019927"/>
          </a:xfrm>
          <a:prstGeom prst="rect">
            <a:avLst/>
          </a:prstGeom>
        </p:spPr>
      </p:pic>
    </p:spTree>
    <p:extLst>
      <p:ext uri="{BB962C8B-B14F-4D97-AF65-F5344CB8AC3E}">
        <p14:creationId xmlns:p14="http://schemas.microsoft.com/office/powerpoint/2010/main" val="290318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16" presetClass="entr" presetSubtype="37"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barn(outVertical)">
                                      <p:cBhvr>
                                        <p:cTn id="10" dur="500"/>
                                        <p:tgtEl>
                                          <p:spTgt spid="1032"/>
                                        </p:tgtEl>
                                      </p:cBhvr>
                                    </p:animEffect>
                                  </p:childTnLst>
                                </p:cTn>
                              </p:par>
                              <p:par>
                                <p:cTn id="11" presetID="16" presetClass="entr" presetSubtype="4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1563 0.01088 C -0.01784 0.00995 -0.02018 0.01018 -0.02227 0.00833 C -0.02513 0.00602 -0.02747 0.00208 -0.03008 -0.00093 C -0.03151 -0.00255 -0.03294 -0.00371 -0.03412 -0.00556 C -0.0349 -0.00718 -0.03568 -0.00903 -0.03672 -0.01019 C -0.03919 -0.01366 -0.04453 -0.01968 -0.04453 -0.01968 C -0.04544 -0.02199 -0.04622 -0.02454 -0.04727 -0.02662 C -0.05 -0.03264 -0.05052 -0.03033 -0.05247 -0.03843 C -0.05365 -0.04283 -0.05417 -0.04769 -0.05508 -0.05232 L -0.05638 -0.05949 C -0.0569 -0.06181 -0.05742 -0.06412 -0.05768 -0.06644 L -0.05899 -0.0757 C -0.05755 -0.11806 -0.0599 -0.10139 -0.05508 -0.12732 C -0.05469 -0.12963 -0.05456 -0.13218 -0.05378 -0.13426 L -0.04857 -0.14838 C -0.04766 -0.15301 -0.0474 -0.15833 -0.04596 -0.16227 C -0.04505 -0.16482 -0.04388 -0.1669 -0.04323 -0.16945 C -0.0405 -0.18056 -0.04063 -0.17917 -0.04063 -0.18565 " pathEditMode="relative" ptsTypes="AAAAAAAAAAAAAAAAAA">
                                      <p:cBhvr>
                                        <p:cTn id="17" dur="2000" fill="hold"/>
                                        <p:tgtEl>
                                          <p:spTgt spid="6"/>
                                        </p:tgtEl>
                                        <p:attrNameLst>
                                          <p:attrName>ppt_x</p:attrName>
                                          <p:attrName>ppt_y</p:attrName>
                                        </p:attrNameLst>
                                      </p:cBhvr>
                                    </p:animMotion>
                                  </p:childTnLst>
                                </p:cTn>
                              </p:par>
                              <p:par>
                                <p:cTn id="18" presetID="3" presetClass="exit" presetSubtype="10" fill="hold" nodeType="withEffect">
                                  <p:stCondLst>
                                    <p:cond delay="0"/>
                                  </p:stCondLst>
                                  <p:childTnLst>
                                    <p:animEffect transition="out" filter="blinds(horizontal)">
                                      <p:cBhvr>
                                        <p:cTn id="19" dur="500"/>
                                        <p:tgtEl>
                                          <p:spTgt spid="1032"/>
                                        </p:tgtEl>
                                      </p:cBhvr>
                                    </p:animEffect>
                                    <p:set>
                                      <p:cBhvr>
                                        <p:cTn id="20" dur="1" fill="hold">
                                          <p:stCondLst>
                                            <p:cond delay="499"/>
                                          </p:stCondLst>
                                        </p:cTn>
                                        <p:tgtEl>
                                          <p:spTgt spid="1032"/>
                                        </p:tgtEl>
                                        <p:attrNameLst>
                                          <p:attrName>style.visibility</p:attrName>
                                        </p:attrNameLst>
                                      </p:cBhvr>
                                      <p:to>
                                        <p:strVal val="hidden"/>
                                      </p:to>
                                    </p:set>
                                  </p:childTnLst>
                                </p:cTn>
                              </p:par>
                              <p:par>
                                <p:cTn id="21" presetID="5" presetClass="exit" presetSubtype="10" fill="hold" grpId="1" nodeType="withEffect">
                                  <p:stCondLst>
                                    <p:cond delay="0"/>
                                  </p:stCondLst>
                                  <p:childTnLst>
                                    <p:animEffect transition="out" filter="checkerboard(across)">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par>
                          <p:cTn id="24" fill="hold">
                            <p:stCondLst>
                              <p:cond delay="2000"/>
                            </p:stCondLst>
                            <p:childTnLst>
                              <p:par>
                                <p:cTn id="25" presetID="22" presetClass="entr" presetSubtype="4" fill="hold" grpId="1"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wipe(down)">
                                      <p:cBhvr>
                                        <p:cTn id="30" dur="500"/>
                                        <p:tgtEl>
                                          <p:spTgt spid="102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wipe(down)">
                                      <p:cBhvr>
                                        <p:cTn id="36" dur="500"/>
                                        <p:tgtEl>
                                          <p:spTgt spid="1030"/>
                                        </p:tgtEl>
                                      </p:cBhvr>
                                    </p:animEffect>
                                  </p:childTnLst>
                                </p:cTn>
                              </p:par>
                            </p:childTnLst>
                          </p:cTn>
                        </p:par>
                        <p:par>
                          <p:cTn id="37" fill="hold">
                            <p:stCondLst>
                              <p:cond delay="2500"/>
                            </p:stCondLst>
                            <p:childTnLst>
                              <p:par>
                                <p:cTn id="38" presetID="0" presetClass="path" presetSubtype="0" repeatCount="indefinite" accel="50000" decel="50000" fill="hold" grpId="0" nodeType="afterEffect">
                                  <p:stCondLst>
                                    <p:cond delay="0"/>
                                  </p:stCondLst>
                                  <p:endCondLst>
                                    <p:cond evt="onNext" delay="0">
                                      <p:tgtEl>
                                        <p:sldTgt/>
                                      </p:tgtEl>
                                    </p:cond>
                                  </p:endCondLst>
                                  <p:childTnLst>
                                    <p:animMotion origin="layout" path="M 0 0 C 0.00156 -0.00231 0.00326 -0.0044 0.00482 -0.00694 C 0.00612 -0.00903 0.00859 -0.01366 0.00859 -0.01366 C 0.00886 -0.01574 0.00899 -0.01829 0.00951 -0.02037 C 0.01003 -0.02222 0.01107 -0.02338 0.01146 -0.02546 C 0.01198 -0.0287 0.01198 -0.03218 0.01237 -0.03542 C 0.01263 -0.03773 0.01302 -0.04005 0.01328 -0.04236 C 0.01367 -0.04514 0.01393 -0.04792 0.01432 -0.05069 C 0.01393 -0.05972 0.01432 -0.06875 0.01328 -0.07778 C 0.01302 -0.08032 0.01159 -0.08241 0.01042 -0.08449 C 0.00859 -0.08773 0.00703 -0.08819 0.00482 -0.08935 C 0.00065 -0.08889 -0.00351 -0.08889 -0.00755 -0.08773 C -0.0095 -0.08727 -0.01133 -0.08518 -0.01328 -0.08449 C -0.02292 -0.08102 -0.01406 -0.08449 -0.02083 -0.08102 C -0.02604 -0.07847 -0.02305 -0.08079 -0.02643 -0.07778 " pathEditMode="relative" ptsTypes="AAAAAAAAAAAAAAA">
                                      <p:cBhvr>
                                        <p:cTn id="39" dur="2000" fill="hold"/>
                                        <p:tgtEl>
                                          <p:spTgt spid="9"/>
                                        </p:tgtEl>
                                        <p:attrNameLst>
                                          <p:attrName>ppt_x</p:attrName>
                                          <p:attrName>ppt_y</p:attrName>
                                        </p:attrNameLst>
                                      </p:cBhvr>
                                    </p:animMotion>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par>
                                <p:cTn id="45" presetID="3" presetClass="exit" presetSubtype="10" fill="hold" nodeType="withEffect">
                                  <p:stCondLst>
                                    <p:cond delay="0"/>
                                  </p:stCondLst>
                                  <p:childTnLst>
                                    <p:animEffect transition="out" filter="blinds(horizontal)">
                                      <p:cBhvr>
                                        <p:cTn id="46" dur="500"/>
                                        <p:tgtEl>
                                          <p:spTgt spid="1030"/>
                                        </p:tgtEl>
                                      </p:cBhvr>
                                    </p:animEffect>
                                    <p:set>
                                      <p:cBhvr>
                                        <p:cTn id="47" dur="1" fill="hold">
                                          <p:stCondLst>
                                            <p:cond delay="499"/>
                                          </p:stCondLst>
                                        </p:cTn>
                                        <p:tgtEl>
                                          <p:spTgt spid="1030"/>
                                        </p:tgtEl>
                                        <p:attrNameLst>
                                          <p:attrName>style.visibility</p:attrName>
                                        </p:attrNameLst>
                                      </p:cBhvr>
                                      <p:to>
                                        <p:strVal val="hidden"/>
                                      </p:to>
                                    </p:set>
                                  </p:childTnLst>
                                </p:cTn>
                              </p:par>
                              <p:par>
                                <p:cTn id="48" presetID="22" presetClass="entr" presetSubtype="4"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par>
                                <p:cTn id="51" presetID="22" presetClass="entr" presetSubtype="4" fill="hold" nodeType="withEffect">
                                  <p:stCondLst>
                                    <p:cond delay="0"/>
                                  </p:stCondLst>
                                  <p:childTnLst>
                                    <p:set>
                                      <p:cBhvr>
                                        <p:cTn id="52" dur="1" fill="hold">
                                          <p:stCondLst>
                                            <p:cond delay="0"/>
                                          </p:stCondLst>
                                        </p:cTn>
                                        <p:tgtEl>
                                          <p:spTgt spid="1028"/>
                                        </p:tgtEl>
                                        <p:attrNameLst>
                                          <p:attrName>style.visibility</p:attrName>
                                        </p:attrNameLst>
                                      </p:cBhvr>
                                      <p:to>
                                        <p:strVal val="visible"/>
                                      </p:to>
                                    </p:set>
                                    <p:animEffect transition="in" filter="wipe(down)">
                                      <p:cBhvr>
                                        <p:cTn id="53" dur="500"/>
                                        <p:tgtEl>
                                          <p:spTgt spid="10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repeatCount="300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par>
                                <p:cTn id="59" presetID="22" presetClass="entr" presetSubtype="8" repeatCount="300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xit" presetSubtype="10" fill="hold" nodeType="clickEffect">
                                  <p:stCondLst>
                                    <p:cond delay="0"/>
                                  </p:stCondLst>
                                  <p:childTnLst>
                                    <p:animEffect transition="out" filter="checkerboard(across)">
                                      <p:cBhvr>
                                        <p:cTn id="65" dur="500"/>
                                        <p:tgtEl>
                                          <p:spTgt spid="20"/>
                                        </p:tgtEl>
                                      </p:cBhvr>
                                    </p:animEffect>
                                    <p:set>
                                      <p:cBhvr>
                                        <p:cTn id="66" dur="1" fill="hold">
                                          <p:stCondLst>
                                            <p:cond delay="499"/>
                                          </p:stCondLst>
                                        </p:cTn>
                                        <p:tgtEl>
                                          <p:spTgt spid="20"/>
                                        </p:tgtEl>
                                        <p:attrNameLst>
                                          <p:attrName>style.visibility</p:attrName>
                                        </p:attrNameLst>
                                      </p:cBhvr>
                                      <p:to>
                                        <p:strVal val="hidden"/>
                                      </p:to>
                                    </p:set>
                                  </p:childTnLst>
                                </p:cTn>
                              </p:par>
                              <p:par>
                                <p:cTn id="67" presetID="5" presetClass="exit" presetSubtype="10" fill="hold" nodeType="withEffect">
                                  <p:stCondLst>
                                    <p:cond delay="0"/>
                                  </p:stCondLst>
                                  <p:childTnLst>
                                    <p:animEffect transition="out" filter="checkerboard(across)">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down)">
                                      <p:cBhvr>
                                        <p:cTn id="74" dur="500"/>
                                        <p:tgtEl>
                                          <p:spTgt spid="22"/>
                                        </p:tgtEl>
                                      </p:cBhvr>
                                    </p:animEffect>
                                  </p:childTnLst>
                                </p:cTn>
                              </p:par>
                            </p:childTnLst>
                          </p:cTn>
                        </p:par>
                        <p:par>
                          <p:cTn id="75" fill="hold">
                            <p:stCondLst>
                              <p:cond delay="500"/>
                            </p:stCondLst>
                            <p:childTnLst>
                              <p:par>
                                <p:cTn id="76" presetID="22" presetClass="entr" presetSubtype="4" fill="hold"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down)">
                                      <p:cBhvr>
                                        <p:cTn id="78" dur="500"/>
                                        <p:tgtEl>
                                          <p:spTgt spid="23"/>
                                        </p:tgtEl>
                                      </p:cBhvr>
                                    </p:animEffect>
                                  </p:childTnLst>
                                </p:cTn>
                              </p:par>
                              <p:par>
                                <p:cTn id="79" presetID="22" presetClass="entr" presetSubtype="4"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wipe(down)">
                                      <p:cBhvr>
                                        <p:cTn id="81" dur="500"/>
                                        <p:tgtEl>
                                          <p:spTgt spid="24"/>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wipe(down)">
                                      <p:cBhvr>
                                        <p:cTn id="84" dur="500"/>
                                        <p:tgtEl>
                                          <p:spTgt spid="25"/>
                                        </p:tgtEl>
                                      </p:cBhvr>
                                    </p:animEffect>
                                  </p:childTnLst>
                                </p:cTn>
                              </p:par>
                            </p:childTnLst>
                          </p:cTn>
                        </p:par>
                        <p:par>
                          <p:cTn id="85" fill="hold">
                            <p:stCondLst>
                              <p:cond delay="1000"/>
                            </p:stCondLst>
                            <p:childTnLst>
                              <p:par>
                                <p:cTn id="86" presetID="16" presetClass="entr" presetSubtype="42" fill="hold" nodeType="afterEffect">
                                  <p:stCondLst>
                                    <p:cond delay="0"/>
                                  </p:stCondLst>
                                  <p:childTnLst>
                                    <p:set>
                                      <p:cBhvr>
                                        <p:cTn id="87" dur="1" fill="hold">
                                          <p:stCondLst>
                                            <p:cond delay="0"/>
                                          </p:stCondLst>
                                        </p:cTn>
                                        <p:tgtEl>
                                          <p:spTgt spid="1034"/>
                                        </p:tgtEl>
                                        <p:attrNameLst>
                                          <p:attrName>style.visibility</p:attrName>
                                        </p:attrNameLst>
                                      </p:cBhvr>
                                      <p:to>
                                        <p:strVal val="visible"/>
                                      </p:to>
                                    </p:set>
                                    <p:animEffect transition="in" filter="barn(outHorizontal)">
                                      <p:cBhvr>
                                        <p:cTn id="88" dur="500"/>
                                        <p:tgtEl>
                                          <p:spTgt spid="1034"/>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xit" presetSubtype="10" fill="hold" nodeType="clickEffect">
                                  <p:stCondLst>
                                    <p:cond delay="0"/>
                                  </p:stCondLst>
                                  <p:childTnLst>
                                    <p:animEffect transition="out" filter="blinds(horizontal)">
                                      <p:cBhvr>
                                        <p:cTn id="92" dur="500"/>
                                        <p:tgtEl>
                                          <p:spTgt spid="1034"/>
                                        </p:tgtEl>
                                      </p:cBhvr>
                                    </p:animEffect>
                                    <p:set>
                                      <p:cBhvr>
                                        <p:cTn id="93" dur="1" fill="hold">
                                          <p:stCondLst>
                                            <p:cond delay="499"/>
                                          </p:stCondLst>
                                        </p:cTn>
                                        <p:tgtEl>
                                          <p:spTgt spid="1034"/>
                                        </p:tgtEl>
                                        <p:attrNameLst>
                                          <p:attrName>style.visibility</p:attrName>
                                        </p:attrNameLst>
                                      </p:cBhvr>
                                      <p:to>
                                        <p:strVal val="hidden"/>
                                      </p:to>
                                    </p:set>
                                  </p:childTnLst>
                                </p:cTn>
                              </p:par>
                              <p:par>
                                <p:cTn id="94" presetID="22" presetClass="entr" presetSubtype="4" fill="hold"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wipe(down)">
                                      <p:cBhvr>
                                        <p:cTn id="9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E74B8AC-6116-A146-BBCD-185426245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0988" y="-1"/>
            <a:ext cx="4291012" cy="58007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78401CC-FFF8-4E44-9AEB-8BA1AD1515DB}"/>
              </a:ext>
            </a:extLst>
          </p:cNvPr>
          <p:cNvSpPr/>
          <p:nvPr/>
        </p:nvSpPr>
        <p:spPr>
          <a:xfrm>
            <a:off x="7900988" y="5757860"/>
            <a:ext cx="429101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Charles_Rigault_de_Genouilly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1859.</a:t>
            </a: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5119C85F-88D2-C04C-A5E5-A20CE95C6D95}"/>
              </a:ext>
            </a:extLst>
          </p:cNvPr>
          <p:cNvGrpSpPr/>
          <p:nvPr/>
        </p:nvGrpSpPr>
        <p:grpSpPr>
          <a:xfrm>
            <a:off x="0" y="-1"/>
            <a:ext cx="4026568" cy="3429001"/>
            <a:chOff x="0" y="-1"/>
            <a:chExt cx="4026568" cy="3429001"/>
          </a:xfrm>
        </p:grpSpPr>
        <p:pic>
          <p:nvPicPr>
            <p:cNvPr id="2052" name="Picture 4">
              <a:extLst>
                <a:ext uri="{FF2B5EF4-FFF2-40B4-BE49-F238E27FC236}">
                  <a16:creationId xmlns:a16="http://schemas.microsoft.com/office/drawing/2014/main" id="{6343C8C2-6B11-9A40-9E13-202316DD3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26568" cy="3429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E56475B-2AFF-1541-AE75-3271605FC455}"/>
                </a:ext>
              </a:extLst>
            </p:cNvPr>
            <p:cNvSpPr/>
            <p:nvPr/>
          </p:nvSpPr>
          <p:spPr>
            <a:xfrm>
              <a:off x="0" y="-1"/>
              <a:ext cx="4026567"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Tàu chiến của lực lượng viễn chinh Pháp và Tây Ban Nha từ sông Sài Gòn bắn vào thành Gia Định </a:t>
              </a:r>
              <a:endParaRPr kumimoji="0" lang="en-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2054" name="Picture 6">
            <a:extLst>
              <a:ext uri="{FF2B5EF4-FFF2-40B4-BE49-F238E27FC236}">
                <a16:creationId xmlns:a16="http://schemas.microsoft.com/office/drawing/2014/main" id="{85E766C9-4FCB-FE46-97B0-515BA3AE55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790098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FF022174-C6A9-B244-846F-87D8461AD9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6567" y="-21664"/>
            <a:ext cx="387442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49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0.70"/>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5" presetClass="entr" presetSubtype="0"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 calcmode="lin" valueType="num">
                                      <p:cBhvr>
                                        <p:cTn id="22" dur="1000" fill="hold"/>
                                        <p:tgtEl>
                                          <p:spTgt spid="2054"/>
                                        </p:tgtEl>
                                        <p:attrNameLst>
                                          <p:attrName>ppt_w</p:attrName>
                                        </p:attrNameLst>
                                      </p:cBhvr>
                                      <p:tavLst>
                                        <p:tav tm="0">
                                          <p:val>
                                            <p:strVal val="#ppt_w*0.70"/>
                                          </p:val>
                                        </p:tav>
                                        <p:tav tm="100000">
                                          <p:val>
                                            <p:strVal val="#ppt_w"/>
                                          </p:val>
                                        </p:tav>
                                      </p:tavLst>
                                    </p:anim>
                                    <p:anim calcmode="lin" valueType="num">
                                      <p:cBhvr>
                                        <p:cTn id="23" dur="1000" fill="hold"/>
                                        <p:tgtEl>
                                          <p:spTgt spid="2054"/>
                                        </p:tgtEl>
                                        <p:attrNameLst>
                                          <p:attrName>ppt_h</p:attrName>
                                        </p:attrNameLst>
                                      </p:cBhvr>
                                      <p:tavLst>
                                        <p:tav tm="0">
                                          <p:val>
                                            <p:strVal val="#ppt_h"/>
                                          </p:val>
                                        </p:tav>
                                        <p:tav tm="100000">
                                          <p:val>
                                            <p:strVal val="#ppt_h"/>
                                          </p:val>
                                        </p:tav>
                                      </p:tavLst>
                                    </p:anim>
                                    <p:animEffect transition="in" filter="fade">
                                      <p:cBhvr>
                                        <p:cTn id="24" dur="1000"/>
                                        <p:tgtEl>
                                          <p:spTgt spid="2054"/>
                                        </p:tgtEl>
                                      </p:cBhvr>
                                    </p:animEffect>
                                  </p:childTnLst>
                                </p:cTn>
                              </p:par>
                              <p:par>
                                <p:cTn id="25" presetID="55" presetClass="entr" presetSubtype="0" fill="hold" nodeType="withEffect">
                                  <p:stCondLst>
                                    <p:cond delay="0"/>
                                  </p:stCondLst>
                                  <p:childTnLst>
                                    <p:set>
                                      <p:cBhvr>
                                        <p:cTn id="26" dur="1" fill="hold">
                                          <p:stCondLst>
                                            <p:cond delay="0"/>
                                          </p:stCondLst>
                                        </p:cTn>
                                        <p:tgtEl>
                                          <p:spTgt spid="2056"/>
                                        </p:tgtEl>
                                        <p:attrNameLst>
                                          <p:attrName>style.visibility</p:attrName>
                                        </p:attrNameLst>
                                      </p:cBhvr>
                                      <p:to>
                                        <p:strVal val="visible"/>
                                      </p:to>
                                    </p:set>
                                    <p:anim calcmode="lin" valueType="num">
                                      <p:cBhvr>
                                        <p:cTn id="27" dur="1000" fill="hold"/>
                                        <p:tgtEl>
                                          <p:spTgt spid="2056"/>
                                        </p:tgtEl>
                                        <p:attrNameLst>
                                          <p:attrName>ppt_w</p:attrName>
                                        </p:attrNameLst>
                                      </p:cBhvr>
                                      <p:tavLst>
                                        <p:tav tm="0">
                                          <p:val>
                                            <p:strVal val="#ppt_w*0.70"/>
                                          </p:val>
                                        </p:tav>
                                        <p:tav tm="100000">
                                          <p:val>
                                            <p:strVal val="#ppt_w"/>
                                          </p:val>
                                        </p:tav>
                                      </p:tavLst>
                                    </p:anim>
                                    <p:anim calcmode="lin" valueType="num">
                                      <p:cBhvr>
                                        <p:cTn id="28" dur="1000" fill="hold"/>
                                        <p:tgtEl>
                                          <p:spTgt spid="2056"/>
                                        </p:tgtEl>
                                        <p:attrNameLst>
                                          <p:attrName>ppt_h</p:attrName>
                                        </p:attrNameLst>
                                      </p:cBhvr>
                                      <p:tavLst>
                                        <p:tav tm="0">
                                          <p:val>
                                            <p:strVal val="#ppt_h"/>
                                          </p:val>
                                        </p:tav>
                                        <p:tav tm="100000">
                                          <p:val>
                                            <p:strVal val="#ppt_h"/>
                                          </p:val>
                                        </p:tav>
                                      </p:tavLst>
                                    </p:anim>
                                    <p:animEffect transition="in" filter="fade">
                                      <p:cBhvr>
                                        <p:cTn id="29" dur="1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nh thành Huế">
            <a:extLst>
              <a:ext uri="{FF2B5EF4-FFF2-40B4-BE49-F238E27FC236}">
                <a16:creationId xmlns:a16="http://schemas.microsoft.com/office/drawing/2014/main" id="{598651C5-1B7D-1E4F-A9A7-2802CEF004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2963" y="1129360"/>
            <a:ext cx="6051682" cy="4613561"/>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rotWithShape="1">
          <a:blip r:embed="rId6">
            <a:extLst>
              <a:ext uri="{28A0092B-C50C-407E-A947-70E740481C1C}">
                <a14:useLocalDpi xmlns:a14="http://schemas.microsoft.com/office/drawing/2010/main" val="0"/>
              </a:ext>
            </a:extLst>
          </a:blip>
          <a:srcRect r="24139"/>
          <a:stretch/>
        </p:blipFill>
        <p:spPr>
          <a:xfrm>
            <a:off x="-12703" y="1"/>
            <a:ext cx="12196943" cy="6914268"/>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2963" y="739613"/>
            <a:ext cx="3470069" cy="2654792"/>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8855" y="1101452"/>
            <a:ext cx="3589967" cy="2639810"/>
          </a:xfrm>
          <a:prstGeom prst="rect">
            <a:avLst/>
          </a:prstGeom>
        </p:spPr>
      </p:pic>
      <p:pic>
        <p:nvPicPr>
          <p:cNvPr id="127" name="den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0059" y="2935094"/>
            <a:ext cx="3641941" cy="2793546"/>
          </a:xfrm>
          <a:prstGeom prst="rect">
            <a:avLst/>
          </a:prstGeom>
        </p:spPr>
      </p:pic>
      <p:pic>
        <p:nvPicPr>
          <p:cNvPr id="146" name="Picture 1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9" name="Picture 158">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139" name="mau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02963" y="777010"/>
            <a:ext cx="3472960" cy="2651990"/>
          </a:xfrm>
          <a:prstGeom prst="rect">
            <a:avLst/>
          </a:prstGeom>
        </p:spPr>
      </p:pic>
      <p:pic>
        <p:nvPicPr>
          <p:cNvPr id="140" name="mau2">
            <a:hlinkClick r:id="rId14"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93239" y="1087143"/>
            <a:ext cx="3580202" cy="2639810"/>
          </a:xfrm>
          <a:prstGeom prst="rect">
            <a:avLst/>
          </a:prstGeom>
        </p:spPr>
      </p:pic>
      <p:sp>
        <p:nvSpPr>
          <p:cNvPr id="6" name="Rectangle 5">
            <a:extLst>
              <a:ext uri="{FF2B5EF4-FFF2-40B4-BE49-F238E27FC236}">
                <a16:creationId xmlns:a16="http://schemas.microsoft.com/office/drawing/2014/main" id="{DC29C6F9-1C1F-FB49-A60E-18DE54581B4E}"/>
              </a:ext>
            </a:extLst>
          </p:cNvPr>
          <p:cNvSpPr/>
          <p:nvPr/>
        </p:nvSpPr>
        <p:spPr>
          <a:xfrm>
            <a:off x="4418876" y="6463557"/>
            <a:ext cx="3090672" cy="170364"/>
          </a:xfrm>
          <a:prstGeom prst="rect">
            <a:avLst/>
          </a:prstGeom>
          <a:solidFill>
            <a:srgbClr val="FD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A9CBD51-1AB9-5F49-BE1F-6272B5A6B3AB}"/>
              </a:ext>
            </a:extLst>
          </p:cNvPr>
          <p:cNvSpPr/>
          <p:nvPr/>
        </p:nvSpPr>
        <p:spPr>
          <a:xfrm>
            <a:off x="517850" y="5914510"/>
            <a:ext cx="1530406" cy="145440"/>
          </a:xfrm>
          <a:prstGeom prst="rect">
            <a:avLst/>
          </a:prstGeom>
          <a:solidFill>
            <a:srgbClr val="71C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0" name="Picture 14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9" name="Picture 28">
            <a:extLst>
              <a:ext uri="{FF2B5EF4-FFF2-40B4-BE49-F238E27FC236}">
                <a16:creationId xmlns:a16="http://schemas.microsoft.com/office/drawing/2014/main" id="{B50E9EF0-7B18-F344-903B-08B1EF0DD47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35353" y="5239652"/>
            <a:ext cx="647700" cy="904875"/>
          </a:xfrm>
          <a:prstGeom prst="rect">
            <a:avLst/>
          </a:prstGeom>
        </p:spPr>
      </p:pic>
      <p:pic>
        <p:nvPicPr>
          <p:cNvPr id="25" name="VUIDEHOC.WAV">
            <a:hlinkClick r:id="" action="ppaction://media"/>
            <a:extLst>
              <a:ext uri="{FF2B5EF4-FFF2-40B4-BE49-F238E27FC236}">
                <a16:creationId xmlns:a16="http://schemas.microsoft.com/office/drawing/2014/main" id="{C9AC8D48-B85B-2242-9781-813860DFDD1D}"/>
              </a:ext>
            </a:extLst>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20"/>
          <a:stretch>
            <a:fillRect/>
          </a:stretch>
        </p:blipFill>
        <p:spPr>
          <a:xfrm>
            <a:off x="673453" y="-1188062"/>
            <a:ext cx="609600" cy="609600"/>
          </a:xfrm>
          <a:prstGeom prst="rect">
            <a:avLst/>
          </a:prstGeom>
        </p:spPr>
      </p:pic>
      <p:pic>
        <p:nvPicPr>
          <p:cNvPr id="30" name="mãu 4">
            <a:hlinkClick r:id="rId21" action="ppaction://hlinksldjump"/>
            <a:extLst>
              <a:ext uri="{FF2B5EF4-FFF2-40B4-BE49-F238E27FC236}">
                <a16:creationId xmlns:a16="http://schemas.microsoft.com/office/drawing/2014/main" id="{9FF5EBB1-3F55-D747-BCCB-12369AE0E54F}"/>
              </a:ext>
            </a:extLst>
          </p:cNvPr>
          <p:cNvPicPr>
            <a:picLocks noChangeAspect="1"/>
          </p:cNvPicPr>
          <p:nvPr/>
        </p:nvPicPr>
        <p:blipFill rotWithShape="1">
          <a:blip r:embed="rId22">
            <a:extLst>
              <a:ext uri="{28A0092B-C50C-407E-A947-70E740481C1C}">
                <a14:useLocalDpi xmlns:a14="http://schemas.microsoft.com/office/drawing/2010/main" val="0"/>
              </a:ext>
            </a:extLst>
          </a:blip>
          <a:srcRect l="58851" t="27929" r="7232" b="15072"/>
          <a:stretch/>
        </p:blipFill>
        <p:spPr>
          <a:xfrm>
            <a:off x="8550059" y="3265536"/>
            <a:ext cx="3682602" cy="2822938"/>
          </a:xfrm>
          <a:prstGeom prst="rect">
            <a:avLst/>
          </a:prstGeom>
        </p:spPr>
      </p:pic>
      <p:grpSp>
        <p:nvGrpSpPr>
          <p:cNvPr id="8" name="den 3">
            <a:extLst>
              <a:ext uri="{FF2B5EF4-FFF2-40B4-BE49-F238E27FC236}">
                <a16:creationId xmlns:a16="http://schemas.microsoft.com/office/drawing/2014/main" id="{361759A9-0047-394A-BC46-06E284466BE9}"/>
              </a:ext>
            </a:extLst>
          </p:cNvPr>
          <p:cNvGrpSpPr/>
          <p:nvPr/>
        </p:nvGrpSpPr>
        <p:grpSpPr>
          <a:xfrm>
            <a:off x="5653613" y="3009750"/>
            <a:ext cx="3470069" cy="2682339"/>
            <a:chOff x="6871664" y="7385386"/>
            <a:chExt cx="3470069" cy="2682339"/>
          </a:xfrm>
        </p:grpSpPr>
        <p:pic>
          <p:nvPicPr>
            <p:cNvPr id="126" name="den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6871664" y="7385386"/>
              <a:ext cx="3470069" cy="2682339"/>
            </a:xfrm>
            <a:prstGeom prst="rect">
              <a:avLst/>
            </a:prstGeom>
          </p:spPr>
        </p:pic>
        <p:sp>
          <p:nvSpPr>
            <p:cNvPr id="7" name="Rectangle 6">
              <a:extLst>
                <a:ext uri="{FF2B5EF4-FFF2-40B4-BE49-F238E27FC236}">
                  <a16:creationId xmlns:a16="http://schemas.microsoft.com/office/drawing/2014/main" id="{92A75777-F9A1-FF4E-8DA0-627DDED43929}"/>
                </a:ext>
              </a:extLst>
            </p:cNvPr>
            <p:cNvSpPr/>
            <p:nvPr/>
          </p:nvSpPr>
          <p:spPr>
            <a:xfrm>
              <a:off x="8198968" y="8390339"/>
              <a:ext cx="815460" cy="850604"/>
            </a:xfrm>
            <a:prstGeom prst="rect">
              <a:avLst/>
            </a:prstGeom>
            <a:solidFill>
              <a:srgbClr val="17171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grpSp>
      <p:pic>
        <p:nvPicPr>
          <p:cNvPr id="27" name="mau 3">
            <a:hlinkClick r:id="rId24" action="ppaction://hlinksldjump"/>
            <a:extLst>
              <a:ext uri="{FF2B5EF4-FFF2-40B4-BE49-F238E27FC236}">
                <a16:creationId xmlns:a16="http://schemas.microsoft.com/office/drawing/2014/main" id="{574267E6-FE27-2C46-9558-71DA75E3A410}"/>
              </a:ext>
            </a:extLst>
          </p:cNvPr>
          <p:cNvPicPr>
            <a:picLocks noChangeAspect="1"/>
          </p:cNvPicPr>
          <p:nvPr/>
        </p:nvPicPr>
        <p:blipFill rotWithShape="1">
          <a:blip r:embed="rId22">
            <a:extLst>
              <a:ext uri="{28A0092B-C50C-407E-A947-70E740481C1C}">
                <a14:useLocalDpi xmlns:a14="http://schemas.microsoft.com/office/drawing/2010/main" val="0"/>
              </a:ext>
            </a:extLst>
          </a:blip>
          <a:srcRect l="8653" t="20643" r="58593" b="22357"/>
          <a:stretch/>
        </p:blipFill>
        <p:spPr>
          <a:xfrm>
            <a:off x="5596423" y="2999401"/>
            <a:ext cx="3584448" cy="2777386"/>
          </a:xfrm>
          <a:prstGeom prst="rect">
            <a:avLst/>
          </a:prstGeom>
        </p:spPr>
      </p:pic>
    </p:spTree>
    <p:extLst>
      <p:ext uri="{BB962C8B-B14F-4D97-AF65-F5344CB8AC3E}">
        <p14:creationId xmlns:p14="http://schemas.microsoft.com/office/powerpoint/2010/main" val="2491476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5689"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7"/>
                                        </p:tgtEl>
                                      </p:cBhvr>
                                    </p:animEffect>
                                    <p:set>
                                      <p:cBhvr>
                                        <p:cTn id="30"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1" restart="whenNotActive" fill="hold" evtFilter="cancelBubble" nodeType="interactiveSeq">
                <p:stCondLst>
                  <p:cond evt="onClick" delay="0">
                    <p:tgtEl>
                      <p:spTgt spid="13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39"/>
                                        </p:tgtEl>
                                      </p:cBhvr>
                                    </p:animEffect>
                                    <p:set>
                                      <p:cBhvr>
                                        <p:cTn id="36"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37" restart="whenNotActive" fill="hold" evtFilter="cancelBubble" nodeType="interactiveSeq">
                <p:stCondLst>
                  <p:cond evt="onClick" delay="0">
                    <p:tgtEl>
                      <p:spTgt spid="14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40"/>
                                        </p:tgtEl>
                                      </p:cBhvr>
                                    </p:animEffect>
                                    <p:set>
                                      <p:cBhvr>
                                        <p:cTn id="42"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audio>
              <p:cMediaNode vol="80000">
                <p:cTn id="43" fill="hold" display="0">
                  <p:stCondLst>
                    <p:cond delay="indefinite"/>
                  </p:stCondLst>
                  <p:endCondLst>
                    <p:cond evt="onStopAudio" delay="0">
                      <p:tgtEl>
                        <p:sldTgt/>
                      </p:tgtEl>
                    </p:cond>
                  </p:endCondLst>
                </p:cTn>
                <p:tgtEl>
                  <p:spTgt spid="25"/>
                </p:tgtEl>
              </p:cMediaNode>
            </p:audio>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5" presetClass="exit" presetSubtype="10" fill="hold" nodeType="clickEffect">
                                  <p:stCondLst>
                                    <p:cond delay="0"/>
                                  </p:stCondLst>
                                  <p:childTnLst>
                                    <p:animEffect transition="out" filter="checkerboard(across)">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5" presetClass="exit" presetSubtype="10" fill="hold" nodeType="clickEffect">
                                  <p:stCondLst>
                                    <p:cond delay="0"/>
                                  </p:stCondLst>
                                  <p:childTnLst>
                                    <p:animEffect transition="out" filter="checkerboard(across)">
                                      <p:cBhvr>
                                        <p:cTn id="54" dur="500"/>
                                        <p:tgtEl>
                                          <p:spTgt spid="30"/>
                                        </p:tgtEl>
                                      </p:cBhvr>
                                    </p:animEffect>
                                    <p:set>
                                      <p:cBhvr>
                                        <p:cTn id="5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3" presetClass="exit" presetSubtype="10" fill="hold" nodeType="clickEffect">
                                  <p:stCondLst>
                                    <p:cond delay="0"/>
                                  </p:stCondLst>
                                  <p:childTnLst>
                                    <p:animEffect transition="out" filter="blinds(horizontal)">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ap danh chiem Gia Dinh.mp4" descr="Phap danh chiem Gia Dinh.mp4">
            <a:hlinkClick r:id="" action="ppaction://media"/>
            <a:extLst>
              <a:ext uri="{FF2B5EF4-FFF2-40B4-BE49-F238E27FC236}">
                <a16:creationId xmlns:a16="http://schemas.microsoft.com/office/drawing/2014/main" id="{A96E8C0F-883A-F64C-B835-E7D4E3B614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7639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grpSp>
        <p:nvGrpSpPr>
          <p:cNvPr id="21" name="Group 20">
            <a:extLst>
              <a:ext uri="{FF2B5EF4-FFF2-40B4-BE49-F238E27FC236}">
                <a16:creationId xmlns:a16="http://schemas.microsoft.com/office/drawing/2014/main" id="{0C683E93-1668-564E-B5FF-2DD8D45BC551}"/>
              </a:ext>
            </a:extLst>
          </p:cNvPr>
          <p:cNvGrpSpPr/>
          <p:nvPr/>
        </p:nvGrpSpPr>
        <p:grpSpPr>
          <a:xfrm>
            <a:off x="1428750" y="0"/>
            <a:ext cx="9544049" cy="1077218"/>
            <a:chOff x="1428750" y="0"/>
            <a:chExt cx="9544049" cy="1077218"/>
          </a:xfrm>
        </p:grpSpPr>
        <p:sp>
          <p:nvSpPr>
            <p:cNvPr id="12" name="Rounded Rectangle 11">
              <a:extLst>
                <a:ext uri="{FF2B5EF4-FFF2-40B4-BE49-F238E27FC236}">
                  <a16:creationId xmlns:a16="http://schemas.microsoft.com/office/drawing/2014/main" id="{ADEF9B85-DC11-8A4F-9B84-2F925EF23205}"/>
                </a:ext>
              </a:extLst>
            </p:cNvPr>
            <p:cNvSpPr/>
            <p:nvPr/>
          </p:nvSpPr>
          <p:spPr>
            <a:xfrm>
              <a:off x="1428750" y="0"/>
              <a:ext cx="9544049" cy="1042988"/>
            </a:xfrm>
            <a:prstGeom prst="roundRect">
              <a:avLst>
                <a:gd name="adj" fmla="val 4406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TextBox 12">
              <a:extLst>
                <a:ext uri="{FF2B5EF4-FFF2-40B4-BE49-F238E27FC236}">
                  <a16:creationId xmlns:a16="http://schemas.microsoft.com/office/drawing/2014/main" id="{245F9F5D-C735-7841-B2E6-689F6EF7DDB6}"/>
                </a:ext>
              </a:extLst>
            </p:cNvPr>
            <p:cNvSpPr txBox="1"/>
            <p:nvPr/>
          </p:nvSpPr>
          <p:spPr>
            <a:xfrm>
              <a:off x="2214563" y="0"/>
              <a:ext cx="7858125" cy="1077218"/>
            </a:xfrm>
            <a:prstGeom prst="rect">
              <a:avLst/>
            </a:prstGeom>
            <a:noFill/>
          </p:spPr>
          <p:txBody>
            <a:bodyPr wrap="square" rtlCol="0">
              <a:spAutoFit/>
            </a:bodyPr>
            <a:lstStyle/>
            <a:p>
              <a:pPr algn="ctr"/>
              <a:r>
                <a:rPr lang="en-VN" sz="3200" dirty="0">
                  <a:solidFill>
                    <a:schemeClr val="accent5">
                      <a:lumMod val="10000"/>
                    </a:schemeClr>
                  </a:solidFill>
                  <a:latin typeface="Times New Roman" panose="02020603050405020304" pitchFamily="18" charset="0"/>
                  <a:cs typeface="Times New Roman" panose="02020603050405020304" pitchFamily="18" charset="0"/>
                </a:rPr>
                <a:t>Khi quân Pháp tiến đánh Gia Định thì thái độ của triều đình và nhân dân như thế nào</a:t>
              </a:r>
            </a:p>
          </p:txBody>
        </p:sp>
      </p:grpSp>
      <p:sp>
        <p:nvSpPr>
          <p:cNvPr id="14" name="Down Arrow 13">
            <a:extLst>
              <a:ext uri="{FF2B5EF4-FFF2-40B4-BE49-F238E27FC236}">
                <a16:creationId xmlns:a16="http://schemas.microsoft.com/office/drawing/2014/main" id="{AA9EC505-A4C8-A441-A488-4F12C9B9EF47}"/>
              </a:ext>
            </a:extLst>
          </p:cNvPr>
          <p:cNvSpPr/>
          <p:nvPr/>
        </p:nvSpPr>
        <p:spPr>
          <a:xfrm>
            <a:off x="6019800" y="1077218"/>
            <a:ext cx="152400" cy="38147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7" name="Group 16">
            <a:extLst>
              <a:ext uri="{FF2B5EF4-FFF2-40B4-BE49-F238E27FC236}">
                <a16:creationId xmlns:a16="http://schemas.microsoft.com/office/drawing/2014/main" id="{B6A73049-7D6F-9944-AAE6-EBCD90C7BEBE}"/>
              </a:ext>
            </a:extLst>
          </p:cNvPr>
          <p:cNvGrpSpPr/>
          <p:nvPr/>
        </p:nvGrpSpPr>
        <p:grpSpPr>
          <a:xfrm>
            <a:off x="10072687" y="1200150"/>
            <a:ext cx="2119312" cy="709612"/>
            <a:chOff x="10072687" y="1200150"/>
            <a:chExt cx="2119312" cy="709612"/>
          </a:xfrm>
        </p:grpSpPr>
        <p:sp>
          <p:nvSpPr>
            <p:cNvPr id="49" name="Off-page Connector 48">
              <a:extLst>
                <a:ext uri="{FF2B5EF4-FFF2-40B4-BE49-F238E27FC236}">
                  <a16:creationId xmlns:a16="http://schemas.microsoft.com/office/drawing/2014/main" id="{E4434D32-2538-EE4F-984B-8AA95C34DB5B}"/>
                </a:ext>
              </a:extLst>
            </p:cNvPr>
            <p:cNvSpPr/>
            <p:nvPr/>
          </p:nvSpPr>
          <p:spPr>
            <a:xfrm rot="5400000" flipH="1">
              <a:off x="10777537" y="495300"/>
              <a:ext cx="709612" cy="2119311"/>
            </a:xfrm>
            <a:prstGeom prst="flowChartOffpage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6" name="TextBox 15">
              <a:extLst>
                <a:ext uri="{FF2B5EF4-FFF2-40B4-BE49-F238E27FC236}">
                  <a16:creationId xmlns:a16="http://schemas.microsoft.com/office/drawing/2014/main" id="{4775CE8C-F5AC-5843-8FF1-06636663CE8B}"/>
                </a:ext>
              </a:extLst>
            </p:cNvPr>
            <p:cNvSpPr txBox="1"/>
            <p:nvPr/>
          </p:nvSpPr>
          <p:spPr>
            <a:xfrm>
              <a:off x="10577511" y="1319210"/>
              <a:ext cx="1614488" cy="461665"/>
            </a:xfrm>
            <a:prstGeom prst="rect">
              <a:avLst/>
            </a:prstGeom>
            <a:noFill/>
          </p:spPr>
          <p:txBody>
            <a:bodyPr wrap="square" rtlCol="0">
              <a:spAutoFit/>
            </a:bodyPr>
            <a:lstStyle/>
            <a:p>
              <a:r>
                <a:rPr lang="en-VN" sz="2400" b="1" dirty="0">
                  <a:solidFill>
                    <a:schemeClr val="accent5">
                      <a:lumMod val="10000"/>
                    </a:schemeClr>
                  </a:solidFill>
                  <a:latin typeface="Times New Roman" panose="02020603050405020304" pitchFamily="18" charset="0"/>
                  <a:cs typeface="Times New Roman" panose="02020603050405020304" pitchFamily="18" charset="0"/>
                </a:rPr>
                <a:t>Nhân dân</a:t>
              </a:r>
            </a:p>
          </p:txBody>
        </p:sp>
      </p:grpSp>
      <p:grpSp>
        <p:nvGrpSpPr>
          <p:cNvPr id="18" name="Group 17">
            <a:extLst>
              <a:ext uri="{FF2B5EF4-FFF2-40B4-BE49-F238E27FC236}">
                <a16:creationId xmlns:a16="http://schemas.microsoft.com/office/drawing/2014/main" id="{1400DFEB-5BEE-A34F-826C-DA4A9AF9939B}"/>
              </a:ext>
            </a:extLst>
          </p:cNvPr>
          <p:cNvGrpSpPr/>
          <p:nvPr/>
        </p:nvGrpSpPr>
        <p:grpSpPr>
          <a:xfrm>
            <a:off x="0" y="1347787"/>
            <a:ext cx="1814512" cy="709612"/>
            <a:chOff x="0" y="1347787"/>
            <a:chExt cx="1814512" cy="709612"/>
          </a:xfrm>
        </p:grpSpPr>
        <p:sp>
          <p:nvSpPr>
            <p:cNvPr id="15" name="Off-page Connector 14">
              <a:extLst>
                <a:ext uri="{FF2B5EF4-FFF2-40B4-BE49-F238E27FC236}">
                  <a16:creationId xmlns:a16="http://schemas.microsoft.com/office/drawing/2014/main" id="{D33EC0FD-DE01-C54C-ABF7-5EC1871A5433}"/>
                </a:ext>
              </a:extLst>
            </p:cNvPr>
            <p:cNvSpPr/>
            <p:nvPr/>
          </p:nvSpPr>
          <p:spPr>
            <a:xfrm rot="16200000">
              <a:off x="552451" y="795337"/>
              <a:ext cx="709612" cy="1814511"/>
            </a:xfrm>
            <a:prstGeom prst="flowChartOffpage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TextBox 52">
              <a:extLst>
                <a:ext uri="{FF2B5EF4-FFF2-40B4-BE49-F238E27FC236}">
                  <a16:creationId xmlns:a16="http://schemas.microsoft.com/office/drawing/2014/main" id="{47309ECB-A402-8944-9759-BF8CBBDDAFFA}"/>
                </a:ext>
              </a:extLst>
            </p:cNvPr>
            <p:cNvSpPr txBox="1"/>
            <p:nvPr/>
          </p:nvSpPr>
          <p:spPr>
            <a:xfrm>
              <a:off x="0" y="1471759"/>
              <a:ext cx="1614488" cy="461665"/>
            </a:xfrm>
            <a:prstGeom prst="rect">
              <a:avLst/>
            </a:prstGeom>
            <a:noFill/>
          </p:spPr>
          <p:txBody>
            <a:bodyPr wrap="square" rtlCol="0">
              <a:spAutoFit/>
            </a:bodyPr>
            <a:lstStyle/>
            <a:p>
              <a:r>
                <a:rPr lang="en-VN" sz="2400" b="1" dirty="0">
                  <a:solidFill>
                    <a:schemeClr val="accent5">
                      <a:lumMod val="10000"/>
                    </a:schemeClr>
                  </a:solidFill>
                  <a:latin typeface="Times New Roman" panose="02020603050405020304" pitchFamily="18" charset="0"/>
                  <a:cs typeface="Times New Roman" panose="02020603050405020304" pitchFamily="18" charset="0"/>
                </a:rPr>
                <a:t>Triều đình</a:t>
              </a:r>
            </a:p>
          </p:txBody>
        </p:sp>
      </p:grpSp>
      <p:sp>
        <p:nvSpPr>
          <p:cNvPr id="19" name="Rectangle 18">
            <a:extLst>
              <a:ext uri="{FF2B5EF4-FFF2-40B4-BE49-F238E27FC236}">
                <a16:creationId xmlns:a16="http://schemas.microsoft.com/office/drawing/2014/main" id="{4E698332-D0B0-8046-8E6F-7B387EB469E4}"/>
              </a:ext>
            </a:extLst>
          </p:cNvPr>
          <p:cNvSpPr/>
          <p:nvPr/>
        </p:nvSpPr>
        <p:spPr>
          <a:xfrm>
            <a:off x="0" y="2449209"/>
            <a:ext cx="5757179" cy="1077218"/>
          </a:xfrm>
          <a:prstGeom prst="rect">
            <a:avLst/>
          </a:prstGeom>
        </p:spPr>
        <p:txBody>
          <a:bodyPr wrap="square">
            <a:spAutoFit/>
          </a:bodyPr>
          <a:lstStyle/>
          <a:p>
            <a:pPr lvl="0" algn="ctr"/>
            <a:r>
              <a:rPr lang="vi-VN" sz="3200" dirty="0">
                <a:solidFill>
                  <a:prstClr val="black"/>
                </a:solidFill>
                <a:latin typeface="Times New Roman" panose="02020603050405020304" pitchFamily="18" charset="0"/>
                <a:cs typeface="Times New Roman" panose="02020603050405020304" pitchFamily="18" charset="0"/>
              </a:rPr>
              <a:t>Triều đình không kiên quyết chống giặc,  nhanh chóng tan rã.</a:t>
            </a:r>
          </a:p>
        </p:txBody>
      </p:sp>
      <p:sp>
        <p:nvSpPr>
          <p:cNvPr id="20" name="Rectangle 19">
            <a:extLst>
              <a:ext uri="{FF2B5EF4-FFF2-40B4-BE49-F238E27FC236}">
                <a16:creationId xmlns:a16="http://schemas.microsoft.com/office/drawing/2014/main" id="{453B1DA3-92B9-CA4A-A619-02EF965E7FCE}"/>
              </a:ext>
            </a:extLst>
          </p:cNvPr>
          <p:cNvSpPr/>
          <p:nvPr/>
        </p:nvSpPr>
        <p:spPr>
          <a:xfrm>
            <a:off x="6200774" y="2449209"/>
            <a:ext cx="5600700" cy="1077218"/>
          </a:xfrm>
          <a:prstGeom prst="rect">
            <a:avLst/>
          </a:prstGeom>
        </p:spPr>
        <p:txBody>
          <a:bodyPr wrap="square">
            <a:spAutoFit/>
          </a:bodyPr>
          <a:lstStyle/>
          <a:p>
            <a:pPr lvl="0" algn="ctr"/>
            <a:r>
              <a:rPr lang="en-US" sz="3200" dirty="0" err="1">
                <a:solidFill>
                  <a:prstClr val="black"/>
                </a:solidFill>
                <a:latin typeface="Times New Roman" panose="02020603050405020304" pitchFamily="18" charset="0"/>
                <a:cs typeface="Times New Roman" panose="02020603050405020304" pitchFamily="18" charset="0"/>
              </a:rPr>
              <a:t>Nhân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chủ</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ngay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đầu</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par>
                                <p:cTn id="8" presetID="16" presetClass="entr" presetSubtype="37"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outVertical)">
                                      <p:cBhvr>
                                        <p:cTn id="10" dur="500"/>
                                        <p:tgtEl>
                                          <p:spTgt spid="17"/>
                                        </p:tgtEl>
                                      </p:cBhvr>
                                    </p:animEffect>
                                  </p:childTnLst>
                                </p:cTn>
                              </p:par>
                              <p:par>
                                <p:cTn id="11" presetID="16" presetClass="entr" presetSubtype="37"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outVertical)">
                                      <p:cBhvr>
                                        <p:cTn id="13" dur="500"/>
                                        <p:tgtEl>
                                          <p:spTgt spid="18"/>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grpSp>
        <p:nvGrpSpPr>
          <p:cNvPr id="958" name="Google Shape;958;p42"/>
          <p:cNvGrpSpPr/>
          <p:nvPr/>
        </p:nvGrpSpPr>
        <p:grpSpPr>
          <a:xfrm>
            <a:off x="10996152" y="4622417"/>
            <a:ext cx="1379781" cy="954392"/>
            <a:chOff x="1419971" y="833666"/>
            <a:chExt cx="5836636" cy="4037193"/>
          </a:xfrm>
        </p:grpSpPr>
        <p:sp>
          <p:nvSpPr>
            <p:cNvPr id="959" name="Google Shape;959;p42"/>
            <p:cNvSpPr/>
            <p:nvPr/>
          </p:nvSpPr>
          <p:spPr>
            <a:xfrm>
              <a:off x="2359668" y="1150619"/>
              <a:ext cx="3965161" cy="2003477"/>
            </a:xfrm>
            <a:custGeom>
              <a:avLst/>
              <a:gdLst/>
              <a:ahLst/>
              <a:cxnLst/>
              <a:rect l="l" t="t" r="r" b="b"/>
              <a:pathLst>
                <a:path w="30550" h="15436" extrusionOk="0">
                  <a:moveTo>
                    <a:pt x="13759" y="1"/>
                  </a:moveTo>
                  <a:cubicBezTo>
                    <a:pt x="13714" y="1"/>
                    <a:pt x="13670" y="3"/>
                    <a:pt x="13625" y="9"/>
                  </a:cubicBezTo>
                  <a:cubicBezTo>
                    <a:pt x="13137" y="39"/>
                    <a:pt x="12617" y="70"/>
                    <a:pt x="12129" y="161"/>
                  </a:cubicBezTo>
                  <a:cubicBezTo>
                    <a:pt x="11966" y="192"/>
                    <a:pt x="11796" y="199"/>
                    <a:pt x="11624" y="199"/>
                  </a:cubicBezTo>
                  <a:cubicBezTo>
                    <a:pt x="11486" y="199"/>
                    <a:pt x="11347" y="194"/>
                    <a:pt x="11209" y="194"/>
                  </a:cubicBezTo>
                  <a:cubicBezTo>
                    <a:pt x="11002" y="194"/>
                    <a:pt x="10797" y="204"/>
                    <a:pt x="10601" y="253"/>
                  </a:cubicBezTo>
                  <a:cubicBezTo>
                    <a:pt x="10143" y="406"/>
                    <a:pt x="9776" y="925"/>
                    <a:pt x="9318" y="1108"/>
                  </a:cubicBezTo>
                  <a:cubicBezTo>
                    <a:pt x="8860" y="1292"/>
                    <a:pt x="8341" y="1383"/>
                    <a:pt x="7913" y="1628"/>
                  </a:cubicBezTo>
                  <a:cubicBezTo>
                    <a:pt x="7455" y="1872"/>
                    <a:pt x="6874" y="1903"/>
                    <a:pt x="6477" y="2178"/>
                  </a:cubicBezTo>
                  <a:cubicBezTo>
                    <a:pt x="6049" y="2452"/>
                    <a:pt x="6019" y="3277"/>
                    <a:pt x="5652" y="3583"/>
                  </a:cubicBezTo>
                  <a:cubicBezTo>
                    <a:pt x="5255" y="3919"/>
                    <a:pt x="4797" y="4102"/>
                    <a:pt x="4430" y="4469"/>
                  </a:cubicBezTo>
                  <a:cubicBezTo>
                    <a:pt x="4094" y="4805"/>
                    <a:pt x="3514" y="4957"/>
                    <a:pt x="3208" y="5355"/>
                  </a:cubicBezTo>
                  <a:cubicBezTo>
                    <a:pt x="2872" y="5752"/>
                    <a:pt x="2903" y="6363"/>
                    <a:pt x="2597" y="6790"/>
                  </a:cubicBezTo>
                  <a:cubicBezTo>
                    <a:pt x="2323" y="7187"/>
                    <a:pt x="1773" y="7432"/>
                    <a:pt x="1528" y="7890"/>
                  </a:cubicBezTo>
                  <a:cubicBezTo>
                    <a:pt x="1314" y="8318"/>
                    <a:pt x="1039" y="8776"/>
                    <a:pt x="826" y="9234"/>
                  </a:cubicBezTo>
                  <a:cubicBezTo>
                    <a:pt x="642" y="9692"/>
                    <a:pt x="459" y="10181"/>
                    <a:pt x="306" y="10639"/>
                  </a:cubicBezTo>
                  <a:cubicBezTo>
                    <a:pt x="184" y="11128"/>
                    <a:pt x="215" y="11678"/>
                    <a:pt x="92" y="12167"/>
                  </a:cubicBezTo>
                  <a:cubicBezTo>
                    <a:pt x="1" y="12656"/>
                    <a:pt x="459" y="13205"/>
                    <a:pt x="398" y="13694"/>
                  </a:cubicBezTo>
                  <a:cubicBezTo>
                    <a:pt x="337" y="14183"/>
                    <a:pt x="1" y="14366"/>
                    <a:pt x="1" y="14886"/>
                  </a:cubicBezTo>
                  <a:cubicBezTo>
                    <a:pt x="703" y="15099"/>
                    <a:pt x="642" y="15436"/>
                    <a:pt x="1376" y="15436"/>
                  </a:cubicBezTo>
                  <a:cubicBezTo>
                    <a:pt x="2078" y="15436"/>
                    <a:pt x="2078" y="14977"/>
                    <a:pt x="2811" y="14977"/>
                  </a:cubicBezTo>
                  <a:cubicBezTo>
                    <a:pt x="3544" y="14977"/>
                    <a:pt x="3544" y="14825"/>
                    <a:pt x="4247" y="14825"/>
                  </a:cubicBezTo>
                  <a:cubicBezTo>
                    <a:pt x="4980" y="14825"/>
                    <a:pt x="4980" y="14886"/>
                    <a:pt x="5713" y="14886"/>
                  </a:cubicBezTo>
                  <a:cubicBezTo>
                    <a:pt x="6447" y="14886"/>
                    <a:pt x="6416" y="15344"/>
                    <a:pt x="7149" y="15344"/>
                  </a:cubicBezTo>
                  <a:cubicBezTo>
                    <a:pt x="7882" y="15344"/>
                    <a:pt x="7882" y="15069"/>
                    <a:pt x="8585" y="15069"/>
                  </a:cubicBezTo>
                  <a:cubicBezTo>
                    <a:pt x="9318" y="15069"/>
                    <a:pt x="9318" y="15344"/>
                    <a:pt x="10051" y="15344"/>
                  </a:cubicBezTo>
                  <a:cubicBezTo>
                    <a:pt x="10754" y="15344"/>
                    <a:pt x="10754" y="15436"/>
                    <a:pt x="11487" y="15436"/>
                  </a:cubicBezTo>
                  <a:cubicBezTo>
                    <a:pt x="12220" y="15436"/>
                    <a:pt x="12220" y="14977"/>
                    <a:pt x="12923" y="14977"/>
                  </a:cubicBezTo>
                  <a:cubicBezTo>
                    <a:pt x="13656" y="14977"/>
                    <a:pt x="13656" y="15405"/>
                    <a:pt x="14389" y="15405"/>
                  </a:cubicBezTo>
                  <a:cubicBezTo>
                    <a:pt x="15092" y="15405"/>
                    <a:pt x="15092" y="15344"/>
                    <a:pt x="15825" y="15344"/>
                  </a:cubicBezTo>
                  <a:cubicBezTo>
                    <a:pt x="16528" y="15344"/>
                    <a:pt x="16528" y="15313"/>
                    <a:pt x="17261" y="15313"/>
                  </a:cubicBezTo>
                  <a:cubicBezTo>
                    <a:pt x="17994" y="15313"/>
                    <a:pt x="17994" y="15130"/>
                    <a:pt x="18696" y="15130"/>
                  </a:cubicBezTo>
                  <a:cubicBezTo>
                    <a:pt x="19430" y="15130"/>
                    <a:pt x="19430" y="15405"/>
                    <a:pt x="20163" y="15405"/>
                  </a:cubicBezTo>
                  <a:cubicBezTo>
                    <a:pt x="20865" y="15405"/>
                    <a:pt x="20896" y="14886"/>
                    <a:pt x="21599" y="14886"/>
                  </a:cubicBezTo>
                  <a:cubicBezTo>
                    <a:pt x="22332" y="14886"/>
                    <a:pt x="22332" y="15191"/>
                    <a:pt x="23065" y="15191"/>
                  </a:cubicBezTo>
                  <a:cubicBezTo>
                    <a:pt x="23768" y="15191"/>
                    <a:pt x="23768" y="15283"/>
                    <a:pt x="24501" y="15283"/>
                  </a:cubicBezTo>
                  <a:cubicBezTo>
                    <a:pt x="25234" y="15283"/>
                    <a:pt x="25234" y="15069"/>
                    <a:pt x="25936" y="15069"/>
                  </a:cubicBezTo>
                  <a:cubicBezTo>
                    <a:pt x="26670" y="15069"/>
                    <a:pt x="26670" y="15222"/>
                    <a:pt x="27403" y="15222"/>
                  </a:cubicBezTo>
                  <a:cubicBezTo>
                    <a:pt x="27943" y="15222"/>
                    <a:pt x="28068" y="15131"/>
                    <a:pt x="28430" y="15131"/>
                  </a:cubicBezTo>
                  <a:cubicBezTo>
                    <a:pt x="28539" y="15131"/>
                    <a:pt x="28669" y="15139"/>
                    <a:pt x="28839" y="15161"/>
                  </a:cubicBezTo>
                  <a:cubicBezTo>
                    <a:pt x="29302" y="15219"/>
                    <a:pt x="29497" y="15313"/>
                    <a:pt x="29747" y="15313"/>
                  </a:cubicBezTo>
                  <a:cubicBezTo>
                    <a:pt x="29893" y="15313"/>
                    <a:pt x="30058" y="15281"/>
                    <a:pt x="30305" y="15191"/>
                  </a:cubicBezTo>
                  <a:cubicBezTo>
                    <a:pt x="30305" y="14702"/>
                    <a:pt x="30549" y="14122"/>
                    <a:pt x="30488" y="13633"/>
                  </a:cubicBezTo>
                  <a:cubicBezTo>
                    <a:pt x="30427" y="13114"/>
                    <a:pt x="30305" y="12625"/>
                    <a:pt x="30183" y="12136"/>
                  </a:cubicBezTo>
                  <a:cubicBezTo>
                    <a:pt x="30091" y="11648"/>
                    <a:pt x="29572" y="11281"/>
                    <a:pt x="29450" y="10792"/>
                  </a:cubicBezTo>
                  <a:cubicBezTo>
                    <a:pt x="29297" y="10334"/>
                    <a:pt x="29144" y="9876"/>
                    <a:pt x="28961" y="9417"/>
                  </a:cubicBezTo>
                  <a:cubicBezTo>
                    <a:pt x="28777" y="8959"/>
                    <a:pt x="28991" y="8287"/>
                    <a:pt x="28747" y="7860"/>
                  </a:cubicBezTo>
                  <a:cubicBezTo>
                    <a:pt x="28533" y="7401"/>
                    <a:pt x="28289" y="6943"/>
                    <a:pt x="28014" y="6515"/>
                  </a:cubicBezTo>
                  <a:cubicBezTo>
                    <a:pt x="27739" y="6118"/>
                    <a:pt x="27250" y="5843"/>
                    <a:pt x="26945" y="5446"/>
                  </a:cubicBezTo>
                  <a:cubicBezTo>
                    <a:pt x="26609" y="5049"/>
                    <a:pt x="25967" y="4988"/>
                    <a:pt x="25631" y="4621"/>
                  </a:cubicBezTo>
                  <a:cubicBezTo>
                    <a:pt x="25264" y="4285"/>
                    <a:pt x="25356" y="3461"/>
                    <a:pt x="24959" y="3155"/>
                  </a:cubicBezTo>
                  <a:cubicBezTo>
                    <a:pt x="24592" y="2819"/>
                    <a:pt x="23859" y="2972"/>
                    <a:pt x="23431" y="2697"/>
                  </a:cubicBezTo>
                  <a:cubicBezTo>
                    <a:pt x="23034" y="2422"/>
                    <a:pt x="22882" y="1689"/>
                    <a:pt x="22454" y="1444"/>
                  </a:cubicBezTo>
                  <a:cubicBezTo>
                    <a:pt x="22305" y="1365"/>
                    <a:pt x="22134" y="1344"/>
                    <a:pt x="21954" y="1344"/>
                  </a:cubicBezTo>
                  <a:cubicBezTo>
                    <a:pt x="21745" y="1344"/>
                    <a:pt x="21525" y="1373"/>
                    <a:pt x="21318" y="1373"/>
                  </a:cubicBezTo>
                  <a:cubicBezTo>
                    <a:pt x="21156" y="1373"/>
                    <a:pt x="21001" y="1355"/>
                    <a:pt x="20865" y="1292"/>
                  </a:cubicBezTo>
                  <a:cubicBezTo>
                    <a:pt x="20407" y="1108"/>
                    <a:pt x="19949" y="925"/>
                    <a:pt x="19460" y="803"/>
                  </a:cubicBezTo>
                  <a:cubicBezTo>
                    <a:pt x="19002" y="681"/>
                    <a:pt x="18513" y="620"/>
                    <a:pt x="18024" y="558"/>
                  </a:cubicBezTo>
                  <a:cubicBezTo>
                    <a:pt x="17536" y="467"/>
                    <a:pt x="17077" y="345"/>
                    <a:pt x="16589" y="284"/>
                  </a:cubicBezTo>
                  <a:cubicBezTo>
                    <a:pt x="16329" y="253"/>
                    <a:pt x="16085" y="245"/>
                    <a:pt x="15844" y="245"/>
                  </a:cubicBezTo>
                  <a:cubicBezTo>
                    <a:pt x="15603" y="245"/>
                    <a:pt x="15367" y="253"/>
                    <a:pt x="15122" y="253"/>
                  </a:cubicBezTo>
                  <a:cubicBezTo>
                    <a:pt x="14650" y="253"/>
                    <a:pt x="14203" y="1"/>
                    <a:pt x="1375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42"/>
            <p:cNvSpPr/>
            <p:nvPr/>
          </p:nvSpPr>
          <p:spPr>
            <a:xfrm>
              <a:off x="1423994" y="1864867"/>
              <a:ext cx="2553538" cy="1293252"/>
            </a:xfrm>
            <a:custGeom>
              <a:avLst/>
              <a:gdLst/>
              <a:ahLst/>
              <a:cxnLst/>
              <a:rect l="l" t="t" r="r" b="b"/>
              <a:pathLst>
                <a:path w="19674" h="9964" extrusionOk="0">
                  <a:moveTo>
                    <a:pt x="8839" y="1"/>
                  </a:moveTo>
                  <a:cubicBezTo>
                    <a:pt x="8815" y="1"/>
                    <a:pt x="8791" y="2"/>
                    <a:pt x="8768" y="4"/>
                  </a:cubicBezTo>
                  <a:cubicBezTo>
                    <a:pt x="8462" y="35"/>
                    <a:pt x="8126" y="35"/>
                    <a:pt x="7821" y="96"/>
                  </a:cubicBezTo>
                  <a:cubicBezTo>
                    <a:pt x="7515" y="157"/>
                    <a:pt x="7118" y="96"/>
                    <a:pt x="6843" y="188"/>
                  </a:cubicBezTo>
                  <a:cubicBezTo>
                    <a:pt x="6538" y="249"/>
                    <a:pt x="6293" y="585"/>
                    <a:pt x="5988" y="707"/>
                  </a:cubicBezTo>
                  <a:cubicBezTo>
                    <a:pt x="5682" y="799"/>
                    <a:pt x="5377" y="921"/>
                    <a:pt x="5071" y="1043"/>
                  </a:cubicBezTo>
                  <a:cubicBezTo>
                    <a:pt x="4797" y="1196"/>
                    <a:pt x="4430" y="1226"/>
                    <a:pt x="4155" y="1410"/>
                  </a:cubicBezTo>
                  <a:cubicBezTo>
                    <a:pt x="3911" y="1593"/>
                    <a:pt x="3880" y="2112"/>
                    <a:pt x="3636" y="2326"/>
                  </a:cubicBezTo>
                  <a:cubicBezTo>
                    <a:pt x="3361" y="2479"/>
                    <a:pt x="3116" y="2693"/>
                    <a:pt x="2872" y="2876"/>
                  </a:cubicBezTo>
                  <a:cubicBezTo>
                    <a:pt x="2628" y="3120"/>
                    <a:pt x="2261" y="3212"/>
                    <a:pt x="2078" y="3456"/>
                  </a:cubicBezTo>
                  <a:cubicBezTo>
                    <a:pt x="1864" y="3701"/>
                    <a:pt x="1864" y="4098"/>
                    <a:pt x="1681" y="4373"/>
                  </a:cubicBezTo>
                  <a:cubicBezTo>
                    <a:pt x="1497" y="4648"/>
                    <a:pt x="1131" y="4800"/>
                    <a:pt x="978" y="5075"/>
                  </a:cubicBezTo>
                  <a:cubicBezTo>
                    <a:pt x="825" y="5350"/>
                    <a:pt x="672" y="5656"/>
                    <a:pt x="550" y="5931"/>
                  </a:cubicBezTo>
                  <a:cubicBezTo>
                    <a:pt x="398" y="6236"/>
                    <a:pt x="306" y="6542"/>
                    <a:pt x="214" y="6847"/>
                  </a:cubicBezTo>
                  <a:cubicBezTo>
                    <a:pt x="123" y="7153"/>
                    <a:pt x="123" y="7519"/>
                    <a:pt x="62" y="7825"/>
                  </a:cubicBezTo>
                  <a:cubicBezTo>
                    <a:pt x="0" y="8130"/>
                    <a:pt x="275" y="8497"/>
                    <a:pt x="245" y="8802"/>
                  </a:cubicBezTo>
                  <a:cubicBezTo>
                    <a:pt x="214" y="9138"/>
                    <a:pt x="31" y="9260"/>
                    <a:pt x="31" y="9566"/>
                  </a:cubicBezTo>
                  <a:cubicBezTo>
                    <a:pt x="459" y="9719"/>
                    <a:pt x="428" y="9963"/>
                    <a:pt x="886" y="9963"/>
                  </a:cubicBezTo>
                  <a:cubicBezTo>
                    <a:pt x="1345" y="9963"/>
                    <a:pt x="1345" y="9658"/>
                    <a:pt x="1833" y="9658"/>
                  </a:cubicBezTo>
                  <a:cubicBezTo>
                    <a:pt x="2292" y="9658"/>
                    <a:pt x="2292" y="9566"/>
                    <a:pt x="2750" y="9566"/>
                  </a:cubicBezTo>
                  <a:cubicBezTo>
                    <a:pt x="3208" y="9566"/>
                    <a:pt x="3208" y="9596"/>
                    <a:pt x="3697" y="9596"/>
                  </a:cubicBezTo>
                  <a:cubicBezTo>
                    <a:pt x="4155" y="9596"/>
                    <a:pt x="4155" y="9902"/>
                    <a:pt x="4613" y="9902"/>
                  </a:cubicBezTo>
                  <a:cubicBezTo>
                    <a:pt x="5071" y="9902"/>
                    <a:pt x="5071" y="9719"/>
                    <a:pt x="5530" y="9719"/>
                  </a:cubicBezTo>
                  <a:cubicBezTo>
                    <a:pt x="6018" y="9719"/>
                    <a:pt x="6018" y="9902"/>
                    <a:pt x="6477" y="9902"/>
                  </a:cubicBezTo>
                  <a:cubicBezTo>
                    <a:pt x="6935" y="9902"/>
                    <a:pt x="6935" y="9933"/>
                    <a:pt x="7393" y="9933"/>
                  </a:cubicBezTo>
                  <a:cubicBezTo>
                    <a:pt x="7882" y="9933"/>
                    <a:pt x="7882" y="9658"/>
                    <a:pt x="8340" y="9658"/>
                  </a:cubicBezTo>
                  <a:cubicBezTo>
                    <a:pt x="8798" y="9658"/>
                    <a:pt x="8798" y="9933"/>
                    <a:pt x="9257" y="9933"/>
                  </a:cubicBezTo>
                  <a:cubicBezTo>
                    <a:pt x="9715" y="9933"/>
                    <a:pt x="9715" y="9902"/>
                    <a:pt x="10204" y="9902"/>
                  </a:cubicBezTo>
                  <a:lnTo>
                    <a:pt x="11120" y="9902"/>
                  </a:lnTo>
                  <a:cubicBezTo>
                    <a:pt x="11578" y="9902"/>
                    <a:pt x="11578" y="9780"/>
                    <a:pt x="12067" y="9780"/>
                  </a:cubicBezTo>
                  <a:cubicBezTo>
                    <a:pt x="12525" y="9780"/>
                    <a:pt x="12525" y="9933"/>
                    <a:pt x="12983" y="9933"/>
                  </a:cubicBezTo>
                  <a:cubicBezTo>
                    <a:pt x="13442" y="9933"/>
                    <a:pt x="13442" y="9596"/>
                    <a:pt x="13900" y="9596"/>
                  </a:cubicBezTo>
                  <a:cubicBezTo>
                    <a:pt x="14389" y="9596"/>
                    <a:pt x="14389" y="9810"/>
                    <a:pt x="14847" y="9810"/>
                  </a:cubicBezTo>
                  <a:cubicBezTo>
                    <a:pt x="15305" y="9810"/>
                    <a:pt x="15305" y="9871"/>
                    <a:pt x="15794" y="9871"/>
                  </a:cubicBezTo>
                  <a:cubicBezTo>
                    <a:pt x="16252" y="9871"/>
                    <a:pt x="16252" y="9719"/>
                    <a:pt x="16710" y="9719"/>
                  </a:cubicBezTo>
                  <a:cubicBezTo>
                    <a:pt x="17169" y="9719"/>
                    <a:pt x="17169" y="9810"/>
                    <a:pt x="17657" y="9810"/>
                  </a:cubicBezTo>
                  <a:cubicBezTo>
                    <a:pt x="17963" y="9780"/>
                    <a:pt x="18268" y="9780"/>
                    <a:pt x="18574" y="9780"/>
                  </a:cubicBezTo>
                  <a:cubicBezTo>
                    <a:pt x="18865" y="9816"/>
                    <a:pt x="18993" y="9863"/>
                    <a:pt x="19140" y="9863"/>
                  </a:cubicBezTo>
                  <a:cubicBezTo>
                    <a:pt x="19240" y="9863"/>
                    <a:pt x="19348" y="9842"/>
                    <a:pt x="19521" y="9780"/>
                  </a:cubicBezTo>
                  <a:cubicBezTo>
                    <a:pt x="19521" y="9474"/>
                    <a:pt x="19674" y="9077"/>
                    <a:pt x="19643" y="8772"/>
                  </a:cubicBezTo>
                  <a:cubicBezTo>
                    <a:pt x="19582" y="8466"/>
                    <a:pt x="19521" y="8130"/>
                    <a:pt x="19429" y="7825"/>
                  </a:cubicBezTo>
                  <a:cubicBezTo>
                    <a:pt x="19368" y="7519"/>
                    <a:pt x="19032" y="7244"/>
                    <a:pt x="18940" y="6939"/>
                  </a:cubicBezTo>
                  <a:cubicBezTo>
                    <a:pt x="18879" y="6633"/>
                    <a:pt x="18757" y="6358"/>
                    <a:pt x="18635" y="6053"/>
                  </a:cubicBezTo>
                  <a:cubicBezTo>
                    <a:pt x="18513" y="5778"/>
                    <a:pt x="18665" y="5350"/>
                    <a:pt x="18513" y="5045"/>
                  </a:cubicBezTo>
                  <a:cubicBezTo>
                    <a:pt x="18360" y="4770"/>
                    <a:pt x="18207" y="4464"/>
                    <a:pt x="18055" y="4189"/>
                  </a:cubicBezTo>
                  <a:cubicBezTo>
                    <a:pt x="17871" y="3945"/>
                    <a:pt x="17535" y="3762"/>
                    <a:pt x="17352" y="3517"/>
                  </a:cubicBezTo>
                  <a:cubicBezTo>
                    <a:pt x="17138" y="3273"/>
                    <a:pt x="16710" y="3212"/>
                    <a:pt x="16497" y="2998"/>
                  </a:cubicBezTo>
                  <a:cubicBezTo>
                    <a:pt x="16283" y="2754"/>
                    <a:pt x="16313" y="2234"/>
                    <a:pt x="16069" y="2020"/>
                  </a:cubicBezTo>
                  <a:cubicBezTo>
                    <a:pt x="15824" y="1837"/>
                    <a:pt x="15336" y="1929"/>
                    <a:pt x="15091" y="1746"/>
                  </a:cubicBezTo>
                  <a:cubicBezTo>
                    <a:pt x="14816" y="1562"/>
                    <a:pt x="14725" y="1104"/>
                    <a:pt x="14450" y="951"/>
                  </a:cubicBezTo>
                  <a:cubicBezTo>
                    <a:pt x="14337" y="889"/>
                    <a:pt x="14195" y="877"/>
                    <a:pt x="14046" y="877"/>
                  </a:cubicBezTo>
                  <a:cubicBezTo>
                    <a:pt x="13960" y="877"/>
                    <a:pt x="13873" y="881"/>
                    <a:pt x="13788" y="881"/>
                  </a:cubicBezTo>
                  <a:cubicBezTo>
                    <a:pt x="13661" y="881"/>
                    <a:pt x="13540" y="873"/>
                    <a:pt x="13442" y="829"/>
                  </a:cubicBezTo>
                  <a:cubicBezTo>
                    <a:pt x="13136" y="707"/>
                    <a:pt x="12861" y="615"/>
                    <a:pt x="12525" y="524"/>
                  </a:cubicBezTo>
                  <a:cubicBezTo>
                    <a:pt x="11914" y="432"/>
                    <a:pt x="11303" y="310"/>
                    <a:pt x="10662" y="188"/>
                  </a:cubicBezTo>
                  <a:cubicBezTo>
                    <a:pt x="10356" y="157"/>
                    <a:pt x="10051" y="157"/>
                    <a:pt x="9745" y="157"/>
                  </a:cubicBezTo>
                  <a:cubicBezTo>
                    <a:pt x="9435" y="157"/>
                    <a:pt x="9125" y="1"/>
                    <a:pt x="8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42"/>
            <p:cNvSpPr/>
            <p:nvPr/>
          </p:nvSpPr>
          <p:spPr>
            <a:xfrm>
              <a:off x="4706963" y="1864867"/>
              <a:ext cx="2549644" cy="1293252"/>
            </a:xfrm>
            <a:custGeom>
              <a:avLst/>
              <a:gdLst/>
              <a:ahLst/>
              <a:cxnLst/>
              <a:rect l="l" t="t" r="r" b="b"/>
              <a:pathLst>
                <a:path w="19644" h="9964" extrusionOk="0">
                  <a:moveTo>
                    <a:pt x="8838" y="1"/>
                  </a:moveTo>
                  <a:cubicBezTo>
                    <a:pt x="8815" y="1"/>
                    <a:pt x="8791" y="2"/>
                    <a:pt x="8768" y="4"/>
                  </a:cubicBezTo>
                  <a:cubicBezTo>
                    <a:pt x="8432" y="35"/>
                    <a:pt x="8096" y="35"/>
                    <a:pt x="7790" y="96"/>
                  </a:cubicBezTo>
                  <a:cubicBezTo>
                    <a:pt x="7485" y="157"/>
                    <a:pt x="7118" y="96"/>
                    <a:pt x="6813" y="188"/>
                  </a:cubicBezTo>
                  <a:cubicBezTo>
                    <a:pt x="6507" y="249"/>
                    <a:pt x="6263" y="585"/>
                    <a:pt x="5988" y="707"/>
                  </a:cubicBezTo>
                  <a:cubicBezTo>
                    <a:pt x="5683" y="799"/>
                    <a:pt x="5377" y="921"/>
                    <a:pt x="5072" y="1043"/>
                  </a:cubicBezTo>
                  <a:cubicBezTo>
                    <a:pt x="4797" y="1196"/>
                    <a:pt x="4399" y="1226"/>
                    <a:pt x="4155" y="1410"/>
                  </a:cubicBezTo>
                  <a:cubicBezTo>
                    <a:pt x="3880" y="1593"/>
                    <a:pt x="3880" y="2112"/>
                    <a:pt x="3605" y="2326"/>
                  </a:cubicBezTo>
                  <a:cubicBezTo>
                    <a:pt x="3361" y="2479"/>
                    <a:pt x="3116" y="2693"/>
                    <a:pt x="2842" y="2876"/>
                  </a:cubicBezTo>
                  <a:cubicBezTo>
                    <a:pt x="2628" y="3120"/>
                    <a:pt x="2261" y="3212"/>
                    <a:pt x="2047" y="3456"/>
                  </a:cubicBezTo>
                  <a:cubicBezTo>
                    <a:pt x="1864" y="3701"/>
                    <a:pt x="1864" y="4098"/>
                    <a:pt x="1681" y="4373"/>
                  </a:cubicBezTo>
                  <a:cubicBezTo>
                    <a:pt x="1497" y="4648"/>
                    <a:pt x="1131" y="4800"/>
                    <a:pt x="978" y="5075"/>
                  </a:cubicBezTo>
                  <a:cubicBezTo>
                    <a:pt x="825" y="5350"/>
                    <a:pt x="642" y="5656"/>
                    <a:pt x="520" y="5931"/>
                  </a:cubicBezTo>
                  <a:cubicBezTo>
                    <a:pt x="398" y="6236"/>
                    <a:pt x="306" y="6542"/>
                    <a:pt x="184" y="6847"/>
                  </a:cubicBezTo>
                  <a:cubicBezTo>
                    <a:pt x="123" y="7183"/>
                    <a:pt x="92" y="7489"/>
                    <a:pt x="62" y="7825"/>
                  </a:cubicBezTo>
                  <a:cubicBezTo>
                    <a:pt x="1" y="8130"/>
                    <a:pt x="275" y="8497"/>
                    <a:pt x="245" y="8802"/>
                  </a:cubicBezTo>
                  <a:cubicBezTo>
                    <a:pt x="214" y="9138"/>
                    <a:pt x="1" y="9260"/>
                    <a:pt x="1" y="9566"/>
                  </a:cubicBezTo>
                  <a:cubicBezTo>
                    <a:pt x="459" y="9719"/>
                    <a:pt x="428" y="9963"/>
                    <a:pt x="886" y="9963"/>
                  </a:cubicBezTo>
                  <a:cubicBezTo>
                    <a:pt x="1345" y="9963"/>
                    <a:pt x="1345" y="9658"/>
                    <a:pt x="1803" y="9658"/>
                  </a:cubicBezTo>
                  <a:cubicBezTo>
                    <a:pt x="2292" y="9658"/>
                    <a:pt x="2292" y="9566"/>
                    <a:pt x="2750" y="9566"/>
                  </a:cubicBezTo>
                  <a:cubicBezTo>
                    <a:pt x="3208" y="9566"/>
                    <a:pt x="3208" y="9596"/>
                    <a:pt x="3666" y="9596"/>
                  </a:cubicBezTo>
                  <a:cubicBezTo>
                    <a:pt x="4125" y="9596"/>
                    <a:pt x="4125" y="9902"/>
                    <a:pt x="4613" y="9902"/>
                  </a:cubicBezTo>
                  <a:cubicBezTo>
                    <a:pt x="5072" y="9902"/>
                    <a:pt x="5072" y="9719"/>
                    <a:pt x="5530" y="9719"/>
                  </a:cubicBezTo>
                  <a:cubicBezTo>
                    <a:pt x="5988" y="9719"/>
                    <a:pt x="5988" y="9902"/>
                    <a:pt x="6477" y="9902"/>
                  </a:cubicBezTo>
                  <a:cubicBezTo>
                    <a:pt x="6935" y="9902"/>
                    <a:pt x="6935" y="9933"/>
                    <a:pt x="7393" y="9933"/>
                  </a:cubicBezTo>
                  <a:cubicBezTo>
                    <a:pt x="7851" y="9933"/>
                    <a:pt x="7851" y="9658"/>
                    <a:pt x="8310" y="9658"/>
                  </a:cubicBezTo>
                  <a:cubicBezTo>
                    <a:pt x="8798" y="9658"/>
                    <a:pt x="8798" y="9933"/>
                    <a:pt x="9257" y="9933"/>
                  </a:cubicBezTo>
                  <a:cubicBezTo>
                    <a:pt x="9715" y="9933"/>
                    <a:pt x="9715" y="9902"/>
                    <a:pt x="10173" y="9902"/>
                  </a:cubicBezTo>
                  <a:lnTo>
                    <a:pt x="11120" y="9902"/>
                  </a:lnTo>
                  <a:cubicBezTo>
                    <a:pt x="11578" y="9902"/>
                    <a:pt x="11578" y="9780"/>
                    <a:pt x="12037" y="9780"/>
                  </a:cubicBezTo>
                  <a:cubicBezTo>
                    <a:pt x="12525" y="9780"/>
                    <a:pt x="12525" y="9933"/>
                    <a:pt x="12984" y="9933"/>
                  </a:cubicBezTo>
                  <a:cubicBezTo>
                    <a:pt x="13442" y="9933"/>
                    <a:pt x="13442" y="9596"/>
                    <a:pt x="13900" y="9596"/>
                  </a:cubicBezTo>
                  <a:cubicBezTo>
                    <a:pt x="14358" y="9596"/>
                    <a:pt x="14358" y="9810"/>
                    <a:pt x="14847" y="9810"/>
                  </a:cubicBezTo>
                  <a:cubicBezTo>
                    <a:pt x="15305" y="9810"/>
                    <a:pt x="15305" y="9871"/>
                    <a:pt x="15763" y="9871"/>
                  </a:cubicBezTo>
                  <a:cubicBezTo>
                    <a:pt x="16252" y="9871"/>
                    <a:pt x="16252" y="9719"/>
                    <a:pt x="16710" y="9719"/>
                  </a:cubicBezTo>
                  <a:cubicBezTo>
                    <a:pt x="17169" y="9719"/>
                    <a:pt x="17169" y="9810"/>
                    <a:pt x="17627" y="9810"/>
                  </a:cubicBezTo>
                  <a:cubicBezTo>
                    <a:pt x="17932" y="9780"/>
                    <a:pt x="18238" y="9780"/>
                    <a:pt x="18574" y="9780"/>
                  </a:cubicBezTo>
                  <a:cubicBezTo>
                    <a:pt x="18865" y="9816"/>
                    <a:pt x="18983" y="9863"/>
                    <a:pt x="19121" y="9863"/>
                  </a:cubicBezTo>
                  <a:cubicBezTo>
                    <a:pt x="19214" y="9863"/>
                    <a:pt x="19317" y="9842"/>
                    <a:pt x="19490" y="9780"/>
                  </a:cubicBezTo>
                  <a:cubicBezTo>
                    <a:pt x="19490" y="9474"/>
                    <a:pt x="19643" y="9077"/>
                    <a:pt x="19613" y="8772"/>
                  </a:cubicBezTo>
                  <a:cubicBezTo>
                    <a:pt x="19582" y="8466"/>
                    <a:pt x="19460" y="8130"/>
                    <a:pt x="19399" y="7825"/>
                  </a:cubicBezTo>
                  <a:cubicBezTo>
                    <a:pt x="19338" y="7519"/>
                    <a:pt x="19032" y="7244"/>
                    <a:pt x="18941" y="6939"/>
                  </a:cubicBezTo>
                  <a:cubicBezTo>
                    <a:pt x="18849" y="6633"/>
                    <a:pt x="18757" y="6358"/>
                    <a:pt x="18635" y="6053"/>
                  </a:cubicBezTo>
                  <a:cubicBezTo>
                    <a:pt x="18513" y="5778"/>
                    <a:pt x="18666" y="5350"/>
                    <a:pt x="18482" y="5045"/>
                  </a:cubicBezTo>
                  <a:cubicBezTo>
                    <a:pt x="18360" y="4770"/>
                    <a:pt x="18207" y="4464"/>
                    <a:pt x="18024" y="4189"/>
                  </a:cubicBezTo>
                  <a:cubicBezTo>
                    <a:pt x="17841" y="3945"/>
                    <a:pt x="17535" y="3762"/>
                    <a:pt x="17321" y="3517"/>
                  </a:cubicBezTo>
                  <a:cubicBezTo>
                    <a:pt x="17108" y="3273"/>
                    <a:pt x="16710" y="3212"/>
                    <a:pt x="16497" y="2998"/>
                  </a:cubicBezTo>
                  <a:cubicBezTo>
                    <a:pt x="16252" y="2754"/>
                    <a:pt x="16313" y="2234"/>
                    <a:pt x="16069" y="2020"/>
                  </a:cubicBezTo>
                  <a:cubicBezTo>
                    <a:pt x="15825" y="1837"/>
                    <a:pt x="15336" y="1929"/>
                    <a:pt x="15061" y="1746"/>
                  </a:cubicBezTo>
                  <a:cubicBezTo>
                    <a:pt x="14786" y="1562"/>
                    <a:pt x="14694" y="1104"/>
                    <a:pt x="14419" y="951"/>
                  </a:cubicBezTo>
                  <a:cubicBezTo>
                    <a:pt x="14307" y="889"/>
                    <a:pt x="14169" y="877"/>
                    <a:pt x="14025" y="877"/>
                  </a:cubicBezTo>
                  <a:cubicBezTo>
                    <a:pt x="13941" y="877"/>
                    <a:pt x="13856" y="881"/>
                    <a:pt x="13772" y="881"/>
                  </a:cubicBezTo>
                  <a:cubicBezTo>
                    <a:pt x="13644" y="881"/>
                    <a:pt x="13520" y="873"/>
                    <a:pt x="13411" y="829"/>
                  </a:cubicBezTo>
                  <a:cubicBezTo>
                    <a:pt x="13106" y="707"/>
                    <a:pt x="12831" y="615"/>
                    <a:pt x="12525" y="524"/>
                  </a:cubicBezTo>
                  <a:cubicBezTo>
                    <a:pt x="12220" y="432"/>
                    <a:pt x="11884" y="432"/>
                    <a:pt x="11578" y="371"/>
                  </a:cubicBezTo>
                  <a:cubicBezTo>
                    <a:pt x="11273" y="279"/>
                    <a:pt x="10967" y="218"/>
                    <a:pt x="10662" y="188"/>
                  </a:cubicBezTo>
                  <a:cubicBezTo>
                    <a:pt x="10356" y="157"/>
                    <a:pt x="10051" y="157"/>
                    <a:pt x="9715" y="157"/>
                  </a:cubicBezTo>
                  <a:cubicBezTo>
                    <a:pt x="9405" y="157"/>
                    <a:pt x="9121" y="1"/>
                    <a:pt x="88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42"/>
            <p:cNvSpPr/>
            <p:nvPr/>
          </p:nvSpPr>
          <p:spPr>
            <a:xfrm>
              <a:off x="1610376" y="3423543"/>
              <a:ext cx="5459851" cy="1447316"/>
            </a:xfrm>
            <a:custGeom>
              <a:avLst/>
              <a:gdLst/>
              <a:ahLst/>
              <a:cxnLst/>
              <a:rect l="l" t="t" r="r" b="b"/>
              <a:pathLst>
                <a:path w="42066" h="11151" extrusionOk="0">
                  <a:moveTo>
                    <a:pt x="0" y="1"/>
                  </a:moveTo>
                  <a:lnTo>
                    <a:pt x="1405" y="11151"/>
                  </a:lnTo>
                  <a:lnTo>
                    <a:pt x="40660" y="11151"/>
                  </a:lnTo>
                  <a:lnTo>
                    <a:pt x="42065"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42"/>
            <p:cNvSpPr/>
            <p:nvPr/>
          </p:nvSpPr>
          <p:spPr>
            <a:xfrm>
              <a:off x="1435935" y="3058827"/>
              <a:ext cx="5808734" cy="630532"/>
            </a:xfrm>
            <a:custGeom>
              <a:avLst/>
              <a:gdLst/>
              <a:ahLst/>
              <a:cxnLst/>
              <a:rect l="l" t="t" r="r" b="b"/>
              <a:pathLst>
                <a:path w="44754" h="4858" extrusionOk="0">
                  <a:moveTo>
                    <a:pt x="550" y="0"/>
                  </a:moveTo>
                  <a:cubicBezTo>
                    <a:pt x="275" y="0"/>
                    <a:pt x="31" y="245"/>
                    <a:pt x="0" y="520"/>
                  </a:cubicBezTo>
                  <a:lnTo>
                    <a:pt x="0" y="4338"/>
                  </a:lnTo>
                  <a:cubicBezTo>
                    <a:pt x="31" y="4644"/>
                    <a:pt x="275" y="4858"/>
                    <a:pt x="550" y="4858"/>
                  </a:cubicBezTo>
                  <a:lnTo>
                    <a:pt x="44204" y="4858"/>
                  </a:lnTo>
                  <a:cubicBezTo>
                    <a:pt x="44479" y="4858"/>
                    <a:pt x="44723" y="4644"/>
                    <a:pt x="44753" y="4338"/>
                  </a:cubicBezTo>
                  <a:lnTo>
                    <a:pt x="44753" y="520"/>
                  </a:lnTo>
                  <a:cubicBezTo>
                    <a:pt x="44723" y="245"/>
                    <a:pt x="44479" y="0"/>
                    <a:pt x="4420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42"/>
            <p:cNvSpPr/>
            <p:nvPr/>
          </p:nvSpPr>
          <p:spPr>
            <a:xfrm>
              <a:off x="1515238" y="1980512"/>
              <a:ext cx="470887" cy="367572"/>
            </a:xfrm>
            <a:custGeom>
              <a:avLst/>
              <a:gdLst/>
              <a:ahLst/>
              <a:cxnLst/>
              <a:rect l="l" t="t" r="r" b="b"/>
              <a:pathLst>
                <a:path w="3628" h="2832" extrusionOk="0">
                  <a:moveTo>
                    <a:pt x="1830" y="0"/>
                  </a:moveTo>
                  <a:cubicBezTo>
                    <a:pt x="1580" y="0"/>
                    <a:pt x="1328" y="68"/>
                    <a:pt x="1100" y="213"/>
                  </a:cubicBezTo>
                  <a:cubicBezTo>
                    <a:pt x="0" y="855"/>
                    <a:pt x="244" y="2474"/>
                    <a:pt x="1466" y="2779"/>
                  </a:cubicBezTo>
                  <a:cubicBezTo>
                    <a:pt x="1597" y="2815"/>
                    <a:pt x="1724" y="2832"/>
                    <a:pt x="1848" y="2832"/>
                  </a:cubicBezTo>
                  <a:cubicBezTo>
                    <a:pt x="2884" y="2832"/>
                    <a:pt x="3628" y="1657"/>
                    <a:pt x="3055" y="702"/>
                  </a:cubicBezTo>
                  <a:cubicBezTo>
                    <a:pt x="2792" y="258"/>
                    <a:pt x="2316" y="0"/>
                    <a:pt x="183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42"/>
            <p:cNvSpPr/>
            <p:nvPr/>
          </p:nvSpPr>
          <p:spPr>
            <a:xfrm>
              <a:off x="1562742" y="2078505"/>
              <a:ext cx="575111" cy="563948"/>
            </a:xfrm>
            <a:custGeom>
              <a:avLst/>
              <a:gdLst/>
              <a:ahLst/>
              <a:cxnLst/>
              <a:rect l="l" t="t" r="r" b="b"/>
              <a:pathLst>
                <a:path w="4431" h="4345" extrusionOk="0">
                  <a:moveTo>
                    <a:pt x="2284" y="0"/>
                  </a:moveTo>
                  <a:cubicBezTo>
                    <a:pt x="1922" y="0"/>
                    <a:pt x="1538" y="104"/>
                    <a:pt x="1223" y="283"/>
                  </a:cubicBezTo>
                  <a:cubicBezTo>
                    <a:pt x="550" y="680"/>
                    <a:pt x="1" y="1658"/>
                    <a:pt x="367" y="2330"/>
                  </a:cubicBezTo>
                  <a:lnTo>
                    <a:pt x="1589" y="3643"/>
                  </a:lnTo>
                  <a:cubicBezTo>
                    <a:pt x="1852" y="4087"/>
                    <a:pt x="2314" y="4345"/>
                    <a:pt x="2801" y="4345"/>
                  </a:cubicBezTo>
                  <a:cubicBezTo>
                    <a:pt x="3050" y="4345"/>
                    <a:pt x="3306" y="4277"/>
                    <a:pt x="3544" y="4132"/>
                  </a:cubicBezTo>
                  <a:cubicBezTo>
                    <a:pt x="4216" y="3735"/>
                    <a:pt x="4430" y="2879"/>
                    <a:pt x="4033" y="2177"/>
                  </a:cubicBezTo>
                  <a:lnTo>
                    <a:pt x="3361" y="527"/>
                  </a:lnTo>
                  <a:cubicBezTo>
                    <a:pt x="3142" y="157"/>
                    <a:pt x="2729" y="0"/>
                    <a:pt x="22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42"/>
            <p:cNvSpPr/>
            <p:nvPr/>
          </p:nvSpPr>
          <p:spPr>
            <a:xfrm>
              <a:off x="1419971" y="2166374"/>
              <a:ext cx="285024" cy="225839"/>
            </a:xfrm>
            <a:custGeom>
              <a:avLst/>
              <a:gdLst/>
              <a:ahLst/>
              <a:cxnLst/>
              <a:rect l="l" t="t" r="r" b="b"/>
              <a:pathLst>
                <a:path w="2196" h="1740" extrusionOk="0">
                  <a:moveTo>
                    <a:pt x="1110" y="1"/>
                  </a:moveTo>
                  <a:cubicBezTo>
                    <a:pt x="960" y="1"/>
                    <a:pt x="809" y="41"/>
                    <a:pt x="673" y="125"/>
                  </a:cubicBezTo>
                  <a:cubicBezTo>
                    <a:pt x="1" y="522"/>
                    <a:pt x="154" y="1500"/>
                    <a:pt x="887" y="1714"/>
                  </a:cubicBezTo>
                  <a:cubicBezTo>
                    <a:pt x="960" y="1731"/>
                    <a:pt x="1032" y="1740"/>
                    <a:pt x="1102" y="1740"/>
                  </a:cubicBezTo>
                  <a:cubicBezTo>
                    <a:pt x="1754" y="1740"/>
                    <a:pt x="2196" y="1010"/>
                    <a:pt x="1864" y="431"/>
                  </a:cubicBezTo>
                  <a:cubicBezTo>
                    <a:pt x="1684" y="150"/>
                    <a:pt x="1398" y="1"/>
                    <a:pt x="111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42"/>
            <p:cNvSpPr/>
            <p:nvPr/>
          </p:nvSpPr>
          <p:spPr>
            <a:xfrm>
              <a:off x="1610376" y="2055402"/>
              <a:ext cx="284505" cy="225839"/>
            </a:xfrm>
            <a:custGeom>
              <a:avLst/>
              <a:gdLst/>
              <a:ahLst/>
              <a:cxnLst/>
              <a:rect l="l" t="t" r="r" b="b"/>
              <a:pathLst>
                <a:path w="2192" h="1740" extrusionOk="0">
                  <a:moveTo>
                    <a:pt x="1100" y="0"/>
                  </a:moveTo>
                  <a:cubicBezTo>
                    <a:pt x="946" y="0"/>
                    <a:pt x="788" y="41"/>
                    <a:pt x="642" y="125"/>
                  </a:cubicBezTo>
                  <a:cubicBezTo>
                    <a:pt x="0" y="522"/>
                    <a:pt x="122" y="1499"/>
                    <a:pt x="886" y="1713"/>
                  </a:cubicBezTo>
                  <a:cubicBezTo>
                    <a:pt x="957" y="1731"/>
                    <a:pt x="1026" y="1739"/>
                    <a:pt x="1094" y="1739"/>
                  </a:cubicBezTo>
                  <a:cubicBezTo>
                    <a:pt x="1728" y="1739"/>
                    <a:pt x="2192" y="1010"/>
                    <a:pt x="1833" y="430"/>
                  </a:cubicBezTo>
                  <a:cubicBezTo>
                    <a:pt x="1673" y="149"/>
                    <a:pt x="1393" y="0"/>
                    <a:pt x="110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42"/>
            <p:cNvSpPr/>
            <p:nvPr/>
          </p:nvSpPr>
          <p:spPr>
            <a:xfrm>
              <a:off x="1796628" y="1940406"/>
              <a:ext cx="288659" cy="225839"/>
            </a:xfrm>
            <a:custGeom>
              <a:avLst/>
              <a:gdLst/>
              <a:ahLst/>
              <a:cxnLst/>
              <a:rect l="l" t="t" r="r" b="b"/>
              <a:pathLst>
                <a:path w="2224" h="1740" extrusionOk="0">
                  <a:moveTo>
                    <a:pt x="1131" y="0"/>
                  </a:moveTo>
                  <a:cubicBezTo>
                    <a:pt x="977" y="0"/>
                    <a:pt x="820" y="41"/>
                    <a:pt x="673" y="125"/>
                  </a:cubicBezTo>
                  <a:cubicBezTo>
                    <a:pt x="1" y="522"/>
                    <a:pt x="154" y="1500"/>
                    <a:pt x="917" y="1713"/>
                  </a:cubicBezTo>
                  <a:cubicBezTo>
                    <a:pt x="988" y="1731"/>
                    <a:pt x="1058" y="1739"/>
                    <a:pt x="1125" y="1739"/>
                  </a:cubicBezTo>
                  <a:cubicBezTo>
                    <a:pt x="1759" y="1739"/>
                    <a:pt x="2223" y="1010"/>
                    <a:pt x="1864" y="430"/>
                  </a:cubicBezTo>
                  <a:cubicBezTo>
                    <a:pt x="1704" y="149"/>
                    <a:pt x="1425" y="0"/>
                    <a:pt x="113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42"/>
            <p:cNvSpPr/>
            <p:nvPr/>
          </p:nvSpPr>
          <p:spPr>
            <a:xfrm>
              <a:off x="4310577" y="877406"/>
              <a:ext cx="420268" cy="369909"/>
            </a:xfrm>
            <a:custGeom>
              <a:avLst/>
              <a:gdLst/>
              <a:ahLst/>
              <a:cxnLst/>
              <a:rect l="l" t="t" r="r" b="b"/>
              <a:pathLst>
                <a:path w="3238" h="2850" extrusionOk="0">
                  <a:moveTo>
                    <a:pt x="1609" y="0"/>
                  </a:moveTo>
                  <a:cubicBezTo>
                    <a:pt x="759" y="0"/>
                    <a:pt x="1" y="800"/>
                    <a:pt x="213" y="1747"/>
                  </a:cubicBezTo>
                  <a:cubicBezTo>
                    <a:pt x="388" y="2463"/>
                    <a:pt x="992" y="2850"/>
                    <a:pt x="1603" y="2850"/>
                  </a:cubicBezTo>
                  <a:cubicBezTo>
                    <a:pt x="2061" y="2850"/>
                    <a:pt x="2522" y="2633"/>
                    <a:pt x="2810" y="2175"/>
                  </a:cubicBezTo>
                  <a:cubicBezTo>
                    <a:pt x="3238" y="1503"/>
                    <a:pt x="3024" y="617"/>
                    <a:pt x="2352" y="220"/>
                  </a:cubicBezTo>
                  <a:cubicBezTo>
                    <a:pt x="2111" y="68"/>
                    <a:pt x="1856" y="0"/>
                    <a:pt x="160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42"/>
            <p:cNvSpPr/>
            <p:nvPr/>
          </p:nvSpPr>
          <p:spPr>
            <a:xfrm>
              <a:off x="4128089" y="971116"/>
              <a:ext cx="571087" cy="566285"/>
            </a:xfrm>
            <a:custGeom>
              <a:avLst/>
              <a:gdLst/>
              <a:ahLst/>
              <a:cxnLst/>
              <a:rect l="l" t="t" r="r" b="b"/>
              <a:pathLst>
                <a:path w="4400" h="4363" extrusionOk="0">
                  <a:moveTo>
                    <a:pt x="2117" y="0"/>
                  </a:moveTo>
                  <a:cubicBezTo>
                    <a:pt x="1678" y="0"/>
                    <a:pt x="1265" y="151"/>
                    <a:pt x="1039" y="506"/>
                  </a:cubicBezTo>
                  <a:lnTo>
                    <a:pt x="428" y="2186"/>
                  </a:lnTo>
                  <a:cubicBezTo>
                    <a:pt x="0" y="2858"/>
                    <a:pt x="214" y="3713"/>
                    <a:pt x="886" y="4141"/>
                  </a:cubicBezTo>
                  <a:cubicBezTo>
                    <a:pt x="1122" y="4291"/>
                    <a:pt x="1381" y="4362"/>
                    <a:pt x="1635" y="4362"/>
                  </a:cubicBezTo>
                  <a:cubicBezTo>
                    <a:pt x="2106" y="4362"/>
                    <a:pt x="2564" y="4119"/>
                    <a:pt x="2841" y="3683"/>
                  </a:cubicBezTo>
                  <a:lnTo>
                    <a:pt x="4002" y="2339"/>
                  </a:lnTo>
                  <a:cubicBezTo>
                    <a:pt x="4399" y="1667"/>
                    <a:pt x="3911" y="750"/>
                    <a:pt x="3239" y="322"/>
                  </a:cubicBezTo>
                  <a:cubicBezTo>
                    <a:pt x="2921" y="121"/>
                    <a:pt x="2509" y="0"/>
                    <a:pt x="211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42"/>
            <p:cNvSpPr/>
            <p:nvPr/>
          </p:nvSpPr>
          <p:spPr>
            <a:xfrm>
              <a:off x="4204796" y="833666"/>
              <a:ext cx="256470" cy="225579"/>
            </a:xfrm>
            <a:custGeom>
              <a:avLst/>
              <a:gdLst/>
              <a:ahLst/>
              <a:cxnLst/>
              <a:rect l="l" t="t" r="r" b="b"/>
              <a:pathLst>
                <a:path w="1976" h="1738" extrusionOk="0">
                  <a:moveTo>
                    <a:pt x="982" y="0"/>
                  </a:moveTo>
                  <a:cubicBezTo>
                    <a:pt x="466" y="0"/>
                    <a:pt x="0" y="483"/>
                    <a:pt x="143" y="1076"/>
                  </a:cubicBezTo>
                  <a:cubicBezTo>
                    <a:pt x="230" y="1497"/>
                    <a:pt x="601" y="1737"/>
                    <a:pt x="975" y="1737"/>
                  </a:cubicBezTo>
                  <a:cubicBezTo>
                    <a:pt x="1252" y="1737"/>
                    <a:pt x="1532" y="1606"/>
                    <a:pt x="1701" y="1320"/>
                  </a:cubicBezTo>
                  <a:cubicBezTo>
                    <a:pt x="1976" y="923"/>
                    <a:pt x="1823" y="373"/>
                    <a:pt x="1426" y="129"/>
                  </a:cubicBezTo>
                  <a:cubicBezTo>
                    <a:pt x="1282" y="40"/>
                    <a:pt x="1130" y="0"/>
                    <a:pt x="98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42"/>
            <p:cNvSpPr/>
            <p:nvPr/>
          </p:nvSpPr>
          <p:spPr>
            <a:xfrm>
              <a:off x="4391178" y="948662"/>
              <a:ext cx="256470" cy="227526"/>
            </a:xfrm>
            <a:custGeom>
              <a:avLst/>
              <a:gdLst/>
              <a:ahLst/>
              <a:cxnLst/>
              <a:rect l="l" t="t" r="r" b="b"/>
              <a:pathLst>
                <a:path w="1976" h="1753" extrusionOk="0">
                  <a:moveTo>
                    <a:pt x="981" y="0"/>
                  </a:moveTo>
                  <a:cubicBezTo>
                    <a:pt x="466" y="0"/>
                    <a:pt x="0" y="483"/>
                    <a:pt x="142" y="1076"/>
                  </a:cubicBezTo>
                  <a:cubicBezTo>
                    <a:pt x="248" y="1515"/>
                    <a:pt x="616" y="1752"/>
                    <a:pt x="991" y="1752"/>
                  </a:cubicBezTo>
                  <a:cubicBezTo>
                    <a:pt x="1269" y="1752"/>
                    <a:pt x="1549" y="1623"/>
                    <a:pt x="1731" y="1351"/>
                  </a:cubicBezTo>
                  <a:cubicBezTo>
                    <a:pt x="1975" y="923"/>
                    <a:pt x="1853" y="404"/>
                    <a:pt x="1425" y="129"/>
                  </a:cubicBezTo>
                  <a:cubicBezTo>
                    <a:pt x="1282" y="40"/>
                    <a:pt x="1130" y="0"/>
                    <a:pt x="98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42"/>
            <p:cNvSpPr/>
            <p:nvPr/>
          </p:nvSpPr>
          <p:spPr>
            <a:xfrm>
              <a:off x="4577560" y="1065865"/>
              <a:ext cx="256470" cy="225320"/>
            </a:xfrm>
            <a:custGeom>
              <a:avLst/>
              <a:gdLst/>
              <a:ahLst/>
              <a:cxnLst/>
              <a:rect l="l" t="t" r="r" b="b"/>
              <a:pathLst>
                <a:path w="1976" h="1736" extrusionOk="0">
                  <a:moveTo>
                    <a:pt x="970" y="1"/>
                  </a:moveTo>
                  <a:cubicBezTo>
                    <a:pt x="459" y="1"/>
                    <a:pt x="1" y="493"/>
                    <a:pt x="142" y="1059"/>
                  </a:cubicBezTo>
                  <a:cubicBezTo>
                    <a:pt x="248" y="1498"/>
                    <a:pt x="616" y="1735"/>
                    <a:pt x="991" y="1735"/>
                  </a:cubicBezTo>
                  <a:cubicBezTo>
                    <a:pt x="1268" y="1735"/>
                    <a:pt x="1549" y="1606"/>
                    <a:pt x="1731" y="1334"/>
                  </a:cubicBezTo>
                  <a:cubicBezTo>
                    <a:pt x="1975" y="906"/>
                    <a:pt x="1853" y="387"/>
                    <a:pt x="1425" y="142"/>
                  </a:cubicBezTo>
                  <a:cubicBezTo>
                    <a:pt x="1278" y="44"/>
                    <a:pt x="1122" y="1"/>
                    <a:pt x="97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42"/>
            <p:cNvSpPr/>
            <p:nvPr/>
          </p:nvSpPr>
          <p:spPr>
            <a:xfrm>
              <a:off x="3521569" y="2201678"/>
              <a:ext cx="420268" cy="371596"/>
            </a:xfrm>
            <a:custGeom>
              <a:avLst/>
              <a:gdLst/>
              <a:ahLst/>
              <a:cxnLst/>
              <a:rect l="l" t="t" r="r" b="b"/>
              <a:pathLst>
                <a:path w="3238" h="2863" extrusionOk="0">
                  <a:moveTo>
                    <a:pt x="1609" y="1"/>
                  </a:moveTo>
                  <a:cubicBezTo>
                    <a:pt x="759" y="1"/>
                    <a:pt x="0" y="801"/>
                    <a:pt x="213" y="1747"/>
                  </a:cubicBezTo>
                  <a:cubicBezTo>
                    <a:pt x="389" y="2466"/>
                    <a:pt x="996" y="2863"/>
                    <a:pt x="1609" y="2863"/>
                  </a:cubicBezTo>
                  <a:cubicBezTo>
                    <a:pt x="2065" y="2863"/>
                    <a:pt x="2524" y="2644"/>
                    <a:pt x="2810" y="2175"/>
                  </a:cubicBezTo>
                  <a:cubicBezTo>
                    <a:pt x="3238" y="1503"/>
                    <a:pt x="3024" y="647"/>
                    <a:pt x="2352" y="220"/>
                  </a:cubicBezTo>
                  <a:cubicBezTo>
                    <a:pt x="2111" y="68"/>
                    <a:pt x="1856" y="1"/>
                    <a:pt x="16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42"/>
            <p:cNvSpPr/>
            <p:nvPr/>
          </p:nvSpPr>
          <p:spPr>
            <a:xfrm>
              <a:off x="3342975" y="2296945"/>
              <a:ext cx="571087" cy="564727"/>
            </a:xfrm>
            <a:custGeom>
              <a:avLst/>
              <a:gdLst/>
              <a:ahLst/>
              <a:cxnLst/>
              <a:rect l="l" t="t" r="r" b="b"/>
              <a:pathLst>
                <a:path w="4400" h="4351" extrusionOk="0">
                  <a:moveTo>
                    <a:pt x="2090" y="1"/>
                  </a:moveTo>
                  <a:cubicBezTo>
                    <a:pt x="1653" y="1"/>
                    <a:pt x="1247" y="143"/>
                    <a:pt x="1039" y="494"/>
                  </a:cubicBezTo>
                  <a:lnTo>
                    <a:pt x="398" y="2174"/>
                  </a:lnTo>
                  <a:cubicBezTo>
                    <a:pt x="1" y="2846"/>
                    <a:pt x="184" y="3732"/>
                    <a:pt x="856" y="4129"/>
                  </a:cubicBezTo>
                  <a:cubicBezTo>
                    <a:pt x="1092" y="4279"/>
                    <a:pt x="1354" y="4350"/>
                    <a:pt x="1614" y="4350"/>
                  </a:cubicBezTo>
                  <a:cubicBezTo>
                    <a:pt x="2094" y="4350"/>
                    <a:pt x="2564" y="4107"/>
                    <a:pt x="2842" y="3671"/>
                  </a:cubicBezTo>
                  <a:lnTo>
                    <a:pt x="4003" y="2327"/>
                  </a:lnTo>
                  <a:cubicBezTo>
                    <a:pt x="4400" y="1655"/>
                    <a:pt x="3911" y="738"/>
                    <a:pt x="3239" y="311"/>
                  </a:cubicBezTo>
                  <a:cubicBezTo>
                    <a:pt x="2917" y="121"/>
                    <a:pt x="2491" y="1"/>
                    <a:pt x="209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42"/>
            <p:cNvSpPr/>
            <p:nvPr/>
          </p:nvSpPr>
          <p:spPr>
            <a:xfrm>
              <a:off x="3414880" y="2157938"/>
              <a:ext cx="253355" cy="226747"/>
            </a:xfrm>
            <a:custGeom>
              <a:avLst/>
              <a:gdLst/>
              <a:ahLst/>
              <a:cxnLst/>
              <a:rect l="l" t="t" r="r" b="b"/>
              <a:pathLst>
                <a:path w="1952" h="1747" extrusionOk="0">
                  <a:moveTo>
                    <a:pt x="988" y="0"/>
                  </a:moveTo>
                  <a:cubicBezTo>
                    <a:pt x="471" y="0"/>
                    <a:pt x="0" y="483"/>
                    <a:pt x="119" y="1076"/>
                  </a:cubicBezTo>
                  <a:cubicBezTo>
                    <a:pt x="223" y="1510"/>
                    <a:pt x="594" y="1747"/>
                    <a:pt x="967" y="1747"/>
                  </a:cubicBezTo>
                  <a:cubicBezTo>
                    <a:pt x="1251" y="1747"/>
                    <a:pt x="1536" y="1610"/>
                    <a:pt x="1707" y="1320"/>
                  </a:cubicBezTo>
                  <a:cubicBezTo>
                    <a:pt x="1952" y="923"/>
                    <a:pt x="1830" y="404"/>
                    <a:pt x="1432" y="129"/>
                  </a:cubicBezTo>
                  <a:cubicBezTo>
                    <a:pt x="1289" y="40"/>
                    <a:pt x="1137" y="0"/>
                    <a:pt x="98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42"/>
            <p:cNvSpPr/>
            <p:nvPr/>
          </p:nvSpPr>
          <p:spPr>
            <a:xfrm>
              <a:off x="3602170" y="2275270"/>
              <a:ext cx="256470" cy="225190"/>
            </a:xfrm>
            <a:custGeom>
              <a:avLst/>
              <a:gdLst/>
              <a:ahLst/>
              <a:cxnLst/>
              <a:rect l="l" t="t" r="r" b="b"/>
              <a:pathLst>
                <a:path w="1976" h="1735" extrusionOk="0">
                  <a:moveTo>
                    <a:pt x="970" y="0"/>
                  </a:moveTo>
                  <a:cubicBezTo>
                    <a:pt x="459" y="0"/>
                    <a:pt x="1" y="493"/>
                    <a:pt x="142" y="1058"/>
                  </a:cubicBezTo>
                  <a:cubicBezTo>
                    <a:pt x="248" y="1497"/>
                    <a:pt x="616" y="1735"/>
                    <a:pt x="991" y="1735"/>
                  </a:cubicBezTo>
                  <a:cubicBezTo>
                    <a:pt x="1268" y="1735"/>
                    <a:pt x="1549" y="1605"/>
                    <a:pt x="1731" y="1333"/>
                  </a:cubicBezTo>
                  <a:cubicBezTo>
                    <a:pt x="1975" y="905"/>
                    <a:pt x="1853" y="386"/>
                    <a:pt x="1425" y="142"/>
                  </a:cubicBezTo>
                  <a:cubicBezTo>
                    <a:pt x="1278" y="44"/>
                    <a:pt x="1122" y="0"/>
                    <a:pt x="9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2"/>
            <p:cNvSpPr/>
            <p:nvPr/>
          </p:nvSpPr>
          <p:spPr>
            <a:xfrm>
              <a:off x="3788422" y="2391824"/>
              <a:ext cx="256470" cy="223892"/>
            </a:xfrm>
            <a:custGeom>
              <a:avLst/>
              <a:gdLst/>
              <a:ahLst/>
              <a:cxnLst/>
              <a:rect l="l" t="t" r="r" b="b"/>
              <a:pathLst>
                <a:path w="1976" h="1725" extrusionOk="0">
                  <a:moveTo>
                    <a:pt x="996" y="1"/>
                  </a:moveTo>
                  <a:cubicBezTo>
                    <a:pt x="466" y="1"/>
                    <a:pt x="1" y="483"/>
                    <a:pt x="143" y="1076"/>
                  </a:cubicBezTo>
                  <a:cubicBezTo>
                    <a:pt x="248" y="1495"/>
                    <a:pt x="622" y="1725"/>
                    <a:pt x="997" y="1725"/>
                  </a:cubicBezTo>
                  <a:cubicBezTo>
                    <a:pt x="1279" y="1725"/>
                    <a:pt x="1561" y="1596"/>
                    <a:pt x="1732" y="1321"/>
                  </a:cubicBezTo>
                  <a:cubicBezTo>
                    <a:pt x="1976" y="924"/>
                    <a:pt x="1854" y="374"/>
                    <a:pt x="1457" y="129"/>
                  </a:cubicBezTo>
                  <a:cubicBezTo>
                    <a:pt x="1306" y="41"/>
                    <a:pt x="1149" y="1"/>
                    <a:pt x="9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42"/>
            <p:cNvSpPr/>
            <p:nvPr/>
          </p:nvSpPr>
          <p:spPr>
            <a:xfrm>
              <a:off x="5123337" y="1700809"/>
              <a:ext cx="495678" cy="370817"/>
            </a:xfrm>
            <a:custGeom>
              <a:avLst/>
              <a:gdLst/>
              <a:ahLst/>
              <a:cxnLst/>
              <a:rect l="l" t="t" r="r" b="b"/>
              <a:pathLst>
                <a:path w="3819" h="2857" extrusionOk="0">
                  <a:moveTo>
                    <a:pt x="1909" y="1"/>
                  </a:moveTo>
                  <a:cubicBezTo>
                    <a:pt x="1550" y="1"/>
                    <a:pt x="1191" y="138"/>
                    <a:pt x="917" y="413"/>
                  </a:cubicBezTo>
                  <a:cubicBezTo>
                    <a:pt x="0" y="1299"/>
                    <a:pt x="642" y="2857"/>
                    <a:pt x="1894" y="2857"/>
                  </a:cubicBezTo>
                  <a:cubicBezTo>
                    <a:pt x="3177" y="2857"/>
                    <a:pt x="3819" y="1299"/>
                    <a:pt x="2902" y="413"/>
                  </a:cubicBezTo>
                  <a:cubicBezTo>
                    <a:pt x="2627" y="138"/>
                    <a:pt x="2268" y="1"/>
                    <a:pt x="190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42"/>
            <p:cNvSpPr/>
            <p:nvPr/>
          </p:nvSpPr>
          <p:spPr>
            <a:xfrm>
              <a:off x="5218475" y="1770897"/>
              <a:ext cx="594839" cy="540586"/>
            </a:xfrm>
            <a:custGeom>
              <a:avLst/>
              <a:gdLst/>
              <a:ahLst/>
              <a:cxnLst/>
              <a:rect l="l" t="t" r="r" b="b"/>
              <a:pathLst>
                <a:path w="4583" h="4165" extrusionOk="0">
                  <a:moveTo>
                    <a:pt x="2235" y="1"/>
                  </a:moveTo>
                  <a:cubicBezTo>
                    <a:pt x="1753" y="1"/>
                    <a:pt x="1226" y="236"/>
                    <a:pt x="886" y="576"/>
                  </a:cubicBezTo>
                  <a:cubicBezTo>
                    <a:pt x="336" y="1125"/>
                    <a:pt x="0" y="2195"/>
                    <a:pt x="550" y="2744"/>
                  </a:cubicBezTo>
                  <a:lnTo>
                    <a:pt x="2016" y="3753"/>
                  </a:lnTo>
                  <a:cubicBezTo>
                    <a:pt x="2291" y="4028"/>
                    <a:pt x="2658" y="4165"/>
                    <a:pt x="3025" y="4165"/>
                  </a:cubicBezTo>
                  <a:cubicBezTo>
                    <a:pt x="3391" y="4165"/>
                    <a:pt x="3758" y="4028"/>
                    <a:pt x="4033" y="3753"/>
                  </a:cubicBezTo>
                  <a:cubicBezTo>
                    <a:pt x="4583" y="3203"/>
                    <a:pt x="4583" y="2286"/>
                    <a:pt x="4033" y="1736"/>
                  </a:cubicBezTo>
                  <a:lnTo>
                    <a:pt x="3025" y="301"/>
                  </a:lnTo>
                  <a:cubicBezTo>
                    <a:pt x="2815" y="91"/>
                    <a:pt x="2533" y="1"/>
                    <a:pt x="22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42"/>
            <p:cNvSpPr/>
            <p:nvPr/>
          </p:nvSpPr>
          <p:spPr>
            <a:xfrm>
              <a:off x="5063762" y="1927816"/>
              <a:ext cx="301508" cy="223113"/>
            </a:xfrm>
            <a:custGeom>
              <a:avLst/>
              <a:gdLst/>
              <a:ahLst/>
              <a:cxnLst/>
              <a:rect l="l" t="t" r="r" b="b"/>
              <a:pathLst>
                <a:path w="2323" h="1719" extrusionOk="0">
                  <a:moveTo>
                    <a:pt x="1162" y="0"/>
                  </a:moveTo>
                  <a:cubicBezTo>
                    <a:pt x="940" y="0"/>
                    <a:pt x="719" y="84"/>
                    <a:pt x="551" y="252"/>
                  </a:cubicBezTo>
                  <a:cubicBezTo>
                    <a:pt x="1" y="802"/>
                    <a:pt x="367" y="1719"/>
                    <a:pt x="1162" y="1719"/>
                  </a:cubicBezTo>
                  <a:cubicBezTo>
                    <a:pt x="1925" y="1719"/>
                    <a:pt x="2323" y="802"/>
                    <a:pt x="1773" y="252"/>
                  </a:cubicBezTo>
                  <a:cubicBezTo>
                    <a:pt x="1605" y="84"/>
                    <a:pt x="1383" y="0"/>
                    <a:pt x="11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42"/>
            <p:cNvSpPr/>
            <p:nvPr/>
          </p:nvSpPr>
          <p:spPr>
            <a:xfrm>
              <a:off x="5218475" y="1773233"/>
              <a:ext cx="301378" cy="223113"/>
            </a:xfrm>
            <a:custGeom>
              <a:avLst/>
              <a:gdLst/>
              <a:ahLst/>
              <a:cxnLst/>
              <a:rect l="l" t="t" r="r" b="b"/>
              <a:pathLst>
                <a:path w="2322" h="1719" extrusionOk="0">
                  <a:moveTo>
                    <a:pt x="1161" y="0"/>
                  </a:moveTo>
                  <a:cubicBezTo>
                    <a:pt x="940" y="0"/>
                    <a:pt x="718" y="84"/>
                    <a:pt x="550" y="252"/>
                  </a:cubicBezTo>
                  <a:cubicBezTo>
                    <a:pt x="0" y="802"/>
                    <a:pt x="397" y="1718"/>
                    <a:pt x="1161" y="1718"/>
                  </a:cubicBezTo>
                  <a:cubicBezTo>
                    <a:pt x="1955" y="1718"/>
                    <a:pt x="2322" y="802"/>
                    <a:pt x="1772" y="252"/>
                  </a:cubicBezTo>
                  <a:cubicBezTo>
                    <a:pt x="1604" y="84"/>
                    <a:pt x="1383" y="0"/>
                    <a:pt x="116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42"/>
            <p:cNvSpPr/>
            <p:nvPr/>
          </p:nvSpPr>
          <p:spPr>
            <a:xfrm>
              <a:off x="5377081" y="1618521"/>
              <a:ext cx="301378" cy="223113"/>
            </a:xfrm>
            <a:custGeom>
              <a:avLst/>
              <a:gdLst/>
              <a:ahLst/>
              <a:cxnLst/>
              <a:rect l="l" t="t" r="r" b="b"/>
              <a:pathLst>
                <a:path w="2322" h="1719" extrusionOk="0">
                  <a:moveTo>
                    <a:pt x="1161" y="1"/>
                  </a:moveTo>
                  <a:cubicBezTo>
                    <a:pt x="940" y="1"/>
                    <a:pt x="718" y="85"/>
                    <a:pt x="550" y="253"/>
                  </a:cubicBezTo>
                  <a:cubicBezTo>
                    <a:pt x="0" y="803"/>
                    <a:pt x="397" y="1719"/>
                    <a:pt x="1161" y="1719"/>
                  </a:cubicBezTo>
                  <a:cubicBezTo>
                    <a:pt x="1925" y="1719"/>
                    <a:pt x="2322" y="803"/>
                    <a:pt x="1772" y="253"/>
                  </a:cubicBezTo>
                  <a:cubicBezTo>
                    <a:pt x="1604" y="85"/>
                    <a:pt x="1383" y="1"/>
                    <a:pt x="116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4" name="Google Shape;984;p42"/>
            <p:cNvSpPr/>
            <p:nvPr/>
          </p:nvSpPr>
          <p:spPr>
            <a:xfrm>
              <a:off x="2502439" y="2824681"/>
              <a:ext cx="152117" cy="116943"/>
            </a:xfrm>
            <a:custGeom>
              <a:avLst/>
              <a:gdLst/>
              <a:ahLst/>
              <a:cxnLst/>
              <a:rect l="l" t="t" r="r" b="b"/>
              <a:pathLst>
                <a:path w="1172" h="901" extrusionOk="0">
                  <a:moveTo>
                    <a:pt x="600" y="1"/>
                  </a:moveTo>
                  <a:cubicBezTo>
                    <a:pt x="521" y="1"/>
                    <a:pt x="441" y="21"/>
                    <a:pt x="367" y="63"/>
                  </a:cubicBezTo>
                  <a:cubicBezTo>
                    <a:pt x="1" y="246"/>
                    <a:pt x="62" y="796"/>
                    <a:pt x="459" y="888"/>
                  </a:cubicBezTo>
                  <a:cubicBezTo>
                    <a:pt x="496" y="896"/>
                    <a:pt x="532" y="900"/>
                    <a:pt x="568" y="900"/>
                  </a:cubicBezTo>
                  <a:cubicBezTo>
                    <a:pt x="914" y="900"/>
                    <a:pt x="1172" y="520"/>
                    <a:pt x="978" y="216"/>
                  </a:cubicBezTo>
                  <a:cubicBezTo>
                    <a:pt x="898" y="75"/>
                    <a:pt x="752" y="1"/>
                    <a:pt x="60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2"/>
            <p:cNvSpPr/>
            <p:nvPr/>
          </p:nvSpPr>
          <p:spPr>
            <a:xfrm>
              <a:off x="2417685" y="2862451"/>
              <a:ext cx="140435" cy="116294"/>
            </a:xfrm>
            <a:custGeom>
              <a:avLst/>
              <a:gdLst/>
              <a:ahLst/>
              <a:cxnLst/>
              <a:rect l="l" t="t" r="r" b="b"/>
              <a:pathLst>
                <a:path w="1082" h="896" extrusionOk="0">
                  <a:moveTo>
                    <a:pt x="498" y="1"/>
                  </a:moveTo>
                  <a:cubicBezTo>
                    <a:pt x="300" y="1"/>
                    <a:pt x="124" y="120"/>
                    <a:pt x="73" y="322"/>
                  </a:cubicBezTo>
                  <a:cubicBezTo>
                    <a:pt x="0" y="638"/>
                    <a:pt x="237" y="896"/>
                    <a:pt x="521" y="896"/>
                  </a:cubicBezTo>
                  <a:cubicBezTo>
                    <a:pt x="594" y="896"/>
                    <a:pt x="670" y="879"/>
                    <a:pt x="745" y="841"/>
                  </a:cubicBezTo>
                  <a:cubicBezTo>
                    <a:pt x="1081" y="627"/>
                    <a:pt x="990" y="108"/>
                    <a:pt x="623" y="16"/>
                  </a:cubicBezTo>
                  <a:cubicBezTo>
                    <a:pt x="581" y="6"/>
                    <a:pt x="539" y="1"/>
                    <a:pt x="49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2"/>
            <p:cNvSpPr/>
            <p:nvPr/>
          </p:nvSpPr>
          <p:spPr>
            <a:xfrm>
              <a:off x="2375632" y="2956550"/>
              <a:ext cx="135633" cy="117592"/>
            </a:xfrm>
            <a:custGeom>
              <a:avLst/>
              <a:gdLst/>
              <a:ahLst/>
              <a:cxnLst/>
              <a:rect l="l" t="t" r="r" b="b"/>
              <a:pathLst>
                <a:path w="1045" h="906" extrusionOk="0">
                  <a:moveTo>
                    <a:pt x="518" y="1"/>
                  </a:moveTo>
                  <a:cubicBezTo>
                    <a:pt x="447" y="1"/>
                    <a:pt x="374" y="18"/>
                    <a:pt x="306" y="55"/>
                  </a:cubicBezTo>
                  <a:cubicBezTo>
                    <a:pt x="92" y="177"/>
                    <a:pt x="0" y="452"/>
                    <a:pt x="153" y="697"/>
                  </a:cubicBezTo>
                  <a:cubicBezTo>
                    <a:pt x="231" y="840"/>
                    <a:pt x="369" y="905"/>
                    <a:pt x="510" y="905"/>
                  </a:cubicBezTo>
                  <a:cubicBezTo>
                    <a:pt x="700" y="905"/>
                    <a:pt x="894" y="785"/>
                    <a:pt x="947" y="575"/>
                  </a:cubicBezTo>
                  <a:cubicBezTo>
                    <a:pt x="1044" y="259"/>
                    <a:pt x="793" y="1"/>
                    <a:pt x="51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42"/>
            <p:cNvSpPr/>
            <p:nvPr/>
          </p:nvSpPr>
          <p:spPr>
            <a:xfrm>
              <a:off x="2419242" y="3050260"/>
              <a:ext cx="139527" cy="118501"/>
            </a:xfrm>
            <a:custGeom>
              <a:avLst/>
              <a:gdLst/>
              <a:ahLst/>
              <a:cxnLst/>
              <a:rect l="l" t="t" r="r" b="b"/>
              <a:pathLst>
                <a:path w="1075" h="913" extrusionOk="0">
                  <a:moveTo>
                    <a:pt x="491" y="1"/>
                  </a:moveTo>
                  <a:cubicBezTo>
                    <a:pt x="299" y="1"/>
                    <a:pt x="113" y="118"/>
                    <a:pt x="61" y="341"/>
                  </a:cubicBezTo>
                  <a:cubicBezTo>
                    <a:pt x="0" y="586"/>
                    <a:pt x="153" y="830"/>
                    <a:pt x="397" y="891"/>
                  </a:cubicBezTo>
                  <a:cubicBezTo>
                    <a:pt x="441" y="906"/>
                    <a:pt x="484" y="912"/>
                    <a:pt x="526" y="912"/>
                  </a:cubicBezTo>
                  <a:cubicBezTo>
                    <a:pt x="836" y="912"/>
                    <a:pt x="1074" y="542"/>
                    <a:pt x="886" y="219"/>
                  </a:cubicBezTo>
                  <a:cubicBezTo>
                    <a:pt x="792" y="72"/>
                    <a:pt x="640" y="1"/>
                    <a:pt x="4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42"/>
            <p:cNvSpPr/>
            <p:nvPr/>
          </p:nvSpPr>
          <p:spPr>
            <a:xfrm>
              <a:off x="2504646" y="3088939"/>
              <a:ext cx="148612" cy="119928"/>
            </a:xfrm>
            <a:custGeom>
              <a:avLst/>
              <a:gdLst/>
              <a:ahLst/>
              <a:cxnLst/>
              <a:rect l="l" t="t" r="r" b="b"/>
              <a:pathLst>
                <a:path w="1145" h="924" extrusionOk="0">
                  <a:moveTo>
                    <a:pt x="578" y="0"/>
                  </a:moveTo>
                  <a:cubicBezTo>
                    <a:pt x="236" y="0"/>
                    <a:pt x="1" y="383"/>
                    <a:pt x="167" y="715"/>
                  </a:cubicBezTo>
                  <a:cubicBezTo>
                    <a:pt x="272" y="841"/>
                    <a:pt x="434" y="924"/>
                    <a:pt x="595" y="924"/>
                  </a:cubicBezTo>
                  <a:cubicBezTo>
                    <a:pt x="668" y="924"/>
                    <a:pt x="741" y="906"/>
                    <a:pt x="808" y="868"/>
                  </a:cubicBezTo>
                  <a:cubicBezTo>
                    <a:pt x="1144" y="654"/>
                    <a:pt x="1083" y="135"/>
                    <a:pt x="686" y="13"/>
                  </a:cubicBezTo>
                  <a:cubicBezTo>
                    <a:pt x="649" y="4"/>
                    <a:pt x="613" y="0"/>
                    <a:pt x="57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42"/>
            <p:cNvSpPr/>
            <p:nvPr/>
          </p:nvSpPr>
          <p:spPr>
            <a:xfrm>
              <a:off x="2587843" y="3052467"/>
              <a:ext cx="170418" cy="115775"/>
            </a:xfrm>
            <a:custGeom>
              <a:avLst/>
              <a:gdLst/>
              <a:ahLst/>
              <a:cxnLst/>
              <a:rect l="l" t="t" r="r" b="b"/>
              <a:pathLst>
                <a:path w="1313" h="892" extrusionOk="0">
                  <a:moveTo>
                    <a:pt x="644" y="1"/>
                  </a:moveTo>
                  <a:cubicBezTo>
                    <a:pt x="164" y="1"/>
                    <a:pt x="1" y="734"/>
                    <a:pt x="534" y="874"/>
                  </a:cubicBezTo>
                  <a:cubicBezTo>
                    <a:pt x="582" y="886"/>
                    <a:pt x="628" y="892"/>
                    <a:pt x="671" y="892"/>
                  </a:cubicBezTo>
                  <a:cubicBezTo>
                    <a:pt x="1174" y="892"/>
                    <a:pt x="1313" y="131"/>
                    <a:pt x="778" y="19"/>
                  </a:cubicBezTo>
                  <a:cubicBezTo>
                    <a:pt x="731" y="6"/>
                    <a:pt x="686" y="1"/>
                    <a:pt x="64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42"/>
            <p:cNvSpPr/>
            <p:nvPr/>
          </p:nvSpPr>
          <p:spPr>
            <a:xfrm>
              <a:off x="2647677" y="2956421"/>
              <a:ext cx="132388" cy="117462"/>
            </a:xfrm>
            <a:custGeom>
              <a:avLst/>
              <a:gdLst/>
              <a:ahLst/>
              <a:cxnLst/>
              <a:rect l="l" t="t" r="r" b="b"/>
              <a:pathLst>
                <a:path w="1020" h="905" extrusionOk="0">
                  <a:moveTo>
                    <a:pt x="516" y="1"/>
                  </a:moveTo>
                  <a:cubicBezTo>
                    <a:pt x="320" y="1"/>
                    <a:pt x="126" y="120"/>
                    <a:pt x="73" y="331"/>
                  </a:cubicBezTo>
                  <a:cubicBezTo>
                    <a:pt x="0" y="647"/>
                    <a:pt x="236" y="905"/>
                    <a:pt x="521" y="905"/>
                  </a:cubicBezTo>
                  <a:cubicBezTo>
                    <a:pt x="594" y="905"/>
                    <a:pt x="670" y="888"/>
                    <a:pt x="745" y="850"/>
                  </a:cubicBezTo>
                  <a:cubicBezTo>
                    <a:pt x="959" y="698"/>
                    <a:pt x="1020" y="423"/>
                    <a:pt x="898" y="209"/>
                  </a:cubicBezTo>
                  <a:cubicBezTo>
                    <a:pt x="807" y="66"/>
                    <a:pt x="661" y="1"/>
                    <a:pt x="51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42"/>
            <p:cNvSpPr/>
            <p:nvPr/>
          </p:nvSpPr>
          <p:spPr>
            <a:xfrm>
              <a:off x="2587843" y="2862191"/>
              <a:ext cx="152636" cy="115256"/>
            </a:xfrm>
            <a:custGeom>
              <a:avLst/>
              <a:gdLst/>
              <a:ahLst/>
              <a:cxnLst/>
              <a:rect l="l" t="t" r="r" b="b"/>
              <a:pathLst>
                <a:path w="1176" h="888" extrusionOk="0">
                  <a:moveTo>
                    <a:pt x="644" y="0"/>
                  </a:moveTo>
                  <a:cubicBezTo>
                    <a:pt x="164" y="0"/>
                    <a:pt x="1" y="734"/>
                    <a:pt x="534" y="874"/>
                  </a:cubicBezTo>
                  <a:cubicBezTo>
                    <a:pt x="571" y="883"/>
                    <a:pt x="608" y="887"/>
                    <a:pt x="644" y="887"/>
                  </a:cubicBezTo>
                  <a:cubicBezTo>
                    <a:pt x="849" y="887"/>
                    <a:pt x="1037" y="750"/>
                    <a:pt x="1114" y="568"/>
                  </a:cubicBezTo>
                  <a:cubicBezTo>
                    <a:pt x="1175" y="324"/>
                    <a:pt x="1023" y="80"/>
                    <a:pt x="778" y="18"/>
                  </a:cubicBezTo>
                  <a:cubicBezTo>
                    <a:pt x="731" y="6"/>
                    <a:pt x="686" y="0"/>
                    <a:pt x="6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42"/>
            <p:cNvSpPr/>
            <p:nvPr/>
          </p:nvSpPr>
          <p:spPr>
            <a:xfrm>
              <a:off x="2454805" y="2918262"/>
              <a:ext cx="245178" cy="192093"/>
            </a:xfrm>
            <a:custGeom>
              <a:avLst/>
              <a:gdLst/>
              <a:ahLst/>
              <a:cxnLst/>
              <a:rect l="l" t="t" r="r" b="b"/>
              <a:pathLst>
                <a:path w="1889" h="1480" extrusionOk="0">
                  <a:moveTo>
                    <a:pt x="945" y="1"/>
                  </a:moveTo>
                  <a:cubicBezTo>
                    <a:pt x="819" y="1"/>
                    <a:pt x="693" y="35"/>
                    <a:pt x="581" y="106"/>
                  </a:cubicBezTo>
                  <a:cubicBezTo>
                    <a:pt x="1" y="442"/>
                    <a:pt x="123" y="1297"/>
                    <a:pt x="765" y="1450"/>
                  </a:cubicBezTo>
                  <a:cubicBezTo>
                    <a:pt x="836" y="1470"/>
                    <a:pt x="905" y="1480"/>
                    <a:pt x="972" y="1480"/>
                  </a:cubicBezTo>
                  <a:cubicBezTo>
                    <a:pt x="1511" y="1480"/>
                    <a:pt x="1888" y="870"/>
                    <a:pt x="1590" y="381"/>
                  </a:cubicBezTo>
                  <a:cubicBezTo>
                    <a:pt x="1447" y="136"/>
                    <a:pt x="1196" y="1"/>
                    <a:pt x="94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42"/>
            <p:cNvSpPr/>
            <p:nvPr/>
          </p:nvSpPr>
          <p:spPr>
            <a:xfrm>
              <a:off x="2308140" y="1884984"/>
              <a:ext cx="151468" cy="118111"/>
            </a:xfrm>
            <a:custGeom>
              <a:avLst/>
              <a:gdLst/>
              <a:ahLst/>
              <a:cxnLst/>
              <a:rect l="l" t="t" r="r" b="b"/>
              <a:pathLst>
                <a:path w="1167" h="910" extrusionOk="0">
                  <a:moveTo>
                    <a:pt x="600" y="1"/>
                  </a:moveTo>
                  <a:cubicBezTo>
                    <a:pt x="521" y="1"/>
                    <a:pt x="441" y="21"/>
                    <a:pt x="367" y="63"/>
                  </a:cubicBezTo>
                  <a:cubicBezTo>
                    <a:pt x="1" y="277"/>
                    <a:pt x="92" y="796"/>
                    <a:pt x="489" y="888"/>
                  </a:cubicBezTo>
                  <a:cubicBezTo>
                    <a:pt x="533" y="902"/>
                    <a:pt x="576" y="909"/>
                    <a:pt x="618" y="909"/>
                  </a:cubicBezTo>
                  <a:cubicBezTo>
                    <a:pt x="928" y="909"/>
                    <a:pt x="1167" y="539"/>
                    <a:pt x="978" y="216"/>
                  </a:cubicBezTo>
                  <a:cubicBezTo>
                    <a:pt x="898" y="75"/>
                    <a:pt x="752" y="1"/>
                    <a:pt x="60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42"/>
            <p:cNvSpPr/>
            <p:nvPr/>
          </p:nvSpPr>
          <p:spPr>
            <a:xfrm>
              <a:off x="2223645" y="1925350"/>
              <a:ext cx="140176" cy="115775"/>
            </a:xfrm>
            <a:custGeom>
              <a:avLst/>
              <a:gdLst/>
              <a:ahLst/>
              <a:cxnLst/>
              <a:rect l="l" t="t" r="r" b="b"/>
              <a:pathLst>
                <a:path w="1080" h="892" extrusionOk="0">
                  <a:moveTo>
                    <a:pt x="476" y="0"/>
                  </a:moveTo>
                  <a:cubicBezTo>
                    <a:pt x="286" y="0"/>
                    <a:pt x="120" y="137"/>
                    <a:pt x="71" y="333"/>
                  </a:cubicBezTo>
                  <a:cubicBezTo>
                    <a:pt x="0" y="639"/>
                    <a:pt x="222" y="892"/>
                    <a:pt x="495" y="892"/>
                  </a:cubicBezTo>
                  <a:cubicBezTo>
                    <a:pt x="575" y="892"/>
                    <a:pt x="660" y="870"/>
                    <a:pt x="743" y="821"/>
                  </a:cubicBezTo>
                  <a:cubicBezTo>
                    <a:pt x="1079" y="638"/>
                    <a:pt x="1018" y="119"/>
                    <a:pt x="621" y="27"/>
                  </a:cubicBezTo>
                  <a:cubicBezTo>
                    <a:pt x="572" y="9"/>
                    <a:pt x="523" y="0"/>
                    <a:pt x="47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42"/>
            <p:cNvSpPr/>
            <p:nvPr/>
          </p:nvSpPr>
          <p:spPr>
            <a:xfrm>
              <a:off x="2185227" y="2019190"/>
              <a:ext cx="135503" cy="118111"/>
            </a:xfrm>
            <a:custGeom>
              <a:avLst/>
              <a:gdLst/>
              <a:ahLst/>
              <a:cxnLst/>
              <a:rect l="l" t="t" r="r" b="b"/>
              <a:pathLst>
                <a:path w="1044" h="910" extrusionOk="0">
                  <a:moveTo>
                    <a:pt x="531" y="1"/>
                  </a:moveTo>
                  <a:cubicBezTo>
                    <a:pt x="456" y="1"/>
                    <a:pt x="379" y="21"/>
                    <a:pt x="306" y="68"/>
                  </a:cubicBezTo>
                  <a:cubicBezTo>
                    <a:pt x="62" y="190"/>
                    <a:pt x="1" y="465"/>
                    <a:pt x="123" y="679"/>
                  </a:cubicBezTo>
                  <a:cubicBezTo>
                    <a:pt x="215" y="837"/>
                    <a:pt x="364" y="910"/>
                    <a:pt x="511" y="910"/>
                  </a:cubicBezTo>
                  <a:cubicBezTo>
                    <a:pt x="705" y="910"/>
                    <a:pt x="896" y="783"/>
                    <a:pt x="948" y="557"/>
                  </a:cubicBezTo>
                  <a:cubicBezTo>
                    <a:pt x="1043" y="269"/>
                    <a:pt x="802" y="1"/>
                    <a:pt x="5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42"/>
            <p:cNvSpPr/>
            <p:nvPr/>
          </p:nvSpPr>
          <p:spPr>
            <a:xfrm>
              <a:off x="2224943" y="2112900"/>
              <a:ext cx="140176" cy="119020"/>
            </a:xfrm>
            <a:custGeom>
              <a:avLst/>
              <a:gdLst/>
              <a:ahLst/>
              <a:cxnLst/>
              <a:rect l="l" t="t" r="r" b="b"/>
              <a:pathLst>
                <a:path w="1080" h="917" extrusionOk="0">
                  <a:moveTo>
                    <a:pt x="498" y="1"/>
                  </a:moveTo>
                  <a:cubicBezTo>
                    <a:pt x="304" y="1"/>
                    <a:pt x="113" y="128"/>
                    <a:pt x="61" y="354"/>
                  </a:cubicBezTo>
                  <a:cubicBezTo>
                    <a:pt x="0" y="598"/>
                    <a:pt x="153" y="843"/>
                    <a:pt x="397" y="904"/>
                  </a:cubicBezTo>
                  <a:cubicBezTo>
                    <a:pt x="434" y="912"/>
                    <a:pt x="471" y="916"/>
                    <a:pt x="506" y="916"/>
                  </a:cubicBezTo>
                  <a:cubicBezTo>
                    <a:pt x="847" y="916"/>
                    <a:pt x="1080" y="536"/>
                    <a:pt x="886" y="232"/>
                  </a:cubicBezTo>
                  <a:cubicBezTo>
                    <a:pt x="794" y="74"/>
                    <a:pt x="645" y="1"/>
                    <a:pt x="49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42"/>
            <p:cNvSpPr/>
            <p:nvPr/>
          </p:nvSpPr>
          <p:spPr>
            <a:xfrm>
              <a:off x="2310736" y="2153135"/>
              <a:ext cx="148223" cy="119928"/>
            </a:xfrm>
            <a:custGeom>
              <a:avLst/>
              <a:gdLst/>
              <a:ahLst/>
              <a:cxnLst/>
              <a:rect l="l" t="t" r="r" b="b"/>
              <a:pathLst>
                <a:path w="1142" h="924" extrusionOk="0">
                  <a:moveTo>
                    <a:pt x="575" y="1"/>
                  </a:moveTo>
                  <a:cubicBezTo>
                    <a:pt x="234" y="1"/>
                    <a:pt x="1" y="381"/>
                    <a:pt x="195" y="685"/>
                  </a:cubicBezTo>
                  <a:cubicBezTo>
                    <a:pt x="279" y="834"/>
                    <a:pt x="438" y="923"/>
                    <a:pt x="598" y="923"/>
                  </a:cubicBezTo>
                  <a:cubicBezTo>
                    <a:pt x="669" y="923"/>
                    <a:pt x="740" y="906"/>
                    <a:pt x="806" y="869"/>
                  </a:cubicBezTo>
                  <a:cubicBezTo>
                    <a:pt x="1142" y="655"/>
                    <a:pt x="1080" y="136"/>
                    <a:pt x="683" y="13"/>
                  </a:cubicBezTo>
                  <a:cubicBezTo>
                    <a:pt x="646" y="5"/>
                    <a:pt x="610" y="1"/>
                    <a:pt x="57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42"/>
            <p:cNvSpPr/>
            <p:nvPr/>
          </p:nvSpPr>
          <p:spPr>
            <a:xfrm>
              <a:off x="2397567" y="2116794"/>
              <a:ext cx="166524" cy="115775"/>
            </a:xfrm>
            <a:custGeom>
              <a:avLst/>
              <a:gdLst/>
              <a:ahLst/>
              <a:cxnLst/>
              <a:rect l="l" t="t" r="r" b="b"/>
              <a:pathLst>
                <a:path w="1283" h="892" extrusionOk="0">
                  <a:moveTo>
                    <a:pt x="613" y="0"/>
                  </a:moveTo>
                  <a:cubicBezTo>
                    <a:pt x="138" y="0"/>
                    <a:pt x="0" y="733"/>
                    <a:pt x="534" y="874"/>
                  </a:cubicBezTo>
                  <a:cubicBezTo>
                    <a:pt x="579" y="886"/>
                    <a:pt x="623" y="891"/>
                    <a:pt x="664" y="891"/>
                  </a:cubicBezTo>
                  <a:cubicBezTo>
                    <a:pt x="1143" y="891"/>
                    <a:pt x="1282" y="131"/>
                    <a:pt x="747" y="18"/>
                  </a:cubicBezTo>
                  <a:cubicBezTo>
                    <a:pt x="700" y="6"/>
                    <a:pt x="655" y="0"/>
                    <a:pt x="6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42"/>
            <p:cNvSpPr/>
            <p:nvPr/>
          </p:nvSpPr>
          <p:spPr>
            <a:xfrm>
              <a:off x="2453378" y="2019449"/>
              <a:ext cx="132518" cy="118760"/>
            </a:xfrm>
            <a:custGeom>
              <a:avLst/>
              <a:gdLst/>
              <a:ahLst/>
              <a:cxnLst/>
              <a:rect l="l" t="t" r="r" b="b"/>
              <a:pathLst>
                <a:path w="1021" h="915" extrusionOk="0">
                  <a:moveTo>
                    <a:pt x="503" y="0"/>
                  </a:moveTo>
                  <a:cubicBezTo>
                    <a:pt x="311" y="0"/>
                    <a:pt x="125" y="117"/>
                    <a:pt x="73" y="341"/>
                  </a:cubicBezTo>
                  <a:cubicBezTo>
                    <a:pt x="0" y="657"/>
                    <a:pt x="256" y="915"/>
                    <a:pt x="533" y="915"/>
                  </a:cubicBezTo>
                  <a:cubicBezTo>
                    <a:pt x="604" y="915"/>
                    <a:pt x="676" y="898"/>
                    <a:pt x="745" y="860"/>
                  </a:cubicBezTo>
                  <a:cubicBezTo>
                    <a:pt x="959" y="707"/>
                    <a:pt x="1020" y="432"/>
                    <a:pt x="898" y="219"/>
                  </a:cubicBezTo>
                  <a:cubicBezTo>
                    <a:pt x="804" y="71"/>
                    <a:pt x="652" y="0"/>
                    <a:pt x="50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42"/>
            <p:cNvSpPr/>
            <p:nvPr/>
          </p:nvSpPr>
          <p:spPr>
            <a:xfrm>
              <a:off x="2407301" y="1924182"/>
              <a:ext cx="140306" cy="117462"/>
            </a:xfrm>
            <a:custGeom>
              <a:avLst/>
              <a:gdLst/>
              <a:ahLst/>
              <a:cxnLst/>
              <a:rect l="l" t="t" r="r" b="b"/>
              <a:pathLst>
                <a:path w="1081" h="905" extrusionOk="0">
                  <a:moveTo>
                    <a:pt x="560" y="0"/>
                  </a:moveTo>
                  <a:cubicBezTo>
                    <a:pt x="485" y="0"/>
                    <a:pt x="409" y="21"/>
                    <a:pt x="336" y="67"/>
                  </a:cubicBezTo>
                  <a:cubicBezTo>
                    <a:pt x="0" y="280"/>
                    <a:pt x="62" y="800"/>
                    <a:pt x="459" y="891"/>
                  </a:cubicBezTo>
                  <a:cubicBezTo>
                    <a:pt x="496" y="901"/>
                    <a:pt x="532" y="905"/>
                    <a:pt x="569" y="905"/>
                  </a:cubicBezTo>
                  <a:cubicBezTo>
                    <a:pt x="773" y="905"/>
                    <a:pt x="957" y="767"/>
                    <a:pt x="1009" y="586"/>
                  </a:cubicBezTo>
                  <a:cubicBezTo>
                    <a:pt x="1080" y="274"/>
                    <a:pt x="832" y="0"/>
                    <a:pt x="5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42"/>
            <p:cNvSpPr/>
            <p:nvPr/>
          </p:nvSpPr>
          <p:spPr>
            <a:xfrm>
              <a:off x="2260636" y="1982459"/>
              <a:ext cx="245048" cy="192223"/>
            </a:xfrm>
            <a:custGeom>
              <a:avLst/>
              <a:gdLst/>
              <a:ahLst/>
              <a:cxnLst/>
              <a:rect l="l" t="t" r="r" b="b"/>
              <a:pathLst>
                <a:path w="1888" h="1481" extrusionOk="0">
                  <a:moveTo>
                    <a:pt x="964" y="0"/>
                  </a:moveTo>
                  <a:cubicBezTo>
                    <a:pt x="836" y="0"/>
                    <a:pt x="705" y="34"/>
                    <a:pt x="581" y="106"/>
                  </a:cubicBezTo>
                  <a:cubicBezTo>
                    <a:pt x="0" y="442"/>
                    <a:pt x="122" y="1298"/>
                    <a:pt x="764" y="1451"/>
                  </a:cubicBezTo>
                  <a:cubicBezTo>
                    <a:pt x="835" y="1471"/>
                    <a:pt x="904" y="1480"/>
                    <a:pt x="971" y="1480"/>
                  </a:cubicBezTo>
                  <a:cubicBezTo>
                    <a:pt x="1510" y="1480"/>
                    <a:pt x="1888" y="867"/>
                    <a:pt x="1589" y="351"/>
                  </a:cubicBezTo>
                  <a:cubicBezTo>
                    <a:pt x="1447" y="129"/>
                    <a:pt x="1213" y="0"/>
                    <a:pt x="96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1002;p42"/>
            <p:cNvSpPr/>
            <p:nvPr/>
          </p:nvSpPr>
          <p:spPr>
            <a:xfrm>
              <a:off x="2819652" y="2166504"/>
              <a:ext cx="148093" cy="117073"/>
            </a:xfrm>
            <a:custGeom>
              <a:avLst/>
              <a:gdLst/>
              <a:ahLst/>
              <a:cxnLst/>
              <a:rect l="l" t="t" r="r" b="b"/>
              <a:pathLst>
                <a:path w="1141" h="902" extrusionOk="0">
                  <a:moveTo>
                    <a:pt x="570" y="1"/>
                  </a:moveTo>
                  <a:cubicBezTo>
                    <a:pt x="490" y="1"/>
                    <a:pt x="410" y="21"/>
                    <a:pt x="336" y="63"/>
                  </a:cubicBezTo>
                  <a:cubicBezTo>
                    <a:pt x="0" y="277"/>
                    <a:pt x="62" y="796"/>
                    <a:pt x="459" y="888"/>
                  </a:cubicBezTo>
                  <a:cubicBezTo>
                    <a:pt x="498" y="897"/>
                    <a:pt x="536" y="901"/>
                    <a:pt x="573" y="901"/>
                  </a:cubicBezTo>
                  <a:cubicBezTo>
                    <a:pt x="911" y="901"/>
                    <a:pt x="1140" y="546"/>
                    <a:pt x="947" y="216"/>
                  </a:cubicBezTo>
                  <a:cubicBezTo>
                    <a:pt x="867" y="75"/>
                    <a:pt x="721" y="1"/>
                    <a:pt x="57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42"/>
            <p:cNvSpPr/>
            <p:nvPr/>
          </p:nvSpPr>
          <p:spPr>
            <a:xfrm>
              <a:off x="2714780" y="2207908"/>
              <a:ext cx="166394" cy="115775"/>
            </a:xfrm>
            <a:custGeom>
              <a:avLst/>
              <a:gdLst/>
              <a:ahLst/>
              <a:cxnLst/>
              <a:rect l="l" t="t" r="r" b="b"/>
              <a:pathLst>
                <a:path w="1282" h="892" extrusionOk="0">
                  <a:moveTo>
                    <a:pt x="613" y="1"/>
                  </a:moveTo>
                  <a:cubicBezTo>
                    <a:pt x="137" y="1"/>
                    <a:pt x="0" y="734"/>
                    <a:pt x="534" y="874"/>
                  </a:cubicBezTo>
                  <a:cubicBezTo>
                    <a:pt x="579" y="886"/>
                    <a:pt x="623" y="892"/>
                    <a:pt x="664" y="892"/>
                  </a:cubicBezTo>
                  <a:cubicBezTo>
                    <a:pt x="1143" y="892"/>
                    <a:pt x="1282" y="132"/>
                    <a:pt x="747" y="19"/>
                  </a:cubicBezTo>
                  <a:cubicBezTo>
                    <a:pt x="700" y="7"/>
                    <a:pt x="655" y="1"/>
                    <a:pt x="61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42"/>
            <p:cNvSpPr/>
            <p:nvPr/>
          </p:nvSpPr>
          <p:spPr>
            <a:xfrm>
              <a:off x="2692715" y="2300709"/>
              <a:ext cx="132388" cy="118111"/>
            </a:xfrm>
            <a:custGeom>
              <a:avLst/>
              <a:gdLst/>
              <a:ahLst/>
              <a:cxnLst/>
              <a:rect l="l" t="t" r="r" b="b"/>
              <a:pathLst>
                <a:path w="1020" h="910" extrusionOk="0">
                  <a:moveTo>
                    <a:pt x="501" y="1"/>
                  </a:moveTo>
                  <a:cubicBezTo>
                    <a:pt x="426" y="1"/>
                    <a:pt x="349" y="21"/>
                    <a:pt x="276" y="68"/>
                  </a:cubicBezTo>
                  <a:cubicBezTo>
                    <a:pt x="62" y="190"/>
                    <a:pt x="1" y="465"/>
                    <a:pt x="123" y="679"/>
                  </a:cubicBezTo>
                  <a:cubicBezTo>
                    <a:pt x="215" y="837"/>
                    <a:pt x="364" y="910"/>
                    <a:pt x="511" y="910"/>
                  </a:cubicBezTo>
                  <a:cubicBezTo>
                    <a:pt x="705" y="910"/>
                    <a:pt x="896" y="782"/>
                    <a:pt x="948" y="556"/>
                  </a:cubicBezTo>
                  <a:cubicBezTo>
                    <a:pt x="1020" y="269"/>
                    <a:pt x="773" y="1"/>
                    <a:pt x="50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42"/>
            <p:cNvSpPr/>
            <p:nvPr/>
          </p:nvSpPr>
          <p:spPr>
            <a:xfrm>
              <a:off x="2728408" y="2396107"/>
              <a:ext cx="138748" cy="119150"/>
            </a:xfrm>
            <a:custGeom>
              <a:avLst/>
              <a:gdLst/>
              <a:ahLst/>
              <a:cxnLst/>
              <a:rect l="l" t="t" r="r" b="b"/>
              <a:pathLst>
                <a:path w="1069" h="918" extrusionOk="0">
                  <a:moveTo>
                    <a:pt x="524" y="0"/>
                  </a:moveTo>
                  <a:cubicBezTo>
                    <a:pt x="338" y="0"/>
                    <a:pt x="155" y="105"/>
                    <a:pt x="92" y="341"/>
                  </a:cubicBezTo>
                  <a:cubicBezTo>
                    <a:pt x="1" y="690"/>
                    <a:pt x="284" y="917"/>
                    <a:pt x="558" y="917"/>
                  </a:cubicBezTo>
                  <a:cubicBezTo>
                    <a:pt x="740" y="917"/>
                    <a:pt x="917" y="817"/>
                    <a:pt x="978" y="585"/>
                  </a:cubicBezTo>
                  <a:cubicBezTo>
                    <a:pt x="1069" y="223"/>
                    <a:pt x="794" y="0"/>
                    <a:pt x="52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42"/>
            <p:cNvSpPr/>
            <p:nvPr/>
          </p:nvSpPr>
          <p:spPr>
            <a:xfrm>
              <a:off x="2819003" y="2437511"/>
              <a:ext cx="147444" cy="117073"/>
            </a:xfrm>
            <a:custGeom>
              <a:avLst/>
              <a:gdLst/>
              <a:ahLst/>
              <a:cxnLst/>
              <a:rect l="l" t="t" r="r" b="b"/>
              <a:pathLst>
                <a:path w="1136" h="902" extrusionOk="0">
                  <a:moveTo>
                    <a:pt x="540" y="0"/>
                  </a:moveTo>
                  <a:cubicBezTo>
                    <a:pt x="215" y="0"/>
                    <a:pt x="0" y="367"/>
                    <a:pt x="189" y="663"/>
                  </a:cubicBezTo>
                  <a:cubicBezTo>
                    <a:pt x="274" y="812"/>
                    <a:pt x="432" y="901"/>
                    <a:pt x="593" y="901"/>
                  </a:cubicBezTo>
                  <a:cubicBezTo>
                    <a:pt x="663" y="901"/>
                    <a:pt x="734" y="884"/>
                    <a:pt x="800" y="847"/>
                  </a:cubicBezTo>
                  <a:cubicBezTo>
                    <a:pt x="1136" y="633"/>
                    <a:pt x="1075" y="113"/>
                    <a:pt x="678" y="22"/>
                  </a:cubicBezTo>
                  <a:cubicBezTo>
                    <a:pt x="630" y="7"/>
                    <a:pt x="584" y="0"/>
                    <a:pt x="54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42"/>
            <p:cNvSpPr/>
            <p:nvPr/>
          </p:nvSpPr>
          <p:spPr>
            <a:xfrm>
              <a:off x="2910896" y="2395977"/>
              <a:ext cx="144199" cy="117592"/>
            </a:xfrm>
            <a:custGeom>
              <a:avLst/>
              <a:gdLst/>
              <a:ahLst/>
              <a:cxnLst/>
              <a:rect l="l" t="t" r="r" b="b"/>
              <a:pathLst>
                <a:path w="1111" h="906" extrusionOk="0">
                  <a:moveTo>
                    <a:pt x="590" y="0"/>
                  </a:moveTo>
                  <a:cubicBezTo>
                    <a:pt x="515" y="0"/>
                    <a:pt x="439" y="21"/>
                    <a:pt x="367" y="67"/>
                  </a:cubicBezTo>
                  <a:cubicBezTo>
                    <a:pt x="0" y="281"/>
                    <a:pt x="92" y="800"/>
                    <a:pt x="489" y="892"/>
                  </a:cubicBezTo>
                  <a:cubicBezTo>
                    <a:pt x="526" y="901"/>
                    <a:pt x="563" y="905"/>
                    <a:pt x="599" y="905"/>
                  </a:cubicBezTo>
                  <a:cubicBezTo>
                    <a:pt x="803" y="905"/>
                    <a:pt x="987" y="768"/>
                    <a:pt x="1039" y="586"/>
                  </a:cubicBezTo>
                  <a:cubicBezTo>
                    <a:pt x="1111" y="274"/>
                    <a:pt x="863" y="0"/>
                    <a:pt x="5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42"/>
            <p:cNvSpPr/>
            <p:nvPr/>
          </p:nvSpPr>
          <p:spPr>
            <a:xfrm>
              <a:off x="2960866" y="2300969"/>
              <a:ext cx="132518" cy="118760"/>
            </a:xfrm>
            <a:custGeom>
              <a:avLst/>
              <a:gdLst/>
              <a:ahLst/>
              <a:cxnLst/>
              <a:rect l="l" t="t" r="r" b="b"/>
              <a:pathLst>
                <a:path w="1021" h="915" extrusionOk="0">
                  <a:moveTo>
                    <a:pt x="516" y="0"/>
                  </a:moveTo>
                  <a:cubicBezTo>
                    <a:pt x="321" y="0"/>
                    <a:pt x="125" y="117"/>
                    <a:pt x="73" y="341"/>
                  </a:cubicBezTo>
                  <a:cubicBezTo>
                    <a:pt x="0" y="657"/>
                    <a:pt x="256" y="914"/>
                    <a:pt x="533" y="914"/>
                  </a:cubicBezTo>
                  <a:cubicBezTo>
                    <a:pt x="604" y="914"/>
                    <a:pt x="677" y="897"/>
                    <a:pt x="745" y="860"/>
                  </a:cubicBezTo>
                  <a:cubicBezTo>
                    <a:pt x="959" y="707"/>
                    <a:pt x="1020" y="432"/>
                    <a:pt x="898" y="218"/>
                  </a:cubicBezTo>
                  <a:cubicBezTo>
                    <a:pt x="818" y="71"/>
                    <a:pt x="667" y="0"/>
                    <a:pt x="5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42"/>
            <p:cNvSpPr/>
            <p:nvPr/>
          </p:nvSpPr>
          <p:spPr>
            <a:xfrm>
              <a:off x="2914141" y="2207519"/>
              <a:ext cx="139527" cy="116424"/>
            </a:xfrm>
            <a:custGeom>
              <a:avLst/>
              <a:gdLst/>
              <a:ahLst/>
              <a:cxnLst/>
              <a:rect l="l" t="t" r="r" b="b"/>
              <a:pathLst>
                <a:path w="1075" h="897" extrusionOk="0">
                  <a:moveTo>
                    <a:pt x="540" y="1"/>
                  </a:moveTo>
                  <a:cubicBezTo>
                    <a:pt x="215" y="1"/>
                    <a:pt x="1" y="368"/>
                    <a:pt x="189" y="664"/>
                  </a:cubicBezTo>
                  <a:cubicBezTo>
                    <a:pt x="283" y="824"/>
                    <a:pt x="435" y="897"/>
                    <a:pt x="585" y="897"/>
                  </a:cubicBezTo>
                  <a:cubicBezTo>
                    <a:pt x="776" y="897"/>
                    <a:pt x="962" y="778"/>
                    <a:pt x="1014" y="572"/>
                  </a:cubicBezTo>
                  <a:cubicBezTo>
                    <a:pt x="1075" y="327"/>
                    <a:pt x="922" y="53"/>
                    <a:pt x="678" y="22"/>
                  </a:cubicBezTo>
                  <a:cubicBezTo>
                    <a:pt x="630" y="7"/>
                    <a:pt x="584" y="1"/>
                    <a:pt x="54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42"/>
            <p:cNvSpPr/>
            <p:nvPr/>
          </p:nvSpPr>
          <p:spPr>
            <a:xfrm>
              <a:off x="2783959" y="2265665"/>
              <a:ext cx="238169" cy="191574"/>
            </a:xfrm>
            <a:custGeom>
              <a:avLst/>
              <a:gdLst/>
              <a:ahLst/>
              <a:cxnLst/>
              <a:rect l="l" t="t" r="r" b="b"/>
              <a:pathLst>
                <a:path w="1835" h="1476" extrusionOk="0">
                  <a:moveTo>
                    <a:pt x="844" y="1"/>
                  </a:moveTo>
                  <a:cubicBezTo>
                    <a:pt x="715" y="1"/>
                    <a:pt x="583" y="31"/>
                    <a:pt x="459" y="93"/>
                  </a:cubicBezTo>
                  <a:cubicBezTo>
                    <a:pt x="123" y="307"/>
                    <a:pt x="1" y="765"/>
                    <a:pt x="214" y="1101"/>
                  </a:cubicBezTo>
                  <a:cubicBezTo>
                    <a:pt x="366" y="1366"/>
                    <a:pt x="593" y="1476"/>
                    <a:pt x="820" y="1476"/>
                  </a:cubicBezTo>
                  <a:cubicBezTo>
                    <a:pt x="1327" y="1476"/>
                    <a:pt x="1835" y="929"/>
                    <a:pt x="1497" y="338"/>
                  </a:cubicBezTo>
                  <a:cubicBezTo>
                    <a:pt x="1336" y="116"/>
                    <a:pt x="1095" y="1"/>
                    <a:pt x="84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42"/>
            <p:cNvSpPr/>
            <p:nvPr/>
          </p:nvSpPr>
          <p:spPr>
            <a:xfrm>
              <a:off x="5965300" y="1860194"/>
              <a:ext cx="150430" cy="103964"/>
            </a:xfrm>
            <a:custGeom>
              <a:avLst/>
              <a:gdLst/>
              <a:ahLst/>
              <a:cxnLst/>
              <a:rect l="l" t="t" r="r" b="b"/>
              <a:pathLst>
                <a:path w="1159" h="801" extrusionOk="0">
                  <a:moveTo>
                    <a:pt x="740" y="1"/>
                  </a:moveTo>
                  <a:cubicBezTo>
                    <a:pt x="417" y="1"/>
                    <a:pt x="0" y="365"/>
                    <a:pt x="264" y="651"/>
                  </a:cubicBezTo>
                  <a:cubicBezTo>
                    <a:pt x="360" y="756"/>
                    <a:pt x="479" y="801"/>
                    <a:pt x="595" y="801"/>
                  </a:cubicBezTo>
                  <a:cubicBezTo>
                    <a:pt x="885" y="801"/>
                    <a:pt x="1159" y="520"/>
                    <a:pt x="1028" y="193"/>
                  </a:cubicBezTo>
                  <a:cubicBezTo>
                    <a:pt x="977" y="56"/>
                    <a:pt x="865" y="1"/>
                    <a:pt x="74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42"/>
            <p:cNvSpPr/>
            <p:nvPr/>
          </p:nvSpPr>
          <p:spPr>
            <a:xfrm>
              <a:off x="5887295" y="1895368"/>
              <a:ext cx="140176" cy="117981"/>
            </a:xfrm>
            <a:custGeom>
              <a:avLst/>
              <a:gdLst/>
              <a:ahLst/>
              <a:cxnLst/>
              <a:rect l="l" t="t" r="r" b="b"/>
              <a:pathLst>
                <a:path w="1080" h="909" extrusionOk="0">
                  <a:moveTo>
                    <a:pt x="512" y="0"/>
                  </a:moveTo>
                  <a:cubicBezTo>
                    <a:pt x="308" y="0"/>
                    <a:pt x="123" y="142"/>
                    <a:pt x="71" y="350"/>
                  </a:cubicBezTo>
                  <a:cubicBezTo>
                    <a:pt x="0" y="657"/>
                    <a:pt x="221" y="909"/>
                    <a:pt x="495" y="909"/>
                  </a:cubicBezTo>
                  <a:cubicBezTo>
                    <a:pt x="575" y="909"/>
                    <a:pt x="660" y="887"/>
                    <a:pt x="743" y="838"/>
                  </a:cubicBezTo>
                  <a:cubicBezTo>
                    <a:pt x="1079" y="655"/>
                    <a:pt x="1018" y="136"/>
                    <a:pt x="621" y="14"/>
                  </a:cubicBezTo>
                  <a:cubicBezTo>
                    <a:pt x="584" y="5"/>
                    <a:pt x="548" y="0"/>
                    <a:pt x="5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42"/>
            <p:cNvSpPr/>
            <p:nvPr/>
          </p:nvSpPr>
          <p:spPr>
            <a:xfrm>
              <a:off x="5848877" y="1991025"/>
              <a:ext cx="132259" cy="116943"/>
            </a:xfrm>
            <a:custGeom>
              <a:avLst/>
              <a:gdLst/>
              <a:ahLst/>
              <a:cxnLst/>
              <a:rect l="l" t="t" r="r" b="b"/>
              <a:pathLst>
                <a:path w="1019" h="901" extrusionOk="0">
                  <a:moveTo>
                    <a:pt x="511" y="1"/>
                  </a:moveTo>
                  <a:cubicBezTo>
                    <a:pt x="433" y="1"/>
                    <a:pt x="352" y="22"/>
                    <a:pt x="275" y="71"/>
                  </a:cubicBezTo>
                  <a:cubicBezTo>
                    <a:pt x="62" y="193"/>
                    <a:pt x="0" y="468"/>
                    <a:pt x="123" y="682"/>
                  </a:cubicBezTo>
                  <a:cubicBezTo>
                    <a:pt x="203" y="829"/>
                    <a:pt x="348" y="900"/>
                    <a:pt x="495" y="900"/>
                  </a:cubicBezTo>
                  <a:cubicBezTo>
                    <a:pt x="685" y="900"/>
                    <a:pt x="879" y="783"/>
                    <a:pt x="947" y="560"/>
                  </a:cubicBezTo>
                  <a:cubicBezTo>
                    <a:pt x="1018" y="253"/>
                    <a:pt x="779" y="1"/>
                    <a:pt x="51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42"/>
            <p:cNvSpPr/>
            <p:nvPr/>
          </p:nvSpPr>
          <p:spPr>
            <a:xfrm>
              <a:off x="5884829" y="2086552"/>
              <a:ext cx="136023" cy="116813"/>
            </a:xfrm>
            <a:custGeom>
              <a:avLst/>
              <a:gdLst/>
              <a:ahLst/>
              <a:cxnLst/>
              <a:rect l="l" t="t" r="r" b="b"/>
              <a:pathLst>
                <a:path w="1048" h="900" extrusionOk="0">
                  <a:moveTo>
                    <a:pt x="518" y="0"/>
                  </a:moveTo>
                  <a:cubicBezTo>
                    <a:pt x="334" y="0"/>
                    <a:pt x="153" y="105"/>
                    <a:pt x="90" y="343"/>
                  </a:cubicBezTo>
                  <a:cubicBezTo>
                    <a:pt x="0" y="685"/>
                    <a:pt x="271" y="900"/>
                    <a:pt x="539" y="900"/>
                  </a:cubicBezTo>
                  <a:cubicBezTo>
                    <a:pt x="727" y="900"/>
                    <a:pt x="913" y="795"/>
                    <a:pt x="976" y="557"/>
                  </a:cubicBezTo>
                  <a:cubicBezTo>
                    <a:pt x="1048" y="215"/>
                    <a:pt x="781" y="0"/>
                    <a:pt x="5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42"/>
            <p:cNvSpPr/>
            <p:nvPr/>
          </p:nvSpPr>
          <p:spPr>
            <a:xfrm>
              <a:off x="5974386" y="2125360"/>
              <a:ext cx="148223" cy="116943"/>
            </a:xfrm>
            <a:custGeom>
              <a:avLst/>
              <a:gdLst/>
              <a:ahLst/>
              <a:cxnLst/>
              <a:rect l="l" t="t" r="r" b="b"/>
              <a:pathLst>
                <a:path w="1142" h="901" extrusionOk="0">
                  <a:moveTo>
                    <a:pt x="575" y="1"/>
                  </a:moveTo>
                  <a:cubicBezTo>
                    <a:pt x="233" y="1"/>
                    <a:pt x="0" y="381"/>
                    <a:pt x="194" y="686"/>
                  </a:cubicBezTo>
                  <a:cubicBezTo>
                    <a:pt x="275" y="826"/>
                    <a:pt x="421" y="901"/>
                    <a:pt x="572" y="901"/>
                  </a:cubicBezTo>
                  <a:cubicBezTo>
                    <a:pt x="651" y="901"/>
                    <a:pt x="732" y="880"/>
                    <a:pt x="805" y="838"/>
                  </a:cubicBezTo>
                  <a:cubicBezTo>
                    <a:pt x="1141" y="655"/>
                    <a:pt x="1080" y="105"/>
                    <a:pt x="683" y="13"/>
                  </a:cubicBezTo>
                  <a:cubicBezTo>
                    <a:pt x="646" y="5"/>
                    <a:pt x="610" y="1"/>
                    <a:pt x="57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42"/>
            <p:cNvSpPr/>
            <p:nvPr/>
          </p:nvSpPr>
          <p:spPr>
            <a:xfrm>
              <a:off x="6060958" y="2085124"/>
              <a:ext cx="166654" cy="119669"/>
            </a:xfrm>
            <a:custGeom>
              <a:avLst/>
              <a:gdLst/>
              <a:ahLst/>
              <a:cxnLst/>
              <a:rect l="l" t="t" r="r" b="b"/>
              <a:pathLst>
                <a:path w="1284" h="922" extrusionOk="0">
                  <a:moveTo>
                    <a:pt x="619" y="0"/>
                  </a:moveTo>
                  <a:cubicBezTo>
                    <a:pt x="140" y="0"/>
                    <a:pt x="1" y="763"/>
                    <a:pt x="535" y="904"/>
                  </a:cubicBezTo>
                  <a:cubicBezTo>
                    <a:pt x="581" y="916"/>
                    <a:pt x="625" y="922"/>
                    <a:pt x="666" y="922"/>
                  </a:cubicBezTo>
                  <a:cubicBezTo>
                    <a:pt x="1145" y="922"/>
                    <a:pt x="1284" y="159"/>
                    <a:pt x="749" y="18"/>
                  </a:cubicBezTo>
                  <a:cubicBezTo>
                    <a:pt x="703" y="6"/>
                    <a:pt x="660" y="0"/>
                    <a:pt x="61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42"/>
            <p:cNvSpPr/>
            <p:nvPr/>
          </p:nvSpPr>
          <p:spPr>
            <a:xfrm>
              <a:off x="6117287" y="1991674"/>
              <a:ext cx="132129" cy="116813"/>
            </a:xfrm>
            <a:custGeom>
              <a:avLst/>
              <a:gdLst/>
              <a:ahLst/>
              <a:cxnLst/>
              <a:rect l="l" t="t" r="r" b="b"/>
              <a:pathLst>
                <a:path w="1018" h="900" extrusionOk="0">
                  <a:moveTo>
                    <a:pt x="501" y="1"/>
                  </a:moveTo>
                  <a:cubicBezTo>
                    <a:pt x="309" y="1"/>
                    <a:pt x="122" y="118"/>
                    <a:pt x="71" y="341"/>
                  </a:cubicBezTo>
                  <a:cubicBezTo>
                    <a:pt x="0" y="648"/>
                    <a:pt x="239" y="900"/>
                    <a:pt x="507" y="900"/>
                  </a:cubicBezTo>
                  <a:cubicBezTo>
                    <a:pt x="586" y="900"/>
                    <a:pt x="667" y="878"/>
                    <a:pt x="743" y="830"/>
                  </a:cubicBezTo>
                  <a:cubicBezTo>
                    <a:pt x="957" y="707"/>
                    <a:pt x="1018" y="433"/>
                    <a:pt x="896" y="219"/>
                  </a:cubicBezTo>
                  <a:cubicBezTo>
                    <a:pt x="802" y="72"/>
                    <a:pt x="650" y="1"/>
                    <a:pt x="50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42"/>
            <p:cNvSpPr/>
            <p:nvPr/>
          </p:nvSpPr>
          <p:spPr>
            <a:xfrm>
              <a:off x="6069524" y="1895498"/>
              <a:ext cx="140306" cy="118890"/>
            </a:xfrm>
            <a:custGeom>
              <a:avLst/>
              <a:gdLst/>
              <a:ahLst/>
              <a:cxnLst/>
              <a:rect l="l" t="t" r="r" b="b"/>
              <a:pathLst>
                <a:path w="1081" h="916" extrusionOk="0">
                  <a:moveTo>
                    <a:pt x="575" y="0"/>
                  </a:moveTo>
                  <a:cubicBezTo>
                    <a:pt x="234" y="0"/>
                    <a:pt x="1" y="380"/>
                    <a:pt x="194" y="685"/>
                  </a:cubicBezTo>
                  <a:cubicBezTo>
                    <a:pt x="273" y="843"/>
                    <a:pt x="421" y="916"/>
                    <a:pt x="570" y="916"/>
                  </a:cubicBezTo>
                  <a:cubicBezTo>
                    <a:pt x="767" y="916"/>
                    <a:pt x="967" y="789"/>
                    <a:pt x="1019" y="563"/>
                  </a:cubicBezTo>
                  <a:cubicBezTo>
                    <a:pt x="1080" y="318"/>
                    <a:pt x="928" y="74"/>
                    <a:pt x="683" y="13"/>
                  </a:cubicBezTo>
                  <a:cubicBezTo>
                    <a:pt x="646" y="4"/>
                    <a:pt x="610" y="0"/>
                    <a:pt x="57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42"/>
            <p:cNvSpPr/>
            <p:nvPr/>
          </p:nvSpPr>
          <p:spPr>
            <a:xfrm>
              <a:off x="5924156" y="1954683"/>
              <a:ext cx="245697" cy="191184"/>
            </a:xfrm>
            <a:custGeom>
              <a:avLst/>
              <a:gdLst/>
              <a:ahLst/>
              <a:cxnLst/>
              <a:rect l="l" t="t" r="r" b="b"/>
              <a:pathLst>
                <a:path w="1893" h="1473" extrusionOk="0">
                  <a:moveTo>
                    <a:pt x="951" y="0"/>
                  </a:moveTo>
                  <a:cubicBezTo>
                    <a:pt x="823" y="0"/>
                    <a:pt x="695" y="34"/>
                    <a:pt x="581" y="107"/>
                  </a:cubicBezTo>
                  <a:cubicBezTo>
                    <a:pt x="1" y="443"/>
                    <a:pt x="123" y="1298"/>
                    <a:pt x="765" y="1451"/>
                  </a:cubicBezTo>
                  <a:cubicBezTo>
                    <a:pt x="827" y="1466"/>
                    <a:pt x="889" y="1473"/>
                    <a:pt x="949" y="1473"/>
                  </a:cubicBezTo>
                  <a:cubicBezTo>
                    <a:pt x="1500" y="1473"/>
                    <a:pt x="1893" y="875"/>
                    <a:pt x="1589" y="351"/>
                  </a:cubicBezTo>
                  <a:cubicBezTo>
                    <a:pt x="1448" y="129"/>
                    <a:pt x="1200" y="0"/>
                    <a:pt x="95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0" name="Google Shape;1020;p42"/>
            <p:cNvSpPr/>
            <p:nvPr/>
          </p:nvSpPr>
          <p:spPr>
            <a:xfrm>
              <a:off x="3307282" y="1050679"/>
              <a:ext cx="226099" cy="179373"/>
            </a:xfrm>
            <a:custGeom>
              <a:avLst/>
              <a:gdLst/>
              <a:ahLst/>
              <a:cxnLst/>
              <a:rect l="l" t="t" r="r" b="b"/>
              <a:pathLst>
                <a:path w="1742" h="1382" extrusionOk="0">
                  <a:moveTo>
                    <a:pt x="881" y="0"/>
                  </a:moveTo>
                  <a:cubicBezTo>
                    <a:pt x="759" y="0"/>
                    <a:pt x="634" y="34"/>
                    <a:pt x="520" y="107"/>
                  </a:cubicBezTo>
                  <a:cubicBezTo>
                    <a:pt x="1" y="412"/>
                    <a:pt x="123" y="1206"/>
                    <a:pt x="704" y="1359"/>
                  </a:cubicBezTo>
                  <a:cubicBezTo>
                    <a:pt x="766" y="1375"/>
                    <a:pt x="827" y="1382"/>
                    <a:pt x="885" y="1382"/>
                  </a:cubicBezTo>
                  <a:cubicBezTo>
                    <a:pt x="1400" y="1382"/>
                    <a:pt x="1742" y="817"/>
                    <a:pt x="1467" y="351"/>
                  </a:cubicBezTo>
                  <a:cubicBezTo>
                    <a:pt x="1346" y="129"/>
                    <a:pt x="1118" y="0"/>
                    <a:pt x="88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1" name="Google Shape;1021;p42"/>
            <p:cNvSpPr/>
            <p:nvPr/>
          </p:nvSpPr>
          <p:spPr>
            <a:xfrm>
              <a:off x="3175802" y="1109475"/>
              <a:ext cx="199102" cy="178335"/>
            </a:xfrm>
            <a:custGeom>
              <a:avLst/>
              <a:gdLst/>
              <a:ahLst/>
              <a:cxnLst/>
              <a:rect l="l" t="t" r="r" b="b"/>
              <a:pathLst>
                <a:path w="1534" h="1374" extrusionOk="0">
                  <a:moveTo>
                    <a:pt x="797" y="1"/>
                  </a:moveTo>
                  <a:cubicBezTo>
                    <a:pt x="487" y="1"/>
                    <a:pt x="207" y="225"/>
                    <a:pt x="128" y="539"/>
                  </a:cubicBezTo>
                  <a:cubicBezTo>
                    <a:pt x="1" y="1048"/>
                    <a:pt x="403" y="1373"/>
                    <a:pt x="801" y="1373"/>
                  </a:cubicBezTo>
                  <a:cubicBezTo>
                    <a:pt x="1073" y="1373"/>
                    <a:pt x="1343" y="1222"/>
                    <a:pt x="1442" y="875"/>
                  </a:cubicBezTo>
                  <a:cubicBezTo>
                    <a:pt x="1533" y="509"/>
                    <a:pt x="1319" y="112"/>
                    <a:pt x="953" y="20"/>
                  </a:cubicBezTo>
                  <a:cubicBezTo>
                    <a:pt x="900" y="7"/>
                    <a:pt x="848" y="1"/>
                    <a:pt x="7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42"/>
            <p:cNvSpPr/>
            <p:nvPr/>
          </p:nvSpPr>
          <p:spPr>
            <a:xfrm>
              <a:off x="3117006" y="1254453"/>
              <a:ext cx="202087" cy="177946"/>
            </a:xfrm>
            <a:custGeom>
              <a:avLst/>
              <a:gdLst/>
              <a:ahLst/>
              <a:cxnLst/>
              <a:rect l="l" t="t" r="r" b="b"/>
              <a:pathLst>
                <a:path w="1557" h="1371" extrusionOk="0">
                  <a:moveTo>
                    <a:pt x="767" y="1"/>
                  </a:moveTo>
                  <a:cubicBezTo>
                    <a:pt x="654" y="1"/>
                    <a:pt x="538" y="30"/>
                    <a:pt x="428" y="94"/>
                  </a:cubicBezTo>
                  <a:cubicBezTo>
                    <a:pt x="92" y="278"/>
                    <a:pt x="1" y="705"/>
                    <a:pt x="184" y="1041"/>
                  </a:cubicBezTo>
                  <a:cubicBezTo>
                    <a:pt x="316" y="1265"/>
                    <a:pt x="538" y="1370"/>
                    <a:pt x="761" y="1370"/>
                  </a:cubicBezTo>
                  <a:cubicBezTo>
                    <a:pt x="1055" y="1370"/>
                    <a:pt x="1350" y="1188"/>
                    <a:pt x="1436" y="858"/>
                  </a:cubicBezTo>
                  <a:cubicBezTo>
                    <a:pt x="1557" y="401"/>
                    <a:pt x="1184" y="1"/>
                    <a:pt x="7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42"/>
            <p:cNvSpPr/>
            <p:nvPr/>
          </p:nvSpPr>
          <p:spPr>
            <a:xfrm>
              <a:off x="3175932" y="1397484"/>
              <a:ext cx="205851" cy="178594"/>
            </a:xfrm>
            <a:custGeom>
              <a:avLst/>
              <a:gdLst/>
              <a:ahLst/>
              <a:cxnLst/>
              <a:rect l="l" t="t" r="r" b="b"/>
              <a:pathLst>
                <a:path w="1586" h="1376" extrusionOk="0">
                  <a:moveTo>
                    <a:pt x="769" y="0"/>
                  </a:moveTo>
                  <a:cubicBezTo>
                    <a:pt x="490" y="0"/>
                    <a:pt x="214" y="158"/>
                    <a:pt x="127" y="520"/>
                  </a:cubicBezTo>
                  <a:cubicBezTo>
                    <a:pt x="0" y="1044"/>
                    <a:pt x="398" y="1376"/>
                    <a:pt x="794" y="1376"/>
                  </a:cubicBezTo>
                  <a:cubicBezTo>
                    <a:pt x="1068" y="1376"/>
                    <a:pt x="1341" y="1218"/>
                    <a:pt x="1441" y="856"/>
                  </a:cubicBezTo>
                  <a:cubicBezTo>
                    <a:pt x="1585" y="332"/>
                    <a:pt x="1174" y="0"/>
                    <a:pt x="7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42"/>
            <p:cNvSpPr/>
            <p:nvPr/>
          </p:nvSpPr>
          <p:spPr>
            <a:xfrm>
              <a:off x="3301960" y="1457059"/>
              <a:ext cx="236871" cy="180152"/>
            </a:xfrm>
            <a:custGeom>
              <a:avLst/>
              <a:gdLst/>
              <a:ahLst/>
              <a:cxnLst/>
              <a:rect l="l" t="t" r="r" b="b"/>
              <a:pathLst>
                <a:path w="1825" h="1388" extrusionOk="0">
                  <a:moveTo>
                    <a:pt x="942" y="0"/>
                  </a:moveTo>
                  <a:cubicBezTo>
                    <a:pt x="470" y="0"/>
                    <a:pt x="1" y="490"/>
                    <a:pt x="317" y="1038"/>
                  </a:cubicBezTo>
                  <a:cubicBezTo>
                    <a:pt x="469" y="1285"/>
                    <a:pt x="685" y="1387"/>
                    <a:pt x="898" y="1387"/>
                  </a:cubicBezTo>
                  <a:cubicBezTo>
                    <a:pt x="1371" y="1387"/>
                    <a:pt x="1824" y="883"/>
                    <a:pt x="1508" y="336"/>
                  </a:cubicBezTo>
                  <a:cubicBezTo>
                    <a:pt x="1366" y="99"/>
                    <a:pt x="1154" y="0"/>
                    <a:pt x="94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42"/>
            <p:cNvSpPr/>
            <p:nvPr/>
          </p:nvSpPr>
          <p:spPr>
            <a:xfrm>
              <a:off x="3450054" y="1397225"/>
              <a:ext cx="217922" cy="177556"/>
            </a:xfrm>
            <a:custGeom>
              <a:avLst/>
              <a:gdLst/>
              <a:ahLst/>
              <a:cxnLst/>
              <a:rect l="l" t="t" r="r" b="b"/>
              <a:pathLst>
                <a:path w="1679" h="1368" extrusionOk="0">
                  <a:moveTo>
                    <a:pt x="889" y="0"/>
                  </a:moveTo>
                  <a:cubicBezTo>
                    <a:pt x="776" y="0"/>
                    <a:pt x="661" y="29"/>
                    <a:pt x="551" y="94"/>
                  </a:cubicBezTo>
                  <a:cubicBezTo>
                    <a:pt x="1" y="400"/>
                    <a:pt x="123" y="1194"/>
                    <a:pt x="703" y="1347"/>
                  </a:cubicBezTo>
                  <a:cubicBezTo>
                    <a:pt x="760" y="1361"/>
                    <a:pt x="818" y="1368"/>
                    <a:pt x="876" y="1368"/>
                  </a:cubicBezTo>
                  <a:cubicBezTo>
                    <a:pt x="1186" y="1368"/>
                    <a:pt x="1481" y="1167"/>
                    <a:pt x="1559" y="858"/>
                  </a:cubicBezTo>
                  <a:cubicBezTo>
                    <a:pt x="1679" y="401"/>
                    <a:pt x="1306" y="0"/>
                    <a:pt x="88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42"/>
            <p:cNvSpPr/>
            <p:nvPr/>
          </p:nvSpPr>
          <p:spPr>
            <a:xfrm>
              <a:off x="3508201" y="1253025"/>
              <a:ext cx="215585" cy="179503"/>
            </a:xfrm>
            <a:custGeom>
              <a:avLst/>
              <a:gdLst/>
              <a:ahLst/>
              <a:cxnLst/>
              <a:rect l="l" t="t" r="r" b="b"/>
              <a:pathLst>
                <a:path w="1661" h="1383" extrusionOk="0">
                  <a:moveTo>
                    <a:pt x="916" y="1"/>
                  </a:moveTo>
                  <a:cubicBezTo>
                    <a:pt x="454" y="1"/>
                    <a:pt x="0" y="505"/>
                    <a:pt x="316" y="1052"/>
                  </a:cubicBezTo>
                  <a:cubicBezTo>
                    <a:pt x="441" y="1260"/>
                    <a:pt x="678" y="1383"/>
                    <a:pt x="923" y="1383"/>
                  </a:cubicBezTo>
                  <a:cubicBezTo>
                    <a:pt x="1039" y="1383"/>
                    <a:pt x="1156" y="1356"/>
                    <a:pt x="1263" y="1297"/>
                  </a:cubicBezTo>
                  <a:cubicBezTo>
                    <a:pt x="1569" y="1083"/>
                    <a:pt x="1660" y="655"/>
                    <a:pt x="1477" y="350"/>
                  </a:cubicBezTo>
                  <a:cubicBezTo>
                    <a:pt x="1335" y="103"/>
                    <a:pt x="1125" y="1"/>
                    <a:pt x="91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42"/>
            <p:cNvSpPr/>
            <p:nvPr/>
          </p:nvSpPr>
          <p:spPr>
            <a:xfrm>
              <a:off x="3454077" y="1109086"/>
              <a:ext cx="210264" cy="178205"/>
            </a:xfrm>
            <a:custGeom>
              <a:avLst/>
              <a:gdLst/>
              <a:ahLst/>
              <a:cxnLst/>
              <a:rect l="l" t="t" r="r" b="b"/>
              <a:pathLst>
                <a:path w="1620" h="1373" extrusionOk="0">
                  <a:moveTo>
                    <a:pt x="857" y="0"/>
                  </a:moveTo>
                  <a:cubicBezTo>
                    <a:pt x="342" y="0"/>
                    <a:pt x="1" y="565"/>
                    <a:pt x="275" y="1031"/>
                  </a:cubicBezTo>
                  <a:cubicBezTo>
                    <a:pt x="411" y="1262"/>
                    <a:pt x="644" y="1372"/>
                    <a:pt x="873" y="1372"/>
                  </a:cubicBezTo>
                  <a:cubicBezTo>
                    <a:pt x="1160" y="1372"/>
                    <a:pt x="1443" y="1201"/>
                    <a:pt x="1528" y="878"/>
                  </a:cubicBezTo>
                  <a:cubicBezTo>
                    <a:pt x="1619" y="512"/>
                    <a:pt x="1405" y="115"/>
                    <a:pt x="1039" y="23"/>
                  </a:cubicBezTo>
                  <a:cubicBezTo>
                    <a:pt x="976" y="7"/>
                    <a:pt x="916" y="0"/>
                    <a:pt x="85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42"/>
            <p:cNvSpPr/>
            <p:nvPr/>
          </p:nvSpPr>
          <p:spPr>
            <a:xfrm>
              <a:off x="3236026" y="1197085"/>
              <a:ext cx="370038" cy="292423"/>
            </a:xfrm>
            <a:custGeom>
              <a:avLst/>
              <a:gdLst/>
              <a:ahLst/>
              <a:cxnLst/>
              <a:rect l="l" t="t" r="r" b="b"/>
              <a:pathLst>
                <a:path w="2851" h="2253" extrusionOk="0">
                  <a:moveTo>
                    <a:pt x="1447" y="0"/>
                  </a:moveTo>
                  <a:cubicBezTo>
                    <a:pt x="1249" y="0"/>
                    <a:pt x="1045" y="54"/>
                    <a:pt x="855" y="170"/>
                  </a:cubicBezTo>
                  <a:cubicBezTo>
                    <a:pt x="0" y="659"/>
                    <a:pt x="183" y="1972"/>
                    <a:pt x="1161" y="2217"/>
                  </a:cubicBezTo>
                  <a:cubicBezTo>
                    <a:pt x="1257" y="2241"/>
                    <a:pt x="1352" y="2252"/>
                    <a:pt x="1443" y="2252"/>
                  </a:cubicBezTo>
                  <a:cubicBezTo>
                    <a:pt x="2277" y="2252"/>
                    <a:pt x="2851" y="1307"/>
                    <a:pt x="2383" y="536"/>
                  </a:cubicBezTo>
                  <a:cubicBezTo>
                    <a:pt x="2183" y="196"/>
                    <a:pt x="1825" y="0"/>
                    <a:pt x="144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42"/>
            <p:cNvSpPr/>
            <p:nvPr/>
          </p:nvSpPr>
          <p:spPr>
            <a:xfrm>
              <a:off x="4515260" y="1784395"/>
              <a:ext cx="236742" cy="181839"/>
            </a:xfrm>
            <a:custGeom>
              <a:avLst/>
              <a:gdLst/>
              <a:ahLst/>
              <a:cxnLst/>
              <a:rect l="l" t="t" r="r" b="b"/>
              <a:pathLst>
                <a:path w="1824" h="1401" extrusionOk="0">
                  <a:moveTo>
                    <a:pt x="927" y="0"/>
                  </a:moveTo>
                  <a:cubicBezTo>
                    <a:pt x="454" y="0"/>
                    <a:pt x="1" y="504"/>
                    <a:pt x="317" y="1052"/>
                  </a:cubicBezTo>
                  <a:cubicBezTo>
                    <a:pt x="459" y="1299"/>
                    <a:pt x="672" y="1401"/>
                    <a:pt x="884" y="1401"/>
                  </a:cubicBezTo>
                  <a:cubicBezTo>
                    <a:pt x="1356" y="1401"/>
                    <a:pt x="1824" y="897"/>
                    <a:pt x="1508" y="349"/>
                  </a:cubicBezTo>
                  <a:cubicBezTo>
                    <a:pt x="1356" y="103"/>
                    <a:pt x="1140" y="0"/>
                    <a:pt x="92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42"/>
            <p:cNvSpPr/>
            <p:nvPr/>
          </p:nvSpPr>
          <p:spPr>
            <a:xfrm>
              <a:off x="4386895" y="1846696"/>
              <a:ext cx="217143" cy="177686"/>
            </a:xfrm>
            <a:custGeom>
              <a:avLst/>
              <a:gdLst/>
              <a:ahLst/>
              <a:cxnLst/>
              <a:rect l="l" t="t" r="r" b="b"/>
              <a:pathLst>
                <a:path w="1673" h="1369" extrusionOk="0">
                  <a:moveTo>
                    <a:pt x="799" y="1"/>
                  </a:moveTo>
                  <a:cubicBezTo>
                    <a:pt x="495" y="1"/>
                    <a:pt x="222" y="202"/>
                    <a:pt x="145" y="511"/>
                  </a:cubicBezTo>
                  <a:cubicBezTo>
                    <a:pt x="0" y="968"/>
                    <a:pt x="368" y="1368"/>
                    <a:pt x="784" y="1368"/>
                  </a:cubicBezTo>
                  <a:cubicBezTo>
                    <a:pt x="896" y="1368"/>
                    <a:pt x="1012" y="1339"/>
                    <a:pt x="1122" y="1275"/>
                  </a:cubicBezTo>
                  <a:cubicBezTo>
                    <a:pt x="1672" y="969"/>
                    <a:pt x="1550" y="175"/>
                    <a:pt x="970" y="22"/>
                  </a:cubicBezTo>
                  <a:cubicBezTo>
                    <a:pt x="912" y="8"/>
                    <a:pt x="855" y="1"/>
                    <a:pt x="79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1031;p42"/>
            <p:cNvSpPr/>
            <p:nvPr/>
          </p:nvSpPr>
          <p:spPr>
            <a:xfrm>
              <a:off x="4326282" y="1989857"/>
              <a:ext cx="205851" cy="177297"/>
            </a:xfrm>
            <a:custGeom>
              <a:avLst/>
              <a:gdLst/>
              <a:ahLst/>
              <a:cxnLst/>
              <a:rect l="l" t="t" r="r" b="b"/>
              <a:pathLst>
                <a:path w="1586" h="1366" extrusionOk="0">
                  <a:moveTo>
                    <a:pt x="820" y="1"/>
                  </a:moveTo>
                  <a:cubicBezTo>
                    <a:pt x="701" y="1"/>
                    <a:pt x="577" y="34"/>
                    <a:pt x="459" y="110"/>
                  </a:cubicBezTo>
                  <a:cubicBezTo>
                    <a:pt x="123" y="294"/>
                    <a:pt x="1" y="721"/>
                    <a:pt x="215" y="1027"/>
                  </a:cubicBezTo>
                  <a:cubicBezTo>
                    <a:pt x="349" y="1255"/>
                    <a:pt x="578" y="1365"/>
                    <a:pt x="805" y="1365"/>
                  </a:cubicBezTo>
                  <a:cubicBezTo>
                    <a:pt x="1094" y="1365"/>
                    <a:pt x="1382" y="1186"/>
                    <a:pt x="1467" y="844"/>
                  </a:cubicBezTo>
                  <a:cubicBezTo>
                    <a:pt x="1585" y="395"/>
                    <a:pt x="1228" y="1"/>
                    <a:pt x="82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42"/>
            <p:cNvSpPr/>
            <p:nvPr/>
          </p:nvSpPr>
          <p:spPr>
            <a:xfrm>
              <a:off x="4389751" y="2134705"/>
              <a:ext cx="213768" cy="177816"/>
            </a:xfrm>
            <a:custGeom>
              <a:avLst/>
              <a:gdLst/>
              <a:ahLst/>
              <a:cxnLst/>
              <a:rect l="l" t="t" r="r" b="b"/>
              <a:pathLst>
                <a:path w="1647" h="1370" extrusionOk="0">
                  <a:moveTo>
                    <a:pt x="757" y="0"/>
                  </a:moveTo>
                  <a:cubicBezTo>
                    <a:pt x="471" y="0"/>
                    <a:pt x="191" y="179"/>
                    <a:pt x="123" y="522"/>
                  </a:cubicBezTo>
                  <a:cubicBezTo>
                    <a:pt x="1" y="888"/>
                    <a:pt x="245" y="1255"/>
                    <a:pt x="612" y="1347"/>
                  </a:cubicBezTo>
                  <a:cubicBezTo>
                    <a:pt x="671" y="1362"/>
                    <a:pt x="729" y="1370"/>
                    <a:pt x="786" y="1370"/>
                  </a:cubicBezTo>
                  <a:cubicBezTo>
                    <a:pt x="1283" y="1370"/>
                    <a:pt x="1646" y="805"/>
                    <a:pt x="1345" y="339"/>
                  </a:cubicBezTo>
                  <a:cubicBezTo>
                    <a:pt x="1211" y="110"/>
                    <a:pt x="982" y="0"/>
                    <a:pt x="75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42"/>
            <p:cNvSpPr/>
            <p:nvPr/>
          </p:nvSpPr>
          <p:spPr>
            <a:xfrm>
              <a:off x="4519932" y="2192463"/>
              <a:ext cx="226747" cy="178594"/>
            </a:xfrm>
            <a:custGeom>
              <a:avLst/>
              <a:gdLst/>
              <a:ahLst/>
              <a:cxnLst/>
              <a:rect l="l" t="t" r="r" b="b"/>
              <a:pathLst>
                <a:path w="1747" h="1376" extrusionOk="0">
                  <a:moveTo>
                    <a:pt x="894" y="1"/>
                  </a:moveTo>
                  <a:cubicBezTo>
                    <a:pt x="362" y="1"/>
                    <a:pt x="1" y="579"/>
                    <a:pt x="281" y="1054"/>
                  </a:cubicBezTo>
                  <a:cubicBezTo>
                    <a:pt x="401" y="1254"/>
                    <a:pt x="625" y="1376"/>
                    <a:pt x="861" y="1376"/>
                  </a:cubicBezTo>
                  <a:cubicBezTo>
                    <a:pt x="985" y="1376"/>
                    <a:pt x="1112" y="1342"/>
                    <a:pt x="1228" y="1268"/>
                  </a:cubicBezTo>
                  <a:cubicBezTo>
                    <a:pt x="1747" y="963"/>
                    <a:pt x="1625" y="169"/>
                    <a:pt x="1044" y="16"/>
                  </a:cubicBezTo>
                  <a:cubicBezTo>
                    <a:pt x="993" y="6"/>
                    <a:pt x="943" y="1"/>
                    <a:pt x="89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42"/>
            <p:cNvSpPr/>
            <p:nvPr/>
          </p:nvSpPr>
          <p:spPr>
            <a:xfrm>
              <a:off x="4663353" y="2132628"/>
              <a:ext cx="213768" cy="178335"/>
            </a:xfrm>
            <a:custGeom>
              <a:avLst/>
              <a:gdLst/>
              <a:ahLst/>
              <a:cxnLst/>
              <a:rect l="l" t="t" r="r" b="b"/>
              <a:pathLst>
                <a:path w="1647" h="1374" extrusionOk="0">
                  <a:moveTo>
                    <a:pt x="881" y="0"/>
                  </a:moveTo>
                  <a:cubicBezTo>
                    <a:pt x="761" y="0"/>
                    <a:pt x="637" y="34"/>
                    <a:pt x="520" y="110"/>
                  </a:cubicBezTo>
                  <a:cubicBezTo>
                    <a:pt x="0" y="416"/>
                    <a:pt x="123" y="1210"/>
                    <a:pt x="703" y="1363"/>
                  </a:cubicBezTo>
                  <a:cubicBezTo>
                    <a:pt x="745" y="1370"/>
                    <a:pt x="787" y="1373"/>
                    <a:pt x="828" y="1373"/>
                  </a:cubicBezTo>
                  <a:cubicBezTo>
                    <a:pt x="1150" y="1373"/>
                    <a:pt x="1447" y="1168"/>
                    <a:pt x="1528" y="843"/>
                  </a:cubicBezTo>
                  <a:cubicBezTo>
                    <a:pt x="1646" y="394"/>
                    <a:pt x="1289" y="0"/>
                    <a:pt x="88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42"/>
            <p:cNvSpPr/>
            <p:nvPr/>
          </p:nvSpPr>
          <p:spPr>
            <a:xfrm>
              <a:off x="4734998" y="1989208"/>
              <a:ext cx="202087" cy="177946"/>
            </a:xfrm>
            <a:custGeom>
              <a:avLst/>
              <a:gdLst/>
              <a:ahLst/>
              <a:cxnLst/>
              <a:rect l="l" t="t" r="r" b="b"/>
              <a:pathLst>
                <a:path w="1557" h="1371" extrusionOk="0">
                  <a:moveTo>
                    <a:pt x="796" y="1"/>
                  </a:moveTo>
                  <a:cubicBezTo>
                    <a:pt x="502" y="1"/>
                    <a:pt x="207" y="183"/>
                    <a:pt x="121" y="513"/>
                  </a:cubicBezTo>
                  <a:cubicBezTo>
                    <a:pt x="0" y="970"/>
                    <a:pt x="373" y="1370"/>
                    <a:pt x="790" y="1370"/>
                  </a:cubicBezTo>
                  <a:cubicBezTo>
                    <a:pt x="903" y="1370"/>
                    <a:pt x="1018" y="1341"/>
                    <a:pt x="1129" y="1276"/>
                  </a:cubicBezTo>
                  <a:cubicBezTo>
                    <a:pt x="1465" y="1093"/>
                    <a:pt x="1556" y="665"/>
                    <a:pt x="1373" y="329"/>
                  </a:cubicBezTo>
                  <a:cubicBezTo>
                    <a:pt x="1241" y="105"/>
                    <a:pt x="1019" y="1"/>
                    <a:pt x="7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42"/>
            <p:cNvSpPr/>
            <p:nvPr/>
          </p:nvSpPr>
          <p:spPr>
            <a:xfrm>
              <a:off x="4663483" y="1846566"/>
              <a:ext cx="210134" cy="176518"/>
            </a:xfrm>
            <a:custGeom>
              <a:avLst/>
              <a:gdLst/>
              <a:ahLst/>
              <a:cxnLst/>
              <a:rect l="l" t="t" r="r" b="b"/>
              <a:pathLst>
                <a:path w="1619" h="1360" extrusionOk="0">
                  <a:moveTo>
                    <a:pt x="864" y="0"/>
                  </a:moveTo>
                  <a:cubicBezTo>
                    <a:pt x="366" y="0"/>
                    <a:pt x="0" y="565"/>
                    <a:pt x="274" y="1031"/>
                  </a:cubicBezTo>
                  <a:cubicBezTo>
                    <a:pt x="419" y="1255"/>
                    <a:pt x="644" y="1360"/>
                    <a:pt x="865" y="1360"/>
                  </a:cubicBezTo>
                  <a:cubicBezTo>
                    <a:pt x="1156" y="1360"/>
                    <a:pt x="1440" y="1178"/>
                    <a:pt x="1527" y="848"/>
                  </a:cubicBezTo>
                  <a:cubicBezTo>
                    <a:pt x="1619" y="481"/>
                    <a:pt x="1405" y="115"/>
                    <a:pt x="1038" y="23"/>
                  </a:cubicBezTo>
                  <a:cubicBezTo>
                    <a:pt x="979" y="7"/>
                    <a:pt x="920" y="0"/>
                    <a:pt x="86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42"/>
            <p:cNvSpPr/>
            <p:nvPr/>
          </p:nvSpPr>
          <p:spPr>
            <a:xfrm>
              <a:off x="4449195" y="1934565"/>
              <a:ext cx="370168" cy="292423"/>
            </a:xfrm>
            <a:custGeom>
              <a:avLst/>
              <a:gdLst/>
              <a:ahLst/>
              <a:cxnLst/>
              <a:rect l="l" t="t" r="r" b="b"/>
              <a:pathLst>
                <a:path w="2852" h="2253" extrusionOk="0">
                  <a:moveTo>
                    <a:pt x="1427" y="0"/>
                  </a:moveTo>
                  <a:cubicBezTo>
                    <a:pt x="1232" y="0"/>
                    <a:pt x="1035" y="54"/>
                    <a:pt x="856" y="170"/>
                  </a:cubicBezTo>
                  <a:cubicBezTo>
                    <a:pt x="1" y="659"/>
                    <a:pt x="184" y="1972"/>
                    <a:pt x="1162" y="2217"/>
                  </a:cubicBezTo>
                  <a:cubicBezTo>
                    <a:pt x="1258" y="2241"/>
                    <a:pt x="1353" y="2252"/>
                    <a:pt x="1444" y="2252"/>
                  </a:cubicBezTo>
                  <a:cubicBezTo>
                    <a:pt x="2277" y="2252"/>
                    <a:pt x="2852" y="1307"/>
                    <a:pt x="2384" y="536"/>
                  </a:cubicBezTo>
                  <a:cubicBezTo>
                    <a:pt x="2163" y="196"/>
                    <a:pt x="1799" y="0"/>
                    <a:pt x="142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42"/>
            <p:cNvSpPr/>
            <p:nvPr/>
          </p:nvSpPr>
          <p:spPr>
            <a:xfrm>
              <a:off x="6725105" y="2051378"/>
              <a:ext cx="129403" cy="101757"/>
            </a:xfrm>
            <a:custGeom>
              <a:avLst/>
              <a:gdLst/>
              <a:ahLst/>
              <a:cxnLst/>
              <a:rect l="l" t="t" r="r" b="b"/>
              <a:pathLst>
                <a:path w="997" h="784" extrusionOk="0">
                  <a:moveTo>
                    <a:pt x="485" y="1"/>
                  </a:moveTo>
                  <a:cubicBezTo>
                    <a:pt x="413" y="1"/>
                    <a:pt x="341" y="21"/>
                    <a:pt x="276" y="64"/>
                  </a:cubicBezTo>
                  <a:cubicBezTo>
                    <a:pt x="62" y="156"/>
                    <a:pt x="1" y="400"/>
                    <a:pt x="123" y="614"/>
                  </a:cubicBezTo>
                  <a:cubicBezTo>
                    <a:pt x="214" y="733"/>
                    <a:pt x="336" y="783"/>
                    <a:pt x="455" y="783"/>
                  </a:cubicBezTo>
                  <a:cubicBezTo>
                    <a:pt x="733" y="783"/>
                    <a:pt x="997" y="507"/>
                    <a:pt x="825" y="186"/>
                  </a:cubicBezTo>
                  <a:cubicBezTo>
                    <a:pt x="747" y="68"/>
                    <a:pt x="617" y="1"/>
                    <a:pt x="48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42"/>
            <p:cNvSpPr/>
            <p:nvPr/>
          </p:nvSpPr>
          <p:spPr>
            <a:xfrm>
              <a:off x="6640481" y="2085384"/>
              <a:ext cx="128365" cy="104872"/>
            </a:xfrm>
            <a:custGeom>
              <a:avLst/>
              <a:gdLst/>
              <a:ahLst/>
              <a:cxnLst/>
              <a:rect l="l" t="t" r="r" b="b"/>
              <a:pathLst>
                <a:path w="989" h="808" extrusionOk="0">
                  <a:moveTo>
                    <a:pt x="450" y="0"/>
                  </a:moveTo>
                  <a:cubicBezTo>
                    <a:pt x="277" y="0"/>
                    <a:pt x="123" y="114"/>
                    <a:pt x="72" y="291"/>
                  </a:cubicBezTo>
                  <a:cubicBezTo>
                    <a:pt x="1" y="577"/>
                    <a:pt x="208" y="808"/>
                    <a:pt x="448" y="808"/>
                  </a:cubicBezTo>
                  <a:cubicBezTo>
                    <a:pt x="516" y="808"/>
                    <a:pt x="586" y="789"/>
                    <a:pt x="653" y="749"/>
                  </a:cubicBezTo>
                  <a:cubicBezTo>
                    <a:pt x="989" y="566"/>
                    <a:pt x="897" y="108"/>
                    <a:pt x="561" y="16"/>
                  </a:cubicBezTo>
                  <a:cubicBezTo>
                    <a:pt x="524" y="5"/>
                    <a:pt x="486" y="0"/>
                    <a:pt x="45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42"/>
            <p:cNvSpPr/>
            <p:nvPr/>
          </p:nvSpPr>
          <p:spPr>
            <a:xfrm>
              <a:off x="6606215" y="2170917"/>
              <a:ext cx="116424" cy="104613"/>
            </a:xfrm>
            <a:custGeom>
              <a:avLst/>
              <a:gdLst/>
              <a:ahLst/>
              <a:cxnLst/>
              <a:rect l="l" t="t" r="r" b="b"/>
              <a:pathLst>
                <a:path w="897" h="806" extrusionOk="0">
                  <a:moveTo>
                    <a:pt x="451" y="1"/>
                  </a:moveTo>
                  <a:cubicBezTo>
                    <a:pt x="383" y="1"/>
                    <a:pt x="312" y="19"/>
                    <a:pt x="245" y="60"/>
                  </a:cubicBezTo>
                  <a:cubicBezTo>
                    <a:pt x="61" y="151"/>
                    <a:pt x="0" y="426"/>
                    <a:pt x="92" y="609"/>
                  </a:cubicBezTo>
                  <a:cubicBezTo>
                    <a:pt x="171" y="742"/>
                    <a:pt x="307" y="805"/>
                    <a:pt x="442" y="805"/>
                  </a:cubicBezTo>
                  <a:cubicBezTo>
                    <a:pt x="618" y="805"/>
                    <a:pt x="790" y="695"/>
                    <a:pt x="825" y="487"/>
                  </a:cubicBezTo>
                  <a:cubicBezTo>
                    <a:pt x="896" y="226"/>
                    <a:pt x="690" y="1"/>
                    <a:pt x="45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42"/>
            <p:cNvSpPr/>
            <p:nvPr/>
          </p:nvSpPr>
          <p:spPr>
            <a:xfrm>
              <a:off x="6641908" y="2255931"/>
              <a:ext cx="124471" cy="103055"/>
            </a:xfrm>
            <a:custGeom>
              <a:avLst/>
              <a:gdLst/>
              <a:ahLst/>
              <a:cxnLst/>
              <a:rect l="l" t="t" r="r" b="b"/>
              <a:pathLst>
                <a:path w="959" h="794" extrusionOk="0">
                  <a:moveTo>
                    <a:pt x="447" y="1"/>
                  </a:moveTo>
                  <a:cubicBezTo>
                    <a:pt x="278" y="1"/>
                    <a:pt x="112" y="103"/>
                    <a:pt x="61" y="291"/>
                  </a:cubicBezTo>
                  <a:cubicBezTo>
                    <a:pt x="0" y="504"/>
                    <a:pt x="122" y="749"/>
                    <a:pt x="336" y="779"/>
                  </a:cubicBezTo>
                  <a:cubicBezTo>
                    <a:pt x="375" y="789"/>
                    <a:pt x="413" y="794"/>
                    <a:pt x="450" y="794"/>
                  </a:cubicBezTo>
                  <a:cubicBezTo>
                    <a:pt x="756" y="794"/>
                    <a:pt x="958" y="472"/>
                    <a:pt x="794" y="199"/>
                  </a:cubicBezTo>
                  <a:cubicBezTo>
                    <a:pt x="714" y="64"/>
                    <a:pt x="579" y="1"/>
                    <a:pt x="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42"/>
            <p:cNvSpPr/>
            <p:nvPr/>
          </p:nvSpPr>
          <p:spPr>
            <a:xfrm>
              <a:off x="6719784" y="2291754"/>
              <a:ext cx="132388" cy="105132"/>
            </a:xfrm>
            <a:custGeom>
              <a:avLst/>
              <a:gdLst/>
              <a:ahLst/>
              <a:cxnLst/>
              <a:rect l="l" t="t" r="r" b="b"/>
              <a:pathLst>
                <a:path w="1020" h="810" extrusionOk="0">
                  <a:moveTo>
                    <a:pt x="487" y="0"/>
                  </a:moveTo>
                  <a:cubicBezTo>
                    <a:pt x="202" y="0"/>
                    <a:pt x="0" y="322"/>
                    <a:pt x="164" y="595"/>
                  </a:cubicBezTo>
                  <a:cubicBezTo>
                    <a:pt x="224" y="735"/>
                    <a:pt x="350" y="810"/>
                    <a:pt x="490" y="810"/>
                  </a:cubicBezTo>
                  <a:cubicBezTo>
                    <a:pt x="563" y="810"/>
                    <a:pt x="640" y="790"/>
                    <a:pt x="714" y="748"/>
                  </a:cubicBezTo>
                  <a:cubicBezTo>
                    <a:pt x="1019" y="564"/>
                    <a:pt x="958" y="106"/>
                    <a:pt x="592" y="15"/>
                  </a:cubicBezTo>
                  <a:cubicBezTo>
                    <a:pt x="556" y="5"/>
                    <a:pt x="521" y="0"/>
                    <a:pt x="48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42"/>
            <p:cNvSpPr/>
            <p:nvPr/>
          </p:nvSpPr>
          <p:spPr>
            <a:xfrm>
              <a:off x="6798827" y="2253854"/>
              <a:ext cx="128624" cy="105262"/>
            </a:xfrm>
            <a:custGeom>
              <a:avLst/>
              <a:gdLst/>
              <a:ahLst/>
              <a:cxnLst/>
              <a:rect l="l" t="t" r="r" b="b"/>
              <a:pathLst>
                <a:path w="991" h="811" extrusionOk="0">
                  <a:moveTo>
                    <a:pt x="533" y="1"/>
                  </a:moveTo>
                  <a:cubicBezTo>
                    <a:pt x="180" y="1"/>
                    <a:pt x="0" y="795"/>
                    <a:pt x="441" y="795"/>
                  </a:cubicBezTo>
                  <a:cubicBezTo>
                    <a:pt x="478" y="806"/>
                    <a:pt x="515" y="811"/>
                    <a:pt x="552" y="811"/>
                  </a:cubicBezTo>
                  <a:cubicBezTo>
                    <a:pt x="724" y="811"/>
                    <a:pt x="879" y="697"/>
                    <a:pt x="930" y="520"/>
                  </a:cubicBezTo>
                  <a:cubicBezTo>
                    <a:pt x="991" y="307"/>
                    <a:pt x="868" y="93"/>
                    <a:pt x="655" y="32"/>
                  </a:cubicBezTo>
                  <a:cubicBezTo>
                    <a:pt x="612" y="10"/>
                    <a:pt x="572" y="1"/>
                    <a:pt x="5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42"/>
            <p:cNvSpPr/>
            <p:nvPr/>
          </p:nvSpPr>
          <p:spPr>
            <a:xfrm>
              <a:off x="6842567" y="2169100"/>
              <a:ext cx="120577" cy="107987"/>
            </a:xfrm>
            <a:custGeom>
              <a:avLst/>
              <a:gdLst/>
              <a:ahLst/>
              <a:cxnLst/>
              <a:rect l="l" t="t" r="r" b="b"/>
              <a:pathLst>
                <a:path w="929" h="832" extrusionOk="0">
                  <a:moveTo>
                    <a:pt x="485" y="0"/>
                  </a:moveTo>
                  <a:cubicBezTo>
                    <a:pt x="305" y="0"/>
                    <a:pt x="125" y="110"/>
                    <a:pt x="73" y="318"/>
                  </a:cubicBezTo>
                  <a:cubicBezTo>
                    <a:pt x="1" y="584"/>
                    <a:pt x="235" y="831"/>
                    <a:pt x="487" y="831"/>
                  </a:cubicBezTo>
                  <a:cubicBezTo>
                    <a:pt x="553" y="831"/>
                    <a:pt x="621" y="814"/>
                    <a:pt x="684" y="776"/>
                  </a:cubicBezTo>
                  <a:cubicBezTo>
                    <a:pt x="867" y="654"/>
                    <a:pt x="929" y="410"/>
                    <a:pt x="837" y="196"/>
                  </a:cubicBezTo>
                  <a:cubicBezTo>
                    <a:pt x="758" y="64"/>
                    <a:pt x="621" y="0"/>
                    <a:pt x="4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42"/>
            <p:cNvSpPr/>
            <p:nvPr/>
          </p:nvSpPr>
          <p:spPr>
            <a:xfrm>
              <a:off x="6802981" y="2085514"/>
              <a:ext cx="124471" cy="104743"/>
            </a:xfrm>
            <a:custGeom>
              <a:avLst/>
              <a:gdLst/>
              <a:ahLst/>
              <a:cxnLst/>
              <a:rect l="l" t="t" r="r" b="b"/>
              <a:pathLst>
                <a:path w="959" h="807" extrusionOk="0">
                  <a:moveTo>
                    <a:pt x="509" y="1"/>
                  </a:moveTo>
                  <a:cubicBezTo>
                    <a:pt x="203" y="1"/>
                    <a:pt x="1" y="322"/>
                    <a:pt x="164" y="595"/>
                  </a:cubicBezTo>
                  <a:cubicBezTo>
                    <a:pt x="244" y="741"/>
                    <a:pt x="375" y="806"/>
                    <a:pt x="505" y="806"/>
                  </a:cubicBezTo>
                  <a:cubicBezTo>
                    <a:pt x="676" y="806"/>
                    <a:pt x="846" y="694"/>
                    <a:pt x="898" y="504"/>
                  </a:cubicBezTo>
                  <a:cubicBezTo>
                    <a:pt x="959" y="290"/>
                    <a:pt x="836" y="76"/>
                    <a:pt x="623" y="15"/>
                  </a:cubicBezTo>
                  <a:cubicBezTo>
                    <a:pt x="584" y="5"/>
                    <a:pt x="546" y="1"/>
                    <a:pt x="50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Google Shape;1046;p42"/>
            <p:cNvSpPr/>
            <p:nvPr/>
          </p:nvSpPr>
          <p:spPr>
            <a:xfrm>
              <a:off x="6673578" y="2135743"/>
              <a:ext cx="221945" cy="172884"/>
            </a:xfrm>
            <a:custGeom>
              <a:avLst/>
              <a:gdLst/>
              <a:ahLst/>
              <a:cxnLst/>
              <a:rect l="l" t="t" r="r" b="b"/>
              <a:pathLst>
                <a:path w="1710" h="1332" extrusionOk="0">
                  <a:moveTo>
                    <a:pt x="833" y="0"/>
                  </a:moveTo>
                  <a:cubicBezTo>
                    <a:pt x="725" y="0"/>
                    <a:pt x="618" y="27"/>
                    <a:pt x="520" y="86"/>
                  </a:cubicBezTo>
                  <a:cubicBezTo>
                    <a:pt x="1" y="392"/>
                    <a:pt x="123" y="1186"/>
                    <a:pt x="703" y="1308"/>
                  </a:cubicBezTo>
                  <a:cubicBezTo>
                    <a:pt x="762" y="1324"/>
                    <a:pt x="819" y="1332"/>
                    <a:pt x="876" y="1332"/>
                  </a:cubicBezTo>
                  <a:cubicBezTo>
                    <a:pt x="1348" y="1332"/>
                    <a:pt x="1709" y="795"/>
                    <a:pt x="1436" y="331"/>
                  </a:cubicBezTo>
                  <a:cubicBezTo>
                    <a:pt x="1291" y="123"/>
                    <a:pt x="1061" y="0"/>
                    <a:pt x="83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42"/>
            <p:cNvSpPr/>
            <p:nvPr/>
          </p:nvSpPr>
          <p:spPr>
            <a:xfrm>
              <a:off x="5912345" y="2708387"/>
              <a:ext cx="137061" cy="105651"/>
            </a:xfrm>
            <a:custGeom>
              <a:avLst/>
              <a:gdLst/>
              <a:ahLst/>
              <a:cxnLst/>
              <a:rect l="l" t="t" r="r" b="b"/>
              <a:pathLst>
                <a:path w="1056" h="814" extrusionOk="0">
                  <a:moveTo>
                    <a:pt x="519" y="1"/>
                  </a:moveTo>
                  <a:cubicBezTo>
                    <a:pt x="456" y="1"/>
                    <a:pt x="393" y="14"/>
                    <a:pt x="336" y="43"/>
                  </a:cubicBezTo>
                  <a:cubicBezTo>
                    <a:pt x="0" y="226"/>
                    <a:pt x="92" y="715"/>
                    <a:pt x="428" y="806"/>
                  </a:cubicBezTo>
                  <a:cubicBezTo>
                    <a:pt x="455" y="811"/>
                    <a:pt x="482" y="813"/>
                    <a:pt x="508" y="813"/>
                  </a:cubicBezTo>
                  <a:cubicBezTo>
                    <a:pt x="833" y="813"/>
                    <a:pt x="1056" y="478"/>
                    <a:pt x="886" y="195"/>
                  </a:cubicBezTo>
                  <a:cubicBezTo>
                    <a:pt x="802" y="69"/>
                    <a:pt x="659" y="1"/>
                    <a:pt x="5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42"/>
            <p:cNvSpPr/>
            <p:nvPr/>
          </p:nvSpPr>
          <p:spPr>
            <a:xfrm>
              <a:off x="5835638" y="2743561"/>
              <a:ext cx="128365" cy="104872"/>
            </a:xfrm>
            <a:custGeom>
              <a:avLst/>
              <a:gdLst/>
              <a:ahLst/>
              <a:cxnLst/>
              <a:rect l="l" t="t" r="r" b="b"/>
              <a:pathLst>
                <a:path w="989" h="808" extrusionOk="0">
                  <a:moveTo>
                    <a:pt x="450" y="0"/>
                  </a:moveTo>
                  <a:cubicBezTo>
                    <a:pt x="277" y="0"/>
                    <a:pt x="122" y="114"/>
                    <a:pt x="72" y="291"/>
                  </a:cubicBezTo>
                  <a:cubicBezTo>
                    <a:pt x="0" y="577"/>
                    <a:pt x="208" y="808"/>
                    <a:pt x="463" y="808"/>
                  </a:cubicBezTo>
                  <a:cubicBezTo>
                    <a:pt x="534" y="808"/>
                    <a:pt x="609" y="789"/>
                    <a:pt x="683" y="749"/>
                  </a:cubicBezTo>
                  <a:cubicBezTo>
                    <a:pt x="988" y="566"/>
                    <a:pt x="927" y="108"/>
                    <a:pt x="561" y="16"/>
                  </a:cubicBezTo>
                  <a:cubicBezTo>
                    <a:pt x="523" y="5"/>
                    <a:pt x="486" y="0"/>
                    <a:pt x="45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42"/>
            <p:cNvSpPr/>
            <p:nvPr/>
          </p:nvSpPr>
          <p:spPr>
            <a:xfrm>
              <a:off x="5801243" y="2829743"/>
              <a:ext cx="130961" cy="102666"/>
            </a:xfrm>
            <a:custGeom>
              <a:avLst/>
              <a:gdLst/>
              <a:ahLst/>
              <a:cxnLst/>
              <a:rect l="l" t="t" r="r" b="b"/>
              <a:pathLst>
                <a:path w="1009" h="791" extrusionOk="0">
                  <a:moveTo>
                    <a:pt x="449" y="0"/>
                  </a:moveTo>
                  <a:cubicBezTo>
                    <a:pt x="385" y="0"/>
                    <a:pt x="316" y="17"/>
                    <a:pt x="245" y="55"/>
                  </a:cubicBezTo>
                  <a:cubicBezTo>
                    <a:pt x="62" y="146"/>
                    <a:pt x="1" y="391"/>
                    <a:pt x="123" y="605"/>
                  </a:cubicBezTo>
                  <a:cubicBezTo>
                    <a:pt x="182" y="723"/>
                    <a:pt x="305" y="790"/>
                    <a:pt x="442" y="790"/>
                  </a:cubicBezTo>
                  <a:cubicBezTo>
                    <a:pt x="518" y="790"/>
                    <a:pt x="597" y="770"/>
                    <a:pt x="673" y="727"/>
                  </a:cubicBezTo>
                  <a:cubicBezTo>
                    <a:pt x="1009" y="494"/>
                    <a:pt x="799" y="0"/>
                    <a:pt x="4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0" name="Google Shape;1050;p42"/>
            <p:cNvSpPr/>
            <p:nvPr/>
          </p:nvSpPr>
          <p:spPr>
            <a:xfrm>
              <a:off x="5836936" y="2910474"/>
              <a:ext cx="124471" cy="106689"/>
            </a:xfrm>
            <a:custGeom>
              <a:avLst/>
              <a:gdLst/>
              <a:ahLst/>
              <a:cxnLst/>
              <a:rect l="l" t="t" r="r" b="b"/>
              <a:pathLst>
                <a:path w="959" h="822" extrusionOk="0">
                  <a:moveTo>
                    <a:pt x="455" y="1"/>
                  </a:moveTo>
                  <a:cubicBezTo>
                    <a:pt x="284" y="1"/>
                    <a:pt x="114" y="110"/>
                    <a:pt x="62" y="319"/>
                  </a:cubicBezTo>
                  <a:cubicBezTo>
                    <a:pt x="1" y="532"/>
                    <a:pt x="123" y="746"/>
                    <a:pt x="367" y="807"/>
                  </a:cubicBezTo>
                  <a:cubicBezTo>
                    <a:pt x="403" y="817"/>
                    <a:pt x="438" y="822"/>
                    <a:pt x="472" y="822"/>
                  </a:cubicBezTo>
                  <a:cubicBezTo>
                    <a:pt x="757" y="822"/>
                    <a:pt x="959" y="497"/>
                    <a:pt x="795" y="196"/>
                  </a:cubicBezTo>
                  <a:cubicBezTo>
                    <a:pt x="716" y="64"/>
                    <a:pt x="585" y="1"/>
                    <a:pt x="4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1" name="Google Shape;1051;p42"/>
            <p:cNvSpPr/>
            <p:nvPr/>
          </p:nvSpPr>
          <p:spPr>
            <a:xfrm>
              <a:off x="5914811" y="2949931"/>
              <a:ext cx="132388" cy="102536"/>
            </a:xfrm>
            <a:custGeom>
              <a:avLst/>
              <a:gdLst/>
              <a:ahLst/>
              <a:cxnLst/>
              <a:rect l="l" t="t" r="r" b="b"/>
              <a:pathLst>
                <a:path w="1020" h="790" extrusionOk="0">
                  <a:moveTo>
                    <a:pt x="509" y="0"/>
                  </a:moveTo>
                  <a:cubicBezTo>
                    <a:pt x="203" y="0"/>
                    <a:pt x="1" y="322"/>
                    <a:pt x="165" y="595"/>
                  </a:cubicBezTo>
                  <a:cubicBezTo>
                    <a:pt x="249" y="722"/>
                    <a:pt x="391" y="790"/>
                    <a:pt x="532" y="790"/>
                  </a:cubicBezTo>
                  <a:cubicBezTo>
                    <a:pt x="595" y="790"/>
                    <a:pt x="658" y="776"/>
                    <a:pt x="714" y="748"/>
                  </a:cubicBezTo>
                  <a:cubicBezTo>
                    <a:pt x="1020" y="564"/>
                    <a:pt x="959" y="76"/>
                    <a:pt x="623" y="15"/>
                  </a:cubicBezTo>
                  <a:cubicBezTo>
                    <a:pt x="584" y="5"/>
                    <a:pt x="546" y="0"/>
                    <a:pt x="50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42"/>
            <p:cNvSpPr/>
            <p:nvPr/>
          </p:nvSpPr>
          <p:spPr>
            <a:xfrm>
              <a:off x="5999566" y="2912421"/>
              <a:ext cx="127456" cy="105002"/>
            </a:xfrm>
            <a:custGeom>
              <a:avLst/>
              <a:gdLst/>
              <a:ahLst/>
              <a:cxnLst/>
              <a:rect l="l" t="t" r="r" b="b"/>
              <a:pathLst>
                <a:path w="982" h="809" extrusionOk="0">
                  <a:moveTo>
                    <a:pt x="513" y="1"/>
                  </a:moveTo>
                  <a:cubicBezTo>
                    <a:pt x="444" y="1"/>
                    <a:pt x="373" y="19"/>
                    <a:pt x="306" y="59"/>
                  </a:cubicBezTo>
                  <a:cubicBezTo>
                    <a:pt x="0" y="242"/>
                    <a:pt x="61" y="701"/>
                    <a:pt x="428" y="792"/>
                  </a:cubicBezTo>
                  <a:cubicBezTo>
                    <a:pt x="465" y="803"/>
                    <a:pt x="502" y="808"/>
                    <a:pt x="539" y="808"/>
                  </a:cubicBezTo>
                  <a:cubicBezTo>
                    <a:pt x="711" y="808"/>
                    <a:pt x="861" y="694"/>
                    <a:pt x="886" y="517"/>
                  </a:cubicBezTo>
                  <a:cubicBezTo>
                    <a:pt x="982" y="231"/>
                    <a:pt x="760" y="1"/>
                    <a:pt x="51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3" name="Google Shape;1053;p42"/>
            <p:cNvSpPr/>
            <p:nvPr/>
          </p:nvSpPr>
          <p:spPr>
            <a:xfrm>
              <a:off x="6041878" y="2827277"/>
              <a:ext cx="120318" cy="104483"/>
            </a:xfrm>
            <a:custGeom>
              <a:avLst/>
              <a:gdLst/>
              <a:ahLst/>
              <a:cxnLst/>
              <a:rect l="l" t="t" r="r" b="b"/>
              <a:pathLst>
                <a:path w="927" h="805" extrusionOk="0">
                  <a:moveTo>
                    <a:pt x="465" y="0"/>
                  </a:moveTo>
                  <a:cubicBezTo>
                    <a:pt x="294" y="0"/>
                    <a:pt x="123" y="110"/>
                    <a:pt x="71" y="318"/>
                  </a:cubicBezTo>
                  <a:cubicBezTo>
                    <a:pt x="0" y="580"/>
                    <a:pt x="207" y="804"/>
                    <a:pt x="446" y="804"/>
                  </a:cubicBezTo>
                  <a:cubicBezTo>
                    <a:pt x="514" y="804"/>
                    <a:pt x="584" y="786"/>
                    <a:pt x="652" y="746"/>
                  </a:cubicBezTo>
                  <a:cubicBezTo>
                    <a:pt x="866" y="654"/>
                    <a:pt x="927" y="410"/>
                    <a:pt x="805" y="196"/>
                  </a:cubicBezTo>
                  <a:cubicBezTo>
                    <a:pt x="725" y="64"/>
                    <a:pt x="595" y="0"/>
                    <a:pt x="4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4" name="Google Shape;1054;p42"/>
            <p:cNvSpPr/>
            <p:nvPr/>
          </p:nvSpPr>
          <p:spPr>
            <a:xfrm>
              <a:off x="5998138" y="2743691"/>
              <a:ext cx="124471" cy="103055"/>
            </a:xfrm>
            <a:custGeom>
              <a:avLst/>
              <a:gdLst/>
              <a:ahLst/>
              <a:cxnLst/>
              <a:rect l="l" t="t" r="r" b="b"/>
              <a:pathLst>
                <a:path w="959" h="794" extrusionOk="0">
                  <a:moveTo>
                    <a:pt x="517" y="1"/>
                  </a:moveTo>
                  <a:cubicBezTo>
                    <a:pt x="227" y="1"/>
                    <a:pt x="0" y="322"/>
                    <a:pt x="164" y="595"/>
                  </a:cubicBezTo>
                  <a:cubicBezTo>
                    <a:pt x="245" y="730"/>
                    <a:pt x="385" y="794"/>
                    <a:pt x="522" y="794"/>
                  </a:cubicBezTo>
                  <a:cubicBezTo>
                    <a:pt x="695" y="794"/>
                    <a:pt x="863" y="692"/>
                    <a:pt x="897" y="504"/>
                  </a:cubicBezTo>
                  <a:cubicBezTo>
                    <a:pt x="958" y="290"/>
                    <a:pt x="836" y="76"/>
                    <a:pt x="622" y="15"/>
                  </a:cubicBezTo>
                  <a:cubicBezTo>
                    <a:pt x="586" y="5"/>
                    <a:pt x="551" y="1"/>
                    <a:pt x="51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5" name="Google Shape;1055;p42"/>
            <p:cNvSpPr/>
            <p:nvPr/>
          </p:nvSpPr>
          <p:spPr>
            <a:xfrm>
              <a:off x="5872629" y="2793920"/>
              <a:ext cx="217922" cy="173013"/>
            </a:xfrm>
            <a:custGeom>
              <a:avLst/>
              <a:gdLst/>
              <a:ahLst/>
              <a:cxnLst/>
              <a:rect l="l" t="t" r="r" b="b"/>
              <a:pathLst>
                <a:path w="1679" h="1333" extrusionOk="0">
                  <a:moveTo>
                    <a:pt x="809" y="0"/>
                  </a:moveTo>
                  <a:cubicBezTo>
                    <a:pt x="698" y="0"/>
                    <a:pt x="587" y="27"/>
                    <a:pt x="490" y="86"/>
                  </a:cubicBezTo>
                  <a:cubicBezTo>
                    <a:pt x="1" y="392"/>
                    <a:pt x="92" y="1155"/>
                    <a:pt x="673" y="1308"/>
                  </a:cubicBezTo>
                  <a:cubicBezTo>
                    <a:pt x="735" y="1324"/>
                    <a:pt x="795" y="1332"/>
                    <a:pt x="853" y="1332"/>
                  </a:cubicBezTo>
                  <a:cubicBezTo>
                    <a:pt x="1342" y="1332"/>
                    <a:pt x="1679" y="795"/>
                    <a:pt x="1406" y="331"/>
                  </a:cubicBezTo>
                  <a:cubicBezTo>
                    <a:pt x="1281" y="123"/>
                    <a:pt x="1044" y="0"/>
                    <a:pt x="80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56" name="Google Shape;1056;p42"/>
          <p:cNvSpPr/>
          <p:nvPr/>
        </p:nvSpPr>
        <p:spPr>
          <a:xfrm>
            <a:off x="3577234" y="12782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7" name="Google Shape;1057;p42"/>
          <p:cNvSpPr/>
          <p:nvPr/>
        </p:nvSpPr>
        <p:spPr>
          <a:xfrm>
            <a:off x="287668" y="1572395"/>
            <a:ext cx="3740152" cy="103217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Rectangle 139">
            <a:extLst>
              <a:ext uri="{FF2B5EF4-FFF2-40B4-BE49-F238E27FC236}">
                <a16:creationId xmlns:a16="http://schemas.microsoft.com/office/drawing/2014/main" id="{0606872F-E68F-DC4F-91AA-C4354EAC3D64}"/>
              </a:ext>
            </a:extLst>
          </p:cNvPr>
          <p:cNvSpPr/>
          <p:nvPr/>
        </p:nvSpPr>
        <p:spPr>
          <a:xfrm>
            <a:off x="0" y="6239"/>
            <a:ext cx="1188332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24: CUỘC KHÁNG CHIẾN TỪ NĂM 1858 ĐẾN NĂM 1873.</a:t>
            </a:r>
            <a:endParaRPr kumimoji="0" lang="en-VN" sz="3200" b="0" i="0" u="none" strike="noStrike" kern="1200" cap="none" spc="0" normalizeH="0" baseline="0" noProof="0" dirty="0">
              <a:ln>
                <a:noFill/>
              </a:ln>
              <a:solidFill>
                <a:srgbClr val="FF0000"/>
              </a:solidFill>
              <a:effectLst/>
              <a:uLnTx/>
              <a:uFillTx/>
              <a:latin typeface="Arial"/>
              <a:ea typeface="+mn-ea"/>
              <a:cs typeface="+mn-cs"/>
            </a:endParaRPr>
          </a:p>
        </p:txBody>
      </p:sp>
      <p:sp>
        <p:nvSpPr>
          <p:cNvPr id="141" name="Rectangle 140">
            <a:extLst>
              <a:ext uri="{FF2B5EF4-FFF2-40B4-BE49-F238E27FC236}">
                <a16:creationId xmlns:a16="http://schemas.microsoft.com/office/drawing/2014/main" id="{0F83CEC2-BC22-B14C-BE9D-66600840FB85}"/>
              </a:ext>
            </a:extLst>
          </p:cNvPr>
          <p:cNvSpPr/>
          <p:nvPr/>
        </p:nvSpPr>
        <p:spPr>
          <a:xfrm>
            <a:off x="0" y="589081"/>
            <a:ext cx="68358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I.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Thực</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dân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Pháp</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xâm</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lược</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Việt</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Nam.</a:t>
            </a:r>
            <a:endParaRPr kumimoji="0" lang="en-VN"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142" name="Rectangle 141">
            <a:extLst>
              <a:ext uri="{FF2B5EF4-FFF2-40B4-BE49-F238E27FC236}">
                <a16:creationId xmlns:a16="http://schemas.microsoft.com/office/drawing/2014/main" id="{455B1C2D-F783-1546-ACD6-2D5010F74506}"/>
              </a:ext>
            </a:extLst>
          </p:cNvPr>
          <p:cNvSpPr/>
          <p:nvPr/>
        </p:nvSpPr>
        <p:spPr>
          <a:xfrm>
            <a:off x="0" y="1148547"/>
            <a:ext cx="412484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Chiến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sự</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ở</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Đà</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Nẵng</a:t>
            </a:r>
            <a:endParaRPr kumimoji="0" lang="en-VN"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143" name="Rectangle 142">
            <a:extLst>
              <a:ext uri="{FF2B5EF4-FFF2-40B4-BE49-F238E27FC236}">
                <a16:creationId xmlns:a16="http://schemas.microsoft.com/office/drawing/2014/main" id="{80B1AC91-BDC5-1F40-9E55-D8DD4C065528}"/>
              </a:ext>
            </a:extLst>
          </p:cNvPr>
          <p:cNvSpPr/>
          <p:nvPr/>
        </p:nvSpPr>
        <p:spPr>
          <a:xfrm>
            <a:off x="-1" y="1729553"/>
            <a:ext cx="511550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Chiến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sự</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ở</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Gia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Định</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1859</a:t>
            </a:r>
            <a:endParaRPr kumimoji="0" lang="en-VN"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110" name="Rectangle 109">
            <a:extLst>
              <a:ext uri="{FF2B5EF4-FFF2-40B4-BE49-F238E27FC236}">
                <a16:creationId xmlns:a16="http://schemas.microsoft.com/office/drawing/2014/main" id="{B414469B-468B-3842-A721-9E27CD71F768}"/>
              </a:ext>
            </a:extLst>
          </p:cNvPr>
          <p:cNvSpPr/>
          <p:nvPr/>
        </p:nvSpPr>
        <p:spPr>
          <a:xfrm>
            <a:off x="-55722" y="2977218"/>
            <a:ext cx="11883320" cy="742511"/>
          </a:xfrm>
          <a:prstGeom prst="rect">
            <a:avLst/>
          </a:prstGeom>
        </p:spPr>
        <p:txBody>
          <a:bodyPr wrap="square">
            <a:spAutoFit/>
          </a:bodyPr>
          <a:lstStyle/>
          <a:p>
            <a:pPr lvl="0" algn="just">
              <a:lnSpc>
                <a:spcPct val="150000"/>
              </a:lnSpc>
            </a:pPr>
            <a:r>
              <a:rPr lang="vi-VN" sz="3200" dirty="0">
                <a:solidFill>
                  <a:prstClr val="black"/>
                </a:solidFill>
                <a:latin typeface="Times New Roman" panose="02020603050405020304" pitchFamily="18" charset="0"/>
                <a:cs typeface="Times New Roman" panose="02020603050405020304" pitchFamily="18" charset="0"/>
              </a:rPr>
              <a:t>- Triều đình không kiên quyết chống giặc,  nhanh chóng tan rã.</a:t>
            </a:r>
          </a:p>
        </p:txBody>
      </p:sp>
      <p:sp>
        <p:nvSpPr>
          <p:cNvPr id="111" name="Rectangle 110">
            <a:extLst>
              <a:ext uri="{FF2B5EF4-FFF2-40B4-BE49-F238E27FC236}">
                <a16:creationId xmlns:a16="http://schemas.microsoft.com/office/drawing/2014/main" id="{8297CB23-30D9-134B-93F2-A2F21E614AAC}"/>
              </a:ext>
            </a:extLst>
          </p:cNvPr>
          <p:cNvSpPr/>
          <p:nvPr/>
        </p:nvSpPr>
        <p:spPr>
          <a:xfrm>
            <a:off x="-69667" y="3890246"/>
            <a:ext cx="7864653" cy="742511"/>
          </a:xfrm>
          <a:prstGeom prst="rect">
            <a:avLst/>
          </a:prstGeom>
        </p:spPr>
        <p:txBody>
          <a:bodyPr wrap="none">
            <a:spAutoFit/>
          </a:bodyPr>
          <a:lstStyle/>
          <a:p>
            <a:pPr lvl="0" algn="just">
              <a:lnSpc>
                <a:spcPct val="150000"/>
              </a:lnSpc>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chủ</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ngay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đầu</a:t>
            </a:r>
            <a:r>
              <a:rPr lang="en-US" sz="3200"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2" name="Rectangle 111">
            <a:extLst>
              <a:ext uri="{FF2B5EF4-FFF2-40B4-BE49-F238E27FC236}">
                <a16:creationId xmlns:a16="http://schemas.microsoft.com/office/drawing/2014/main" id="{024D7F29-9CDF-D84B-82F8-A83BF145A239}"/>
              </a:ext>
            </a:extLst>
          </p:cNvPr>
          <p:cNvSpPr/>
          <p:nvPr/>
        </p:nvSpPr>
        <p:spPr>
          <a:xfrm>
            <a:off x="1082" y="2289019"/>
            <a:ext cx="8336400" cy="742511"/>
          </a:xfrm>
          <a:prstGeom prst="rect">
            <a:avLst/>
          </a:prstGeom>
        </p:spPr>
        <p:txBody>
          <a:bodyPr wrap="square">
            <a:spAutoFit/>
          </a:bodyPr>
          <a:lstStyle/>
          <a:p>
            <a:pPr lvl="0" algn="just">
              <a:lnSpc>
                <a:spcPct val="150000"/>
              </a:lnSpc>
            </a:pPr>
            <a:r>
              <a:rPr lang="vi-VN" sz="3200" dirty="0">
                <a:solidFill>
                  <a:prstClr val="black"/>
                </a:solidFill>
                <a:latin typeface="Times New Roman" panose="02020603050405020304" pitchFamily="18" charset="0"/>
                <a:cs typeface="Times New Roman" panose="02020603050405020304" pitchFamily="18" charset="0"/>
              </a:rPr>
              <a:t>- 2/1959, Quân Pháp kéo vào Gia Định.</a:t>
            </a:r>
          </a:p>
        </p:txBody>
      </p:sp>
    </p:spTree>
    <p:extLst>
      <p:ext uri="{BB962C8B-B14F-4D97-AF65-F5344CB8AC3E}">
        <p14:creationId xmlns:p14="http://schemas.microsoft.com/office/powerpoint/2010/main" val="660138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9" name="Picture 2" descr="Kết quả hình ảnh cho Đại đồn Chí Hòa">
            <a:extLst>
              <a:ext uri="{FF2B5EF4-FFF2-40B4-BE49-F238E27FC236}">
                <a16:creationId xmlns:a16="http://schemas.microsoft.com/office/drawing/2014/main" id="{BD987432-654A-AF49-BADE-B0D964042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42000" cy="68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0" name="Picture 2" descr="&amp;#39;Những người lính An Nam lạ lùng&amp;#39; ở đại đồn Chí Hòa">
            <a:extLst>
              <a:ext uri="{FF2B5EF4-FFF2-40B4-BE49-F238E27FC236}">
                <a16:creationId xmlns:a16="http://schemas.microsoft.com/office/drawing/2014/main" id="{20BCE75E-48E0-B047-A058-36EDF5DBD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0" y="0"/>
            <a:ext cx="6350000" cy="3949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ận đồn Chí Hòa - Trận chiến không thể quên">
            <a:extLst>
              <a:ext uri="{FF2B5EF4-FFF2-40B4-BE49-F238E27FC236}">
                <a16:creationId xmlns:a16="http://schemas.microsoft.com/office/drawing/2014/main" id="{9B54C094-AE8D-5E4E-886B-314521C1BB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00" y="3947772"/>
            <a:ext cx="6350000" cy="29132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01FD2B8-7DD4-5249-A32F-CA429A61EA13}"/>
              </a:ext>
            </a:extLst>
          </p:cNvPr>
          <p:cNvSpPr/>
          <p:nvPr/>
        </p:nvSpPr>
        <p:spPr>
          <a:xfrm>
            <a:off x="5842000" y="3777342"/>
            <a:ext cx="6350000" cy="58034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chemeClr val="accent5">
                    <a:lumMod val="10000"/>
                  </a:schemeClr>
                </a:solidFill>
                <a:latin typeface="Times New Roman" panose="02020603050405020304" pitchFamily="18" charset="0"/>
                <a:cs typeface="Times New Roman" panose="02020603050405020304" pitchFamily="18" charset="0"/>
              </a:rPr>
              <a:t>Pháp tấn công Đại đồn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Chí</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Hòa</a:t>
            </a:r>
            <a:r>
              <a:rPr lang="en-US" sz="2800" dirty="0">
                <a:solidFill>
                  <a:schemeClr val="accent5">
                    <a:lumMod val="10000"/>
                  </a:schemeClr>
                </a:solidFill>
                <a:latin typeface="Times New Roman" panose="02020603050405020304" pitchFamily="18" charset="0"/>
                <a:cs typeface="Times New Roman" panose="02020603050405020304" pitchFamily="18" charset="0"/>
              </a:rPr>
              <a:t> 23/2/1861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1000" fill="hold"/>
                                        <p:tgtEl>
                                          <p:spTgt spid="2050"/>
                                        </p:tgtEl>
                                        <p:attrNameLst>
                                          <p:attrName>ppt_w</p:attrName>
                                        </p:attrNameLst>
                                      </p:cBhvr>
                                      <p:tavLst>
                                        <p:tav tm="0">
                                          <p:val>
                                            <p:fltVal val="0"/>
                                          </p:val>
                                        </p:tav>
                                        <p:tav tm="100000">
                                          <p:val>
                                            <p:strVal val="#ppt_w"/>
                                          </p:val>
                                        </p:tav>
                                      </p:tavLst>
                                    </p:anim>
                                    <p:anim calcmode="lin" valueType="num">
                                      <p:cBhvr>
                                        <p:cTn id="14" dur="1000" fill="hold"/>
                                        <p:tgtEl>
                                          <p:spTgt spid="2050"/>
                                        </p:tgtEl>
                                        <p:attrNameLst>
                                          <p:attrName>ppt_h</p:attrName>
                                        </p:attrNameLst>
                                      </p:cBhvr>
                                      <p:tavLst>
                                        <p:tav tm="0">
                                          <p:val>
                                            <p:fltVal val="0"/>
                                          </p:val>
                                        </p:tav>
                                        <p:tav tm="100000">
                                          <p:val>
                                            <p:strVal val="#ppt_h"/>
                                          </p:val>
                                        </p:tav>
                                      </p:tavLst>
                                    </p:anim>
                                    <p:anim calcmode="lin" valueType="num">
                                      <p:cBhvr>
                                        <p:cTn id="15" dur="1000" fill="hold"/>
                                        <p:tgtEl>
                                          <p:spTgt spid="2050"/>
                                        </p:tgtEl>
                                        <p:attrNameLst>
                                          <p:attrName>style.rotation</p:attrName>
                                        </p:attrNameLst>
                                      </p:cBhvr>
                                      <p:tavLst>
                                        <p:tav tm="0">
                                          <p:val>
                                            <p:fltVal val="90"/>
                                          </p:val>
                                        </p:tav>
                                        <p:tav tm="100000">
                                          <p:val>
                                            <p:fltVal val="0"/>
                                          </p:val>
                                        </p:tav>
                                      </p:tavLst>
                                    </p:anim>
                                    <p:animEffect transition="in" filter="fade">
                                      <p:cBhvr>
                                        <p:cTn id="16" dur="1000"/>
                                        <p:tgtEl>
                                          <p:spTgt spid="2050"/>
                                        </p:tgtEl>
                                      </p:cBhvr>
                                    </p:animEffect>
                                  </p:childTnLst>
                                </p:cTn>
                              </p:par>
                              <p:par>
                                <p:cTn id="17" presetID="31"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p:cTn id="19" dur="1000" fill="hold"/>
                                        <p:tgtEl>
                                          <p:spTgt spid="2052"/>
                                        </p:tgtEl>
                                        <p:attrNameLst>
                                          <p:attrName>ppt_w</p:attrName>
                                        </p:attrNameLst>
                                      </p:cBhvr>
                                      <p:tavLst>
                                        <p:tav tm="0">
                                          <p:val>
                                            <p:fltVal val="0"/>
                                          </p:val>
                                        </p:tav>
                                        <p:tav tm="100000">
                                          <p:val>
                                            <p:strVal val="#ppt_w"/>
                                          </p:val>
                                        </p:tav>
                                      </p:tavLst>
                                    </p:anim>
                                    <p:anim calcmode="lin" valueType="num">
                                      <p:cBhvr>
                                        <p:cTn id="20" dur="1000" fill="hold"/>
                                        <p:tgtEl>
                                          <p:spTgt spid="2052"/>
                                        </p:tgtEl>
                                        <p:attrNameLst>
                                          <p:attrName>ppt_h</p:attrName>
                                        </p:attrNameLst>
                                      </p:cBhvr>
                                      <p:tavLst>
                                        <p:tav tm="0">
                                          <p:val>
                                            <p:fltVal val="0"/>
                                          </p:val>
                                        </p:tav>
                                        <p:tav tm="100000">
                                          <p:val>
                                            <p:strVal val="#ppt_h"/>
                                          </p:val>
                                        </p:tav>
                                      </p:tavLst>
                                    </p:anim>
                                    <p:anim calcmode="lin" valueType="num">
                                      <p:cBhvr>
                                        <p:cTn id="21" dur="1000" fill="hold"/>
                                        <p:tgtEl>
                                          <p:spTgt spid="2052"/>
                                        </p:tgtEl>
                                        <p:attrNameLst>
                                          <p:attrName>style.rotation</p:attrName>
                                        </p:attrNameLst>
                                      </p:cBhvr>
                                      <p:tavLst>
                                        <p:tav tm="0">
                                          <p:val>
                                            <p:fltVal val="90"/>
                                          </p:val>
                                        </p:tav>
                                        <p:tav tm="100000">
                                          <p:val>
                                            <p:fltVal val="0"/>
                                          </p:val>
                                        </p:tav>
                                      </p:tavLst>
                                    </p:anim>
                                    <p:animEffect transition="in" filter="fade">
                                      <p:cBhvr>
                                        <p:cTn id="22" dur="1000"/>
                                        <p:tgtEl>
                                          <p:spTgt spid="205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3074" name="Picture 2" descr="Nam kỳ lục tỉnh gồm những tỉnh nào?">
            <a:extLst>
              <a:ext uri="{FF2B5EF4-FFF2-40B4-BE49-F238E27FC236}">
                <a16:creationId xmlns:a16="http://schemas.microsoft.com/office/drawing/2014/main" id="{951A65A2-E14A-7146-9CD9-332840CD7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4" y="0"/>
            <a:ext cx="77073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Quotes For The France Flag. QuotesGram">
            <a:extLst>
              <a:ext uri="{FF2B5EF4-FFF2-40B4-BE49-F238E27FC236}">
                <a16:creationId xmlns:a16="http://schemas.microsoft.com/office/drawing/2014/main" id="{0F54A192-8C9D-0547-BE32-5FC2742E72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a:off x="3837047" y="842962"/>
            <a:ext cx="1387425" cy="17295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Quotes For The France Flag. QuotesGram">
            <a:extLst>
              <a:ext uri="{FF2B5EF4-FFF2-40B4-BE49-F238E27FC236}">
                <a16:creationId xmlns:a16="http://schemas.microsoft.com/office/drawing/2014/main" id="{0351200F-4749-814C-ACBE-8B0D377CBC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a:off x="5875397" y="723900"/>
            <a:ext cx="1387425" cy="17295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Quotes For The France Flag. QuotesGram">
            <a:extLst>
              <a:ext uri="{FF2B5EF4-FFF2-40B4-BE49-F238E27FC236}">
                <a16:creationId xmlns:a16="http://schemas.microsoft.com/office/drawing/2014/main" id="{A0DBDC07-3DA9-6549-9238-7F3166D5A6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flipH="1">
            <a:off x="1749544" y="1262063"/>
            <a:ext cx="1387425" cy="17295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Quotes For The France Flag. QuotesGram">
            <a:extLst>
              <a:ext uri="{FF2B5EF4-FFF2-40B4-BE49-F238E27FC236}">
                <a16:creationId xmlns:a16="http://schemas.microsoft.com/office/drawing/2014/main" id="{36918C65-7CF3-4046-B902-EB4BE0D8DE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flipH="1">
            <a:off x="2492409" y="2544702"/>
            <a:ext cx="1387425" cy="1729551"/>
          </a:xfrm>
          <a:prstGeom prst="rect">
            <a:avLst/>
          </a:prstGeom>
          <a:noFill/>
          <a:extLst>
            <a:ext uri="{909E8E84-426E-40DD-AFC4-6F175D3DCCD1}">
              <a14:hiddenFill xmlns:a14="http://schemas.microsoft.com/office/drawing/2010/main">
                <a:solidFill>
                  <a:srgbClr val="FFFFFF"/>
                </a:solidFill>
              </a14:hiddenFill>
            </a:ext>
          </a:extLst>
        </p:spPr>
      </p:pic>
      <p:sp>
        <p:nvSpPr>
          <p:cNvPr id="14" name="Terminator 13">
            <a:extLst>
              <a:ext uri="{FF2B5EF4-FFF2-40B4-BE49-F238E27FC236}">
                <a16:creationId xmlns:a16="http://schemas.microsoft.com/office/drawing/2014/main" id="{4C20542B-AA4A-9C4A-B019-B271BA73266C}"/>
              </a:ext>
            </a:extLst>
          </p:cNvPr>
          <p:cNvSpPr/>
          <p:nvPr/>
        </p:nvSpPr>
        <p:spPr>
          <a:xfrm>
            <a:off x="7334250" y="138112"/>
            <a:ext cx="4857750" cy="1409700"/>
          </a:xfrm>
          <a:prstGeom prst="flowChartTermina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accent5">
                    <a:lumMod val="10000"/>
                  </a:schemeClr>
                </a:solidFill>
                <a:latin typeface="Times New Roman" panose="02020603050405020304" pitchFamily="18" charset="0"/>
                <a:cs typeface="Times New Roman" panose="02020603050405020304" pitchFamily="18" charset="0"/>
              </a:rPr>
              <a:t>Sau khi chiếm được Đại Đồn Chí Hoà Pháp tiếp tục đánh chiếm ở đâu?</a:t>
            </a:r>
          </a:p>
        </p:txBody>
      </p:sp>
      <p:sp>
        <p:nvSpPr>
          <p:cNvPr id="15" name="Rectangle 14">
            <a:extLst>
              <a:ext uri="{FF2B5EF4-FFF2-40B4-BE49-F238E27FC236}">
                <a16:creationId xmlns:a16="http://schemas.microsoft.com/office/drawing/2014/main" id="{4341BF75-7E6D-FC4B-9631-67394B0221C5}"/>
              </a:ext>
            </a:extLst>
          </p:cNvPr>
          <p:cNvSpPr/>
          <p:nvPr/>
        </p:nvSpPr>
        <p:spPr>
          <a:xfrm>
            <a:off x="7558088" y="2126838"/>
            <a:ext cx="4633912" cy="1588127"/>
          </a:xfrm>
          <a:prstGeom prst="rect">
            <a:avLst/>
          </a:prstGeom>
        </p:spPr>
        <p:txBody>
          <a:bodyPr wrap="square">
            <a:spAutoFit/>
          </a:bodyPr>
          <a:lstStyle/>
          <a:p>
            <a:pPr marL="228600" lvl="0" indent="-228600" algn="ctr">
              <a:lnSpc>
                <a:spcPct val="90000"/>
              </a:lnSpc>
              <a:spcBef>
                <a:spcPts val="1000"/>
              </a:spcBef>
              <a:buFontTx/>
              <a:buChar char="-"/>
            </a:pPr>
            <a:r>
              <a:rPr lang="vi-VN" sz="3600" dirty="0">
                <a:solidFill>
                  <a:prstClr val="black"/>
                </a:solidFill>
                <a:latin typeface="Times New Roman" panose="02020603050405020304" pitchFamily="18" charset="0"/>
                <a:cs typeface="Times New Roman" panose="02020603050405020304" pitchFamily="18" charset="0"/>
              </a:rPr>
              <a:t>Thừa thắng Pháp chiếm Định Tường, Biên Hòa, Vĩnh Long</a:t>
            </a:r>
            <a:endParaRPr lang="en-US" sz="36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grpSp>
        <p:nvGrpSpPr>
          <p:cNvPr id="11" name="Group 10">
            <a:extLst>
              <a:ext uri="{FF2B5EF4-FFF2-40B4-BE49-F238E27FC236}">
                <a16:creationId xmlns:a16="http://schemas.microsoft.com/office/drawing/2014/main" id="{EFC161AE-4783-B145-83B5-07D906692F4A}"/>
              </a:ext>
            </a:extLst>
          </p:cNvPr>
          <p:cNvGrpSpPr/>
          <p:nvPr/>
        </p:nvGrpSpPr>
        <p:grpSpPr>
          <a:xfrm>
            <a:off x="142875" y="928619"/>
            <a:ext cx="6818784" cy="4676805"/>
            <a:chOff x="142875" y="928619"/>
            <a:chExt cx="6818784" cy="4676805"/>
          </a:xfrm>
        </p:grpSpPr>
        <p:sp>
          <p:nvSpPr>
            <p:cNvPr id="7" name="Rounded Rectangle 6">
              <a:extLst>
                <a:ext uri="{FF2B5EF4-FFF2-40B4-BE49-F238E27FC236}">
                  <a16:creationId xmlns:a16="http://schemas.microsoft.com/office/drawing/2014/main" id="{40B75A49-E837-5240-BEA7-9B927EFC1B99}"/>
                </a:ext>
              </a:extLst>
            </p:cNvPr>
            <p:cNvSpPr/>
            <p:nvPr/>
          </p:nvSpPr>
          <p:spPr>
            <a:xfrm>
              <a:off x="142875" y="928619"/>
              <a:ext cx="6815138" cy="4676805"/>
            </a:xfrm>
            <a:prstGeom prst="roundRect">
              <a:avLst>
                <a:gd name="adj" fmla="val 10301"/>
              </a:avLst>
            </a:prstGeom>
            <a:solidFill>
              <a:schemeClr val="accent2">
                <a:lumMod val="20000"/>
                <a:lumOff val="80000"/>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Rectangle 9">
              <a:extLst>
                <a:ext uri="{FF2B5EF4-FFF2-40B4-BE49-F238E27FC236}">
                  <a16:creationId xmlns:a16="http://schemas.microsoft.com/office/drawing/2014/main" id="{E8580135-270B-1A43-81FC-6785C8F5040A}"/>
                </a:ext>
              </a:extLst>
            </p:cNvPr>
            <p:cNvSpPr/>
            <p:nvPr/>
          </p:nvSpPr>
          <p:spPr>
            <a:xfrm>
              <a:off x="222379" y="1008137"/>
              <a:ext cx="6739280" cy="4524315"/>
            </a:xfrm>
            <a:prstGeom prst="rect">
              <a:avLst/>
            </a:prstGeom>
          </p:spPr>
          <p:txBody>
            <a:bodyPr wrap="square">
              <a:spAutoFit/>
            </a:bodyPr>
            <a:lstStyle/>
            <a:p>
              <a:r>
                <a:rPr lang="vi-VN" sz="2400" dirty="0">
                  <a:solidFill>
                    <a:schemeClr val="accent5">
                      <a:lumMod val="10000"/>
                    </a:schemeClr>
                  </a:solidFill>
                  <a:latin typeface="Times New Roman" panose="02020603050405020304" pitchFamily="18" charset="0"/>
                  <a:cs typeface="Times New Roman" panose="02020603050405020304" pitchFamily="18" charset="0"/>
                </a:rPr>
                <a:t>Thừa nhận cho Pháp cai quản 3 tỉnh miền Đông Nam Kì (Gia Định, Định Tường, Biên Hòa) và đảo Côn Lôn.</a:t>
              </a:r>
            </a:p>
            <a:p>
              <a:r>
                <a:rPr lang="vi-VN" sz="2400" dirty="0">
                  <a:solidFill>
                    <a:schemeClr val="accent5">
                      <a:lumMod val="10000"/>
                    </a:schemeClr>
                  </a:solidFill>
                  <a:latin typeface="Times New Roman" panose="02020603050405020304" pitchFamily="18" charset="0"/>
                  <a:cs typeface="Times New Roman" panose="02020603050405020304" pitchFamily="18" charset="0"/>
                </a:rPr>
                <a:t>- Mở ba cửa biển (Đà Nẵng, Ba Lạt, Quảng Yên) cho Pháp vào buôn bán.</a:t>
              </a:r>
            </a:p>
            <a:p>
              <a:r>
                <a:rPr lang="vi-VN" sz="2400" dirty="0">
                  <a:solidFill>
                    <a:schemeClr val="accent5">
                      <a:lumMod val="10000"/>
                    </a:schemeClr>
                  </a:solidFill>
                  <a:latin typeface="Times New Roman" panose="02020603050405020304" pitchFamily="18" charset="0"/>
                  <a:cs typeface="Times New Roman" panose="02020603050405020304" pitchFamily="18" charset="0"/>
                </a:rPr>
                <a:t>- Cho phép người Pháp và người Tây Ban Nha tự do truyền đạo Gia Tô, bãi bỏ lệnh cấm đạo trước đây.</a:t>
              </a:r>
            </a:p>
            <a:p>
              <a:r>
                <a:rPr lang="vi-VN" sz="2400" dirty="0">
                  <a:solidFill>
                    <a:schemeClr val="accent5">
                      <a:lumMod val="10000"/>
                    </a:schemeClr>
                  </a:solidFill>
                  <a:latin typeface="Times New Roman" panose="02020603050405020304" pitchFamily="18" charset="0"/>
                  <a:cs typeface="Times New Roman" panose="02020603050405020304" pitchFamily="18" charset="0"/>
                </a:rPr>
                <a:t>- Bồi thường cho Pháp một khoản chiến phí tương đương 280 vạn lạng bạc.</a:t>
              </a:r>
            </a:p>
            <a:p>
              <a:r>
                <a:rPr lang="vi-VN" sz="2400" dirty="0">
                  <a:solidFill>
                    <a:schemeClr val="accent5">
                      <a:lumMod val="10000"/>
                    </a:schemeClr>
                  </a:solidFill>
                  <a:latin typeface="Times New Roman" panose="02020603050405020304" pitchFamily="18" charset="0"/>
                  <a:cs typeface="Times New Roman" panose="02020603050405020304" pitchFamily="18" charset="0"/>
                </a:rPr>
                <a:t>- Pháp sẽ trả lại thành Vĩnh Long cho triều đình Huế với điều kiện triều đình buộc được nhân dân ta ngừng kháng chiến chống lại thực dân Pháp.</a:t>
              </a:r>
            </a:p>
          </p:txBody>
        </p:sp>
      </p:grpSp>
      <p:pic>
        <p:nvPicPr>
          <p:cNvPr id="4098" name="Picture 2">
            <a:extLst>
              <a:ext uri="{FF2B5EF4-FFF2-40B4-BE49-F238E27FC236}">
                <a16:creationId xmlns:a16="http://schemas.microsoft.com/office/drawing/2014/main" id="{61115116-DDFB-444B-BB20-1189826E4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013" y="779702"/>
            <a:ext cx="5233987" cy="5139697"/>
          </a:xfrm>
          <a:prstGeom prst="ellipse">
            <a:avLst/>
          </a:prstGeom>
          <a:noFill/>
          <a:extLst>
            <a:ext uri="{909E8E84-426E-40DD-AFC4-6F175D3DCCD1}">
              <a14:hiddenFill xmlns:a14="http://schemas.microsoft.com/office/drawing/2010/main">
                <a:solidFill>
                  <a:srgbClr val="FFFFFF"/>
                </a:solidFill>
              </a14:hiddenFill>
            </a:ext>
          </a:extLst>
        </p:spPr>
      </p:pic>
      <p:sp>
        <p:nvSpPr>
          <p:cNvPr id="1215" name="Google Shape;1215;p45"/>
          <p:cNvSpPr/>
          <p:nvPr/>
        </p:nvSpPr>
        <p:spPr>
          <a:xfrm>
            <a:off x="5297643" y="5155015"/>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6" name="Google Shape;1216;p45"/>
          <p:cNvGrpSpPr/>
          <p:nvPr/>
        </p:nvGrpSpPr>
        <p:grpSpPr>
          <a:xfrm>
            <a:off x="-331600" y="5576298"/>
            <a:ext cx="12854800" cy="1281716"/>
            <a:chOff x="-248700" y="4182223"/>
            <a:chExt cx="9641100" cy="961287"/>
          </a:xfrm>
        </p:grpSpPr>
        <p:grpSp>
          <p:nvGrpSpPr>
            <p:cNvPr id="1217" name="Google Shape;1217;p45"/>
            <p:cNvGrpSpPr/>
            <p:nvPr/>
          </p:nvGrpSpPr>
          <p:grpSpPr>
            <a:xfrm>
              <a:off x="-248629" y="4462202"/>
              <a:ext cx="9640980" cy="681308"/>
              <a:chOff x="131200" y="4480088"/>
              <a:chExt cx="8881603" cy="627644"/>
            </a:xfrm>
          </p:grpSpPr>
          <p:sp>
            <p:nvSpPr>
              <p:cNvPr id="1218" name="Google Shape;1218;p4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4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4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21" name="Google Shape;1221;p45"/>
            <p:cNvSpPr/>
            <p:nvPr/>
          </p:nvSpPr>
          <p:spPr>
            <a:xfrm>
              <a:off x="-248700" y="4182223"/>
              <a:ext cx="9641100" cy="376500"/>
            </a:xfrm>
            <a:prstGeom prst="rect">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23" name="Google Shape;1223;p45"/>
          <p:cNvGrpSpPr/>
          <p:nvPr/>
        </p:nvGrpSpPr>
        <p:grpSpPr>
          <a:xfrm flipH="1">
            <a:off x="7912954" y="5072093"/>
            <a:ext cx="1470583" cy="743008"/>
            <a:chOff x="1866724" y="1193292"/>
            <a:chExt cx="6154785" cy="3109690"/>
          </a:xfrm>
        </p:grpSpPr>
        <p:sp>
          <p:nvSpPr>
            <p:cNvPr id="1224" name="Google Shape;1224;p4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4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28" name="Google Shape;1228;p45"/>
          <p:cNvGrpSpPr/>
          <p:nvPr/>
        </p:nvGrpSpPr>
        <p:grpSpPr>
          <a:xfrm>
            <a:off x="0" y="5747227"/>
            <a:ext cx="2122991" cy="1072636"/>
            <a:chOff x="1866724" y="1193292"/>
            <a:chExt cx="6154785" cy="3109690"/>
          </a:xfrm>
        </p:grpSpPr>
        <p:sp>
          <p:nvSpPr>
            <p:cNvPr id="1229" name="Google Shape;1229;p4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4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31" name="Google Shape;1231;p45"/>
          <p:cNvGrpSpPr/>
          <p:nvPr/>
        </p:nvGrpSpPr>
        <p:grpSpPr>
          <a:xfrm>
            <a:off x="9172811" y="4859405"/>
            <a:ext cx="2234452" cy="1034888"/>
            <a:chOff x="1520151" y="1188351"/>
            <a:chExt cx="6724877" cy="3114630"/>
          </a:xfrm>
        </p:grpSpPr>
        <p:sp>
          <p:nvSpPr>
            <p:cNvPr id="1232" name="Google Shape;1232;p4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4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45"/>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45"/>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45"/>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45"/>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45"/>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45"/>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45"/>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45"/>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45"/>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45"/>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45"/>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45"/>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45"/>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45"/>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45"/>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45"/>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45"/>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45"/>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45"/>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45"/>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45"/>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55" name="Google Shape;1255;p45"/>
          <p:cNvSpPr/>
          <p:nvPr/>
        </p:nvSpPr>
        <p:spPr>
          <a:xfrm flipH="1">
            <a:off x="5761566" y="36102"/>
            <a:ext cx="3234105" cy="892517"/>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45"/>
          <p:cNvSpPr/>
          <p:nvPr/>
        </p:nvSpPr>
        <p:spPr>
          <a:xfrm flipH="1">
            <a:off x="6401074" y="4898152"/>
            <a:ext cx="1128713" cy="658537"/>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11F46EB4-7D2A-F549-A809-52D588963F7C}"/>
              </a:ext>
            </a:extLst>
          </p:cNvPr>
          <p:cNvSpPr/>
          <p:nvPr/>
        </p:nvSpPr>
        <p:spPr>
          <a:xfrm>
            <a:off x="362032" y="112370"/>
            <a:ext cx="6459974" cy="646331"/>
          </a:xfrm>
          <a:prstGeom prst="rect">
            <a:avLst/>
          </a:prstGeom>
          <a:noFill/>
        </p:spPr>
        <p:txBody>
          <a:bodyPr wrap="none" lIns="91440" tIns="45720" rIns="91440" bIns="45720">
            <a:spAutoFit/>
          </a:bodyPr>
          <a:lstStyle/>
          <a:p>
            <a:pPr algn="ct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HIỆP ƯỚC NHÂM TUẤT 1862</a:t>
            </a:r>
          </a:p>
        </p:txBody>
      </p:sp>
      <p:sp>
        <p:nvSpPr>
          <p:cNvPr id="58" name="Rounded Rectangle 57">
            <a:extLst>
              <a:ext uri="{FF2B5EF4-FFF2-40B4-BE49-F238E27FC236}">
                <a16:creationId xmlns:a16="http://schemas.microsoft.com/office/drawing/2014/main" id="{F3BF9890-E69A-BA48-92E9-F9BF9061FD6B}"/>
              </a:ext>
            </a:extLst>
          </p:cNvPr>
          <p:cNvSpPr/>
          <p:nvPr/>
        </p:nvSpPr>
        <p:spPr>
          <a:xfrm>
            <a:off x="372624" y="5693997"/>
            <a:ext cx="11510409" cy="109763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Times New Roman" panose="02020603050405020304" pitchFamily="18" charset="0"/>
                <a:cs typeface="Times New Roman" panose="02020603050405020304" pitchFamily="18" charset="0"/>
              </a:rPr>
              <a:t>Tại sao triều đình Huế lại kí với Pháp bản hiệp ước Nhâm Tuất 1862?</a:t>
            </a:r>
          </a:p>
        </p:txBody>
      </p:sp>
      <p:sp>
        <p:nvSpPr>
          <p:cNvPr id="13" name="Rounded Rectangle 12">
            <a:extLst>
              <a:ext uri="{FF2B5EF4-FFF2-40B4-BE49-F238E27FC236}">
                <a16:creationId xmlns:a16="http://schemas.microsoft.com/office/drawing/2014/main" id="{525F26D8-9A6E-D448-8FDF-53966A911DA2}"/>
              </a:ext>
            </a:extLst>
          </p:cNvPr>
          <p:cNvSpPr/>
          <p:nvPr/>
        </p:nvSpPr>
        <p:spPr>
          <a:xfrm>
            <a:off x="385971" y="5694607"/>
            <a:ext cx="11510409" cy="109763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N</a:t>
            </a:r>
            <a:r>
              <a:rPr lang="en-VN" sz="3200" b="1" dirty="0">
                <a:solidFill>
                  <a:srgbClr val="FF0000"/>
                </a:solidFill>
                <a:latin typeface="Times New Roman" panose="02020603050405020304" pitchFamily="18" charset="0"/>
                <a:cs typeface="Times New Roman" panose="02020603050405020304" pitchFamily="18" charset="0"/>
              </a:rPr>
              <a:t>hìn vào những nội dung của bản hiệp ước em có nhận xét gì?</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800" decel="100000"/>
                                        <p:tgtEl>
                                          <p:spTgt spid="6"/>
                                        </p:tgtEl>
                                      </p:cBhvr>
                                    </p:animEffect>
                                    <p:anim calcmode="lin" valueType="num">
                                      <p:cBhvr>
                                        <p:cTn id="16" dur="800" decel="100000" fill="hold"/>
                                        <p:tgtEl>
                                          <p:spTgt spid="6"/>
                                        </p:tgtEl>
                                        <p:attrNameLst>
                                          <p:attrName>style.rotation</p:attrName>
                                        </p:attrNameLst>
                                      </p:cBhvr>
                                      <p:tavLst>
                                        <p:tav tm="0">
                                          <p:val>
                                            <p:fltVal val="-90"/>
                                          </p:val>
                                        </p:tav>
                                        <p:tav tm="100000">
                                          <p:val>
                                            <p:fltVal val="0"/>
                                          </p:val>
                                        </p:tav>
                                      </p:tavLst>
                                    </p:anim>
                                    <p:anim calcmode="lin" valueType="num">
                                      <p:cBhvr>
                                        <p:cTn id="17" dur="800" decel="100000" fill="hold"/>
                                        <p:tgtEl>
                                          <p:spTgt spid="6"/>
                                        </p:tgtEl>
                                        <p:attrNameLst>
                                          <p:attrName>ppt_x</p:attrName>
                                        </p:attrNameLst>
                                      </p:cBhvr>
                                      <p:tavLst>
                                        <p:tav tm="0">
                                          <p:val>
                                            <p:strVal val="#ppt_x+0.4"/>
                                          </p:val>
                                        </p:tav>
                                        <p:tav tm="100000">
                                          <p:val>
                                            <p:strVal val="#ppt_x-0.05"/>
                                          </p:val>
                                        </p:tav>
                                      </p:tavLst>
                                    </p:anim>
                                    <p:anim calcmode="lin" valueType="num">
                                      <p:cBhvr>
                                        <p:cTn id="18" dur="800" decel="100000" fill="hold"/>
                                        <p:tgtEl>
                                          <p:spTgt spid="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barn(outVertical)">
                                      <p:cBhvr>
                                        <p:cTn id="25" dur="500"/>
                                        <p:tgtEl>
                                          <p:spTgt spid="5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grpId="1" nodeType="clickEffect">
                                  <p:stCondLst>
                                    <p:cond delay="0"/>
                                  </p:stCondLst>
                                  <p:childTnLst>
                                    <p:animEffect transition="out" filter="blinds(horizontal)">
                                      <p:cBhvr>
                                        <p:cTn id="29" dur="500"/>
                                        <p:tgtEl>
                                          <p:spTgt spid="58"/>
                                        </p:tgtEl>
                                      </p:cBhvr>
                                    </p:animEffect>
                                    <p:set>
                                      <p:cBhvr>
                                        <p:cTn id="30" dur="1" fill="hold">
                                          <p:stCondLst>
                                            <p:cond delay="499"/>
                                          </p:stCondLst>
                                        </p:cTn>
                                        <p:tgtEl>
                                          <p:spTgt spid="58"/>
                                        </p:tgtEl>
                                        <p:attrNameLst>
                                          <p:attrName>style.visibility</p:attrName>
                                        </p:attrNameLst>
                                      </p:cBhvr>
                                      <p:to>
                                        <p:strVal val="hidden"/>
                                      </p:to>
                                    </p:set>
                                  </p:childTnLst>
                                </p:cTn>
                              </p:par>
                              <p:par>
                                <p:cTn id="31" presetID="18" presetClass="entr" presetSubtype="12"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trips(down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8" grpId="0" animBg="1"/>
      <p:bldP spid="58" grpId="1"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Ban Hiep uoc ki nam 1862">
            <a:extLst>
              <a:ext uri="{FF2B5EF4-FFF2-40B4-BE49-F238E27FC236}">
                <a16:creationId xmlns:a16="http://schemas.microsoft.com/office/drawing/2014/main" id="{E8A13EB3-65B2-2B45-80A3-942C15BD2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6059488" cy="6811962"/>
          </a:xfrm>
          <a:prstGeom prst="rect">
            <a:avLst/>
          </a:prstGeom>
          <a:noFill/>
          <a:ln>
            <a:noFill/>
          </a:ln>
        </p:spPr>
      </p:pic>
      <p:pic>
        <p:nvPicPr>
          <p:cNvPr id="8194" name="Picture 2" descr="Linh mục Đặng Đức Tuấn thuật lại việc sứ bộ của triều đình Huế đi Gia Định  để nghị hòa vào năm Nhâm Tuất (1862) - Văn Thơ Công Giáo">
            <a:extLst>
              <a:ext uri="{FF2B5EF4-FFF2-40B4-BE49-F238E27FC236}">
                <a16:creationId xmlns:a16="http://schemas.microsoft.com/office/drawing/2014/main" id="{B2CC43E6-D9E2-5249-9AD8-7ED4C7A6D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488" y="46037"/>
            <a:ext cx="6096000" cy="676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849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par>
                                <p:cTn id="8" presetID="20" presetClass="entr" presetSubtype="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wedge">
                                      <p:cBhvr>
                                        <p:cTn id="10"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grpSp>
        <p:nvGrpSpPr>
          <p:cNvPr id="1272" name="Google Shape;1272;p47"/>
          <p:cNvGrpSpPr/>
          <p:nvPr/>
        </p:nvGrpSpPr>
        <p:grpSpPr>
          <a:xfrm flipH="1">
            <a:off x="8445554" y="5285298"/>
            <a:ext cx="1574804" cy="795665"/>
            <a:chOff x="1866724" y="1193292"/>
            <a:chExt cx="6154785" cy="3109690"/>
          </a:xfrm>
        </p:grpSpPr>
        <p:sp>
          <p:nvSpPr>
            <p:cNvPr id="1273" name="Google Shape;1273;p47"/>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47"/>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34" name="Google Shape;1334;p47"/>
          <p:cNvGrpSpPr/>
          <p:nvPr/>
        </p:nvGrpSpPr>
        <p:grpSpPr>
          <a:xfrm>
            <a:off x="3214488" y="5413334"/>
            <a:ext cx="1105733" cy="795767"/>
            <a:chOff x="2258466" y="4060000"/>
            <a:chExt cx="829300" cy="596825"/>
          </a:xfrm>
        </p:grpSpPr>
        <p:sp>
          <p:nvSpPr>
            <p:cNvPr id="1335" name="Google Shape;1335;p47"/>
            <p:cNvSpPr/>
            <p:nvPr/>
          </p:nvSpPr>
          <p:spPr>
            <a:xfrm>
              <a:off x="2323591" y="4060000"/>
              <a:ext cx="764175" cy="485925"/>
            </a:xfrm>
            <a:custGeom>
              <a:avLst/>
              <a:gdLst/>
              <a:ahLst/>
              <a:cxnLst/>
              <a:rect l="l" t="t" r="r" b="b"/>
              <a:pathLst>
                <a:path w="30567" h="19437" extrusionOk="0">
                  <a:moveTo>
                    <a:pt x="13583" y="1"/>
                  </a:moveTo>
                  <a:cubicBezTo>
                    <a:pt x="12855" y="1"/>
                    <a:pt x="12116" y="190"/>
                    <a:pt x="11366" y="667"/>
                  </a:cubicBezTo>
                  <a:cubicBezTo>
                    <a:pt x="9084" y="2110"/>
                    <a:pt x="7534" y="4413"/>
                    <a:pt x="5898" y="6479"/>
                  </a:cubicBezTo>
                  <a:cubicBezTo>
                    <a:pt x="5511" y="6974"/>
                    <a:pt x="5123" y="7469"/>
                    <a:pt x="4801" y="7986"/>
                  </a:cubicBezTo>
                  <a:lnTo>
                    <a:pt x="4607" y="8158"/>
                  </a:lnTo>
                  <a:cubicBezTo>
                    <a:pt x="3617" y="9148"/>
                    <a:pt x="2971" y="10225"/>
                    <a:pt x="2282" y="11430"/>
                  </a:cubicBezTo>
                  <a:cubicBezTo>
                    <a:pt x="1809" y="12270"/>
                    <a:pt x="582" y="13001"/>
                    <a:pt x="345" y="13970"/>
                  </a:cubicBezTo>
                  <a:cubicBezTo>
                    <a:pt x="0" y="15434"/>
                    <a:pt x="1077" y="16381"/>
                    <a:pt x="2540" y="16424"/>
                  </a:cubicBezTo>
                  <a:cubicBezTo>
                    <a:pt x="3638" y="16467"/>
                    <a:pt x="4736" y="16489"/>
                    <a:pt x="5834" y="16532"/>
                  </a:cubicBezTo>
                  <a:cubicBezTo>
                    <a:pt x="5812" y="16790"/>
                    <a:pt x="5877" y="17027"/>
                    <a:pt x="6028" y="17220"/>
                  </a:cubicBezTo>
                  <a:cubicBezTo>
                    <a:pt x="6844" y="18555"/>
                    <a:pt x="8169" y="18771"/>
                    <a:pt x="9574" y="18771"/>
                  </a:cubicBezTo>
                  <a:cubicBezTo>
                    <a:pt x="10244" y="18771"/>
                    <a:pt x="10932" y="18722"/>
                    <a:pt x="11591" y="18722"/>
                  </a:cubicBezTo>
                  <a:cubicBezTo>
                    <a:pt x="12248" y="18722"/>
                    <a:pt x="12877" y="18770"/>
                    <a:pt x="13432" y="18964"/>
                  </a:cubicBezTo>
                  <a:cubicBezTo>
                    <a:pt x="14208" y="19235"/>
                    <a:pt x="15071" y="19437"/>
                    <a:pt x="15903" y="19437"/>
                  </a:cubicBezTo>
                  <a:cubicBezTo>
                    <a:pt x="16918" y="19437"/>
                    <a:pt x="17888" y="19137"/>
                    <a:pt x="18598" y="18297"/>
                  </a:cubicBezTo>
                  <a:cubicBezTo>
                    <a:pt x="18749" y="18146"/>
                    <a:pt x="18792" y="17909"/>
                    <a:pt x="18684" y="17716"/>
                  </a:cubicBezTo>
                  <a:cubicBezTo>
                    <a:pt x="18577" y="17543"/>
                    <a:pt x="18469" y="17393"/>
                    <a:pt x="18340" y="17242"/>
                  </a:cubicBezTo>
                  <a:cubicBezTo>
                    <a:pt x="19459" y="17242"/>
                    <a:pt x="20579" y="17220"/>
                    <a:pt x="21676" y="17199"/>
                  </a:cubicBezTo>
                  <a:cubicBezTo>
                    <a:pt x="23463" y="17134"/>
                    <a:pt x="25357" y="17199"/>
                    <a:pt x="26929" y="16209"/>
                  </a:cubicBezTo>
                  <a:cubicBezTo>
                    <a:pt x="30566" y="13927"/>
                    <a:pt x="26003" y="8417"/>
                    <a:pt x="24260" y="6565"/>
                  </a:cubicBezTo>
                  <a:cubicBezTo>
                    <a:pt x="22193" y="4391"/>
                    <a:pt x="20191" y="2712"/>
                    <a:pt x="17501" y="1313"/>
                  </a:cubicBezTo>
                  <a:cubicBezTo>
                    <a:pt x="16231" y="643"/>
                    <a:pt x="14925" y="1"/>
                    <a:pt x="1358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47"/>
            <p:cNvSpPr/>
            <p:nvPr/>
          </p:nvSpPr>
          <p:spPr>
            <a:xfrm>
              <a:off x="2432016" y="4539675"/>
              <a:ext cx="146675" cy="117150"/>
            </a:xfrm>
            <a:custGeom>
              <a:avLst/>
              <a:gdLst/>
              <a:ahLst/>
              <a:cxnLst/>
              <a:rect l="l" t="t" r="r" b="b"/>
              <a:pathLst>
                <a:path w="5867" h="4686" extrusionOk="0">
                  <a:moveTo>
                    <a:pt x="2758" y="0"/>
                  </a:moveTo>
                  <a:cubicBezTo>
                    <a:pt x="1291" y="0"/>
                    <a:pt x="1" y="1456"/>
                    <a:pt x="765" y="2984"/>
                  </a:cubicBezTo>
                  <a:cubicBezTo>
                    <a:pt x="1174" y="3759"/>
                    <a:pt x="1884" y="4340"/>
                    <a:pt x="2745" y="4577"/>
                  </a:cubicBezTo>
                  <a:cubicBezTo>
                    <a:pt x="3021" y="4640"/>
                    <a:pt x="3351" y="4686"/>
                    <a:pt x="3686" y="4686"/>
                  </a:cubicBezTo>
                  <a:cubicBezTo>
                    <a:pt x="4268" y="4686"/>
                    <a:pt x="4866" y="4548"/>
                    <a:pt x="5221" y="4125"/>
                  </a:cubicBezTo>
                  <a:cubicBezTo>
                    <a:pt x="5866" y="3350"/>
                    <a:pt x="5522" y="2511"/>
                    <a:pt x="4898" y="2209"/>
                  </a:cubicBezTo>
                  <a:cubicBezTo>
                    <a:pt x="4919" y="1370"/>
                    <a:pt x="4446" y="573"/>
                    <a:pt x="3692" y="207"/>
                  </a:cubicBezTo>
                  <a:cubicBezTo>
                    <a:pt x="3385" y="65"/>
                    <a:pt x="3068" y="0"/>
                    <a:pt x="27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47"/>
            <p:cNvSpPr/>
            <p:nvPr/>
          </p:nvSpPr>
          <p:spPr>
            <a:xfrm>
              <a:off x="2258466" y="4496500"/>
              <a:ext cx="108200" cy="85225"/>
            </a:xfrm>
            <a:custGeom>
              <a:avLst/>
              <a:gdLst/>
              <a:ahLst/>
              <a:cxnLst/>
              <a:rect l="l" t="t" r="r" b="b"/>
              <a:pathLst>
                <a:path w="4328" h="3409" extrusionOk="0">
                  <a:moveTo>
                    <a:pt x="1966" y="1"/>
                  </a:moveTo>
                  <a:cubicBezTo>
                    <a:pt x="1687" y="1"/>
                    <a:pt x="1405" y="63"/>
                    <a:pt x="1142" y="191"/>
                  </a:cubicBezTo>
                  <a:cubicBezTo>
                    <a:pt x="517" y="514"/>
                    <a:pt x="1" y="1181"/>
                    <a:pt x="216" y="1913"/>
                  </a:cubicBezTo>
                  <a:cubicBezTo>
                    <a:pt x="410" y="2516"/>
                    <a:pt x="840" y="2796"/>
                    <a:pt x="1378" y="3075"/>
                  </a:cubicBezTo>
                  <a:cubicBezTo>
                    <a:pt x="1733" y="3268"/>
                    <a:pt x="2149" y="3409"/>
                    <a:pt x="2563" y="3409"/>
                  </a:cubicBezTo>
                  <a:cubicBezTo>
                    <a:pt x="2752" y="3409"/>
                    <a:pt x="2940" y="3380"/>
                    <a:pt x="3122" y="3312"/>
                  </a:cubicBezTo>
                  <a:cubicBezTo>
                    <a:pt x="3596" y="3140"/>
                    <a:pt x="3983" y="2774"/>
                    <a:pt x="4155" y="2322"/>
                  </a:cubicBezTo>
                  <a:cubicBezTo>
                    <a:pt x="4327" y="1891"/>
                    <a:pt x="4220" y="1396"/>
                    <a:pt x="3897" y="1095"/>
                  </a:cubicBezTo>
                  <a:cubicBezTo>
                    <a:pt x="3660" y="1009"/>
                    <a:pt x="3466" y="837"/>
                    <a:pt x="3359" y="621"/>
                  </a:cubicBezTo>
                  <a:cubicBezTo>
                    <a:pt x="2995" y="216"/>
                    <a:pt x="2485" y="1"/>
                    <a:pt x="196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122" name="Picture 2">
            <a:extLst>
              <a:ext uri="{FF2B5EF4-FFF2-40B4-BE49-F238E27FC236}">
                <a16:creationId xmlns:a16="http://schemas.microsoft.com/office/drawing/2014/main" id="{166634AD-BE23-F642-8DC7-694705AD7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18" y="-53532"/>
            <a:ext cx="4347783" cy="49725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85A6006-A014-A941-8144-685BF7F66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765" y="0"/>
            <a:ext cx="7877235" cy="56360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C6F9FB8-BF05-5F4F-9966-75A3BDF89EE7}"/>
              </a:ext>
            </a:extLst>
          </p:cNvPr>
          <p:cNvSpPr/>
          <p:nvPr/>
        </p:nvSpPr>
        <p:spPr>
          <a:xfrm>
            <a:off x="0" y="4919008"/>
            <a:ext cx="4411582" cy="1938992"/>
          </a:xfrm>
          <a:prstGeom prst="rect">
            <a:avLst/>
          </a:prstGeom>
          <a:solidFill>
            <a:schemeClr val="accent2">
              <a:lumMod val="20000"/>
              <a:lumOff val="80000"/>
            </a:schemeClr>
          </a:solidFill>
        </p:spPr>
        <p:txBody>
          <a:bodyPr wrap="square">
            <a:spAutoFit/>
          </a:bodyPr>
          <a:lstStyle/>
          <a:p>
            <a:pPr algn="just"/>
            <a:r>
              <a:rPr lang="vi-VN" sz="2400" b="0" i="1" dirty="0">
                <a:solidFill>
                  <a:srgbClr val="111111"/>
                </a:solidFill>
                <a:effectLst/>
                <a:latin typeface="Times New Roman" panose="02020603050405020304" pitchFamily="18" charset="0"/>
                <a:cs typeface="Times New Roman" panose="02020603050405020304" pitchFamily="18" charset="0"/>
              </a:rPr>
              <a:t>Chánh sứ Phan Thanh Giản (1796-1867), người đại diện triều đình nhà Nguyễn ký Hòa ước Nhâm Tuất (5/6/1862) với Pháp tại Sài Gòn.</a:t>
            </a:r>
            <a:endParaRPr lang="en-VN" sz="2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18DBE376-1AB9-4C47-8E83-2822CBF4454D}"/>
              </a:ext>
            </a:extLst>
          </p:cNvPr>
          <p:cNvSpPr/>
          <p:nvPr/>
        </p:nvSpPr>
        <p:spPr>
          <a:xfrm>
            <a:off x="4372199" y="5554537"/>
            <a:ext cx="7780418" cy="1384995"/>
          </a:xfrm>
          <a:prstGeom prst="rect">
            <a:avLst/>
          </a:prstGeom>
          <a:solidFill>
            <a:srgbClr val="00B050"/>
          </a:solidFill>
        </p:spPr>
        <p:txBody>
          <a:bodyPr wrap="square">
            <a:spAutoFit/>
          </a:bodyPr>
          <a:lstStyle/>
          <a:p>
            <a:pPr algn="just"/>
            <a:r>
              <a:rPr lang="vi-VN" sz="2800" dirty="0">
                <a:solidFill>
                  <a:srgbClr val="C00000"/>
                </a:solidFill>
                <a:latin typeface="Times New Roman" panose="02020603050405020304" pitchFamily="18" charset="0"/>
                <a:cs typeface="Times New Roman" panose="02020603050405020304" pitchFamily="18" charset="0"/>
              </a:rPr>
              <a:t>Chánh sứ Phan Thanh Giản và Phó sứ Lâm Duy Hiệp ký hòa ước Nhâm Tuất (5/6/1862) với Pháp tại Sài Gòn.</a:t>
            </a:r>
            <a:endParaRPr lang="en-VN" sz="28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72"/>
                                        </p:tgtEl>
                                        <p:attrNameLst>
                                          <p:attrName>style.visibility</p:attrName>
                                        </p:attrNameLst>
                                      </p:cBhvr>
                                      <p:to>
                                        <p:strVal val="visible"/>
                                      </p:to>
                                    </p:set>
                                    <p:anim calcmode="lin" valueType="num">
                                      <p:cBhvr>
                                        <p:cTn id="7" dur="1000" fill="hold"/>
                                        <p:tgtEl>
                                          <p:spTgt spid="1272"/>
                                        </p:tgtEl>
                                        <p:attrNameLst>
                                          <p:attrName>ppt_w</p:attrName>
                                        </p:attrNameLst>
                                      </p:cBhvr>
                                      <p:tavLst>
                                        <p:tav tm="0">
                                          <p:val>
                                            <p:strVal val="#ppt_w*0.70"/>
                                          </p:val>
                                        </p:tav>
                                        <p:tav tm="100000">
                                          <p:val>
                                            <p:strVal val="#ppt_w"/>
                                          </p:val>
                                        </p:tav>
                                      </p:tavLst>
                                    </p:anim>
                                    <p:anim calcmode="lin" valueType="num">
                                      <p:cBhvr>
                                        <p:cTn id="8" dur="1000" fill="hold"/>
                                        <p:tgtEl>
                                          <p:spTgt spid="1272"/>
                                        </p:tgtEl>
                                        <p:attrNameLst>
                                          <p:attrName>ppt_h</p:attrName>
                                        </p:attrNameLst>
                                      </p:cBhvr>
                                      <p:tavLst>
                                        <p:tav tm="0">
                                          <p:val>
                                            <p:strVal val="#ppt_h"/>
                                          </p:val>
                                        </p:tav>
                                        <p:tav tm="100000">
                                          <p:val>
                                            <p:strVal val="#ppt_h"/>
                                          </p:val>
                                        </p:tav>
                                      </p:tavLst>
                                    </p:anim>
                                    <p:animEffect transition="in" filter="fade">
                                      <p:cBhvr>
                                        <p:cTn id="9" dur="1000"/>
                                        <p:tgtEl>
                                          <p:spTgt spid="1272"/>
                                        </p:tgtEl>
                                      </p:cBhvr>
                                    </p:animEffect>
                                  </p:childTnLst>
                                </p:cTn>
                              </p:par>
                              <p:par>
                                <p:cTn id="10" presetID="55" presetClass="entr" presetSubtype="0" fill="hold" nodeType="withEffect">
                                  <p:stCondLst>
                                    <p:cond delay="0"/>
                                  </p:stCondLst>
                                  <p:childTnLst>
                                    <p:set>
                                      <p:cBhvr>
                                        <p:cTn id="11" dur="1" fill="hold">
                                          <p:stCondLst>
                                            <p:cond delay="0"/>
                                          </p:stCondLst>
                                        </p:cTn>
                                        <p:tgtEl>
                                          <p:spTgt spid="1334"/>
                                        </p:tgtEl>
                                        <p:attrNameLst>
                                          <p:attrName>style.visibility</p:attrName>
                                        </p:attrNameLst>
                                      </p:cBhvr>
                                      <p:to>
                                        <p:strVal val="visible"/>
                                      </p:to>
                                    </p:set>
                                    <p:anim calcmode="lin" valueType="num">
                                      <p:cBhvr>
                                        <p:cTn id="12" dur="1000" fill="hold"/>
                                        <p:tgtEl>
                                          <p:spTgt spid="1334"/>
                                        </p:tgtEl>
                                        <p:attrNameLst>
                                          <p:attrName>ppt_w</p:attrName>
                                        </p:attrNameLst>
                                      </p:cBhvr>
                                      <p:tavLst>
                                        <p:tav tm="0">
                                          <p:val>
                                            <p:strVal val="#ppt_w*0.70"/>
                                          </p:val>
                                        </p:tav>
                                        <p:tav tm="100000">
                                          <p:val>
                                            <p:strVal val="#ppt_w"/>
                                          </p:val>
                                        </p:tav>
                                      </p:tavLst>
                                    </p:anim>
                                    <p:anim calcmode="lin" valueType="num">
                                      <p:cBhvr>
                                        <p:cTn id="13" dur="1000" fill="hold"/>
                                        <p:tgtEl>
                                          <p:spTgt spid="1334"/>
                                        </p:tgtEl>
                                        <p:attrNameLst>
                                          <p:attrName>ppt_h</p:attrName>
                                        </p:attrNameLst>
                                      </p:cBhvr>
                                      <p:tavLst>
                                        <p:tav tm="0">
                                          <p:val>
                                            <p:strVal val="#ppt_h"/>
                                          </p:val>
                                        </p:tav>
                                        <p:tav tm="100000">
                                          <p:val>
                                            <p:strVal val="#ppt_h"/>
                                          </p:val>
                                        </p:tav>
                                      </p:tavLst>
                                    </p:anim>
                                    <p:animEffect transition="in" filter="fade">
                                      <p:cBhvr>
                                        <p:cTn id="14" dur="1000"/>
                                        <p:tgtEl>
                                          <p:spTgt spid="1334"/>
                                        </p:tgtEl>
                                      </p:cBhvr>
                                    </p:animEffect>
                                  </p:childTnLst>
                                </p:cTn>
                              </p:par>
                              <p:par>
                                <p:cTn id="15" presetID="55"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p:cTn id="17" dur="1000" fill="hold"/>
                                        <p:tgtEl>
                                          <p:spTgt spid="5122"/>
                                        </p:tgtEl>
                                        <p:attrNameLst>
                                          <p:attrName>ppt_w</p:attrName>
                                        </p:attrNameLst>
                                      </p:cBhvr>
                                      <p:tavLst>
                                        <p:tav tm="0">
                                          <p:val>
                                            <p:strVal val="#ppt_w*0.70"/>
                                          </p:val>
                                        </p:tav>
                                        <p:tav tm="100000">
                                          <p:val>
                                            <p:strVal val="#ppt_w"/>
                                          </p:val>
                                        </p:tav>
                                      </p:tavLst>
                                    </p:anim>
                                    <p:anim calcmode="lin" valueType="num">
                                      <p:cBhvr>
                                        <p:cTn id="18" dur="1000" fill="hold"/>
                                        <p:tgtEl>
                                          <p:spTgt spid="5122"/>
                                        </p:tgtEl>
                                        <p:attrNameLst>
                                          <p:attrName>ppt_h</p:attrName>
                                        </p:attrNameLst>
                                      </p:cBhvr>
                                      <p:tavLst>
                                        <p:tav tm="0">
                                          <p:val>
                                            <p:strVal val="#ppt_h"/>
                                          </p:val>
                                        </p:tav>
                                        <p:tav tm="100000">
                                          <p:val>
                                            <p:strVal val="#ppt_h"/>
                                          </p:val>
                                        </p:tav>
                                      </p:tavLst>
                                    </p:anim>
                                    <p:animEffect transition="in" filter="fade">
                                      <p:cBhvr>
                                        <p:cTn id="19" dur="1000"/>
                                        <p:tgtEl>
                                          <p:spTgt spid="5122"/>
                                        </p:tgtEl>
                                      </p:cBhvr>
                                    </p:animEffect>
                                  </p:childTnLst>
                                </p:cTn>
                              </p:par>
                              <p:par>
                                <p:cTn id="20" presetID="55" presetClass="entr" presetSubtype="0" fill="hold" nodeType="withEffect">
                                  <p:stCondLst>
                                    <p:cond delay="0"/>
                                  </p:stCondLst>
                                  <p:childTnLst>
                                    <p:set>
                                      <p:cBhvr>
                                        <p:cTn id="21" dur="1" fill="hold">
                                          <p:stCondLst>
                                            <p:cond delay="0"/>
                                          </p:stCondLst>
                                        </p:cTn>
                                        <p:tgtEl>
                                          <p:spTgt spid="5124"/>
                                        </p:tgtEl>
                                        <p:attrNameLst>
                                          <p:attrName>style.visibility</p:attrName>
                                        </p:attrNameLst>
                                      </p:cBhvr>
                                      <p:to>
                                        <p:strVal val="visible"/>
                                      </p:to>
                                    </p:set>
                                    <p:anim calcmode="lin" valueType="num">
                                      <p:cBhvr>
                                        <p:cTn id="22" dur="1000" fill="hold"/>
                                        <p:tgtEl>
                                          <p:spTgt spid="5124"/>
                                        </p:tgtEl>
                                        <p:attrNameLst>
                                          <p:attrName>ppt_w</p:attrName>
                                        </p:attrNameLst>
                                      </p:cBhvr>
                                      <p:tavLst>
                                        <p:tav tm="0">
                                          <p:val>
                                            <p:strVal val="#ppt_w*0.70"/>
                                          </p:val>
                                        </p:tav>
                                        <p:tav tm="100000">
                                          <p:val>
                                            <p:strVal val="#ppt_w"/>
                                          </p:val>
                                        </p:tav>
                                      </p:tavLst>
                                    </p:anim>
                                    <p:anim calcmode="lin" valueType="num">
                                      <p:cBhvr>
                                        <p:cTn id="23" dur="1000" fill="hold"/>
                                        <p:tgtEl>
                                          <p:spTgt spid="5124"/>
                                        </p:tgtEl>
                                        <p:attrNameLst>
                                          <p:attrName>ppt_h</p:attrName>
                                        </p:attrNameLst>
                                      </p:cBhvr>
                                      <p:tavLst>
                                        <p:tav tm="0">
                                          <p:val>
                                            <p:strVal val="#ppt_h"/>
                                          </p:val>
                                        </p:tav>
                                        <p:tav tm="100000">
                                          <p:val>
                                            <p:strVal val="#ppt_h"/>
                                          </p:val>
                                        </p:tav>
                                      </p:tavLst>
                                    </p:anim>
                                    <p:animEffect transition="in" filter="fade">
                                      <p:cBhvr>
                                        <p:cTn id="24" dur="1000"/>
                                        <p:tgtEl>
                                          <p:spTgt spid="5124"/>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strVal val="#ppt_w*0.70"/>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Effect transition="in" filter="fade">
                                      <p:cBhvr>
                                        <p:cTn id="29" dur="1000"/>
                                        <p:tgtEl>
                                          <p:spTgt spid="8"/>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strVal val="#ppt_w*0.70"/>
                                          </p:val>
                                        </p:tav>
                                        <p:tav tm="100000">
                                          <p:val>
                                            <p:strVal val="#ppt_w"/>
                                          </p:val>
                                        </p:tav>
                                      </p:tavLst>
                                    </p:anim>
                                    <p:anim calcmode="lin" valueType="num">
                                      <p:cBhvr>
                                        <p:cTn id="33" dur="1000" fill="hold"/>
                                        <p:tgtEl>
                                          <p:spTgt spid="9"/>
                                        </p:tgtEl>
                                        <p:attrNameLst>
                                          <p:attrName>ppt_h</p:attrName>
                                        </p:attrNameLst>
                                      </p:cBhvr>
                                      <p:tavLst>
                                        <p:tav tm="0">
                                          <p:val>
                                            <p:strVal val="#ppt_h"/>
                                          </p:val>
                                        </p:tav>
                                        <p:tav tm="100000">
                                          <p:val>
                                            <p:strVal val="#ppt_h"/>
                                          </p:val>
                                        </p:tav>
                                      </p:tavLst>
                                    </p:anim>
                                    <p:animEffect transition="in" filter="fade">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grpSp>
        <p:nvGrpSpPr>
          <p:cNvPr id="923" name="Google Shape;923;p41"/>
          <p:cNvGrpSpPr/>
          <p:nvPr/>
        </p:nvGrpSpPr>
        <p:grpSpPr>
          <a:xfrm>
            <a:off x="10386357" y="4631195"/>
            <a:ext cx="1805643" cy="956111"/>
            <a:chOff x="5389525" y="2570008"/>
            <a:chExt cx="3406872" cy="1803983"/>
          </a:xfrm>
        </p:grpSpPr>
        <p:sp>
          <p:nvSpPr>
            <p:cNvPr id="924" name="Google Shape;924;p41"/>
            <p:cNvSpPr/>
            <p:nvPr/>
          </p:nvSpPr>
          <p:spPr>
            <a:xfrm>
              <a:off x="5392564" y="2652661"/>
              <a:ext cx="3403833" cy="1721322"/>
            </a:xfrm>
            <a:custGeom>
              <a:avLst/>
              <a:gdLst/>
              <a:ahLst/>
              <a:cxnLst/>
              <a:rect l="l" t="t" r="r" b="b"/>
              <a:pathLst>
                <a:path w="33604" h="16994" extrusionOk="0">
                  <a:moveTo>
                    <a:pt x="15106" y="1"/>
                  </a:moveTo>
                  <a:cubicBezTo>
                    <a:pt x="15061" y="1"/>
                    <a:pt x="15015" y="3"/>
                    <a:pt x="14969" y="8"/>
                  </a:cubicBezTo>
                  <a:cubicBezTo>
                    <a:pt x="14419" y="39"/>
                    <a:pt x="13870" y="69"/>
                    <a:pt x="13320" y="161"/>
                  </a:cubicBezTo>
                  <a:cubicBezTo>
                    <a:pt x="13135" y="204"/>
                    <a:pt x="12934" y="213"/>
                    <a:pt x="12730" y="213"/>
                  </a:cubicBezTo>
                  <a:cubicBezTo>
                    <a:pt x="12594" y="213"/>
                    <a:pt x="12457" y="209"/>
                    <a:pt x="12321" y="209"/>
                  </a:cubicBezTo>
                  <a:cubicBezTo>
                    <a:pt x="12084" y="209"/>
                    <a:pt x="11852" y="221"/>
                    <a:pt x="11640" y="283"/>
                  </a:cubicBezTo>
                  <a:cubicBezTo>
                    <a:pt x="11120" y="466"/>
                    <a:pt x="10723" y="1016"/>
                    <a:pt x="10204" y="1230"/>
                  </a:cubicBezTo>
                  <a:cubicBezTo>
                    <a:pt x="9715" y="1413"/>
                    <a:pt x="9135" y="1536"/>
                    <a:pt x="8676" y="1780"/>
                  </a:cubicBezTo>
                  <a:cubicBezTo>
                    <a:pt x="8188" y="2055"/>
                    <a:pt x="7546" y="2086"/>
                    <a:pt x="7088" y="2391"/>
                  </a:cubicBezTo>
                  <a:cubicBezTo>
                    <a:pt x="6630" y="2696"/>
                    <a:pt x="6599" y="3613"/>
                    <a:pt x="6202" y="3949"/>
                  </a:cubicBezTo>
                  <a:cubicBezTo>
                    <a:pt x="5774" y="4316"/>
                    <a:pt x="5255" y="4529"/>
                    <a:pt x="4858" y="4927"/>
                  </a:cubicBezTo>
                  <a:cubicBezTo>
                    <a:pt x="4491" y="5293"/>
                    <a:pt x="3850" y="5476"/>
                    <a:pt x="3483" y="5904"/>
                  </a:cubicBezTo>
                  <a:cubicBezTo>
                    <a:pt x="3147" y="6301"/>
                    <a:pt x="3147" y="7004"/>
                    <a:pt x="2842" y="7462"/>
                  </a:cubicBezTo>
                  <a:cubicBezTo>
                    <a:pt x="2536" y="7920"/>
                    <a:pt x="1925" y="8195"/>
                    <a:pt x="1681" y="8684"/>
                  </a:cubicBezTo>
                  <a:cubicBezTo>
                    <a:pt x="1406" y="9142"/>
                    <a:pt x="1100" y="9631"/>
                    <a:pt x="917" y="10150"/>
                  </a:cubicBezTo>
                  <a:cubicBezTo>
                    <a:pt x="703" y="10670"/>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7" y="16871"/>
                    <a:pt x="18207" y="16840"/>
                    <a:pt x="19002" y="16840"/>
                  </a:cubicBezTo>
                  <a:cubicBezTo>
                    <a:pt x="19796" y="16840"/>
                    <a:pt x="19796" y="16657"/>
                    <a:pt x="20590" y="16657"/>
                  </a:cubicBezTo>
                  <a:cubicBezTo>
                    <a:pt x="21385" y="16657"/>
                    <a:pt x="21385" y="16963"/>
                    <a:pt x="22179" y="16963"/>
                  </a:cubicBezTo>
                  <a:cubicBezTo>
                    <a:pt x="22973" y="16963"/>
                    <a:pt x="22973" y="16382"/>
                    <a:pt x="23798" y="16382"/>
                  </a:cubicBezTo>
                  <a:cubicBezTo>
                    <a:pt x="24592" y="16382"/>
                    <a:pt x="24592" y="16718"/>
                    <a:pt x="25386" y="16718"/>
                  </a:cubicBezTo>
                  <a:cubicBezTo>
                    <a:pt x="26181" y="16718"/>
                    <a:pt x="26181" y="16810"/>
                    <a:pt x="26975" y="16810"/>
                  </a:cubicBezTo>
                  <a:cubicBezTo>
                    <a:pt x="2776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5" y="16746"/>
                    <a:pt x="32454" y="16854"/>
                    <a:pt x="32728" y="16854"/>
                  </a:cubicBezTo>
                  <a:cubicBezTo>
                    <a:pt x="32884" y="16854"/>
                    <a:pt x="33062" y="16818"/>
                    <a:pt x="33329" y="16718"/>
                  </a:cubicBezTo>
                  <a:cubicBezTo>
                    <a:pt x="33329" y="16168"/>
                    <a:pt x="33604" y="15527"/>
                    <a:pt x="33543" y="15007"/>
                  </a:cubicBezTo>
                  <a:cubicBezTo>
                    <a:pt x="33451" y="14458"/>
                    <a:pt x="33329" y="13908"/>
                    <a:pt x="33176" y="13358"/>
                  </a:cubicBezTo>
                  <a:cubicBezTo>
                    <a:pt x="33085" y="12839"/>
                    <a:pt x="32535" y="12411"/>
                    <a:pt x="32382" y="11892"/>
                  </a:cubicBezTo>
                  <a:cubicBezTo>
                    <a:pt x="32229" y="11372"/>
                    <a:pt x="32046" y="10853"/>
                    <a:pt x="31832" y="10364"/>
                  </a:cubicBezTo>
                  <a:cubicBezTo>
                    <a:pt x="31618" y="9845"/>
                    <a:pt x="31893" y="9112"/>
                    <a:pt x="31618" y="8623"/>
                  </a:cubicBezTo>
                  <a:cubicBezTo>
                    <a:pt x="31374" y="8134"/>
                    <a:pt x="31099" y="7645"/>
                    <a:pt x="30824" y="7157"/>
                  </a:cubicBezTo>
                  <a:cubicBezTo>
                    <a:pt x="30518" y="6729"/>
                    <a:pt x="29969" y="6393"/>
                    <a:pt x="29602" y="5996"/>
                  </a:cubicBezTo>
                  <a:cubicBezTo>
                    <a:pt x="29266" y="5568"/>
                    <a:pt x="28563" y="5476"/>
                    <a:pt x="28197" y="5079"/>
                  </a:cubicBezTo>
                  <a:cubicBezTo>
                    <a:pt x="27800" y="4713"/>
                    <a:pt x="27861" y="3796"/>
                    <a:pt x="27464" y="3460"/>
                  </a:cubicBezTo>
                  <a:cubicBezTo>
                    <a:pt x="27036" y="3124"/>
                    <a:pt x="26211" y="3277"/>
                    <a:pt x="25753" y="2971"/>
                  </a:cubicBezTo>
                  <a:cubicBezTo>
                    <a:pt x="25325" y="2666"/>
                    <a:pt x="25142" y="1872"/>
                    <a:pt x="24684" y="1597"/>
                  </a:cubicBezTo>
                  <a:cubicBezTo>
                    <a:pt x="24513" y="1501"/>
                    <a:pt x="24309" y="1476"/>
                    <a:pt x="24093" y="1476"/>
                  </a:cubicBezTo>
                  <a:cubicBezTo>
                    <a:pt x="23854" y="1476"/>
                    <a:pt x="23601" y="1507"/>
                    <a:pt x="23364" y="1507"/>
                  </a:cubicBezTo>
                  <a:cubicBezTo>
                    <a:pt x="23202" y="1507"/>
                    <a:pt x="23049" y="1492"/>
                    <a:pt x="22912" y="1444"/>
                  </a:cubicBezTo>
                  <a:cubicBezTo>
                    <a:pt x="22423" y="1230"/>
                    <a:pt x="21904" y="1016"/>
                    <a:pt x="21385" y="864"/>
                  </a:cubicBezTo>
                  <a:cubicBezTo>
                    <a:pt x="20865" y="711"/>
                    <a:pt x="20346" y="741"/>
                    <a:pt x="19796" y="619"/>
                  </a:cubicBezTo>
                  <a:cubicBezTo>
                    <a:pt x="19246" y="528"/>
                    <a:pt x="18757" y="375"/>
                    <a:pt x="18207" y="314"/>
                  </a:cubicBezTo>
                  <a:cubicBezTo>
                    <a:pt x="17840" y="292"/>
                    <a:pt x="17458" y="271"/>
                    <a:pt x="17082" y="271"/>
                  </a:cubicBezTo>
                  <a:cubicBezTo>
                    <a:pt x="16926" y="271"/>
                    <a:pt x="16771" y="274"/>
                    <a:pt x="16619" y="283"/>
                  </a:cubicBezTo>
                  <a:cubicBezTo>
                    <a:pt x="16087" y="283"/>
                    <a:pt x="15606" y="1"/>
                    <a:pt x="1510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41"/>
            <p:cNvSpPr/>
            <p:nvPr/>
          </p:nvSpPr>
          <p:spPr>
            <a:xfrm>
              <a:off x="5389525" y="3411533"/>
              <a:ext cx="3406872" cy="962458"/>
            </a:xfrm>
            <a:custGeom>
              <a:avLst/>
              <a:gdLst/>
              <a:ahLst/>
              <a:cxnLst/>
              <a:rect l="l" t="t" r="r" b="b"/>
              <a:pathLst>
                <a:path w="33634" h="9502" extrusionOk="0">
                  <a:moveTo>
                    <a:pt x="31037" y="1"/>
                  </a:moveTo>
                  <a:cubicBezTo>
                    <a:pt x="30915" y="153"/>
                    <a:pt x="30793" y="306"/>
                    <a:pt x="30640" y="489"/>
                  </a:cubicBezTo>
                  <a:cubicBezTo>
                    <a:pt x="30619" y="511"/>
                    <a:pt x="30566" y="533"/>
                    <a:pt x="30516" y="533"/>
                  </a:cubicBezTo>
                  <a:cubicBezTo>
                    <a:pt x="30495" y="533"/>
                    <a:pt x="30475" y="529"/>
                    <a:pt x="30457" y="520"/>
                  </a:cubicBezTo>
                  <a:cubicBezTo>
                    <a:pt x="30365" y="948"/>
                    <a:pt x="30243" y="1345"/>
                    <a:pt x="30090" y="1711"/>
                  </a:cubicBezTo>
                  <a:cubicBezTo>
                    <a:pt x="30029" y="1833"/>
                    <a:pt x="29907" y="1895"/>
                    <a:pt x="29815" y="1895"/>
                  </a:cubicBezTo>
                  <a:cubicBezTo>
                    <a:pt x="29693" y="1864"/>
                    <a:pt x="29601" y="1803"/>
                    <a:pt x="29510" y="1772"/>
                  </a:cubicBezTo>
                  <a:cubicBezTo>
                    <a:pt x="28991" y="2475"/>
                    <a:pt x="28288" y="2994"/>
                    <a:pt x="27738" y="3666"/>
                  </a:cubicBezTo>
                  <a:cubicBezTo>
                    <a:pt x="27704" y="3717"/>
                    <a:pt x="27652" y="3740"/>
                    <a:pt x="27597" y="3740"/>
                  </a:cubicBezTo>
                  <a:cubicBezTo>
                    <a:pt x="27552" y="3740"/>
                    <a:pt x="27504" y="3724"/>
                    <a:pt x="27463" y="3697"/>
                  </a:cubicBezTo>
                  <a:cubicBezTo>
                    <a:pt x="27341" y="3636"/>
                    <a:pt x="27249" y="3605"/>
                    <a:pt x="27188" y="3544"/>
                  </a:cubicBezTo>
                  <a:cubicBezTo>
                    <a:pt x="27158" y="4400"/>
                    <a:pt x="26974" y="5408"/>
                    <a:pt x="26486" y="6019"/>
                  </a:cubicBezTo>
                  <a:cubicBezTo>
                    <a:pt x="26291" y="6254"/>
                    <a:pt x="26103" y="6349"/>
                    <a:pt x="25927" y="6349"/>
                  </a:cubicBezTo>
                  <a:cubicBezTo>
                    <a:pt x="25577" y="6349"/>
                    <a:pt x="25273" y="5977"/>
                    <a:pt x="25050" y="5591"/>
                  </a:cubicBezTo>
                  <a:cubicBezTo>
                    <a:pt x="24897" y="5774"/>
                    <a:pt x="24683" y="5988"/>
                    <a:pt x="24530" y="6171"/>
                  </a:cubicBezTo>
                  <a:cubicBezTo>
                    <a:pt x="24485" y="6202"/>
                    <a:pt x="24424" y="6217"/>
                    <a:pt x="24362" y="6217"/>
                  </a:cubicBezTo>
                  <a:cubicBezTo>
                    <a:pt x="24301" y="6217"/>
                    <a:pt x="24240" y="6202"/>
                    <a:pt x="24194" y="6171"/>
                  </a:cubicBezTo>
                  <a:cubicBezTo>
                    <a:pt x="24011" y="5927"/>
                    <a:pt x="23736" y="5744"/>
                    <a:pt x="23522" y="5499"/>
                  </a:cubicBezTo>
                  <a:cubicBezTo>
                    <a:pt x="23247" y="5774"/>
                    <a:pt x="22881" y="5927"/>
                    <a:pt x="22514" y="5927"/>
                  </a:cubicBezTo>
                  <a:cubicBezTo>
                    <a:pt x="21842" y="5958"/>
                    <a:pt x="21201" y="6141"/>
                    <a:pt x="20651" y="6538"/>
                  </a:cubicBezTo>
                  <a:cubicBezTo>
                    <a:pt x="20473" y="6644"/>
                    <a:pt x="20304" y="6689"/>
                    <a:pt x="20140" y="6689"/>
                  </a:cubicBezTo>
                  <a:cubicBezTo>
                    <a:pt x="19741" y="6689"/>
                    <a:pt x="19379" y="6423"/>
                    <a:pt x="19032" y="6141"/>
                  </a:cubicBezTo>
                  <a:cubicBezTo>
                    <a:pt x="18940" y="6385"/>
                    <a:pt x="18726" y="6568"/>
                    <a:pt x="18482" y="6660"/>
                  </a:cubicBezTo>
                  <a:cubicBezTo>
                    <a:pt x="18408" y="6685"/>
                    <a:pt x="18323" y="6692"/>
                    <a:pt x="18234" y="6692"/>
                  </a:cubicBezTo>
                  <a:cubicBezTo>
                    <a:pt x="18118" y="6692"/>
                    <a:pt x="17995" y="6680"/>
                    <a:pt x="17882" y="6680"/>
                  </a:cubicBezTo>
                  <a:cubicBezTo>
                    <a:pt x="17759" y="6680"/>
                    <a:pt x="17647" y="6694"/>
                    <a:pt x="17565" y="6752"/>
                  </a:cubicBezTo>
                  <a:cubicBezTo>
                    <a:pt x="17350" y="6935"/>
                    <a:pt x="17165" y="7000"/>
                    <a:pt x="16987" y="7000"/>
                  </a:cubicBezTo>
                  <a:cubicBezTo>
                    <a:pt x="16658" y="7000"/>
                    <a:pt x="16351" y="6779"/>
                    <a:pt x="15916" y="6660"/>
                  </a:cubicBezTo>
                  <a:cubicBezTo>
                    <a:pt x="15733" y="6568"/>
                    <a:pt x="15549" y="6446"/>
                    <a:pt x="15366" y="6324"/>
                  </a:cubicBezTo>
                  <a:cubicBezTo>
                    <a:pt x="15217" y="6233"/>
                    <a:pt x="15095" y="6196"/>
                    <a:pt x="14991" y="6196"/>
                  </a:cubicBezTo>
                  <a:cubicBezTo>
                    <a:pt x="14710" y="6196"/>
                    <a:pt x="14558" y="6468"/>
                    <a:pt x="14358" y="6691"/>
                  </a:cubicBezTo>
                  <a:cubicBezTo>
                    <a:pt x="14222" y="6804"/>
                    <a:pt x="14052" y="6867"/>
                    <a:pt x="13874" y="6867"/>
                  </a:cubicBezTo>
                  <a:cubicBezTo>
                    <a:pt x="13812" y="6867"/>
                    <a:pt x="13749" y="6859"/>
                    <a:pt x="13686" y="6843"/>
                  </a:cubicBezTo>
                  <a:cubicBezTo>
                    <a:pt x="13403" y="6769"/>
                    <a:pt x="13266" y="6702"/>
                    <a:pt x="13142" y="6702"/>
                  </a:cubicBezTo>
                  <a:cubicBezTo>
                    <a:pt x="13012" y="6702"/>
                    <a:pt x="12898" y="6777"/>
                    <a:pt x="12647" y="6996"/>
                  </a:cubicBezTo>
                  <a:cubicBezTo>
                    <a:pt x="12525" y="7088"/>
                    <a:pt x="12403" y="7149"/>
                    <a:pt x="12250" y="7179"/>
                  </a:cubicBezTo>
                  <a:cubicBezTo>
                    <a:pt x="11822" y="7149"/>
                    <a:pt x="11425" y="6996"/>
                    <a:pt x="11089" y="6752"/>
                  </a:cubicBezTo>
                  <a:cubicBezTo>
                    <a:pt x="10817" y="6561"/>
                    <a:pt x="10448" y="6055"/>
                    <a:pt x="10198" y="6055"/>
                  </a:cubicBezTo>
                  <a:cubicBezTo>
                    <a:pt x="10167" y="6055"/>
                    <a:pt x="10138" y="6063"/>
                    <a:pt x="10112" y="6080"/>
                  </a:cubicBezTo>
                  <a:cubicBezTo>
                    <a:pt x="9773" y="6299"/>
                    <a:pt x="9422" y="6530"/>
                    <a:pt x="9066" y="6530"/>
                  </a:cubicBezTo>
                  <a:cubicBezTo>
                    <a:pt x="8876" y="6530"/>
                    <a:pt x="8684" y="6464"/>
                    <a:pt x="8493" y="6294"/>
                  </a:cubicBezTo>
                  <a:cubicBezTo>
                    <a:pt x="8260" y="6082"/>
                    <a:pt x="8065" y="6001"/>
                    <a:pt x="7891" y="6001"/>
                  </a:cubicBezTo>
                  <a:cubicBezTo>
                    <a:pt x="7313" y="6001"/>
                    <a:pt x="6975" y="6905"/>
                    <a:pt x="6293" y="6905"/>
                  </a:cubicBezTo>
                  <a:cubicBezTo>
                    <a:pt x="5988" y="6905"/>
                    <a:pt x="5743" y="6752"/>
                    <a:pt x="5560" y="6538"/>
                  </a:cubicBezTo>
                  <a:cubicBezTo>
                    <a:pt x="5554" y="6528"/>
                    <a:pt x="5545" y="6523"/>
                    <a:pt x="5532" y="6523"/>
                  </a:cubicBezTo>
                  <a:cubicBezTo>
                    <a:pt x="5353" y="6523"/>
                    <a:pt x="4544" y="7493"/>
                    <a:pt x="4430" y="7607"/>
                  </a:cubicBezTo>
                  <a:cubicBezTo>
                    <a:pt x="4385" y="7652"/>
                    <a:pt x="4328" y="7672"/>
                    <a:pt x="4270" y="7672"/>
                  </a:cubicBezTo>
                  <a:cubicBezTo>
                    <a:pt x="4171" y="7672"/>
                    <a:pt x="4071" y="7612"/>
                    <a:pt x="4032" y="7515"/>
                  </a:cubicBezTo>
                  <a:cubicBezTo>
                    <a:pt x="4002" y="7332"/>
                    <a:pt x="3941" y="7179"/>
                    <a:pt x="3880" y="7027"/>
                  </a:cubicBezTo>
                  <a:cubicBezTo>
                    <a:pt x="3769" y="7052"/>
                    <a:pt x="3661" y="7064"/>
                    <a:pt x="3555" y="7064"/>
                  </a:cubicBezTo>
                  <a:cubicBezTo>
                    <a:pt x="3020" y="7064"/>
                    <a:pt x="2552" y="6758"/>
                    <a:pt x="2169" y="6324"/>
                  </a:cubicBezTo>
                  <a:cubicBezTo>
                    <a:pt x="1994" y="6120"/>
                    <a:pt x="1458" y="5249"/>
                    <a:pt x="1144" y="5249"/>
                  </a:cubicBezTo>
                  <a:cubicBezTo>
                    <a:pt x="1128" y="5249"/>
                    <a:pt x="1114" y="5251"/>
                    <a:pt x="1100" y="5255"/>
                  </a:cubicBezTo>
                  <a:cubicBezTo>
                    <a:pt x="794" y="5316"/>
                    <a:pt x="489" y="5438"/>
                    <a:pt x="153" y="5530"/>
                  </a:cubicBezTo>
                  <a:cubicBezTo>
                    <a:pt x="153" y="5652"/>
                    <a:pt x="122" y="5774"/>
                    <a:pt x="122" y="5896"/>
                  </a:cubicBezTo>
                  <a:cubicBezTo>
                    <a:pt x="0" y="6416"/>
                    <a:pt x="489" y="7027"/>
                    <a:pt x="428" y="7577"/>
                  </a:cubicBezTo>
                  <a:cubicBezTo>
                    <a:pt x="367" y="8126"/>
                    <a:pt x="61" y="8340"/>
                    <a:pt x="61" y="8890"/>
                  </a:cubicBezTo>
                  <a:cubicBezTo>
                    <a:pt x="825" y="9135"/>
                    <a:pt x="733" y="9501"/>
                    <a:pt x="1527" y="9501"/>
                  </a:cubicBezTo>
                  <a:cubicBezTo>
                    <a:pt x="2322" y="9501"/>
                    <a:pt x="2322" y="8982"/>
                    <a:pt x="3116" y="8982"/>
                  </a:cubicBezTo>
                  <a:cubicBezTo>
                    <a:pt x="3910" y="8982"/>
                    <a:pt x="3910" y="8829"/>
                    <a:pt x="4705" y="8829"/>
                  </a:cubicBezTo>
                  <a:cubicBezTo>
                    <a:pt x="5499" y="8829"/>
                    <a:pt x="5499" y="8921"/>
                    <a:pt x="6293" y="8921"/>
                  </a:cubicBezTo>
                  <a:cubicBezTo>
                    <a:pt x="7087" y="8921"/>
                    <a:pt x="7087" y="9409"/>
                    <a:pt x="7882" y="9409"/>
                  </a:cubicBezTo>
                  <a:cubicBezTo>
                    <a:pt x="8676" y="9409"/>
                    <a:pt x="8676" y="9104"/>
                    <a:pt x="9470" y="9104"/>
                  </a:cubicBezTo>
                  <a:cubicBezTo>
                    <a:pt x="10264" y="9104"/>
                    <a:pt x="10264" y="9409"/>
                    <a:pt x="11059" y="9409"/>
                  </a:cubicBezTo>
                  <a:cubicBezTo>
                    <a:pt x="11853" y="9409"/>
                    <a:pt x="11853" y="9501"/>
                    <a:pt x="12647" y="9501"/>
                  </a:cubicBezTo>
                  <a:cubicBezTo>
                    <a:pt x="13441" y="9501"/>
                    <a:pt x="13441" y="8982"/>
                    <a:pt x="14236" y="8982"/>
                  </a:cubicBezTo>
                  <a:cubicBezTo>
                    <a:pt x="15030" y="8982"/>
                    <a:pt x="15030" y="9471"/>
                    <a:pt x="15824" y="9471"/>
                  </a:cubicBezTo>
                  <a:cubicBezTo>
                    <a:pt x="16618" y="9471"/>
                    <a:pt x="16649" y="9379"/>
                    <a:pt x="17443" y="9379"/>
                  </a:cubicBezTo>
                  <a:cubicBezTo>
                    <a:pt x="18237" y="9379"/>
                    <a:pt x="18237" y="9348"/>
                    <a:pt x="19032" y="9348"/>
                  </a:cubicBezTo>
                  <a:cubicBezTo>
                    <a:pt x="19826" y="9348"/>
                    <a:pt x="19826" y="9165"/>
                    <a:pt x="20620" y="9165"/>
                  </a:cubicBezTo>
                  <a:cubicBezTo>
                    <a:pt x="21415" y="9165"/>
                    <a:pt x="21415" y="9471"/>
                    <a:pt x="22209" y="9471"/>
                  </a:cubicBezTo>
                  <a:cubicBezTo>
                    <a:pt x="23003" y="9471"/>
                    <a:pt x="23003" y="8890"/>
                    <a:pt x="23797" y="8890"/>
                  </a:cubicBezTo>
                  <a:cubicBezTo>
                    <a:pt x="24592" y="8890"/>
                    <a:pt x="24592" y="9226"/>
                    <a:pt x="25386" y="9226"/>
                  </a:cubicBezTo>
                  <a:cubicBezTo>
                    <a:pt x="26180" y="9226"/>
                    <a:pt x="26180" y="9318"/>
                    <a:pt x="26974" y="9318"/>
                  </a:cubicBezTo>
                  <a:cubicBezTo>
                    <a:pt x="27769" y="9318"/>
                    <a:pt x="27769" y="9073"/>
                    <a:pt x="28563" y="9073"/>
                  </a:cubicBezTo>
                  <a:cubicBezTo>
                    <a:pt x="29357" y="9073"/>
                    <a:pt x="29357" y="9257"/>
                    <a:pt x="30151" y="9257"/>
                  </a:cubicBezTo>
                  <a:cubicBezTo>
                    <a:pt x="30747" y="9257"/>
                    <a:pt x="30896" y="9154"/>
                    <a:pt x="31268" y="9154"/>
                  </a:cubicBezTo>
                  <a:cubicBezTo>
                    <a:pt x="31392" y="9154"/>
                    <a:pt x="31541" y="9165"/>
                    <a:pt x="31740" y="9196"/>
                  </a:cubicBezTo>
                  <a:cubicBezTo>
                    <a:pt x="32245" y="9254"/>
                    <a:pt x="32466" y="9362"/>
                    <a:pt x="32748" y="9362"/>
                  </a:cubicBezTo>
                  <a:cubicBezTo>
                    <a:pt x="32910" y="9362"/>
                    <a:pt x="33092" y="9326"/>
                    <a:pt x="33359" y="9226"/>
                  </a:cubicBezTo>
                  <a:cubicBezTo>
                    <a:pt x="33359" y="8676"/>
                    <a:pt x="33634" y="8035"/>
                    <a:pt x="33573" y="7515"/>
                  </a:cubicBezTo>
                  <a:cubicBezTo>
                    <a:pt x="33481" y="6966"/>
                    <a:pt x="33359" y="6416"/>
                    <a:pt x="33206" y="5866"/>
                  </a:cubicBezTo>
                  <a:cubicBezTo>
                    <a:pt x="33115" y="5347"/>
                    <a:pt x="32565" y="4919"/>
                    <a:pt x="32412" y="4400"/>
                  </a:cubicBezTo>
                  <a:cubicBezTo>
                    <a:pt x="32259" y="3880"/>
                    <a:pt x="32076" y="3361"/>
                    <a:pt x="31862" y="2872"/>
                  </a:cubicBezTo>
                  <a:cubicBezTo>
                    <a:pt x="31648" y="2353"/>
                    <a:pt x="31923" y="1620"/>
                    <a:pt x="31648" y="1131"/>
                  </a:cubicBezTo>
                  <a:cubicBezTo>
                    <a:pt x="31465" y="764"/>
                    <a:pt x="31282" y="367"/>
                    <a:pt x="31037"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6" name="Google Shape;926;p41"/>
            <p:cNvSpPr/>
            <p:nvPr/>
          </p:nvSpPr>
          <p:spPr>
            <a:xfrm>
              <a:off x="5850504" y="2891708"/>
              <a:ext cx="470504" cy="482748"/>
            </a:xfrm>
            <a:custGeom>
              <a:avLst/>
              <a:gdLst/>
              <a:ahLst/>
              <a:cxnLst/>
              <a:rect l="l" t="t" r="r" b="b"/>
              <a:pathLst>
                <a:path w="4645" h="4766" extrusionOk="0">
                  <a:moveTo>
                    <a:pt x="2414" y="0"/>
                  </a:moveTo>
                  <a:cubicBezTo>
                    <a:pt x="2078" y="0"/>
                    <a:pt x="1773" y="62"/>
                    <a:pt x="1467" y="184"/>
                  </a:cubicBezTo>
                  <a:cubicBezTo>
                    <a:pt x="1223" y="275"/>
                    <a:pt x="1131" y="734"/>
                    <a:pt x="948" y="947"/>
                  </a:cubicBezTo>
                  <a:cubicBezTo>
                    <a:pt x="734" y="1131"/>
                    <a:pt x="306" y="1192"/>
                    <a:pt x="184" y="1467"/>
                  </a:cubicBezTo>
                  <a:cubicBezTo>
                    <a:pt x="62" y="1772"/>
                    <a:pt x="1" y="2078"/>
                    <a:pt x="1" y="2383"/>
                  </a:cubicBezTo>
                  <a:cubicBezTo>
                    <a:pt x="1" y="2719"/>
                    <a:pt x="62" y="3025"/>
                    <a:pt x="184" y="3300"/>
                  </a:cubicBezTo>
                  <a:cubicBezTo>
                    <a:pt x="306" y="3575"/>
                    <a:pt x="764" y="3605"/>
                    <a:pt x="978" y="3819"/>
                  </a:cubicBezTo>
                  <a:cubicBezTo>
                    <a:pt x="1131" y="4033"/>
                    <a:pt x="1345" y="4216"/>
                    <a:pt x="1589" y="4338"/>
                  </a:cubicBezTo>
                  <a:cubicBezTo>
                    <a:pt x="1864" y="4461"/>
                    <a:pt x="2109" y="4766"/>
                    <a:pt x="2414" y="4766"/>
                  </a:cubicBezTo>
                  <a:cubicBezTo>
                    <a:pt x="2689" y="4766"/>
                    <a:pt x="2903" y="4369"/>
                    <a:pt x="3178" y="4277"/>
                  </a:cubicBezTo>
                  <a:cubicBezTo>
                    <a:pt x="3453" y="4155"/>
                    <a:pt x="3758" y="4155"/>
                    <a:pt x="3972" y="3972"/>
                  </a:cubicBezTo>
                  <a:cubicBezTo>
                    <a:pt x="4186" y="3758"/>
                    <a:pt x="4339" y="3514"/>
                    <a:pt x="4461" y="3269"/>
                  </a:cubicBezTo>
                  <a:cubicBezTo>
                    <a:pt x="4583" y="2994"/>
                    <a:pt x="4461" y="2689"/>
                    <a:pt x="4461" y="2383"/>
                  </a:cubicBezTo>
                  <a:cubicBezTo>
                    <a:pt x="4461" y="2078"/>
                    <a:pt x="4644" y="1803"/>
                    <a:pt x="4522" y="1528"/>
                  </a:cubicBezTo>
                  <a:cubicBezTo>
                    <a:pt x="4400" y="1253"/>
                    <a:pt x="4094" y="1131"/>
                    <a:pt x="3880" y="947"/>
                  </a:cubicBezTo>
                  <a:cubicBezTo>
                    <a:pt x="3697" y="703"/>
                    <a:pt x="3483" y="520"/>
                    <a:pt x="3239" y="367"/>
                  </a:cubicBezTo>
                  <a:cubicBezTo>
                    <a:pt x="2995" y="275"/>
                    <a:pt x="2720" y="0"/>
                    <a:pt x="241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7" name="Google Shape;927;p41"/>
            <p:cNvSpPr/>
            <p:nvPr/>
          </p:nvSpPr>
          <p:spPr>
            <a:xfrm>
              <a:off x="5989780" y="3024804"/>
              <a:ext cx="232162" cy="219698"/>
            </a:xfrm>
            <a:custGeom>
              <a:avLst/>
              <a:gdLst/>
              <a:ahLst/>
              <a:cxnLst/>
              <a:rect l="l" t="t" r="r" b="b"/>
              <a:pathLst>
                <a:path w="2292" h="2169" extrusionOk="0">
                  <a:moveTo>
                    <a:pt x="1009" y="0"/>
                  </a:moveTo>
                  <a:cubicBezTo>
                    <a:pt x="703" y="0"/>
                    <a:pt x="428" y="92"/>
                    <a:pt x="214" y="306"/>
                  </a:cubicBezTo>
                  <a:cubicBezTo>
                    <a:pt x="31" y="489"/>
                    <a:pt x="92" y="764"/>
                    <a:pt x="92" y="1069"/>
                  </a:cubicBezTo>
                  <a:cubicBezTo>
                    <a:pt x="92" y="1375"/>
                    <a:pt x="0" y="1680"/>
                    <a:pt x="214" y="1894"/>
                  </a:cubicBezTo>
                  <a:cubicBezTo>
                    <a:pt x="428" y="2077"/>
                    <a:pt x="703" y="2169"/>
                    <a:pt x="1009" y="2169"/>
                  </a:cubicBezTo>
                  <a:cubicBezTo>
                    <a:pt x="1314" y="2169"/>
                    <a:pt x="1589" y="2108"/>
                    <a:pt x="1833" y="1925"/>
                  </a:cubicBezTo>
                  <a:cubicBezTo>
                    <a:pt x="2078" y="1711"/>
                    <a:pt x="2230" y="1405"/>
                    <a:pt x="2292" y="1069"/>
                  </a:cubicBezTo>
                  <a:cubicBezTo>
                    <a:pt x="2292" y="764"/>
                    <a:pt x="1833" y="642"/>
                    <a:pt x="1620" y="458"/>
                  </a:cubicBezTo>
                  <a:cubicBezTo>
                    <a:pt x="1436" y="244"/>
                    <a:pt x="1314" y="0"/>
                    <a:pt x="100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8" name="Google Shape;928;p41"/>
            <p:cNvSpPr/>
            <p:nvPr/>
          </p:nvSpPr>
          <p:spPr>
            <a:xfrm>
              <a:off x="6785023" y="2570008"/>
              <a:ext cx="455006" cy="434433"/>
            </a:xfrm>
            <a:custGeom>
              <a:avLst/>
              <a:gdLst/>
              <a:ahLst/>
              <a:cxnLst/>
              <a:rect l="l" t="t" r="r" b="b"/>
              <a:pathLst>
                <a:path w="4492" h="4289" extrusionOk="0">
                  <a:moveTo>
                    <a:pt x="1737" y="1"/>
                  </a:moveTo>
                  <a:cubicBezTo>
                    <a:pt x="1674" y="1"/>
                    <a:pt x="1615" y="9"/>
                    <a:pt x="1558" y="30"/>
                  </a:cubicBezTo>
                  <a:cubicBezTo>
                    <a:pt x="1039" y="366"/>
                    <a:pt x="611" y="763"/>
                    <a:pt x="275" y="1252"/>
                  </a:cubicBezTo>
                  <a:cubicBezTo>
                    <a:pt x="123" y="1527"/>
                    <a:pt x="31" y="1832"/>
                    <a:pt x="0" y="2138"/>
                  </a:cubicBezTo>
                  <a:cubicBezTo>
                    <a:pt x="61" y="2443"/>
                    <a:pt x="184" y="2749"/>
                    <a:pt x="336" y="2993"/>
                  </a:cubicBezTo>
                  <a:cubicBezTo>
                    <a:pt x="398" y="3299"/>
                    <a:pt x="550" y="3574"/>
                    <a:pt x="703" y="3849"/>
                  </a:cubicBezTo>
                  <a:cubicBezTo>
                    <a:pt x="978" y="4001"/>
                    <a:pt x="1253" y="4154"/>
                    <a:pt x="1558" y="4215"/>
                  </a:cubicBezTo>
                  <a:cubicBezTo>
                    <a:pt x="1760" y="4260"/>
                    <a:pt x="1977" y="4288"/>
                    <a:pt x="2187" y="4288"/>
                  </a:cubicBezTo>
                  <a:cubicBezTo>
                    <a:pt x="2264" y="4288"/>
                    <a:pt x="2340" y="4284"/>
                    <a:pt x="2414" y="4276"/>
                  </a:cubicBezTo>
                  <a:cubicBezTo>
                    <a:pt x="2487" y="4284"/>
                    <a:pt x="2563" y="4288"/>
                    <a:pt x="2640" y="4288"/>
                  </a:cubicBezTo>
                  <a:cubicBezTo>
                    <a:pt x="2850" y="4288"/>
                    <a:pt x="3068" y="4260"/>
                    <a:pt x="3269" y="4215"/>
                  </a:cubicBezTo>
                  <a:cubicBezTo>
                    <a:pt x="3544" y="4093"/>
                    <a:pt x="3941" y="4062"/>
                    <a:pt x="4155" y="3879"/>
                  </a:cubicBezTo>
                  <a:cubicBezTo>
                    <a:pt x="4338" y="3665"/>
                    <a:pt x="4277" y="3238"/>
                    <a:pt x="4399" y="2963"/>
                  </a:cubicBezTo>
                  <a:cubicBezTo>
                    <a:pt x="4460" y="2688"/>
                    <a:pt x="4491" y="2413"/>
                    <a:pt x="4430" y="2138"/>
                  </a:cubicBezTo>
                  <a:cubicBezTo>
                    <a:pt x="4460" y="1863"/>
                    <a:pt x="4399" y="1618"/>
                    <a:pt x="4277" y="1374"/>
                  </a:cubicBezTo>
                  <a:cubicBezTo>
                    <a:pt x="4186" y="1099"/>
                    <a:pt x="4186" y="794"/>
                    <a:pt x="3972" y="580"/>
                  </a:cubicBezTo>
                  <a:cubicBezTo>
                    <a:pt x="3788" y="366"/>
                    <a:pt x="3544" y="183"/>
                    <a:pt x="3269" y="61"/>
                  </a:cubicBezTo>
                  <a:cubicBezTo>
                    <a:pt x="3202" y="36"/>
                    <a:pt x="3131" y="26"/>
                    <a:pt x="3057" y="26"/>
                  </a:cubicBezTo>
                  <a:cubicBezTo>
                    <a:pt x="2858" y="26"/>
                    <a:pt x="2636" y="91"/>
                    <a:pt x="2414" y="91"/>
                  </a:cubicBezTo>
                  <a:cubicBezTo>
                    <a:pt x="2179" y="91"/>
                    <a:pt x="1944" y="1"/>
                    <a:pt x="173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41"/>
            <p:cNvSpPr/>
            <p:nvPr/>
          </p:nvSpPr>
          <p:spPr>
            <a:xfrm>
              <a:off x="6930478" y="2653472"/>
              <a:ext cx="219400" cy="248059"/>
            </a:xfrm>
            <a:custGeom>
              <a:avLst/>
              <a:gdLst/>
              <a:ahLst/>
              <a:cxnLst/>
              <a:rect l="l" t="t" r="r" b="b"/>
              <a:pathLst>
                <a:path w="2166" h="2449" extrusionOk="0">
                  <a:moveTo>
                    <a:pt x="978" y="0"/>
                  </a:moveTo>
                  <a:cubicBezTo>
                    <a:pt x="672" y="0"/>
                    <a:pt x="458" y="397"/>
                    <a:pt x="275" y="611"/>
                  </a:cubicBezTo>
                  <a:cubicBezTo>
                    <a:pt x="92" y="794"/>
                    <a:pt x="92" y="1008"/>
                    <a:pt x="92" y="1314"/>
                  </a:cubicBezTo>
                  <a:cubicBezTo>
                    <a:pt x="92" y="1619"/>
                    <a:pt x="0" y="1864"/>
                    <a:pt x="214" y="2078"/>
                  </a:cubicBezTo>
                  <a:cubicBezTo>
                    <a:pt x="397" y="2291"/>
                    <a:pt x="672" y="2444"/>
                    <a:pt x="978" y="2444"/>
                  </a:cubicBezTo>
                  <a:cubicBezTo>
                    <a:pt x="1011" y="2447"/>
                    <a:pt x="1043" y="2449"/>
                    <a:pt x="1075" y="2449"/>
                  </a:cubicBezTo>
                  <a:cubicBezTo>
                    <a:pt x="1674" y="2449"/>
                    <a:pt x="2166" y="1923"/>
                    <a:pt x="2108" y="1314"/>
                  </a:cubicBezTo>
                  <a:cubicBezTo>
                    <a:pt x="2108" y="1008"/>
                    <a:pt x="1986" y="733"/>
                    <a:pt x="1772" y="520"/>
                  </a:cubicBezTo>
                  <a:cubicBezTo>
                    <a:pt x="1589" y="336"/>
                    <a:pt x="1314" y="0"/>
                    <a:pt x="9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41"/>
            <p:cNvSpPr/>
            <p:nvPr/>
          </p:nvSpPr>
          <p:spPr>
            <a:xfrm>
              <a:off x="6327082" y="3508874"/>
              <a:ext cx="448726" cy="443245"/>
            </a:xfrm>
            <a:custGeom>
              <a:avLst/>
              <a:gdLst/>
              <a:ahLst/>
              <a:cxnLst/>
              <a:rect l="l" t="t" r="r" b="b"/>
              <a:pathLst>
                <a:path w="4430" h="4376" extrusionOk="0">
                  <a:moveTo>
                    <a:pt x="1672" y="0"/>
                  </a:moveTo>
                  <a:cubicBezTo>
                    <a:pt x="1593" y="0"/>
                    <a:pt x="1515" y="13"/>
                    <a:pt x="1436" y="48"/>
                  </a:cubicBezTo>
                  <a:cubicBezTo>
                    <a:pt x="856" y="231"/>
                    <a:pt x="397" y="659"/>
                    <a:pt x="153" y="1209"/>
                  </a:cubicBezTo>
                  <a:cubicBezTo>
                    <a:pt x="61" y="1483"/>
                    <a:pt x="0" y="1789"/>
                    <a:pt x="31" y="2094"/>
                  </a:cubicBezTo>
                  <a:cubicBezTo>
                    <a:pt x="31" y="2400"/>
                    <a:pt x="275" y="2614"/>
                    <a:pt x="397" y="2889"/>
                  </a:cubicBezTo>
                  <a:cubicBezTo>
                    <a:pt x="489" y="3164"/>
                    <a:pt x="397" y="3591"/>
                    <a:pt x="611" y="3805"/>
                  </a:cubicBezTo>
                  <a:cubicBezTo>
                    <a:pt x="794" y="4019"/>
                    <a:pt x="1192" y="4019"/>
                    <a:pt x="1467" y="4141"/>
                  </a:cubicBezTo>
                  <a:cubicBezTo>
                    <a:pt x="1668" y="4186"/>
                    <a:pt x="1869" y="4214"/>
                    <a:pt x="2070" y="4214"/>
                  </a:cubicBezTo>
                  <a:cubicBezTo>
                    <a:pt x="2144" y="4214"/>
                    <a:pt x="2218" y="4210"/>
                    <a:pt x="2291" y="4202"/>
                  </a:cubicBezTo>
                  <a:cubicBezTo>
                    <a:pt x="2549" y="4202"/>
                    <a:pt x="2849" y="4376"/>
                    <a:pt x="3102" y="4376"/>
                  </a:cubicBezTo>
                  <a:cubicBezTo>
                    <a:pt x="3149" y="4376"/>
                    <a:pt x="3195" y="4369"/>
                    <a:pt x="3238" y="4355"/>
                  </a:cubicBezTo>
                  <a:cubicBezTo>
                    <a:pt x="3544" y="4233"/>
                    <a:pt x="3788" y="4050"/>
                    <a:pt x="4033" y="3836"/>
                  </a:cubicBezTo>
                  <a:cubicBezTo>
                    <a:pt x="4246" y="3622"/>
                    <a:pt x="4277" y="3225"/>
                    <a:pt x="4369" y="2950"/>
                  </a:cubicBezTo>
                  <a:cubicBezTo>
                    <a:pt x="4430" y="2675"/>
                    <a:pt x="4430" y="2369"/>
                    <a:pt x="4369" y="2094"/>
                  </a:cubicBezTo>
                  <a:cubicBezTo>
                    <a:pt x="4430" y="1819"/>
                    <a:pt x="4430" y="1514"/>
                    <a:pt x="4369" y="1239"/>
                  </a:cubicBezTo>
                  <a:cubicBezTo>
                    <a:pt x="4277" y="964"/>
                    <a:pt x="4246" y="567"/>
                    <a:pt x="4033" y="353"/>
                  </a:cubicBezTo>
                  <a:cubicBezTo>
                    <a:pt x="3819" y="170"/>
                    <a:pt x="3391" y="231"/>
                    <a:pt x="3116" y="139"/>
                  </a:cubicBezTo>
                  <a:cubicBezTo>
                    <a:pt x="2942" y="81"/>
                    <a:pt x="2768" y="60"/>
                    <a:pt x="2593" y="60"/>
                  </a:cubicBezTo>
                  <a:cubicBezTo>
                    <a:pt x="2493" y="60"/>
                    <a:pt x="2392" y="67"/>
                    <a:pt x="2291" y="78"/>
                  </a:cubicBezTo>
                  <a:cubicBezTo>
                    <a:pt x="2073" y="78"/>
                    <a:pt x="1871" y="0"/>
                    <a:pt x="1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1" name="Google Shape;931;p41"/>
            <p:cNvSpPr/>
            <p:nvPr/>
          </p:nvSpPr>
          <p:spPr>
            <a:xfrm>
              <a:off x="6457040" y="3587881"/>
              <a:ext cx="225984" cy="253833"/>
            </a:xfrm>
            <a:custGeom>
              <a:avLst/>
              <a:gdLst/>
              <a:ahLst/>
              <a:cxnLst/>
              <a:rect l="l" t="t" r="r" b="b"/>
              <a:pathLst>
                <a:path w="2231" h="2506" extrusionOk="0">
                  <a:moveTo>
                    <a:pt x="1008" y="1"/>
                  </a:moveTo>
                  <a:cubicBezTo>
                    <a:pt x="703" y="1"/>
                    <a:pt x="397" y="337"/>
                    <a:pt x="214" y="520"/>
                  </a:cubicBezTo>
                  <a:cubicBezTo>
                    <a:pt x="0" y="734"/>
                    <a:pt x="31" y="1009"/>
                    <a:pt x="31" y="1314"/>
                  </a:cubicBezTo>
                  <a:cubicBezTo>
                    <a:pt x="0" y="1589"/>
                    <a:pt x="92" y="1864"/>
                    <a:pt x="245" y="2048"/>
                  </a:cubicBezTo>
                  <a:cubicBezTo>
                    <a:pt x="428" y="2292"/>
                    <a:pt x="703" y="2445"/>
                    <a:pt x="1008" y="2506"/>
                  </a:cubicBezTo>
                  <a:cubicBezTo>
                    <a:pt x="1314" y="2506"/>
                    <a:pt x="1650" y="2414"/>
                    <a:pt x="1925" y="2231"/>
                  </a:cubicBezTo>
                  <a:cubicBezTo>
                    <a:pt x="2108" y="1986"/>
                    <a:pt x="2230" y="1650"/>
                    <a:pt x="2230" y="1314"/>
                  </a:cubicBezTo>
                  <a:cubicBezTo>
                    <a:pt x="2230" y="978"/>
                    <a:pt x="2108" y="673"/>
                    <a:pt x="1925" y="398"/>
                  </a:cubicBezTo>
                  <a:cubicBezTo>
                    <a:pt x="1650" y="184"/>
                    <a:pt x="1344" y="31"/>
                    <a:pt x="100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41"/>
            <p:cNvSpPr/>
            <p:nvPr/>
          </p:nvSpPr>
          <p:spPr>
            <a:xfrm>
              <a:off x="7224427" y="3636197"/>
              <a:ext cx="492079" cy="448613"/>
            </a:xfrm>
            <a:custGeom>
              <a:avLst/>
              <a:gdLst/>
              <a:ahLst/>
              <a:cxnLst/>
              <a:rect l="l" t="t" r="r" b="b"/>
              <a:pathLst>
                <a:path w="4858" h="4429" extrusionOk="0">
                  <a:moveTo>
                    <a:pt x="2858" y="1"/>
                  </a:moveTo>
                  <a:cubicBezTo>
                    <a:pt x="2728" y="1"/>
                    <a:pt x="2598" y="16"/>
                    <a:pt x="2475" y="43"/>
                  </a:cubicBezTo>
                  <a:cubicBezTo>
                    <a:pt x="2401" y="35"/>
                    <a:pt x="2325" y="31"/>
                    <a:pt x="2249" y="31"/>
                  </a:cubicBezTo>
                  <a:cubicBezTo>
                    <a:pt x="2040" y="31"/>
                    <a:pt x="1829" y="60"/>
                    <a:pt x="1650" y="104"/>
                  </a:cubicBezTo>
                  <a:cubicBezTo>
                    <a:pt x="1344" y="196"/>
                    <a:pt x="1069" y="318"/>
                    <a:pt x="825" y="501"/>
                  </a:cubicBezTo>
                  <a:cubicBezTo>
                    <a:pt x="275" y="837"/>
                    <a:pt x="0" y="1509"/>
                    <a:pt x="122" y="2151"/>
                  </a:cubicBezTo>
                  <a:cubicBezTo>
                    <a:pt x="153" y="2426"/>
                    <a:pt x="214" y="2731"/>
                    <a:pt x="367" y="3006"/>
                  </a:cubicBezTo>
                  <a:cubicBezTo>
                    <a:pt x="428" y="3312"/>
                    <a:pt x="581" y="3587"/>
                    <a:pt x="764" y="3862"/>
                  </a:cubicBezTo>
                  <a:cubicBezTo>
                    <a:pt x="978" y="4076"/>
                    <a:pt x="1253" y="4259"/>
                    <a:pt x="1528" y="4412"/>
                  </a:cubicBezTo>
                  <a:cubicBezTo>
                    <a:pt x="1564" y="4424"/>
                    <a:pt x="1601" y="4429"/>
                    <a:pt x="1640" y="4429"/>
                  </a:cubicBezTo>
                  <a:cubicBezTo>
                    <a:pt x="1897" y="4429"/>
                    <a:pt x="2209" y="4198"/>
                    <a:pt x="2475" y="4198"/>
                  </a:cubicBezTo>
                  <a:cubicBezTo>
                    <a:pt x="2750" y="4198"/>
                    <a:pt x="3025" y="4198"/>
                    <a:pt x="3269" y="4106"/>
                  </a:cubicBezTo>
                  <a:cubicBezTo>
                    <a:pt x="3544" y="3984"/>
                    <a:pt x="3910" y="4014"/>
                    <a:pt x="4124" y="3801"/>
                  </a:cubicBezTo>
                  <a:cubicBezTo>
                    <a:pt x="4338" y="3587"/>
                    <a:pt x="4277" y="3190"/>
                    <a:pt x="4369" y="2915"/>
                  </a:cubicBezTo>
                  <a:cubicBezTo>
                    <a:pt x="4460" y="2670"/>
                    <a:pt x="4827" y="2426"/>
                    <a:pt x="4827" y="2151"/>
                  </a:cubicBezTo>
                  <a:cubicBezTo>
                    <a:pt x="4857" y="1815"/>
                    <a:pt x="4827" y="1509"/>
                    <a:pt x="4705" y="1204"/>
                  </a:cubicBezTo>
                  <a:cubicBezTo>
                    <a:pt x="4613" y="899"/>
                    <a:pt x="4430" y="624"/>
                    <a:pt x="4216" y="410"/>
                  </a:cubicBezTo>
                  <a:cubicBezTo>
                    <a:pt x="4002" y="196"/>
                    <a:pt x="3605" y="165"/>
                    <a:pt x="3330" y="74"/>
                  </a:cubicBezTo>
                  <a:cubicBezTo>
                    <a:pt x="3179" y="23"/>
                    <a:pt x="3018" y="1"/>
                    <a:pt x="285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3" name="Google Shape;933;p41"/>
            <p:cNvSpPr/>
            <p:nvPr/>
          </p:nvSpPr>
          <p:spPr>
            <a:xfrm>
              <a:off x="7348205" y="3730296"/>
              <a:ext cx="256878" cy="244514"/>
            </a:xfrm>
            <a:custGeom>
              <a:avLst/>
              <a:gdLst/>
              <a:ahLst/>
              <a:cxnLst/>
              <a:rect l="l" t="t" r="r" b="b"/>
              <a:pathLst>
                <a:path w="2536" h="2414" extrusionOk="0">
                  <a:moveTo>
                    <a:pt x="1253" y="0"/>
                  </a:moveTo>
                  <a:cubicBezTo>
                    <a:pt x="947" y="0"/>
                    <a:pt x="794" y="367"/>
                    <a:pt x="611" y="550"/>
                  </a:cubicBezTo>
                  <a:cubicBezTo>
                    <a:pt x="397" y="764"/>
                    <a:pt x="0" y="886"/>
                    <a:pt x="0" y="1191"/>
                  </a:cubicBezTo>
                  <a:cubicBezTo>
                    <a:pt x="0" y="1527"/>
                    <a:pt x="275" y="1772"/>
                    <a:pt x="489" y="1955"/>
                  </a:cubicBezTo>
                  <a:cubicBezTo>
                    <a:pt x="672" y="2200"/>
                    <a:pt x="947" y="2352"/>
                    <a:pt x="1253" y="2413"/>
                  </a:cubicBezTo>
                  <a:cubicBezTo>
                    <a:pt x="1558" y="2413"/>
                    <a:pt x="1894" y="2291"/>
                    <a:pt x="2139" y="2077"/>
                  </a:cubicBezTo>
                  <a:cubicBezTo>
                    <a:pt x="2352" y="1833"/>
                    <a:pt x="2505" y="1527"/>
                    <a:pt x="2536" y="1222"/>
                  </a:cubicBezTo>
                  <a:cubicBezTo>
                    <a:pt x="2536" y="917"/>
                    <a:pt x="2139" y="703"/>
                    <a:pt x="1955" y="519"/>
                  </a:cubicBezTo>
                  <a:cubicBezTo>
                    <a:pt x="1741" y="306"/>
                    <a:pt x="1558" y="0"/>
                    <a:pt x="125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4" name="Google Shape;934;p41"/>
            <p:cNvSpPr/>
            <p:nvPr/>
          </p:nvSpPr>
          <p:spPr>
            <a:xfrm>
              <a:off x="7722580" y="3040200"/>
              <a:ext cx="495219" cy="470492"/>
            </a:xfrm>
            <a:custGeom>
              <a:avLst/>
              <a:gdLst/>
              <a:ahLst/>
              <a:cxnLst/>
              <a:rect l="l" t="t" r="r" b="b"/>
              <a:pathLst>
                <a:path w="4889" h="4645" extrusionOk="0">
                  <a:moveTo>
                    <a:pt x="2414" y="1"/>
                  </a:moveTo>
                  <a:cubicBezTo>
                    <a:pt x="2108" y="62"/>
                    <a:pt x="1833" y="154"/>
                    <a:pt x="1559" y="337"/>
                  </a:cubicBezTo>
                  <a:cubicBezTo>
                    <a:pt x="1284" y="398"/>
                    <a:pt x="1009" y="520"/>
                    <a:pt x="764" y="703"/>
                  </a:cubicBezTo>
                  <a:cubicBezTo>
                    <a:pt x="550" y="917"/>
                    <a:pt x="367" y="1162"/>
                    <a:pt x="214" y="1437"/>
                  </a:cubicBezTo>
                  <a:cubicBezTo>
                    <a:pt x="92" y="1742"/>
                    <a:pt x="31" y="2048"/>
                    <a:pt x="1" y="2353"/>
                  </a:cubicBezTo>
                  <a:cubicBezTo>
                    <a:pt x="1" y="2689"/>
                    <a:pt x="62" y="2995"/>
                    <a:pt x="153" y="3300"/>
                  </a:cubicBezTo>
                  <a:cubicBezTo>
                    <a:pt x="276" y="3575"/>
                    <a:pt x="734" y="3636"/>
                    <a:pt x="917" y="3850"/>
                  </a:cubicBezTo>
                  <a:cubicBezTo>
                    <a:pt x="1131" y="4033"/>
                    <a:pt x="1345" y="4216"/>
                    <a:pt x="1589" y="4308"/>
                  </a:cubicBezTo>
                  <a:cubicBezTo>
                    <a:pt x="1833" y="4461"/>
                    <a:pt x="2108" y="4583"/>
                    <a:pt x="2414" y="4644"/>
                  </a:cubicBezTo>
                  <a:cubicBezTo>
                    <a:pt x="2719" y="4644"/>
                    <a:pt x="2933" y="4400"/>
                    <a:pt x="3208" y="4278"/>
                  </a:cubicBezTo>
                  <a:cubicBezTo>
                    <a:pt x="3453" y="4186"/>
                    <a:pt x="3697" y="4033"/>
                    <a:pt x="3880" y="3819"/>
                  </a:cubicBezTo>
                  <a:cubicBezTo>
                    <a:pt x="4064" y="3605"/>
                    <a:pt x="4400" y="3514"/>
                    <a:pt x="4522" y="3239"/>
                  </a:cubicBezTo>
                  <a:cubicBezTo>
                    <a:pt x="4705" y="2964"/>
                    <a:pt x="4827" y="2658"/>
                    <a:pt x="4888" y="2353"/>
                  </a:cubicBezTo>
                  <a:cubicBezTo>
                    <a:pt x="4888" y="2048"/>
                    <a:pt x="4491" y="1834"/>
                    <a:pt x="4369" y="1559"/>
                  </a:cubicBezTo>
                  <a:cubicBezTo>
                    <a:pt x="4277" y="1284"/>
                    <a:pt x="4277" y="917"/>
                    <a:pt x="4064" y="703"/>
                  </a:cubicBezTo>
                  <a:cubicBezTo>
                    <a:pt x="3880" y="490"/>
                    <a:pt x="3453" y="551"/>
                    <a:pt x="3208" y="459"/>
                  </a:cubicBezTo>
                  <a:cubicBezTo>
                    <a:pt x="2933" y="367"/>
                    <a:pt x="2719" y="1"/>
                    <a:pt x="241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5" name="Google Shape;935;p41"/>
            <p:cNvSpPr/>
            <p:nvPr/>
          </p:nvSpPr>
          <p:spPr>
            <a:xfrm>
              <a:off x="7830861" y="3183730"/>
              <a:ext cx="235302" cy="221724"/>
            </a:xfrm>
            <a:custGeom>
              <a:avLst/>
              <a:gdLst/>
              <a:ahLst/>
              <a:cxnLst/>
              <a:rect l="l" t="t" r="r" b="b"/>
              <a:pathLst>
                <a:path w="2323" h="2189" extrusionOk="0">
                  <a:moveTo>
                    <a:pt x="931" y="0"/>
                  </a:moveTo>
                  <a:cubicBezTo>
                    <a:pt x="777" y="0"/>
                    <a:pt x="635" y="27"/>
                    <a:pt x="520" y="142"/>
                  </a:cubicBezTo>
                  <a:cubicBezTo>
                    <a:pt x="337" y="325"/>
                    <a:pt x="1" y="631"/>
                    <a:pt x="1" y="936"/>
                  </a:cubicBezTo>
                  <a:cubicBezTo>
                    <a:pt x="1" y="1241"/>
                    <a:pt x="337" y="1547"/>
                    <a:pt x="520" y="1761"/>
                  </a:cubicBezTo>
                  <a:cubicBezTo>
                    <a:pt x="734" y="2005"/>
                    <a:pt x="1039" y="2158"/>
                    <a:pt x="1345" y="2188"/>
                  </a:cubicBezTo>
                  <a:cubicBezTo>
                    <a:pt x="1650" y="2188"/>
                    <a:pt x="1803" y="1791"/>
                    <a:pt x="1986" y="1608"/>
                  </a:cubicBezTo>
                  <a:cubicBezTo>
                    <a:pt x="2200" y="1425"/>
                    <a:pt x="2322" y="1180"/>
                    <a:pt x="2322" y="936"/>
                  </a:cubicBezTo>
                  <a:cubicBezTo>
                    <a:pt x="2322" y="692"/>
                    <a:pt x="2231" y="447"/>
                    <a:pt x="2017" y="264"/>
                  </a:cubicBezTo>
                  <a:cubicBezTo>
                    <a:pt x="1857" y="104"/>
                    <a:pt x="1650" y="14"/>
                    <a:pt x="1438" y="14"/>
                  </a:cubicBezTo>
                  <a:cubicBezTo>
                    <a:pt x="1407" y="14"/>
                    <a:pt x="1376" y="16"/>
                    <a:pt x="1345" y="20"/>
                  </a:cubicBezTo>
                  <a:cubicBezTo>
                    <a:pt x="1204" y="20"/>
                    <a:pt x="1063" y="0"/>
                    <a:pt x="93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36" name="Google Shape;936;p41"/>
          <p:cNvGrpSpPr/>
          <p:nvPr/>
        </p:nvGrpSpPr>
        <p:grpSpPr>
          <a:xfrm>
            <a:off x="9739888" y="4680490"/>
            <a:ext cx="1768475" cy="893517"/>
            <a:chOff x="1866724" y="1193292"/>
            <a:chExt cx="6154785" cy="3109690"/>
          </a:xfrm>
        </p:grpSpPr>
        <p:sp>
          <p:nvSpPr>
            <p:cNvPr id="937" name="Google Shape;937;p4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4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 name="Rectangle 7">
            <a:extLst>
              <a:ext uri="{FF2B5EF4-FFF2-40B4-BE49-F238E27FC236}">
                <a16:creationId xmlns:a16="http://schemas.microsoft.com/office/drawing/2014/main" id="{0378C71D-7571-AF44-AED2-7A69A1A4F892}"/>
              </a:ext>
            </a:extLst>
          </p:cNvPr>
          <p:cNvSpPr/>
          <p:nvPr/>
        </p:nvSpPr>
        <p:spPr>
          <a:xfrm>
            <a:off x="2438051" y="1096005"/>
            <a:ext cx="7242881" cy="1569660"/>
          </a:xfrm>
          <a:prstGeom prst="rect">
            <a:avLst/>
          </a:prstGeom>
          <a:noFill/>
        </p:spPr>
        <p:txBody>
          <a:bodyPr wrap="none" lIns="91440" tIns="45720" rIns="91440" bIns="45720">
            <a:spAutoFit/>
          </a:bodyPr>
          <a:lstStyle/>
          <a:p>
            <a:pPr algn="ctr"/>
            <a:r>
              <a:rPr lang="en-US" sz="96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lowchart: Terminator 19"/>
          <p:cNvSpPr/>
          <p:nvPr/>
        </p:nvSpPr>
        <p:spPr>
          <a:xfrm>
            <a:off x="6305311" y="1862365"/>
            <a:ext cx="5606154" cy="723544"/>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 </a:t>
            </a:r>
            <a:r>
              <a:rPr lang="vi-VN" sz="2800" b="1" dirty="0">
                <a:solidFill>
                  <a:srgbClr val="000000"/>
                </a:solidFill>
                <a:latin typeface="Times New Roman" panose="02020603050405020304" pitchFamily="18" charset="0"/>
                <a:cs typeface="Times New Roman" panose="02020603050405020304" pitchFamily="18" charset="0"/>
              </a:rPr>
              <a:t>Pháp tấn Gia Định</a:t>
            </a:r>
          </a:p>
        </p:txBody>
      </p:sp>
      <p:sp>
        <p:nvSpPr>
          <p:cNvPr id="22" name="Flowchart: Terminator 21"/>
          <p:cNvSpPr/>
          <p:nvPr/>
        </p:nvSpPr>
        <p:spPr>
          <a:xfrm>
            <a:off x="6335861" y="3110810"/>
            <a:ext cx="5616453" cy="825274"/>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a:t>
            </a:r>
            <a:r>
              <a:rPr lang="vi-VN" sz="2800" b="1" dirty="0">
                <a:solidFill>
                  <a:srgbClr val="0070C0"/>
                </a:solidFill>
                <a:latin typeface="Times New Roman" panose="02020603050405020304" pitchFamily="18" charset="0"/>
                <a:cs typeface="Times New Roman" panose="02020603050405020304" pitchFamily="18" charset="0"/>
              </a:rPr>
              <a:t>Pháp tấn công đại đồn Chí Hoà</a:t>
            </a:r>
            <a:endPar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3" name="Flowchart: Terminator 22"/>
          <p:cNvSpPr/>
          <p:nvPr/>
        </p:nvSpPr>
        <p:spPr>
          <a:xfrm>
            <a:off x="6305310" y="4463793"/>
            <a:ext cx="5606155" cy="784083"/>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0000"/>
                </a:solidFill>
                <a:latin typeface="Times New Roman" panose="02020603050405020304" pitchFamily="18" charset="0"/>
                <a:cs typeface="Times New Roman" panose="02020603050405020304" pitchFamily="18" charset="0"/>
              </a:rPr>
              <a:t> 3. Hiệp ước Nhâm Tuất</a:t>
            </a:r>
          </a:p>
        </p:txBody>
      </p:sp>
      <p:sp>
        <p:nvSpPr>
          <p:cNvPr id="24" name="Flowchart: Terminator 23"/>
          <p:cNvSpPr/>
          <p:nvPr/>
        </p:nvSpPr>
        <p:spPr>
          <a:xfrm>
            <a:off x="6305310" y="5700470"/>
            <a:ext cx="5606155" cy="723544"/>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800" b="1" dirty="0">
                <a:solidFill>
                  <a:srgbClr val="0070C0"/>
                </a:solidFill>
                <a:latin typeface="Times New Roman" panose="02020603050405020304" pitchFamily="18" charset="0"/>
                <a:cs typeface="Times New Roman" panose="02020603050405020304" pitchFamily="18" charset="0"/>
              </a:rPr>
              <a:t>4</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lang="vi-VN" sz="2800" b="1" dirty="0">
                <a:solidFill>
                  <a:srgbClr val="0070C0"/>
                </a:solidFill>
                <a:latin typeface="Times New Roman" panose="02020603050405020304" pitchFamily="18" charset="0"/>
                <a:cs typeface="Times New Roman" panose="02020603050405020304" pitchFamily="18" charset="0"/>
              </a:rPr>
              <a:t>Pháp tấn công Đà Nẵng</a:t>
            </a:r>
            <a:endPar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5" name="Freeform 454">
            <a:extLst>
              <a:ext uri="{FF2B5EF4-FFF2-40B4-BE49-F238E27FC236}">
                <a16:creationId xmlns:a16="http://schemas.microsoft.com/office/drawing/2014/main" id="{81834525-887B-5D4F-A477-73847DAFCBCA}"/>
              </a:ext>
            </a:extLst>
          </p:cNvPr>
          <p:cNvSpPr/>
          <p:nvPr/>
        </p:nvSpPr>
        <p:spPr>
          <a:xfrm rot="18810425">
            <a:off x="6425518" y="1958383"/>
            <a:ext cx="519421" cy="503764"/>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7" name="Freeform 454">
            <a:extLst>
              <a:ext uri="{FF2B5EF4-FFF2-40B4-BE49-F238E27FC236}">
                <a16:creationId xmlns:a16="http://schemas.microsoft.com/office/drawing/2014/main" id="{FCC44A11-141B-F743-97FE-14F28603B59D}"/>
              </a:ext>
            </a:extLst>
          </p:cNvPr>
          <p:cNvSpPr/>
          <p:nvPr/>
        </p:nvSpPr>
        <p:spPr>
          <a:xfrm rot="18936151">
            <a:off x="6366353" y="3241089"/>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3" name="Freeform 454">
            <a:extLst>
              <a:ext uri="{FF2B5EF4-FFF2-40B4-BE49-F238E27FC236}">
                <a16:creationId xmlns:a16="http://schemas.microsoft.com/office/drawing/2014/main" id="{53E58832-50E2-FE49-87A2-F777D46A45A8}"/>
              </a:ext>
            </a:extLst>
          </p:cNvPr>
          <p:cNvSpPr/>
          <p:nvPr/>
        </p:nvSpPr>
        <p:spPr>
          <a:xfrm rot="18795937">
            <a:off x="6419145" y="4595108"/>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Flowchart: Terminator 7"/>
          <p:cNvSpPr/>
          <p:nvPr/>
        </p:nvSpPr>
        <p:spPr>
          <a:xfrm>
            <a:off x="4764" y="3004962"/>
            <a:ext cx="3459039" cy="1013132"/>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 </a:t>
            </a:r>
            <a:r>
              <a:rPr lang="en-US" sz="3200" b="1" dirty="0">
                <a:solidFill>
                  <a:schemeClr val="tx1"/>
                </a:solidFill>
                <a:latin typeface="Times New Roman" panose="02020603050405020304" pitchFamily="18" charset="0"/>
                <a:cs typeface="Times New Roman" panose="02020603050405020304" pitchFamily="18" charset="0"/>
              </a:rPr>
              <a:t>17.2.1859</a:t>
            </a:r>
          </a:p>
        </p:txBody>
      </p:sp>
      <p:cxnSp>
        <p:nvCxnSpPr>
          <p:cNvPr id="28" name="Straight Connector 27"/>
          <p:cNvCxnSpPr>
            <a:cxnSpLocks/>
            <a:endCxn id="23" idx="1"/>
          </p:cNvCxnSpPr>
          <p:nvPr/>
        </p:nvCxnSpPr>
        <p:spPr>
          <a:xfrm flipV="1">
            <a:off x="3502224" y="4855835"/>
            <a:ext cx="2803086" cy="1294169"/>
          </a:xfrm>
          <a:prstGeom prst="line">
            <a:avLst/>
          </a:prstGeom>
          <a:ln w="5715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a:stCxn id="6" idx="3"/>
            <a:endCxn id="24" idx="1"/>
          </p:cNvCxnSpPr>
          <p:nvPr/>
        </p:nvCxnSpPr>
        <p:spPr>
          <a:xfrm>
            <a:off x="3483791" y="2185898"/>
            <a:ext cx="2821519" cy="3876344"/>
          </a:xfrm>
          <a:prstGeom prst="line">
            <a:avLst/>
          </a:prstGeom>
          <a:ln w="5715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744278" y="115567"/>
            <a:ext cx="8583061" cy="834810"/>
            <a:chOff x="0" y="-26265"/>
            <a:chExt cx="6369966" cy="834810"/>
          </a:xfrm>
        </p:grpSpPr>
        <p:sp>
          <p:nvSpPr>
            <p:cNvPr id="35" name="TextBox 34"/>
            <p:cNvSpPr txBox="1"/>
            <p:nvPr/>
          </p:nvSpPr>
          <p:spPr>
            <a:xfrm>
              <a:off x="0" y="-22452"/>
              <a:ext cx="63699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Nối</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cột</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sao</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36" name="Freeform 454"/>
            <p:cNvSpPr/>
            <p:nvPr/>
          </p:nvSpPr>
          <p:spPr>
            <a:xfrm>
              <a:off x="1571614" y="-26265"/>
              <a:ext cx="394835" cy="616616"/>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7" name="Freeform 417"/>
            <p:cNvSpPr/>
            <p:nvPr/>
          </p:nvSpPr>
          <p:spPr>
            <a:xfrm>
              <a:off x="2662243" y="129631"/>
              <a:ext cx="647527" cy="479585"/>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38" name="Freeform 417"/>
          <p:cNvSpPr/>
          <p:nvPr/>
        </p:nvSpPr>
        <p:spPr>
          <a:xfrm>
            <a:off x="10447722" y="930639"/>
            <a:ext cx="957225" cy="585464"/>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5" name="Freeform 454">
            <a:extLst>
              <a:ext uri="{FF2B5EF4-FFF2-40B4-BE49-F238E27FC236}">
                <a16:creationId xmlns:a16="http://schemas.microsoft.com/office/drawing/2014/main" id="{F8030C32-AC59-664E-B4F0-CC1765A060C3}"/>
              </a:ext>
            </a:extLst>
          </p:cNvPr>
          <p:cNvSpPr/>
          <p:nvPr/>
        </p:nvSpPr>
        <p:spPr>
          <a:xfrm rot="18963719">
            <a:off x="1020812" y="899465"/>
            <a:ext cx="704478" cy="6859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4" name="Freeform 454">
            <a:extLst>
              <a:ext uri="{FF2B5EF4-FFF2-40B4-BE49-F238E27FC236}">
                <a16:creationId xmlns:a16="http://schemas.microsoft.com/office/drawing/2014/main" id="{1ECE47ED-94C4-6443-919A-AA744FFC5CEA}"/>
              </a:ext>
            </a:extLst>
          </p:cNvPr>
          <p:cNvSpPr/>
          <p:nvPr/>
        </p:nvSpPr>
        <p:spPr>
          <a:xfrm rot="18795937">
            <a:off x="6399909" y="5778467"/>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47" name="Straight Connector 46">
            <a:extLst>
              <a:ext uri="{FF2B5EF4-FFF2-40B4-BE49-F238E27FC236}">
                <a16:creationId xmlns:a16="http://schemas.microsoft.com/office/drawing/2014/main" id="{0BD5B4C0-4842-7B42-9B6C-5A9D50E74914}"/>
              </a:ext>
            </a:extLst>
          </p:cNvPr>
          <p:cNvCxnSpPr>
            <a:cxnSpLocks/>
            <a:endCxn id="20" idx="1"/>
          </p:cNvCxnSpPr>
          <p:nvPr/>
        </p:nvCxnSpPr>
        <p:spPr>
          <a:xfrm flipV="1">
            <a:off x="3456144" y="2224137"/>
            <a:ext cx="2849167" cy="1313488"/>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6" name="Flowchart: Terminator 5"/>
          <p:cNvSpPr/>
          <p:nvPr/>
        </p:nvSpPr>
        <p:spPr>
          <a:xfrm>
            <a:off x="4764" y="1679332"/>
            <a:ext cx="3479027" cy="1013132"/>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 </a:t>
            </a:r>
            <a:r>
              <a:rPr lang="vi-VN" sz="3200" b="1" dirty="0">
                <a:solidFill>
                  <a:srgbClr val="000000"/>
                </a:solidFill>
                <a:latin typeface="Times New Roman" panose="02020603050405020304" pitchFamily="18" charset="0"/>
                <a:cs typeface="Times New Roman" panose="02020603050405020304" pitchFamily="18" charset="0"/>
              </a:rPr>
              <a:t>1.9.1858</a:t>
            </a:r>
          </a:p>
        </p:txBody>
      </p:sp>
      <p:sp>
        <p:nvSpPr>
          <p:cNvPr id="55" name="Freeform 454">
            <a:extLst>
              <a:ext uri="{FF2B5EF4-FFF2-40B4-BE49-F238E27FC236}">
                <a16:creationId xmlns:a16="http://schemas.microsoft.com/office/drawing/2014/main" id="{8B5F63E9-0C72-0B40-93D6-452697D659AD}"/>
              </a:ext>
            </a:extLst>
          </p:cNvPr>
          <p:cNvSpPr/>
          <p:nvPr/>
        </p:nvSpPr>
        <p:spPr>
          <a:xfrm rot="18923414">
            <a:off x="3104361" y="3213843"/>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59" name="Freeform 454">
            <a:extLst>
              <a:ext uri="{FF2B5EF4-FFF2-40B4-BE49-F238E27FC236}">
                <a16:creationId xmlns:a16="http://schemas.microsoft.com/office/drawing/2014/main" id="{0AC2AD3A-D0BF-3E4D-960A-BD0BFDE5A07B}"/>
              </a:ext>
            </a:extLst>
          </p:cNvPr>
          <p:cNvSpPr/>
          <p:nvPr/>
        </p:nvSpPr>
        <p:spPr>
          <a:xfrm rot="18795937">
            <a:off x="3167015" y="2009712"/>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9" name="Flowchart: Terminator 7">
            <a:extLst>
              <a:ext uri="{FF2B5EF4-FFF2-40B4-BE49-F238E27FC236}">
                <a16:creationId xmlns:a16="http://schemas.microsoft.com/office/drawing/2014/main" id="{F3AB7818-5654-0E4E-A659-1E8E74DA4DA3}"/>
              </a:ext>
            </a:extLst>
          </p:cNvPr>
          <p:cNvSpPr/>
          <p:nvPr/>
        </p:nvSpPr>
        <p:spPr>
          <a:xfrm>
            <a:off x="4764" y="4288854"/>
            <a:ext cx="3459039" cy="1013132"/>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a:t>
            </a:r>
            <a:r>
              <a:rPr lang="vi-VN" sz="3200" b="1" dirty="0">
                <a:solidFill>
                  <a:srgbClr val="000000"/>
                </a:solidFill>
                <a:latin typeface="Times New Roman" panose="02020603050405020304" pitchFamily="18" charset="0"/>
                <a:cs typeface="Times New Roman" panose="02020603050405020304" pitchFamily="18" charset="0"/>
              </a:rPr>
              <a:t>. 23.2.1861</a:t>
            </a:r>
          </a:p>
        </p:txBody>
      </p:sp>
      <p:sp>
        <p:nvSpPr>
          <p:cNvPr id="42" name="Flowchart: Terminator 7">
            <a:extLst>
              <a:ext uri="{FF2B5EF4-FFF2-40B4-BE49-F238E27FC236}">
                <a16:creationId xmlns:a16="http://schemas.microsoft.com/office/drawing/2014/main" id="{7FD6792F-96EC-934A-BEB1-14D10386DAD9}"/>
              </a:ext>
            </a:extLst>
          </p:cNvPr>
          <p:cNvSpPr/>
          <p:nvPr/>
        </p:nvSpPr>
        <p:spPr>
          <a:xfrm>
            <a:off x="4764" y="5572746"/>
            <a:ext cx="3459039" cy="1013132"/>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d</a:t>
            </a:r>
            <a:r>
              <a:rPr lang="vi-VN" sz="3200" b="1" dirty="0">
                <a:solidFill>
                  <a:srgbClr val="000000"/>
                </a:solidFill>
                <a:latin typeface="Times New Roman" panose="02020603050405020304" pitchFamily="18" charset="0"/>
                <a:cs typeface="Times New Roman" panose="02020603050405020304" pitchFamily="18" charset="0"/>
              </a:rPr>
              <a:t>. 5.6.1862</a:t>
            </a:r>
          </a:p>
        </p:txBody>
      </p:sp>
      <p:sp>
        <p:nvSpPr>
          <p:cNvPr id="48" name="Freeform 454">
            <a:extLst>
              <a:ext uri="{FF2B5EF4-FFF2-40B4-BE49-F238E27FC236}">
                <a16:creationId xmlns:a16="http://schemas.microsoft.com/office/drawing/2014/main" id="{EBC2D5DE-01F0-D047-8078-22D736A04952}"/>
              </a:ext>
            </a:extLst>
          </p:cNvPr>
          <p:cNvSpPr/>
          <p:nvPr/>
        </p:nvSpPr>
        <p:spPr>
          <a:xfrm rot="18923414">
            <a:off x="3011619" y="4624496"/>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50" name="Freeform 454">
            <a:extLst>
              <a:ext uri="{FF2B5EF4-FFF2-40B4-BE49-F238E27FC236}">
                <a16:creationId xmlns:a16="http://schemas.microsoft.com/office/drawing/2014/main" id="{8010F907-3E7C-2B4B-803F-0BDA75ACD40C}"/>
              </a:ext>
            </a:extLst>
          </p:cNvPr>
          <p:cNvSpPr/>
          <p:nvPr/>
        </p:nvSpPr>
        <p:spPr>
          <a:xfrm rot="18923414">
            <a:off x="3011620" y="5889278"/>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cxnSp>
        <p:nvCxnSpPr>
          <p:cNvPr id="51" name="Straight Connector 50">
            <a:extLst>
              <a:ext uri="{FF2B5EF4-FFF2-40B4-BE49-F238E27FC236}">
                <a16:creationId xmlns:a16="http://schemas.microsoft.com/office/drawing/2014/main" id="{867C5319-AF06-584A-BEDE-A885E29DCE60}"/>
              </a:ext>
            </a:extLst>
          </p:cNvPr>
          <p:cNvCxnSpPr>
            <a:cxnSpLocks/>
          </p:cNvCxnSpPr>
          <p:nvPr/>
        </p:nvCxnSpPr>
        <p:spPr>
          <a:xfrm flipV="1">
            <a:off x="3539383" y="3505144"/>
            <a:ext cx="2803086" cy="1294169"/>
          </a:xfrm>
          <a:prstGeom prst="line">
            <a:avLst/>
          </a:prstGeom>
          <a:ln w="57150">
            <a:solidFill>
              <a:srgbClr val="FFFF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729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0" presetClass="path" presetSubtype="0" accel="50000" decel="50000" fill="hold" grpId="0" nodeType="afterEffect">
                                  <p:stCondLst>
                                    <p:cond delay="0"/>
                                  </p:stCondLst>
                                  <p:childTnLst>
                                    <p:animMotion origin="layout" path="M 0 0 L 0.21627 0.55232 " pathEditMode="relative" ptsTypes="AA">
                                      <p:cBhvr>
                                        <p:cTn id="10" dur="2000" fill="hold"/>
                                        <p:tgtEl>
                                          <p:spTgt spid="59"/>
                                        </p:tgtEl>
                                        <p:attrNameLst>
                                          <p:attrName>ppt_x</p:attrName>
                                          <p:attrName>ppt_y</p:attrName>
                                        </p:attrNameLst>
                                      </p:cBhvr>
                                    </p:animMotion>
                                  </p:childTnLst>
                                </p:cTn>
                              </p:par>
                            </p:childTnLst>
                          </p:cTn>
                        </p:par>
                        <p:par>
                          <p:cTn id="11" fill="hold">
                            <p:stCondLst>
                              <p:cond delay="2500"/>
                            </p:stCondLst>
                            <p:childTnLst>
                              <p:par>
                                <p:cTn id="12" presetID="5" presetClass="exit" presetSubtype="10" fill="hold" grpId="1" nodeType="afterEffect">
                                  <p:stCondLst>
                                    <p:cond delay="0"/>
                                  </p:stCondLst>
                                  <p:childTnLst>
                                    <p:animEffect transition="out" filter="checkerboard(across)">
                                      <p:cBhvr>
                                        <p:cTn id="13" dur="500"/>
                                        <p:tgtEl>
                                          <p:spTgt spid="59"/>
                                        </p:tgtEl>
                                      </p:cBhvr>
                                    </p:animEffect>
                                    <p:set>
                                      <p:cBhvr>
                                        <p:cTn id="14" dur="1" fill="hold">
                                          <p:stCondLst>
                                            <p:cond delay="499"/>
                                          </p:stCondLst>
                                        </p:cTn>
                                        <p:tgtEl>
                                          <p:spTgt spid="59"/>
                                        </p:tgtEl>
                                        <p:attrNameLst>
                                          <p:attrName>style.visibility</p:attrName>
                                        </p:attrNameLst>
                                      </p:cBhvr>
                                      <p:to>
                                        <p:strVal val="hidden"/>
                                      </p:to>
                                    </p:set>
                                  </p:childTnLst>
                                </p:cTn>
                              </p:par>
                            </p:childTnLst>
                          </p:cTn>
                        </p:par>
                        <p:par>
                          <p:cTn id="15" fill="hold">
                            <p:stCondLst>
                              <p:cond delay="3000"/>
                            </p:stCondLst>
                            <p:childTnLst>
                              <p:par>
                                <p:cTn id="16" presetID="22" presetClass="entr" presetSubtype="4"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down)">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00"/>
                                        <p:tgtEl>
                                          <p:spTgt spid="47"/>
                                        </p:tgtEl>
                                      </p:cBhvr>
                                    </p:animEffect>
                                  </p:childTnLst>
                                </p:cTn>
                              </p:par>
                            </p:childTnLst>
                          </p:cTn>
                        </p:par>
                        <p:par>
                          <p:cTn id="24" fill="hold">
                            <p:stCondLst>
                              <p:cond delay="500"/>
                            </p:stCondLst>
                            <p:childTnLst>
                              <p:par>
                                <p:cTn id="25" presetID="0" presetClass="path" presetSubtype="0" accel="50000" decel="50000" fill="hold" grpId="0" nodeType="afterEffect">
                                  <p:stCondLst>
                                    <p:cond delay="0"/>
                                  </p:stCondLst>
                                  <p:childTnLst>
                                    <p:animMotion origin="layout" path="M -1.45833E-6 -1.48148E-6 L 0.26823 -0.18773 " pathEditMode="relative" rAng="0" ptsTypes="AA">
                                      <p:cBhvr>
                                        <p:cTn id="26" dur="2000" fill="hold"/>
                                        <p:tgtEl>
                                          <p:spTgt spid="55"/>
                                        </p:tgtEl>
                                        <p:attrNameLst>
                                          <p:attrName>ppt_x</p:attrName>
                                          <p:attrName>ppt_y</p:attrName>
                                        </p:attrNameLst>
                                      </p:cBhvr>
                                      <p:rCtr x="13411" y="-9398"/>
                                    </p:animMotion>
                                  </p:childTnLst>
                                </p:cTn>
                              </p:par>
                            </p:childTnLst>
                          </p:cTn>
                        </p:par>
                        <p:par>
                          <p:cTn id="27" fill="hold">
                            <p:stCondLst>
                              <p:cond delay="2500"/>
                            </p:stCondLst>
                            <p:childTnLst>
                              <p:par>
                                <p:cTn id="28" presetID="3" presetClass="exit" presetSubtype="10" fill="hold" grpId="1" nodeType="afterEffect">
                                  <p:stCondLst>
                                    <p:cond delay="0"/>
                                  </p:stCondLst>
                                  <p:childTnLst>
                                    <p:animEffect transition="out" filter="blinds(horizontal)">
                                      <p:cBhvr>
                                        <p:cTn id="29" dur="500"/>
                                        <p:tgtEl>
                                          <p:spTgt spid="55"/>
                                        </p:tgtEl>
                                      </p:cBhvr>
                                    </p:animEffect>
                                    <p:set>
                                      <p:cBhvr>
                                        <p:cTn id="30" dur="1" fill="hold">
                                          <p:stCondLst>
                                            <p:cond delay="499"/>
                                          </p:stCondLst>
                                        </p:cTn>
                                        <p:tgtEl>
                                          <p:spTgt spid="55"/>
                                        </p:tgtEl>
                                        <p:attrNameLst>
                                          <p:attrName>style.visibility</p:attrName>
                                        </p:attrNameLst>
                                      </p:cBhvr>
                                      <p:to>
                                        <p:strVal val="hidden"/>
                                      </p:to>
                                    </p:set>
                                  </p:childTnLst>
                                </p:cTn>
                              </p:par>
                            </p:childTnLst>
                          </p:cTn>
                        </p:par>
                        <p:par>
                          <p:cTn id="31" fill="hold">
                            <p:stCondLst>
                              <p:cond delay="3000"/>
                            </p:stCondLst>
                            <p:childTnLst>
                              <p:par>
                                <p:cTn id="32" presetID="22" presetClass="entr" presetSubtype="4"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down)">
                                      <p:cBhvr>
                                        <p:cTn id="39" dur="500"/>
                                        <p:tgtEl>
                                          <p:spTgt spid="51"/>
                                        </p:tgtEl>
                                      </p:cBhvr>
                                    </p:animEffect>
                                  </p:childTnLst>
                                </p:cTn>
                              </p:par>
                            </p:childTnLst>
                          </p:cTn>
                        </p:par>
                        <p:par>
                          <p:cTn id="40" fill="hold">
                            <p:stCondLst>
                              <p:cond delay="500"/>
                            </p:stCondLst>
                            <p:childTnLst>
                              <p:par>
                                <p:cTn id="41" presetID="0" presetClass="path" presetSubtype="0" accel="50000" decel="50000" fill="hold" grpId="1" nodeType="afterEffect">
                                  <p:stCondLst>
                                    <p:cond delay="0"/>
                                  </p:stCondLst>
                                  <p:childTnLst>
                                    <p:animMotion origin="layout" path="M 8.33333E-7 1.48148E-6 L 0.26797 -0.20695 " pathEditMode="relative" rAng="0" ptsTypes="AA">
                                      <p:cBhvr>
                                        <p:cTn id="42" dur="2000" fill="hold"/>
                                        <p:tgtEl>
                                          <p:spTgt spid="48"/>
                                        </p:tgtEl>
                                        <p:attrNameLst>
                                          <p:attrName>ppt_x</p:attrName>
                                          <p:attrName>ppt_y</p:attrName>
                                        </p:attrNameLst>
                                      </p:cBhvr>
                                      <p:rCtr x="13398" y="-10347"/>
                                    </p:animMotion>
                                  </p:childTnLst>
                                </p:cTn>
                              </p:par>
                            </p:childTnLst>
                          </p:cTn>
                        </p:par>
                        <p:par>
                          <p:cTn id="43" fill="hold">
                            <p:stCondLst>
                              <p:cond delay="2500"/>
                            </p:stCondLst>
                            <p:childTnLst>
                              <p:par>
                                <p:cTn id="44" presetID="3" presetClass="exit" presetSubtype="10" fill="hold" grpId="0" nodeType="afterEffect">
                                  <p:stCondLst>
                                    <p:cond delay="0"/>
                                  </p:stCondLst>
                                  <p:childTnLst>
                                    <p:animEffect transition="out" filter="blinds(horizontal)">
                                      <p:cBhvr>
                                        <p:cTn id="45" dur="500"/>
                                        <p:tgtEl>
                                          <p:spTgt spid="48"/>
                                        </p:tgtEl>
                                      </p:cBhvr>
                                    </p:animEffect>
                                    <p:set>
                                      <p:cBhvr>
                                        <p:cTn id="46" dur="1" fill="hold">
                                          <p:stCondLst>
                                            <p:cond delay="499"/>
                                          </p:stCondLst>
                                        </p:cTn>
                                        <p:tgtEl>
                                          <p:spTgt spid="48"/>
                                        </p:tgtEl>
                                        <p:attrNameLst>
                                          <p:attrName>style.visibility</p:attrName>
                                        </p:attrNameLst>
                                      </p:cBhvr>
                                      <p:to>
                                        <p:strVal val="hidden"/>
                                      </p:to>
                                    </p:set>
                                  </p:childTnLst>
                                </p:cTn>
                              </p:par>
                            </p:childTnLst>
                          </p:cTn>
                        </p:par>
                        <p:par>
                          <p:cTn id="47" fill="hold">
                            <p:stCondLst>
                              <p:cond delay="3000"/>
                            </p:stCondLst>
                            <p:childTnLst>
                              <p:par>
                                <p:cTn id="48" presetID="22" presetClass="entr" presetSubtype="4"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down)">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down)">
                                      <p:cBhvr>
                                        <p:cTn id="55" dur="500"/>
                                        <p:tgtEl>
                                          <p:spTgt spid="28"/>
                                        </p:tgtEl>
                                      </p:cBhvr>
                                    </p:animEffect>
                                  </p:childTnLst>
                                </p:cTn>
                              </p:par>
                            </p:childTnLst>
                          </p:cTn>
                        </p:par>
                        <p:par>
                          <p:cTn id="56" fill="hold">
                            <p:stCondLst>
                              <p:cond delay="500"/>
                            </p:stCondLst>
                            <p:childTnLst>
                              <p:par>
                                <p:cTn id="57" presetID="0" presetClass="path" presetSubtype="0" accel="50000" decel="50000" fill="hold" grpId="1" nodeType="afterEffect">
                                  <p:stCondLst>
                                    <p:cond delay="0"/>
                                  </p:stCondLst>
                                  <p:childTnLst>
                                    <p:animMotion origin="layout" path="M 8.33333E-7 7.40741E-7 L 0.28372 -0.19421 " pathEditMode="relative" rAng="0" ptsTypes="AA">
                                      <p:cBhvr>
                                        <p:cTn id="58" dur="2000" fill="hold"/>
                                        <p:tgtEl>
                                          <p:spTgt spid="50"/>
                                        </p:tgtEl>
                                        <p:attrNameLst>
                                          <p:attrName>ppt_x</p:attrName>
                                          <p:attrName>ppt_y</p:attrName>
                                        </p:attrNameLst>
                                      </p:cBhvr>
                                      <p:rCtr x="14180" y="-9722"/>
                                    </p:animMotion>
                                  </p:childTnLst>
                                </p:cTn>
                              </p:par>
                            </p:childTnLst>
                          </p:cTn>
                        </p:par>
                        <p:par>
                          <p:cTn id="59" fill="hold">
                            <p:stCondLst>
                              <p:cond delay="2500"/>
                            </p:stCondLst>
                            <p:childTnLst>
                              <p:par>
                                <p:cTn id="60" presetID="3" presetClass="exit" presetSubtype="10" fill="hold" grpId="0" nodeType="afterEffect">
                                  <p:stCondLst>
                                    <p:cond delay="0"/>
                                  </p:stCondLst>
                                  <p:childTnLst>
                                    <p:animEffect transition="out" filter="blinds(horizontal)">
                                      <p:cBhvr>
                                        <p:cTn id="61" dur="500"/>
                                        <p:tgtEl>
                                          <p:spTgt spid="50"/>
                                        </p:tgtEl>
                                      </p:cBhvr>
                                    </p:animEffect>
                                    <p:set>
                                      <p:cBhvr>
                                        <p:cTn id="62" dur="1" fill="hold">
                                          <p:stCondLst>
                                            <p:cond delay="499"/>
                                          </p:stCondLst>
                                        </p:cTn>
                                        <p:tgtEl>
                                          <p:spTgt spid="50"/>
                                        </p:tgtEl>
                                        <p:attrNameLst>
                                          <p:attrName>style.visibility</p:attrName>
                                        </p:attrNameLst>
                                      </p:cBhvr>
                                      <p:to>
                                        <p:strVal val="hidden"/>
                                      </p:to>
                                    </p:set>
                                  </p:childTnLst>
                                </p:cTn>
                              </p:par>
                            </p:childTnLst>
                          </p:cTn>
                        </p:par>
                        <p:par>
                          <p:cTn id="63" fill="hold">
                            <p:stCondLst>
                              <p:cond delay="3000"/>
                            </p:stCondLst>
                            <p:childTnLst>
                              <p:par>
                                <p:cTn id="64" presetID="22" presetClass="entr" presetSubtype="4" fill="hold" grpId="0" nodeType="after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down)">
                                      <p:cBhvr>
                                        <p:cTn id="6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43" grpId="0" animBg="1"/>
      <p:bldP spid="44" grpId="0" animBg="1"/>
      <p:bldP spid="55" grpId="0" animBg="1"/>
      <p:bldP spid="55" grpId="1" animBg="1"/>
      <p:bldP spid="59" grpId="0" animBg="1"/>
      <p:bldP spid="59" grpId="1" animBg="1"/>
      <p:bldP spid="48" grpId="0" animBg="1"/>
      <p:bldP spid="48" grpId="1" animBg="1"/>
      <p:bldP spid="50" grpId="0" animBg="1"/>
      <p:bldP spid="5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grpSp>
        <p:nvGrpSpPr>
          <p:cNvPr id="765" name="Google Shape;765;p36"/>
          <p:cNvGrpSpPr/>
          <p:nvPr/>
        </p:nvGrpSpPr>
        <p:grpSpPr>
          <a:xfrm>
            <a:off x="-116475" y="3720384"/>
            <a:ext cx="12096744" cy="1983649"/>
            <a:chOff x="-1970511" y="2194752"/>
            <a:chExt cx="12958946" cy="2125035"/>
          </a:xfrm>
        </p:grpSpPr>
        <p:sp>
          <p:nvSpPr>
            <p:cNvPr id="766" name="Google Shape;766;p36"/>
            <p:cNvSpPr/>
            <p:nvPr/>
          </p:nvSpPr>
          <p:spPr>
            <a:xfrm>
              <a:off x="6954902" y="2194752"/>
              <a:ext cx="4033533" cy="204165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7" name="Google Shape;767;p36"/>
            <p:cNvSpPr/>
            <p:nvPr/>
          </p:nvSpPr>
          <p:spPr>
            <a:xfrm>
              <a:off x="-1970511" y="2528538"/>
              <a:ext cx="3526508" cy="179124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8" name="Google Shape;768;p36"/>
            <p:cNvSpPr/>
            <p:nvPr/>
          </p:nvSpPr>
          <p:spPr>
            <a:xfrm>
              <a:off x="5812365" y="2997920"/>
              <a:ext cx="2449489" cy="1238461"/>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71" name="Google Shape;771;p36"/>
          <p:cNvGrpSpPr/>
          <p:nvPr/>
        </p:nvGrpSpPr>
        <p:grpSpPr>
          <a:xfrm>
            <a:off x="-331600" y="5576298"/>
            <a:ext cx="12854800" cy="1281716"/>
            <a:chOff x="-248700" y="4182223"/>
            <a:chExt cx="9641100" cy="961287"/>
          </a:xfrm>
        </p:grpSpPr>
        <p:grpSp>
          <p:nvGrpSpPr>
            <p:cNvPr id="772" name="Google Shape;772;p36"/>
            <p:cNvGrpSpPr/>
            <p:nvPr/>
          </p:nvGrpSpPr>
          <p:grpSpPr>
            <a:xfrm>
              <a:off x="-248629" y="4462202"/>
              <a:ext cx="9640980" cy="681308"/>
              <a:chOff x="131200" y="4480088"/>
              <a:chExt cx="8881603" cy="627644"/>
            </a:xfrm>
          </p:grpSpPr>
          <p:sp>
            <p:nvSpPr>
              <p:cNvPr id="773" name="Google Shape;773;p3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4" name="Google Shape;774;p3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5" name="Google Shape;775;p3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76" name="Google Shape;776;p36"/>
            <p:cNvSpPr/>
            <p:nvPr/>
          </p:nvSpPr>
          <p:spPr>
            <a:xfrm>
              <a:off x="-248700" y="4182223"/>
              <a:ext cx="9641100" cy="376500"/>
            </a:xfrm>
            <a:prstGeom prst="rect">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8" name="Google Shape;818;p36"/>
          <p:cNvSpPr/>
          <p:nvPr/>
        </p:nvSpPr>
        <p:spPr>
          <a:xfrm>
            <a:off x="412556" y="724153"/>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819;p36"/>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B6AF1348-FC92-5342-9348-20E63FF4DB0B}"/>
              </a:ext>
            </a:extLst>
          </p:cNvPr>
          <p:cNvSpPr/>
          <p:nvPr/>
        </p:nvSpPr>
        <p:spPr>
          <a:xfrm>
            <a:off x="1622342" y="108895"/>
            <a:ext cx="9371258" cy="954107"/>
          </a:xfrm>
          <a:prstGeom prst="rect">
            <a:avLst/>
          </a:prstGeom>
        </p:spPr>
        <p:txBody>
          <a:bodyPr wrap="square">
            <a:spAutoFit/>
          </a:bodyPr>
          <a:lstStyle/>
          <a:p>
            <a:pPr algn="ctr"/>
            <a:r>
              <a:rPr lang="vi-VN" sz="2800" b="1" dirty="0">
                <a:solidFill>
                  <a:srgbClr val="0070C0"/>
                </a:solidFill>
                <a:latin typeface="Times New Roman" panose="02020603050405020304" pitchFamily="18" charset="0"/>
                <a:cs typeface="Times New Roman" panose="02020603050405020304" pitchFamily="18" charset="0"/>
              </a:rPr>
              <a:t>CHƯƠNG 1: CUỘC KHÁNG CHIẾN CHỐNG THỰC DÂN PHÁP TỪ NĂM 1858 ĐẾN CUỐI THẾ KỈ XIX. </a:t>
            </a:r>
            <a:endParaRPr lang="en-VN" sz="2800" b="1" dirty="0">
              <a:solidFill>
                <a:srgbClr val="0070C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07D2D53-91CE-6E4E-900E-56DCBF1B1B63}"/>
              </a:ext>
            </a:extLst>
          </p:cNvPr>
          <p:cNvSpPr/>
          <p:nvPr/>
        </p:nvSpPr>
        <p:spPr>
          <a:xfrm>
            <a:off x="1834314" y="1139948"/>
            <a:ext cx="8947315" cy="1446550"/>
          </a:xfrm>
          <a:prstGeom prst="rect">
            <a:avLst/>
          </a:prstGeom>
        </p:spPr>
        <p:txBody>
          <a:bodyPr wrap="square">
            <a:spAutoFit/>
          </a:bodyPr>
          <a:lstStyle/>
          <a:p>
            <a:pPr algn="ctr"/>
            <a:r>
              <a:rPr lang="vi-VN" sz="4400" b="1" dirty="0">
                <a:solidFill>
                  <a:schemeClr val="bg2">
                    <a:lumMod val="60000"/>
                    <a:lumOff val="40000"/>
                  </a:schemeClr>
                </a:solidFill>
                <a:latin typeface="Times New Roman" panose="02020603050405020304" pitchFamily="18" charset="0"/>
                <a:cs typeface="Times New Roman" panose="02020603050405020304" pitchFamily="18" charset="0"/>
              </a:rPr>
              <a:t>Bài 24: CUỘC KHÁNG CHIẾN TỪ NĂM 1858 ĐẾN NĂM 1873 (t1)</a:t>
            </a:r>
            <a:endParaRPr lang="en-VN" sz="4400" dirty="0">
              <a:solidFill>
                <a:schemeClr val="bg2">
                  <a:lumMod val="60000"/>
                  <a:lumOff val="40000"/>
                </a:schemeClr>
              </a:solidFill>
            </a:endParaRPr>
          </a:p>
        </p:txBody>
      </p:sp>
      <p:pic>
        <p:nvPicPr>
          <p:cNvPr id="7170" name="Picture 2">
            <a:extLst>
              <a:ext uri="{FF2B5EF4-FFF2-40B4-BE49-F238E27FC236}">
                <a16:creationId xmlns:a16="http://schemas.microsoft.com/office/drawing/2014/main" id="{8B15CAF5-926F-604A-92AC-CE2B92ED83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5" b="15315"/>
          <a:stretch/>
        </p:blipFill>
        <p:spPr bwMode="auto">
          <a:xfrm>
            <a:off x="9477619" y="2221800"/>
            <a:ext cx="2753540" cy="41059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F7FC689-393E-E447-993D-68DFAFD48888}"/>
              </a:ext>
            </a:extLst>
          </p:cNvPr>
          <p:cNvPicPr>
            <a:picLocks noChangeAspect="1"/>
          </p:cNvPicPr>
          <p:nvPr/>
        </p:nvPicPr>
        <p:blipFill rotWithShape="1">
          <a:blip r:embed="rId4"/>
          <a:srcRect t="10775" r="55960" b="19085"/>
          <a:stretch/>
        </p:blipFill>
        <p:spPr>
          <a:xfrm>
            <a:off x="-245203" y="2218536"/>
            <a:ext cx="3518048" cy="4105934"/>
          </a:xfrm>
          <a:prstGeom prst="rect">
            <a:avLst/>
          </a:prstGeom>
        </p:spPr>
      </p:pic>
      <p:grpSp>
        <p:nvGrpSpPr>
          <p:cNvPr id="94" name="Google Shape;888;p40">
            <a:extLst>
              <a:ext uri="{FF2B5EF4-FFF2-40B4-BE49-F238E27FC236}">
                <a16:creationId xmlns:a16="http://schemas.microsoft.com/office/drawing/2014/main" id="{9DE4618B-B033-9540-A670-B46097B80A96}"/>
              </a:ext>
            </a:extLst>
          </p:cNvPr>
          <p:cNvGrpSpPr/>
          <p:nvPr/>
        </p:nvGrpSpPr>
        <p:grpSpPr>
          <a:xfrm>
            <a:off x="3359147" y="4541402"/>
            <a:ext cx="2234452" cy="1034888"/>
            <a:chOff x="1520151" y="1188351"/>
            <a:chExt cx="6724877" cy="3114630"/>
          </a:xfrm>
        </p:grpSpPr>
        <p:sp>
          <p:nvSpPr>
            <p:cNvPr id="95" name="Google Shape;889;p40">
              <a:extLst>
                <a:ext uri="{FF2B5EF4-FFF2-40B4-BE49-F238E27FC236}">
                  <a16:creationId xmlns:a16="http://schemas.microsoft.com/office/drawing/2014/main" id="{C1A0FDE8-CA06-2C49-BD91-9D385D16552B}"/>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890;p40">
              <a:extLst>
                <a:ext uri="{FF2B5EF4-FFF2-40B4-BE49-F238E27FC236}">
                  <a16:creationId xmlns:a16="http://schemas.microsoft.com/office/drawing/2014/main" id="{FB985461-3957-AB48-81D7-4CC7FD324726}"/>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891;p40">
              <a:extLst>
                <a:ext uri="{FF2B5EF4-FFF2-40B4-BE49-F238E27FC236}">
                  <a16:creationId xmlns:a16="http://schemas.microsoft.com/office/drawing/2014/main" id="{0D6E95DE-431F-5049-8EE2-9A47737D42C1}"/>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892;p40">
              <a:extLst>
                <a:ext uri="{FF2B5EF4-FFF2-40B4-BE49-F238E27FC236}">
                  <a16:creationId xmlns:a16="http://schemas.microsoft.com/office/drawing/2014/main" id="{FC5B4647-AEDC-C34C-B9A5-0C3C0DCC721C}"/>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893;p40">
              <a:extLst>
                <a:ext uri="{FF2B5EF4-FFF2-40B4-BE49-F238E27FC236}">
                  <a16:creationId xmlns:a16="http://schemas.microsoft.com/office/drawing/2014/main" id="{24C6382E-E658-4541-93C1-9B195F40309C}"/>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894;p40">
              <a:extLst>
                <a:ext uri="{FF2B5EF4-FFF2-40B4-BE49-F238E27FC236}">
                  <a16:creationId xmlns:a16="http://schemas.microsoft.com/office/drawing/2014/main" id="{8E24242E-36ED-284C-B1C8-56AF9C874E23}"/>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895;p40">
              <a:extLst>
                <a:ext uri="{FF2B5EF4-FFF2-40B4-BE49-F238E27FC236}">
                  <a16:creationId xmlns:a16="http://schemas.microsoft.com/office/drawing/2014/main" id="{0FB4111E-6201-354C-B490-AD684048E312}"/>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896;p40">
              <a:extLst>
                <a:ext uri="{FF2B5EF4-FFF2-40B4-BE49-F238E27FC236}">
                  <a16:creationId xmlns:a16="http://schemas.microsoft.com/office/drawing/2014/main" id="{7CD25486-E0AE-1A46-9AC8-9962AE4D124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897;p40">
              <a:extLst>
                <a:ext uri="{FF2B5EF4-FFF2-40B4-BE49-F238E27FC236}">
                  <a16:creationId xmlns:a16="http://schemas.microsoft.com/office/drawing/2014/main" id="{6994E2CE-B884-5546-B37A-F3261A40D8FE}"/>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898;p40">
              <a:extLst>
                <a:ext uri="{FF2B5EF4-FFF2-40B4-BE49-F238E27FC236}">
                  <a16:creationId xmlns:a16="http://schemas.microsoft.com/office/drawing/2014/main" id="{DF246C34-561B-6041-9920-B1BDEA273630}"/>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899;p40">
              <a:extLst>
                <a:ext uri="{FF2B5EF4-FFF2-40B4-BE49-F238E27FC236}">
                  <a16:creationId xmlns:a16="http://schemas.microsoft.com/office/drawing/2014/main" id="{728EB713-69A4-4E4D-9373-E3D5218463A3}"/>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900;p40">
              <a:extLst>
                <a:ext uri="{FF2B5EF4-FFF2-40B4-BE49-F238E27FC236}">
                  <a16:creationId xmlns:a16="http://schemas.microsoft.com/office/drawing/2014/main" id="{131CEAC7-C811-3D4B-A7B1-28752A3E12CF}"/>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901;p40">
              <a:extLst>
                <a:ext uri="{FF2B5EF4-FFF2-40B4-BE49-F238E27FC236}">
                  <a16:creationId xmlns:a16="http://schemas.microsoft.com/office/drawing/2014/main" id="{5C022D25-351D-F242-A852-A786511DD51D}"/>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902;p40">
              <a:extLst>
                <a:ext uri="{FF2B5EF4-FFF2-40B4-BE49-F238E27FC236}">
                  <a16:creationId xmlns:a16="http://schemas.microsoft.com/office/drawing/2014/main" id="{5193E81F-1BBE-B944-B319-0296ECFB47CA}"/>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903;p40">
              <a:extLst>
                <a:ext uri="{FF2B5EF4-FFF2-40B4-BE49-F238E27FC236}">
                  <a16:creationId xmlns:a16="http://schemas.microsoft.com/office/drawing/2014/main" id="{29BB3BEB-AFB5-E342-ACC6-954F9391A5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904;p40">
              <a:extLst>
                <a:ext uri="{FF2B5EF4-FFF2-40B4-BE49-F238E27FC236}">
                  <a16:creationId xmlns:a16="http://schemas.microsoft.com/office/drawing/2014/main" id="{7EB0E85E-0B9B-B443-855D-BBC53A6AEB23}"/>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905;p40">
              <a:extLst>
                <a:ext uri="{FF2B5EF4-FFF2-40B4-BE49-F238E27FC236}">
                  <a16:creationId xmlns:a16="http://schemas.microsoft.com/office/drawing/2014/main" id="{8BA5AD40-50C4-6443-BA8E-C07116B754FF}"/>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906;p40">
              <a:extLst>
                <a:ext uri="{FF2B5EF4-FFF2-40B4-BE49-F238E27FC236}">
                  <a16:creationId xmlns:a16="http://schemas.microsoft.com/office/drawing/2014/main" id="{CEA07175-7CD9-5C47-8D55-F74D818F3D36}"/>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907;p40">
              <a:extLst>
                <a:ext uri="{FF2B5EF4-FFF2-40B4-BE49-F238E27FC236}">
                  <a16:creationId xmlns:a16="http://schemas.microsoft.com/office/drawing/2014/main" id="{35E243F3-A5DA-6343-87C4-EE8255479858}"/>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908;p40">
              <a:extLst>
                <a:ext uri="{FF2B5EF4-FFF2-40B4-BE49-F238E27FC236}">
                  <a16:creationId xmlns:a16="http://schemas.microsoft.com/office/drawing/2014/main" id="{8F88E775-5BFC-0347-AC52-00BFE58915FA}"/>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909;p40">
              <a:extLst>
                <a:ext uri="{FF2B5EF4-FFF2-40B4-BE49-F238E27FC236}">
                  <a16:creationId xmlns:a16="http://schemas.microsoft.com/office/drawing/2014/main" id="{F8A1230B-0075-7843-9105-94C137C407A6}"/>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910;p40">
              <a:extLst>
                <a:ext uri="{FF2B5EF4-FFF2-40B4-BE49-F238E27FC236}">
                  <a16:creationId xmlns:a16="http://schemas.microsoft.com/office/drawing/2014/main" id="{5F55CF95-C752-F847-8A81-9248F877B1B8}"/>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911;p40">
              <a:extLst>
                <a:ext uri="{FF2B5EF4-FFF2-40B4-BE49-F238E27FC236}">
                  <a16:creationId xmlns:a16="http://schemas.microsoft.com/office/drawing/2014/main" id="{1E7B0F0E-4EC5-F846-940F-1AA3AD5415E1}"/>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8" name="Google Shape;912;p40">
            <a:extLst>
              <a:ext uri="{FF2B5EF4-FFF2-40B4-BE49-F238E27FC236}">
                <a16:creationId xmlns:a16="http://schemas.microsoft.com/office/drawing/2014/main" id="{D9CED744-9789-CD45-8A4F-9CDBC8619F72}"/>
              </a:ext>
            </a:extLst>
          </p:cNvPr>
          <p:cNvGrpSpPr/>
          <p:nvPr/>
        </p:nvGrpSpPr>
        <p:grpSpPr>
          <a:xfrm flipH="1">
            <a:off x="4766989" y="4220479"/>
            <a:ext cx="2792631" cy="1410969"/>
            <a:chOff x="1866724" y="1193292"/>
            <a:chExt cx="6154785" cy="3109690"/>
          </a:xfrm>
        </p:grpSpPr>
        <p:sp>
          <p:nvSpPr>
            <p:cNvPr id="119" name="Google Shape;913;p40">
              <a:extLst>
                <a:ext uri="{FF2B5EF4-FFF2-40B4-BE49-F238E27FC236}">
                  <a16:creationId xmlns:a16="http://schemas.microsoft.com/office/drawing/2014/main" id="{9732C09B-83DA-784D-8366-0BF7004A02A0}"/>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914;p40">
              <a:extLst>
                <a:ext uri="{FF2B5EF4-FFF2-40B4-BE49-F238E27FC236}">
                  <a16:creationId xmlns:a16="http://schemas.microsoft.com/office/drawing/2014/main" id="{2D42150B-F1A5-DF46-9A31-5DE5603408E6}"/>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612440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529" y="-297"/>
            <a:ext cx="12193057" cy="685859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9454" y="4189056"/>
            <a:ext cx="2286000" cy="2286000"/>
          </a:xfrm>
          <a:prstGeom prst="rect">
            <a:avLst/>
          </a:prstGeom>
        </p:spPr>
      </p:pic>
      <p:pic>
        <p:nvPicPr>
          <p:cNvPr id="4" name="Picture 3">
            <a:hlinkClick r:id="rId6" action="ppaction://hlinksldjump"/>
          </p:cNvPr>
          <p:cNvPicPr>
            <a:picLocks noChangeAspect="1"/>
          </p:cNvPicPr>
          <p:nvPr/>
        </p:nvPicPr>
        <p:blipFill>
          <a:blip r:embed="rId7"/>
          <a:stretch>
            <a:fillRect/>
          </a:stretch>
        </p:blipFill>
        <p:spPr>
          <a:xfrm>
            <a:off x="985906" y="4123882"/>
            <a:ext cx="1792379" cy="1670449"/>
          </a:xfrm>
          <a:prstGeom prst="rect">
            <a:avLst/>
          </a:prstGeom>
        </p:spPr>
      </p:pic>
      <p:pic>
        <p:nvPicPr>
          <p:cNvPr id="6" name="Picture 5">
            <a:hlinkClick r:id="rId8" action="ppaction://hlinksldjump"/>
          </p:cNvPr>
          <p:cNvPicPr>
            <a:picLocks noChangeAspect="1"/>
          </p:cNvPicPr>
          <p:nvPr/>
        </p:nvPicPr>
        <p:blipFill>
          <a:blip r:embed="rId9"/>
          <a:stretch>
            <a:fillRect/>
          </a:stretch>
        </p:blipFill>
        <p:spPr>
          <a:xfrm>
            <a:off x="3168917" y="4192114"/>
            <a:ext cx="1847248" cy="1700931"/>
          </a:xfrm>
          <a:prstGeom prst="rect">
            <a:avLst/>
          </a:prstGeom>
        </p:spPr>
      </p:pic>
      <p:pic>
        <p:nvPicPr>
          <p:cNvPr id="8" name="Picture 7">
            <a:hlinkClick r:id="rId10" action="ppaction://hlinksldjump"/>
          </p:cNvPr>
          <p:cNvPicPr>
            <a:picLocks noChangeAspect="1"/>
          </p:cNvPicPr>
          <p:nvPr/>
        </p:nvPicPr>
        <p:blipFill>
          <a:blip r:embed="rId11"/>
          <a:stretch>
            <a:fillRect/>
          </a:stretch>
        </p:blipFill>
        <p:spPr>
          <a:xfrm>
            <a:off x="5051035" y="4123882"/>
            <a:ext cx="1835055" cy="1707028"/>
          </a:xfrm>
          <a:prstGeom prst="rect">
            <a:avLst/>
          </a:prstGeom>
        </p:spPr>
      </p:pic>
      <p:sp>
        <p:nvSpPr>
          <p:cNvPr id="9" name="Oval 8"/>
          <p:cNvSpPr/>
          <p:nvPr/>
        </p:nvSpPr>
        <p:spPr>
          <a:xfrm>
            <a:off x="3695699" y="1487488"/>
            <a:ext cx="233363" cy="2333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4808537" y="1833563"/>
            <a:ext cx="177800" cy="15875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3454463" y="2362200"/>
            <a:ext cx="241236" cy="22383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2618644" y="3231355"/>
            <a:ext cx="241236" cy="22383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3326684" y="3674266"/>
            <a:ext cx="241236" cy="22383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4324350" y="3714750"/>
            <a:ext cx="209550" cy="1833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5860255" y="3639667"/>
            <a:ext cx="216617" cy="19414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4479130" y="2890667"/>
            <a:ext cx="216617" cy="1941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5105400" y="2730600"/>
            <a:ext cx="178594" cy="1600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5-Point Star 62"/>
          <p:cNvSpPr/>
          <p:nvPr/>
        </p:nvSpPr>
        <p:spPr>
          <a:xfrm>
            <a:off x="3995565" y="114301"/>
            <a:ext cx="749161" cy="698473"/>
          </a:xfrm>
          <a:custGeom>
            <a:avLst/>
            <a:gdLst>
              <a:gd name="connsiteX0" fmla="*/ 1 w 1063374"/>
              <a:gd name="connsiteY0" fmla="*/ 396535 h 1038144"/>
              <a:gd name="connsiteX1" fmla="*/ 406175 w 1063374"/>
              <a:gd name="connsiteY1" fmla="*/ 396538 h 1038144"/>
              <a:gd name="connsiteX2" fmla="*/ 531687 w 1063374"/>
              <a:gd name="connsiteY2" fmla="*/ 0 h 1038144"/>
              <a:gd name="connsiteX3" fmla="*/ 657199 w 1063374"/>
              <a:gd name="connsiteY3" fmla="*/ 396538 h 1038144"/>
              <a:gd name="connsiteX4" fmla="*/ 1063373 w 1063374"/>
              <a:gd name="connsiteY4" fmla="*/ 396535 h 1038144"/>
              <a:gd name="connsiteX5" fmla="*/ 734770 w 1063374"/>
              <a:gd name="connsiteY5" fmla="*/ 641606 h 1038144"/>
              <a:gd name="connsiteX6" fmla="*/ 860287 w 1063374"/>
              <a:gd name="connsiteY6" fmla="*/ 1038141 h 1038144"/>
              <a:gd name="connsiteX7" fmla="*/ 531687 w 1063374"/>
              <a:gd name="connsiteY7" fmla="*/ 793066 h 1038144"/>
              <a:gd name="connsiteX8" fmla="*/ 203087 w 1063374"/>
              <a:gd name="connsiteY8" fmla="*/ 1038141 h 1038144"/>
              <a:gd name="connsiteX9" fmla="*/ 328604 w 1063374"/>
              <a:gd name="connsiteY9" fmla="*/ 641606 h 1038144"/>
              <a:gd name="connsiteX10" fmla="*/ 1 w 1063374"/>
              <a:gd name="connsiteY10" fmla="*/ 396535 h 1038144"/>
              <a:gd name="connsiteX0" fmla="*/ 0 w 1063372"/>
              <a:gd name="connsiteY0" fmla="*/ 396535 h 1183284"/>
              <a:gd name="connsiteX1" fmla="*/ 406174 w 1063372"/>
              <a:gd name="connsiteY1" fmla="*/ 396538 h 1183284"/>
              <a:gd name="connsiteX2" fmla="*/ 531686 w 1063372"/>
              <a:gd name="connsiteY2" fmla="*/ 0 h 1183284"/>
              <a:gd name="connsiteX3" fmla="*/ 657198 w 1063372"/>
              <a:gd name="connsiteY3" fmla="*/ 396538 h 1183284"/>
              <a:gd name="connsiteX4" fmla="*/ 1063372 w 1063372"/>
              <a:gd name="connsiteY4" fmla="*/ 396535 h 1183284"/>
              <a:gd name="connsiteX5" fmla="*/ 734769 w 1063372"/>
              <a:gd name="connsiteY5" fmla="*/ 641606 h 1183284"/>
              <a:gd name="connsiteX6" fmla="*/ 860286 w 1063372"/>
              <a:gd name="connsiteY6" fmla="*/ 1038141 h 1183284"/>
              <a:gd name="connsiteX7" fmla="*/ 531686 w 1063372"/>
              <a:gd name="connsiteY7" fmla="*/ 793066 h 1183284"/>
              <a:gd name="connsiteX8" fmla="*/ 116001 w 1063372"/>
              <a:gd name="connsiteY8" fmla="*/ 1183284 h 1183284"/>
              <a:gd name="connsiteX9" fmla="*/ 328603 w 1063372"/>
              <a:gd name="connsiteY9" fmla="*/ 641606 h 1183284"/>
              <a:gd name="connsiteX10" fmla="*/ 0 w 1063372"/>
              <a:gd name="connsiteY10" fmla="*/ 396535 h 1183284"/>
              <a:gd name="connsiteX0" fmla="*/ 0 w 1077886"/>
              <a:gd name="connsiteY0" fmla="*/ 527164 h 1183284"/>
              <a:gd name="connsiteX1" fmla="*/ 420688 w 1077886"/>
              <a:gd name="connsiteY1" fmla="*/ 396538 h 1183284"/>
              <a:gd name="connsiteX2" fmla="*/ 546200 w 1077886"/>
              <a:gd name="connsiteY2" fmla="*/ 0 h 1183284"/>
              <a:gd name="connsiteX3" fmla="*/ 671712 w 1077886"/>
              <a:gd name="connsiteY3" fmla="*/ 396538 h 1183284"/>
              <a:gd name="connsiteX4" fmla="*/ 1077886 w 1077886"/>
              <a:gd name="connsiteY4" fmla="*/ 396535 h 1183284"/>
              <a:gd name="connsiteX5" fmla="*/ 749283 w 1077886"/>
              <a:gd name="connsiteY5" fmla="*/ 641606 h 1183284"/>
              <a:gd name="connsiteX6" fmla="*/ 874800 w 1077886"/>
              <a:gd name="connsiteY6" fmla="*/ 1038141 h 1183284"/>
              <a:gd name="connsiteX7" fmla="*/ 546200 w 1077886"/>
              <a:gd name="connsiteY7" fmla="*/ 793066 h 1183284"/>
              <a:gd name="connsiteX8" fmla="*/ 130515 w 1077886"/>
              <a:gd name="connsiteY8" fmla="*/ 1183284 h 1183284"/>
              <a:gd name="connsiteX9" fmla="*/ 343117 w 1077886"/>
              <a:gd name="connsiteY9" fmla="*/ 641606 h 1183284"/>
              <a:gd name="connsiteX10" fmla="*/ 0 w 1077886"/>
              <a:gd name="connsiteY10" fmla="*/ 527164 h 1183284"/>
              <a:gd name="connsiteX0" fmla="*/ 0 w 1048857"/>
              <a:gd name="connsiteY0" fmla="*/ 527164 h 1183284"/>
              <a:gd name="connsiteX1" fmla="*/ 420688 w 1048857"/>
              <a:gd name="connsiteY1" fmla="*/ 396538 h 1183284"/>
              <a:gd name="connsiteX2" fmla="*/ 546200 w 1048857"/>
              <a:gd name="connsiteY2" fmla="*/ 0 h 1183284"/>
              <a:gd name="connsiteX3" fmla="*/ 671712 w 1048857"/>
              <a:gd name="connsiteY3" fmla="*/ 396538 h 1183284"/>
              <a:gd name="connsiteX4" fmla="*/ 1048857 w 1048857"/>
              <a:gd name="connsiteY4" fmla="*/ 265907 h 1183284"/>
              <a:gd name="connsiteX5" fmla="*/ 749283 w 1048857"/>
              <a:gd name="connsiteY5" fmla="*/ 641606 h 1183284"/>
              <a:gd name="connsiteX6" fmla="*/ 874800 w 1048857"/>
              <a:gd name="connsiteY6" fmla="*/ 1038141 h 1183284"/>
              <a:gd name="connsiteX7" fmla="*/ 546200 w 1048857"/>
              <a:gd name="connsiteY7" fmla="*/ 793066 h 1183284"/>
              <a:gd name="connsiteX8" fmla="*/ 130515 w 1048857"/>
              <a:gd name="connsiteY8" fmla="*/ 1183284 h 1183284"/>
              <a:gd name="connsiteX9" fmla="*/ 343117 w 1048857"/>
              <a:gd name="connsiteY9" fmla="*/ 641606 h 1183284"/>
              <a:gd name="connsiteX10" fmla="*/ 0 w 1048857"/>
              <a:gd name="connsiteY10" fmla="*/ 527164 h 1183284"/>
              <a:gd name="connsiteX0" fmla="*/ 0 w 1048857"/>
              <a:gd name="connsiteY0" fmla="*/ 425564 h 1081684"/>
              <a:gd name="connsiteX1" fmla="*/ 420688 w 1048857"/>
              <a:gd name="connsiteY1" fmla="*/ 294938 h 1081684"/>
              <a:gd name="connsiteX2" fmla="*/ 531686 w 1048857"/>
              <a:gd name="connsiteY2" fmla="*/ 0 h 1081684"/>
              <a:gd name="connsiteX3" fmla="*/ 671712 w 1048857"/>
              <a:gd name="connsiteY3" fmla="*/ 294938 h 1081684"/>
              <a:gd name="connsiteX4" fmla="*/ 1048857 w 1048857"/>
              <a:gd name="connsiteY4" fmla="*/ 164307 h 1081684"/>
              <a:gd name="connsiteX5" fmla="*/ 749283 w 1048857"/>
              <a:gd name="connsiteY5" fmla="*/ 540006 h 1081684"/>
              <a:gd name="connsiteX6" fmla="*/ 874800 w 1048857"/>
              <a:gd name="connsiteY6" fmla="*/ 936541 h 1081684"/>
              <a:gd name="connsiteX7" fmla="*/ 546200 w 1048857"/>
              <a:gd name="connsiteY7" fmla="*/ 691466 h 1081684"/>
              <a:gd name="connsiteX8" fmla="*/ 130515 w 1048857"/>
              <a:gd name="connsiteY8" fmla="*/ 1081684 h 1081684"/>
              <a:gd name="connsiteX9" fmla="*/ 343117 w 1048857"/>
              <a:gd name="connsiteY9" fmla="*/ 540006 h 1081684"/>
              <a:gd name="connsiteX10" fmla="*/ 0 w 1048857"/>
              <a:gd name="connsiteY10" fmla="*/ 425564 h 108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857" h="1081684">
                <a:moveTo>
                  <a:pt x="0" y="425564"/>
                </a:moveTo>
                <a:lnTo>
                  <a:pt x="420688" y="294938"/>
                </a:lnTo>
                <a:lnTo>
                  <a:pt x="531686" y="0"/>
                </a:lnTo>
                <a:lnTo>
                  <a:pt x="671712" y="294938"/>
                </a:lnTo>
                <a:lnTo>
                  <a:pt x="1048857" y="164307"/>
                </a:lnTo>
                <a:lnTo>
                  <a:pt x="749283" y="540006"/>
                </a:lnTo>
                <a:lnTo>
                  <a:pt x="874800" y="936541"/>
                </a:lnTo>
                <a:lnTo>
                  <a:pt x="546200" y="691466"/>
                </a:lnTo>
                <a:lnTo>
                  <a:pt x="130515" y="1081684"/>
                </a:lnTo>
                <a:lnTo>
                  <a:pt x="343117" y="540006"/>
                </a:lnTo>
                <a:lnTo>
                  <a:pt x="0" y="425564"/>
                </a:lnTo>
                <a:close/>
              </a:path>
            </a:pathLst>
          </a:custGeom>
          <a:solidFill>
            <a:srgbClr val="FCB400"/>
          </a:solidFill>
          <a:ln w="28575">
            <a:solidFill>
              <a:srgbClr val="391D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5993323" y="2840787"/>
            <a:ext cx="625588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mn-cs"/>
              </a:rPr>
              <a:t>MÓN QUÀ NĂM MỚI</a:t>
            </a:r>
          </a:p>
        </p:txBody>
      </p:sp>
      <p:sp>
        <p:nvSpPr>
          <p:cNvPr id="10" name="Rectangle 9"/>
          <p:cNvSpPr/>
          <p:nvPr/>
        </p:nvSpPr>
        <p:spPr>
          <a:xfrm>
            <a:off x="7048790" y="3660903"/>
            <a:ext cx="308683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SURPRISE </a:t>
            </a: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GIFT</a:t>
            </a:r>
          </a:p>
        </p:txBody>
      </p:sp>
      <p:pic>
        <p:nvPicPr>
          <p:cNvPr id="11" name="Kazoom - Quincas Moreir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39358" y="3341330"/>
            <a:ext cx="609600" cy="609600"/>
          </a:xfrm>
          <a:prstGeom prst="rect">
            <a:avLst/>
          </a:prstGeom>
        </p:spPr>
      </p:pic>
      <p:pic>
        <p:nvPicPr>
          <p:cNvPr id="2050" name="Picture 2" descr="Thiệp chúc mừng năm mới 2022 - Mẫu thiệp chúc tết đẹp nhất">
            <a:extLst>
              <a:ext uri="{FF2B5EF4-FFF2-40B4-BE49-F238E27FC236}">
                <a16:creationId xmlns:a16="http://schemas.microsoft.com/office/drawing/2014/main" id="{BCCBCED6-4CCB-FC45-A0F4-B8A04E4674C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1851" b="8448"/>
          <a:stretch/>
        </p:blipFill>
        <p:spPr bwMode="auto">
          <a:xfrm>
            <a:off x="2728101" y="770703"/>
            <a:ext cx="688989" cy="8658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14" action="ppaction://hlinksldjump"/>
          </p:cNvPr>
          <p:cNvPicPr>
            <a:picLocks noChangeAspect="1"/>
          </p:cNvPicPr>
          <p:nvPr/>
        </p:nvPicPr>
        <p:blipFill>
          <a:blip r:embed="rId15"/>
          <a:stretch>
            <a:fillRect/>
          </a:stretch>
        </p:blipFill>
        <p:spPr>
          <a:xfrm>
            <a:off x="4238858" y="5479003"/>
            <a:ext cx="1554615" cy="1450974"/>
          </a:xfrm>
          <a:prstGeom prst="rect">
            <a:avLst/>
          </a:prstGeom>
        </p:spPr>
      </p:pic>
      <p:pic>
        <p:nvPicPr>
          <p:cNvPr id="5" name="Picture 4">
            <a:hlinkClick r:id="rId16" action="ppaction://hlinksldjump"/>
          </p:cNvPr>
          <p:cNvPicPr>
            <a:picLocks noChangeAspect="1"/>
          </p:cNvPicPr>
          <p:nvPr/>
        </p:nvPicPr>
        <p:blipFill>
          <a:blip r:embed="rId17"/>
          <a:stretch>
            <a:fillRect/>
          </a:stretch>
        </p:blipFill>
        <p:spPr>
          <a:xfrm>
            <a:off x="1958188" y="5282555"/>
            <a:ext cx="1737511" cy="1609483"/>
          </a:xfrm>
          <a:prstGeom prst="rect">
            <a:avLst/>
          </a:prstGeom>
        </p:spPr>
      </p:pic>
    </p:spTree>
    <p:extLst>
      <p:ext uri="{BB962C8B-B14F-4D97-AF65-F5344CB8AC3E}">
        <p14:creationId xmlns:p14="http://schemas.microsoft.com/office/powerpoint/2010/main" val="4235585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repeatCount="indefinite" fill="hold" grpId="0" nodeType="withEffect">
                                  <p:stCondLst>
                                    <p:cond delay="0"/>
                                  </p:stCondLst>
                                  <p:childTnLst>
                                    <p:animClr clrSpc="hsl" dir="cw">
                                      <p:cBhvr override="childStyle">
                                        <p:cTn id="6" dur="500" fill="hold"/>
                                        <p:tgtEl>
                                          <p:spTgt spid="9"/>
                                        </p:tgtEl>
                                        <p:attrNameLst>
                                          <p:attrName>style.color</p:attrName>
                                        </p:attrNameLst>
                                      </p:cBhvr>
                                      <p:by>
                                        <p:hsl h="0" s="12549" l="25098"/>
                                      </p:by>
                                    </p:animClr>
                                    <p:animClr clrSpc="hsl" dir="cw">
                                      <p:cBhvr>
                                        <p:cTn id="7" dur="500" fill="hold"/>
                                        <p:tgtEl>
                                          <p:spTgt spid="9"/>
                                        </p:tgtEl>
                                        <p:attrNameLst>
                                          <p:attrName>fillcolor</p:attrName>
                                        </p:attrNameLst>
                                      </p:cBhvr>
                                      <p:by>
                                        <p:hsl h="0" s="12549" l="25098"/>
                                      </p:by>
                                    </p:animClr>
                                    <p:animClr clrSpc="hsl" dir="cw">
                                      <p:cBhvr>
                                        <p:cTn id="8" dur="500" fill="hold"/>
                                        <p:tgtEl>
                                          <p:spTgt spid="9"/>
                                        </p:tgtEl>
                                        <p:attrNameLst>
                                          <p:attrName>stroke.color</p:attrName>
                                        </p:attrNameLst>
                                      </p:cBhvr>
                                      <p:by>
                                        <p:hsl h="0" s="12549" l="25098"/>
                                      </p:by>
                                    </p:animClr>
                                    <p:set>
                                      <p:cBhvr>
                                        <p:cTn id="9" dur="500" fill="hold"/>
                                        <p:tgtEl>
                                          <p:spTgt spid="9"/>
                                        </p:tgtEl>
                                        <p:attrNameLst>
                                          <p:attrName>fill.type</p:attrName>
                                        </p:attrNameLst>
                                      </p:cBhvr>
                                      <p:to>
                                        <p:strVal val="solid"/>
                                      </p:to>
                                    </p:set>
                                  </p:childTnLst>
                                </p:cTn>
                              </p:par>
                              <p:par>
                                <p:cTn id="10" presetID="30" presetClass="emph" presetSubtype="0" repeatCount="indefinite" fill="hold" grpId="0" nodeType="withEffect">
                                  <p:stCondLst>
                                    <p:cond delay="250"/>
                                  </p:stCondLst>
                                  <p:childTnLst>
                                    <p:animClr clrSpc="hsl" dir="cw">
                                      <p:cBhvr override="childStyle">
                                        <p:cTn id="11" dur="500" fill="hold"/>
                                        <p:tgtEl>
                                          <p:spTgt spid="25"/>
                                        </p:tgtEl>
                                        <p:attrNameLst>
                                          <p:attrName>style.color</p:attrName>
                                        </p:attrNameLst>
                                      </p:cBhvr>
                                      <p:by>
                                        <p:hsl h="0" s="12549" l="25098"/>
                                      </p:by>
                                    </p:animClr>
                                    <p:animClr clrSpc="hsl" dir="cw">
                                      <p:cBhvr>
                                        <p:cTn id="12" dur="500" fill="hold"/>
                                        <p:tgtEl>
                                          <p:spTgt spid="25"/>
                                        </p:tgtEl>
                                        <p:attrNameLst>
                                          <p:attrName>fillcolor</p:attrName>
                                        </p:attrNameLst>
                                      </p:cBhvr>
                                      <p:by>
                                        <p:hsl h="0" s="12549" l="25098"/>
                                      </p:by>
                                    </p:animClr>
                                    <p:animClr clrSpc="hsl" dir="cw">
                                      <p:cBhvr>
                                        <p:cTn id="13" dur="500" fill="hold"/>
                                        <p:tgtEl>
                                          <p:spTgt spid="25"/>
                                        </p:tgtEl>
                                        <p:attrNameLst>
                                          <p:attrName>stroke.color</p:attrName>
                                        </p:attrNameLst>
                                      </p:cBhvr>
                                      <p:by>
                                        <p:hsl h="0" s="12549" l="25098"/>
                                      </p:by>
                                    </p:animClr>
                                    <p:set>
                                      <p:cBhvr>
                                        <p:cTn id="14" dur="500" fill="hold"/>
                                        <p:tgtEl>
                                          <p:spTgt spid="25"/>
                                        </p:tgtEl>
                                        <p:attrNameLst>
                                          <p:attrName>fill.type</p:attrName>
                                        </p:attrNameLst>
                                      </p:cBhvr>
                                      <p:to>
                                        <p:strVal val="solid"/>
                                      </p:to>
                                    </p:set>
                                  </p:childTnLst>
                                </p:cTn>
                              </p:par>
                              <p:par>
                                <p:cTn id="15" presetID="30" presetClass="emph" presetSubtype="0" repeatCount="indefinite" fill="hold" grpId="0" nodeType="withEffect">
                                  <p:stCondLst>
                                    <p:cond delay="500"/>
                                  </p:stCondLst>
                                  <p:childTnLst>
                                    <p:animClr clrSpc="hsl" dir="cw">
                                      <p:cBhvr override="childStyle">
                                        <p:cTn id="16" dur="500" fill="hold"/>
                                        <p:tgtEl>
                                          <p:spTgt spid="26"/>
                                        </p:tgtEl>
                                        <p:attrNameLst>
                                          <p:attrName>style.color</p:attrName>
                                        </p:attrNameLst>
                                      </p:cBhvr>
                                      <p:by>
                                        <p:hsl h="0" s="12549" l="25098"/>
                                      </p:by>
                                    </p:animClr>
                                    <p:animClr clrSpc="hsl" dir="cw">
                                      <p:cBhvr>
                                        <p:cTn id="17" dur="500" fill="hold"/>
                                        <p:tgtEl>
                                          <p:spTgt spid="26"/>
                                        </p:tgtEl>
                                        <p:attrNameLst>
                                          <p:attrName>fillcolor</p:attrName>
                                        </p:attrNameLst>
                                      </p:cBhvr>
                                      <p:by>
                                        <p:hsl h="0" s="12549" l="25098"/>
                                      </p:by>
                                    </p:animClr>
                                    <p:animClr clrSpc="hsl" dir="cw">
                                      <p:cBhvr>
                                        <p:cTn id="18" dur="500" fill="hold"/>
                                        <p:tgtEl>
                                          <p:spTgt spid="26"/>
                                        </p:tgtEl>
                                        <p:attrNameLst>
                                          <p:attrName>stroke.color</p:attrName>
                                        </p:attrNameLst>
                                      </p:cBhvr>
                                      <p:by>
                                        <p:hsl h="0" s="12549" l="25098"/>
                                      </p:by>
                                    </p:animClr>
                                    <p:set>
                                      <p:cBhvr>
                                        <p:cTn id="19" dur="500" fill="hold"/>
                                        <p:tgtEl>
                                          <p:spTgt spid="26"/>
                                        </p:tgtEl>
                                        <p:attrNameLst>
                                          <p:attrName>fill.type</p:attrName>
                                        </p:attrNameLst>
                                      </p:cBhvr>
                                      <p:to>
                                        <p:strVal val="solid"/>
                                      </p:to>
                                    </p:set>
                                  </p:childTnLst>
                                </p:cTn>
                              </p:par>
                              <p:par>
                                <p:cTn id="20" presetID="30" presetClass="emph" presetSubtype="0" repeatCount="indefinite" fill="hold" grpId="0" nodeType="withEffect">
                                  <p:stCondLst>
                                    <p:cond delay="750"/>
                                  </p:stCondLst>
                                  <p:childTnLst>
                                    <p:animClr clrSpc="hsl" dir="cw">
                                      <p:cBhvr override="childStyle">
                                        <p:cTn id="21" dur="500" fill="hold"/>
                                        <p:tgtEl>
                                          <p:spTgt spid="12"/>
                                        </p:tgtEl>
                                        <p:attrNameLst>
                                          <p:attrName>style.color</p:attrName>
                                        </p:attrNameLst>
                                      </p:cBhvr>
                                      <p:by>
                                        <p:hsl h="0" s="12549" l="25098"/>
                                      </p:by>
                                    </p:animClr>
                                    <p:animClr clrSpc="hsl" dir="cw">
                                      <p:cBhvr>
                                        <p:cTn id="22" dur="500" fill="hold"/>
                                        <p:tgtEl>
                                          <p:spTgt spid="12"/>
                                        </p:tgtEl>
                                        <p:attrNameLst>
                                          <p:attrName>fillcolor</p:attrName>
                                        </p:attrNameLst>
                                      </p:cBhvr>
                                      <p:by>
                                        <p:hsl h="0" s="12549" l="25098"/>
                                      </p:by>
                                    </p:animClr>
                                    <p:animClr clrSpc="hsl" dir="cw">
                                      <p:cBhvr>
                                        <p:cTn id="23" dur="500" fill="hold"/>
                                        <p:tgtEl>
                                          <p:spTgt spid="12"/>
                                        </p:tgtEl>
                                        <p:attrNameLst>
                                          <p:attrName>stroke.color</p:attrName>
                                        </p:attrNameLst>
                                      </p:cBhvr>
                                      <p:by>
                                        <p:hsl h="0" s="12549" l="25098"/>
                                      </p:by>
                                    </p:animClr>
                                    <p:set>
                                      <p:cBhvr>
                                        <p:cTn id="24" dur="500" fill="hold"/>
                                        <p:tgtEl>
                                          <p:spTgt spid="12"/>
                                        </p:tgtEl>
                                        <p:attrNameLst>
                                          <p:attrName>fill.type</p:attrName>
                                        </p:attrNameLst>
                                      </p:cBhvr>
                                      <p:to>
                                        <p:strVal val="solid"/>
                                      </p:to>
                                    </p:set>
                                  </p:childTnLst>
                                </p:cTn>
                              </p:par>
                              <p:par>
                                <p:cTn id="25" presetID="30" presetClass="emph" presetSubtype="0" repeatCount="indefinite" fill="hold" grpId="0" nodeType="withEffect">
                                  <p:stCondLst>
                                    <p:cond delay="0"/>
                                  </p:stCondLst>
                                  <p:childTnLst>
                                    <p:animClr clrSpc="hsl" dir="cw">
                                      <p:cBhvr override="childStyle">
                                        <p:cTn id="26" dur="500" fill="hold"/>
                                        <p:tgtEl>
                                          <p:spTgt spid="13"/>
                                        </p:tgtEl>
                                        <p:attrNameLst>
                                          <p:attrName>style.color</p:attrName>
                                        </p:attrNameLst>
                                      </p:cBhvr>
                                      <p:by>
                                        <p:hsl h="0" s="12549" l="25098"/>
                                      </p:by>
                                    </p:animClr>
                                    <p:animClr clrSpc="hsl" dir="cw">
                                      <p:cBhvr>
                                        <p:cTn id="27" dur="500" fill="hold"/>
                                        <p:tgtEl>
                                          <p:spTgt spid="13"/>
                                        </p:tgtEl>
                                        <p:attrNameLst>
                                          <p:attrName>fillcolor</p:attrName>
                                        </p:attrNameLst>
                                      </p:cBhvr>
                                      <p:by>
                                        <p:hsl h="0" s="12549" l="25098"/>
                                      </p:by>
                                    </p:animClr>
                                    <p:animClr clrSpc="hsl" dir="cw">
                                      <p:cBhvr>
                                        <p:cTn id="28" dur="500" fill="hold"/>
                                        <p:tgtEl>
                                          <p:spTgt spid="13"/>
                                        </p:tgtEl>
                                        <p:attrNameLst>
                                          <p:attrName>stroke.color</p:attrName>
                                        </p:attrNameLst>
                                      </p:cBhvr>
                                      <p:by>
                                        <p:hsl h="0" s="12549" l="25098"/>
                                      </p:by>
                                    </p:animClr>
                                    <p:set>
                                      <p:cBhvr>
                                        <p:cTn id="29" dur="500" fill="hold"/>
                                        <p:tgtEl>
                                          <p:spTgt spid="13"/>
                                        </p:tgtEl>
                                        <p:attrNameLst>
                                          <p:attrName>fill.type</p:attrName>
                                        </p:attrNameLst>
                                      </p:cBhvr>
                                      <p:to>
                                        <p:strVal val="solid"/>
                                      </p:to>
                                    </p:set>
                                  </p:childTnLst>
                                </p:cTn>
                              </p:par>
                              <p:par>
                                <p:cTn id="30" presetID="30" presetClass="emph" presetSubtype="0" repeatCount="indefinite" fill="hold" grpId="0" nodeType="withEffect">
                                  <p:stCondLst>
                                    <p:cond delay="250"/>
                                  </p:stCondLst>
                                  <p:childTnLst>
                                    <p:animClr clrSpc="hsl" dir="cw">
                                      <p:cBhvr override="childStyle">
                                        <p:cTn id="31" dur="500" fill="hold"/>
                                        <p:tgtEl>
                                          <p:spTgt spid="14"/>
                                        </p:tgtEl>
                                        <p:attrNameLst>
                                          <p:attrName>style.color</p:attrName>
                                        </p:attrNameLst>
                                      </p:cBhvr>
                                      <p:by>
                                        <p:hsl h="0" s="12549" l="25098"/>
                                      </p:by>
                                    </p:animClr>
                                    <p:animClr clrSpc="hsl" dir="cw">
                                      <p:cBhvr>
                                        <p:cTn id="32" dur="500" fill="hold"/>
                                        <p:tgtEl>
                                          <p:spTgt spid="14"/>
                                        </p:tgtEl>
                                        <p:attrNameLst>
                                          <p:attrName>fillcolor</p:attrName>
                                        </p:attrNameLst>
                                      </p:cBhvr>
                                      <p:by>
                                        <p:hsl h="0" s="12549" l="25098"/>
                                      </p:by>
                                    </p:animClr>
                                    <p:animClr clrSpc="hsl" dir="cw">
                                      <p:cBhvr>
                                        <p:cTn id="33" dur="500" fill="hold"/>
                                        <p:tgtEl>
                                          <p:spTgt spid="14"/>
                                        </p:tgtEl>
                                        <p:attrNameLst>
                                          <p:attrName>stroke.color</p:attrName>
                                        </p:attrNameLst>
                                      </p:cBhvr>
                                      <p:by>
                                        <p:hsl h="0" s="12549" l="25098"/>
                                      </p:by>
                                    </p:animClr>
                                    <p:set>
                                      <p:cBhvr>
                                        <p:cTn id="34" dur="500" fill="hold"/>
                                        <p:tgtEl>
                                          <p:spTgt spid="14"/>
                                        </p:tgtEl>
                                        <p:attrNameLst>
                                          <p:attrName>fill.type</p:attrName>
                                        </p:attrNameLst>
                                      </p:cBhvr>
                                      <p:to>
                                        <p:strVal val="solid"/>
                                      </p:to>
                                    </p:set>
                                  </p:childTnLst>
                                </p:cTn>
                              </p:par>
                              <p:par>
                                <p:cTn id="35" presetID="30" presetClass="emph" presetSubtype="0" repeatCount="indefinite" fill="hold" grpId="0" nodeType="withEffect">
                                  <p:stCondLst>
                                    <p:cond delay="500"/>
                                  </p:stCondLst>
                                  <p:childTnLst>
                                    <p:animClr clrSpc="hsl" dir="cw">
                                      <p:cBhvr override="childStyle">
                                        <p:cTn id="36" dur="500" fill="hold"/>
                                        <p:tgtEl>
                                          <p:spTgt spid="15"/>
                                        </p:tgtEl>
                                        <p:attrNameLst>
                                          <p:attrName>style.color</p:attrName>
                                        </p:attrNameLst>
                                      </p:cBhvr>
                                      <p:by>
                                        <p:hsl h="0" s="12549" l="25098"/>
                                      </p:by>
                                    </p:animClr>
                                    <p:animClr clrSpc="hsl" dir="cw">
                                      <p:cBhvr>
                                        <p:cTn id="37" dur="500" fill="hold"/>
                                        <p:tgtEl>
                                          <p:spTgt spid="15"/>
                                        </p:tgtEl>
                                        <p:attrNameLst>
                                          <p:attrName>fillcolor</p:attrName>
                                        </p:attrNameLst>
                                      </p:cBhvr>
                                      <p:by>
                                        <p:hsl h="0" s="12549" l="25098"/>
                                      </p:by>
                                    </p:animClr>
                                    <p:animClr clrSpc="hsl" dir="cw">
                                      <p:cBhvr>
                                        <p:cTn id="38" dur="500" fill="hold"/>
                                        <p:tgtEl>
                                          <p:spTgt spid="15"/>
                                        </p:tgtEl>
                                        <p:attrNameLst>
                                          <p:attrName>stroke.color</p:attrName>
                                        </p:attrNameLst>
                                      </p:cBhvr>
                                      <p:by>
                                        <p:hsl h="0" s="12549" l="25098"/>
                                      </p:by>
                                    </p:animClr>
                                    <p:set>
                                      <p:cBhvr>
                                        <p:cTn id="39" dur="500" fill="hold"/>
                                        <p:tgtEl>
                                          <p:spTgt spid="15"/>
                                        </p:tgtEl>
                                        <p:attrNameLst>
                                          <p:attrName>fill.type</p:attrName>
                                        </p:attrNameLst>
                                      </p:cBhvr>
                                      <p:to>
                                        <p:strVal val="solid"/>
                                      </p:to>
                                    </p:set>
                                  </p:childTnLst>
                                </p:cTn>
                              </p:par>
                              <p:par>
                                <p:cTn id="40" presetID="30" presetClass="emph" presetSubtype="0" repeatCount="indefinite" fill="hold" grpId="0" nodeType="withEffect">
                                  <p:stCondLst>
                                    <p:cond delay="750"/>
                                  </p:stCondLst>
                                  <p:childTnLst>
                                    <p:animClr clrSpc="hsl" dir="cw">
                                      <p:cBhvr override="childStyle">
                                        <p:cTn id="41" dur="500" fill="hold"/>
                                        <p:tgtEl>
                                          <p:spTgt spid="16"/>
                                        </p:tgtEl>
                                        <p:attrNameLst>
                                          <p:attrName>style.color</p:attrName>
                                        </p:attrNameLst>
                                      </p:cBhvr>
                                      <p:by>
                                        <p:hsl h="0" s="12549" l="25098"/>
                                      </p:by>
                                    </p:animClr>
                                    <p:animClr clrSpc="hsl" dir="cw">
                                      <p:cBhvr>
                                        <p:cTn id="42" dur="500" fill="hold"/>
                                        <p:tgtEl>
                                          <p:spTgt spid="16"/>
                                        </p:tgtEl>
                                        <p:attrNameLst>
                                          <p:attrName>fillcolor</p:attrName>
                                        </p:attrNameLst>
                                      </p:cBhvr>
                                      <p:by>
                                        <p:hsl h="0" s="12549" l="25098"/>
                                      </p:by>
                                    </p:animClr>
                                    <p:animClr clrSpc="hsl" dir="cw">
                                      <p:cBhvr>
                                        <p:cTn id="43" dur="500" fill="hold"/>
                                        <p:tgtEl>
                                          <p:spTgt spid="16"/>
                                        </p:tgtEl>
                                        <p:attrNameLst>
                                          <p:attrName>stroke.color</p:attrName>
                                        </p:attrNameLst>
                                      </p:cBhvr>
                                      <p:by>
                                        <p:hsl h="0" s="12549" l="25098"/>
                                      </p:by>
                                    </p:animClr>
                                    <p:set>
                                      <p:cBhvr>
                                        <p:cTn id="44" dur="500" fill="hold"/>
                                        <p:tgtEl>
                                          <p:spTgt spid="16"/>
                                        </p:tgtEl>
                                        <p:attrNameLst>
                                          <p:attrName>fill.type</p:attrName>
                                        </p:attrNameLst>
                                      </p:cBhvr>
                                      <p:to>
                                        <p:strVal val="solid"/>
                                      </p:to>
                                    </p:set>
                                  </p:childTnLst>
                                </p:cTn>
                              </p:par>
                              <p:par>
                                <p:cTn id="45" presetID="30" presetClass="emph" presetSubtype="0" repeatCount="indefinite" fill="hold" grpId="0" nodeType="withEffect">
                                  <p:stCondLst>
                                    <p:cond delay="0"/>
                                  </p:stCondLst>
                                  <p:childTnLst>
                                    <p:animClr clrSpc="hsl" dir="cw">
                                      <p:cBhvr override="childStyle">
                                        <p:cTn id="46" dur="500" fill="hold"/>
                                        <p:tgtEl>
                                          <p:spTgt spid="17"/>
                                        </p:tgtEl>
                                        <p:attrNameLst>
                                          <p:attrName>style.color</p:attrName>
                                        </p:attrNameLst>
                                      </p:cBhvr>
                                      <p:by>
                                        <p:hsl h="0" s="12549" l="25098"/>
                                      </p:by>
                                    </p:animClr>
                                    <p:animClr clrSpc="hsl" dir="cw">
                                      <p:cBhvr>
                                        <p:cTn id="47" dur="500" fill="hold"/>
                                        <p:tgtEl>
                                          <p:spTgt spid="17"/>
                                        </p:tgtEl>
                                        <p:attrNameLst>
                                          <p:attrName>fillcolor</p:attrName>
                                        </p:attrNameLst>
                                      </p:cBhvr>
                                      <p:by>
                                        <p:hsl h="0" s="12549" l="25098"/>
                                      </p:by>
                                    </p:animClr>
                                    <p:animClr clrSpc="hsl" dir="cw">
                                      <p:cBhvr>
                                        <p:cTn id="48" dur="500" fill="hold"/>
                                        <p:tgtEl>
                                          <p:spTgt spid="17"/>
                                        </p:tgtEl>
                                        <p:attrNameLst>
                                          <p:attrName>stroke.color</p:attrName>
                                        </p:attrNameLst>
                                      </p:cBhvr>
                                      <p:by>
                                        <p:hsl h="0" s="12549" l="25098"/>
                                      </p:by>
                                    </p:animClr>
                                    <p:set>
                                      <p:cBhvr>
                                        <p:cTn id="49" dur="500" fill="hold"/>
                                        <p:tgtEl>
                                          <p:spTgt spid="17"/>
                                        </p:tgtEl>
                                        <p:attrNameLst>
                                          <p:attrName>fill.type</p:attrName>
                                        </p:attrNameLst>
                                      </p:cBhvr>
                                      <p:to>
                                        <p:strVal val="solid"/>
                                      </p:to>
                                    </p:set>
                                  </p:childTnLst>
                                </p:cTn>
                              </p:par>
                              <p:par>
                                <p:cTn id="50" presetID="30" presetClass="emph" presetSubtype="0" repeatCount="indefinite" fill="hold" grpId="0" nodeType="withEffect">
                                  <p:stCondLst>
                                    <p:cond delay="250"/>
                                  </p:stCondLst>
                                  <p:childTnLst>
                                    <p:animClr clrSpc="hsl" dir="cw">
                                      <p:cBhvr override="childStyle">
                                        <p:cTn id="51" dur="500" fill="hold"/>
                                        <p:tgtEl>
                                          <p:spTgt spid="18"/>
                                        </p:tgtEl>
                                        <p:attrNameLst>
                                          <p:attrName>style.color</p:attrName>
                                        </p:attrNameLst>
                                      </p:cBhvr>
                                      <p:by>
                                        <p:hsl h="0" s="12549" l="25098"/>
                                      </p:by>
                                    </p:animClr>
                                    <p:animClr clrSpc="hsl" dir="cw">
                                      <p:cBhvr>
                                        <p:cTn id="52" dur="500" fill="hold"/>
                                        <p:tgtEl>
                                          <p:spTgt spid="18"/>
                                        </p:tgtEl>
                                        <p:attrNameLst>
                                          <p:attrName>fillcolor</p:attrName>
                                        </p:attrNameLst>
                                      </p:cBhvr>
                                      <p:by>
                                        <p:hsl h="0" s="12549" l="25098"/>
                                      </p:by>
                                    </p:animClr>
                                    <p:animClr clrSpc="hsl" dir="cw">
                                      <p:cBhvr>
                                        <p:cTn id="53" dur="500" fill="hold"/>
                                        <p:tgtEl>
                                          <p:spTgt spid="18"/>
                                        </p:tgtEl>
                                        <p:attrNameLst>
                                          <p:attrName>stroke.color</p:attrName>
                                        </p:attrNameLst>
                                      </p:cBhvr>
                                      <p:by>
                                        <p:hsl h="0" s="12549" l="25098"/>
                                      </p:by>
                                    </p:animClr>
                                    <p:set>
                                      <p:cBhvr>
                                        <p:cTn id="54" dur="500" fill="hold"/>
                                        <p:tgtEl>
                                          <p:spTgt spid="18"/>
                                        </p:tgtEl>
                                        <p:attrNameLst>
                                          <p:attrName>fill.type</p:attrName>
                                        </p:attrNameLst>
                                      </p:cBhvr>
                                      <p:to>
                                        <p:strVal val="solid"/>
                                      </p:to>
                                    </p:set>
                                  </p:childTnLst>
                                </p:cTn>
                              </p:par>
                              <p:par>
                                <p:cTn id="55" presetID="26" presetClass="emph" presetSubtype="0" repeatCount="indefinite" fill="hold" grpId="0" nodeType="withEffect">
                                  <p:stCondLst>
                                    <p:cond delay="250"/>
                                  </p:stCondLst>
                                  <p:childTnLst>
                                    <p:animEffect transition="out" filter="fade">
                                      <p:cBhvr>
                                        <p:cTn id="56" dur="500" tmFilter="0, 0; .2, .5; .8, .5; 1, 0"/>
                                        <p:tgtEl>
                                          <p:spTgt spid="2"/>
                                        </p:tgtEl>
                                      </p:cBhvr>
                                    </p:animEffect>
                                    <p:animScale>
                                      <p:cBhvr>
                                        <p:cTn id="57" dur="250" autoRev="1" fill="hold"/>
                                        <p:tgtEl>
                                          <p:spTgt spid="2"/>
                                        </p:tgtEl>
                                      </p:cBhvr>
                                      <p:by x="105000" y="105000"/>
                                    </p:animScale>
                                  </p:childTnLst>
                                </p:cTn>
                              </p:par>
                              <p:par>
                                <p:cTn id="58" presetID="37" presetClass="entr" presetSubtype="0" fill="hold" grpId="1" nodeType="withEffect">
                                  <p:stCondLst>
                                    <p:cond delay="25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1000"/>
                                        <p:tgtEl>
                                          <p:spTgt spid="2"/>
                                        </p:tgtEl>
                                      </p:cBhvr>
                                    </p:animEffect>
                                    <p:anim calcmode="lin" valueType="num">
                                      <p:cBhvr>
                                        <p:cTn id="61" dur="1000" fill="hold"/>
                                        <p:tgtEl>
                                          <p:spTgt spid="2"/>
                                        </p:tgtEl>
                                        <p:attrNameLst>
                                          <p:attrName>ppt_x</p:attrName>
                                        </p:attrNameLst>
                                      </p:cBhvr>
                                      <p:tavLst>
                                        <p:tav tm="0">
                                          <p:val>
                                            <p:strVal val="#ppt_x"/>
                                          </p:val>
                                        </p:tav>
                                        <p:tav tm="100000">
                                          <p:val>
                                            <p:strVal val="#ppt_x"/>
                                          </p:val>
                                        </p:tav>
                                      </p:tavLst>
                                    </p:anim>
                                    <p:anim calcmode="lin" valueType="num">
                                      <p:cBhvr>
                                        <p:cTn id="62" dur="900" decel="100000" fill="hold"/>
                                        <p:tgtEl>
                                          <p:spTgt spid="2"/>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64" presetID="23" presetClass="entr" presetSubtype="16" fill="hold" grpId="2" nodeType="withEffect">
                                  <p:stCondLst>
                                    <p:cond delay="250"/>
                                  </p:stCondLst>
                                  <p:childTnLst>
                                    <p:set>
                                      <p:cBhvr>
                                        <p:cTn id="65" dur="1" fill="hold">
                                          <p:stCondLst>
                                            <p:cond delay="0"/>
                                          </p:stCondLst>
                                        </p:cTn>
                                        <p:tgtEl>
                                          <p:spTgt spid="2"/>
                                        </p:tgtEl>
                                        <p:attrNameLst>
                                          <p:attrName>style.visibility</p:attrName>
                                        </p:attrNameLst>
                                      </p:cBhvr>
                                      <p:to>
                                        <p:strVal val="visible"/>
                                      </p:to>
                                    </p:set>
                                    <p:anim calcmode="lin" valueType="num">
                                      <p:cBhvr>
                                        <p:cTn id="66" dur="500" fill="hold"/>
                                        <p:tgtEl>
                                          <p:spTgt spid="2"/>
                                        </p:tgtEl>
                                        <p:attrNameLst>
                                          <p:attrName>ppt_w</p:attrName>
                                        </p:attrNameLst>
                                      </p:cBhvr>
                                      <p:tavLst>
                                        <p:tav tm="0">
                                          <p:val>
                                            <p:fltVal val="0"/>
                                          </p:val>
                                        </p:tav>
                                        <p:tav tm="100000">
                                          <p:val>
                                            <p:strVal val="#ppt_w"/>
                                          </p:val>
                                        </p:tav>
                                      </p:tavLst>
                                    </p:anim>
                                    <p:anim calcmode="lin" valueType="num">
                                      <p:cBhvr>
                                        <p:cTn id="67" dur="500" fill="hold"/>
                                        <p:tgtEl>
                                          <p:spTgt spid="2"/>
                                        </p:tgtEl>
                                        <p:attrNameLst>
                                          <p:attrName>ppt_h</p:attrName>
                                        </p:attrNameLst>
                                      </p:cBhvr>
                                      <p:tavLst>
                                        <p:tav tm="0">
                                          <p:val>
                                            <p:fltVal val="0"/>
                                          </p:val>
                                        </p:tav>
                                        <p:tav tm="100000">
                                          <p:val>
                                            <p:strVal val="#ppt_h"/>
                                          </p:val>
                                        </p:tav>
                                      </p:tavLst>
                                    </p:anim>
                                  </p:childTnLst>
                                </p:cTn>
                              </p:par>
                              <p:par>
                                <p:cTn id="68" presetID="1" presetClass="mediacall" presetSubtype="0" fill="hold" nodeType="withEffect">
                                  <p:stCondLst>
                                    <p:cond delay="250"/>
                                  </p:stCondLst>
                                  <p:childTnLst>
                                    <p:cmd type="call" cmd="playFrom(0.0)">
                                      <p:cBhvr>
                                        <p:cTn id="69" dur="23100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11"/>
                </p:tgtEl>
              </p:cMediaNode>
            </p:audio>
          </p:childTnLst>
        </p:cTn>
      </p:par>
    </p:tnLst>
    <p:bldLst>
      <p:bldP spid="9" grpId="0" animBg="1"/>
      <p:bldP spid="25" grpId="0" animBg="1"/>
      <p:bldP spid="26" grpId="0" animBg="1"/>
      <p:bldP spid="12" grpId="0" animBg="1"/>
      <p:bldP spid="13" grpId="0" animBg="1"/>
      <p:bldP spid="14" grpId="0" animBg="1"/>
      <p:bldP spid="15" grpId="0" animBg="1"/>
      <p:bldP spid="16" grpId="0" animBg="1"/>
      <p:bldP spid="17" grpId="0" animBg="1"/>
      <p:bldP spid="18" grpId="0" animBg="1"/>
      <p:bldP spid="2" grpId="0"/>
      <p:bldP spid="2" grpId="1"/>
      <p:bldP spid="2"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p26"/>
          <p:cNvSpPr/>
          <p:nvPr/>
        </p:nvSpPr>
        <p:spPr>
          <a:xfrm rot="126755">
            <a:off x="2840002" y="1349726"/>
            <a:ext cx="6271863" cy="4437417"/>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6" name="Google Shape;1766;p26"/>
          <p:cNvSpPr/>
          <p:nvPr/>
        </p:nvSpPr>
        <p:spPr>
          <a:xfrm rot="-135875">
            <a:off x="2546420" y="962460"/>
            <a:ext cx="1451029" cy="125390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7" name="Google Shape;1767;p26"/>
          <p:cNvSpPr/>
          <p:nvPr/>
        </p:nvSpPr>
        <p:spPr>
          <a:xfrm rot="4829593">
            <a:off x="8020405" y="1167086"/>
            <a:ext cx="1451051" cy="125385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71" name="Google Shape;1771;p26"/>
          <p:cNvGrpSpPr/>
          <p:nvPr/>
        </p:nvGrpSpPr>
        <p:grpSpPr>
          <a:xfrm>
            <a:off x="11425718" y="5898485"/>
            <a:ext cx="258695" cy="255316"/>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1777" name="Google Shape;1777;p26">
            <a:hlinkClick r:id="rId3" action="ppaction://hlinksldjump"/>
          </p:cNvPr>
          <p:cNvSpPr txBox="1"/>
          <p:nvPr/>
        </p:nvSpPr>
        <p:spPr>
          <a:xfrm>
            <a:off x="11221667" y="809936"/>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dirty="0">
                <a:ln>
                  <a:noFill/>
                </a:ln>
                <a:solidFill>
                  <a:srgbClr val="000000"/>
                </a:solidFill>
                <a:effectLst/>
                <a:uLnTx/>
                <a:uFillTx/>
                <a:latin typeface="Jua"/>
                <a:ea typeface="Jua"/>
                <a:cs typeface="Jua"/>
                <a:sym typeface="Jua"/>
              </a:rPr>
              <a:t>01</a:t>
            </a:r>
            <a:endParaRPr kumimoji="0" sz="2000" b="1" i="0" u="none" strike="noStrike" kern="0" cap="none" spc="0" normalizeH="0" baseline="0" noProof="0" dirty="0">
              <a:ln>
                <a:noFill/>
              </a:ln>
              <a:solidFill>
                <a:srgbClr val="000000"/>
              </a:solidFill>
              <a:effectLst/>
              <a:uLnTx/>
              <a:uFillTx/>
              <a:latin typeface="Jua"/>
              <a:ea typeface="Jua"/>
              <a:cs typeface="Jua"/>
              <a:sym typeface="Jua"/>
            </a:endParaRPr>
          </a:p>
        </p:txBody>
      </p:sp>
      <p:sp>
        <p:nvSpPr>
          <p:cNvPr id="1778" name="Google Shape;1778;p26">
            <a:hlinkClick r:id="rId4" action="ppaction://hlinksldjump"/>
          </p:cNvPr>
          <p:cNvSpPr txBox="1"/>
          <p:nvPr/>
        </p:nvSpPr>
        <p:spPr>
          <a:xfrm>
            <a:off x="11221667" y="1562369"/>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02</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79" name="Google Shape;1779;p26">
            <a:hlinkClick r:id="rId5" action="ppaction://hlinksldjump"/>
          </p:cNvPr>
          <p:cNvSpPr txBox="1"/>
          <p:nvPr/>
        </p:nvSpPr>
        <p:spPr>
          <a:xfrm>
            <a:off x="11221667" y="2279765"/>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03</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0" name="Google Shape;1780;p26">
            <a:hlinkClick r:id="rId6" action="ppaction://hlinksldjump"/>
          </p:cNvPr>
          <p:cNvSpPr txBox="1"/>
          <p:nvPr/>
        </p:nvSpPr>
        <p:spPr>
          <a:xfrm>
            <a:off x="11221667" y="3018664"/>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04</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1" name="Google Shape;1781;p26">
            <a:hlinkClick r:id="rId7" action="ppaction://hlinksldjump"/>
          </p:cNvPr>
          <p:cNvSpPr txBox="1"/>
          <p:nvPr/>
        </p:nvSpPr>
        <p:spPr>
          <a:xfrm>
            <a:off x="11221667" y="3779063"/>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05</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2" name="Google Shape;1782;p26">
            <a:hlinkClick r:id="rId8" action="ppaction://hlinksldjump"/>
          </p:cNvPr>
          <p:cNvSpPr txBox="1"/>
          <p:nvPr/>
        </p:nvSpPr>
        <p:spPr>
          <a:xfrm>
            <a:off x="11221667" y="4528713"/>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06</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3" name="Google Shape;1783;p26">
            <a:hlinkClick r:id="rId9" action="ppaction://hlinksldjump"/>
          </p:cNvPr>
          <p:cNvSpPr/>
          <p:nvPr/>
        </p:nvSpPr>
        <p:spPr>
          <a:xfrm>
            <a:off x="11297433" y="5829367"/>
            <a:ext cx="591200" cy="394400"/>
          </a:xfrm>
          <a:prstGeom prst="roundRect">
            <a:avLst>
              <a:gd name="adj" fmla="val 16667"/>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4" name="Google Shape;1784;p26">
            <a:hlinkClick r:id="rId9" action="ppaction://hlinksldjump"/>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5" name="Google Shape;1785;p26">
            <a:hlinkClick r:id="rId10" action="ppaction://hlinksldjump"/>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Rectangle 7">
            <a:extLst>
              <a:ext uri="{FF2B5EF4-FFF2-40B4-BE49-F238E27FC236}">
                <a16:creationId xmlns:a16="http://schemas.microsoft.com/office/drawing/2014/main" id="{86141CC6-2949-9F46-A238-8C0D9B3BC78C}"/>
              </a:ext>
            </a:extLst>
          </p:cNvPr>
          <p:cNvSpPr/>
          <p:nvPr/>
        </p:nvSpPr>
        <p:spPr>
          <a:xfrm>
            <a:off x="3528636" y="2967335"/>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uLnTx/>
                <a:uFillTx/>
                <a:latin typeface="Times New Roman" panose="02020603050405020304" pitchFamily="18" charset="0"/>
                <a:ea typeface="+mn-ea"/>
                <a:cs typeface="Times New Roman" panose="02020603050405020304" pitchFamily="18" charset="0"/>
              </a:rPr>
              <a:t>VẬN DỤNG</a:t>
            </a:r>
          </a:p>
        </p:txBody>
      </p:sp>
      <p:grpSp>
        <p:nvGrpSpPr>
          <p:cNvPr id="31" name="Google Shape;5144;p55">
            <a:extLst>
              <a:ext uri="{FF2B5EF4-FFF2-40B4-BE49-F238E27FC236}">
                <a16:creationId xmlns:a16="http://schemas.microsoft.com/office/drawing/2014/main" id="{0FF2625A-18DC-FB4B-9086-78561E53041A}"/>
              </a:ext>
            </a:extLst>
          </p:cNvPr>
          <p:cNvGrpSpPr/>
          <p:nvPr/>
        </p:nvGrpSpPr>
        <p:grpSpPr>
          <a:xfrm>
            <a:off x="1883229" y="3515257"/>
            <a:ext cx="1516099" cy="2299696"/>
            <a:chOff x="1348984" y="1749033"/>
            <a:chExt cx="899228" cy="1363995"/>
          </a:xfrm>
        </p:grpSpPr>
        <p:sp>
          <p:nvSpPr>
            <p:cNvPr id="32" name="Google Shape;5145;p55">
              <a:extLst>
                <a:ext uri="{FF2B5EF4-FFF2-40B4-BE49-F238E27FC236}">
                  <a16:creationId xmlns:a16="http://schemas.microsoft.com/office/drawing/2014/main" id="{B7488652-E21E-A94B-9A5D-0086CB25275C}"/>
                </a:ext>
              </a:extLst>
            </p:cNvPr>
            <p:cNvSpPr/>
            <p:nvPr/>
          </p:nvSpPr>
          <p:spPr>
            <a:xfrm>
              <a:off x="1438560" y="2796855"/>
              <a:ext cx="650988" cy="234391"/>
            </a:xfrm>
            <a:custGeom>
              <a:avLst/>
              <a:gdLst/>
              <a:ahLst/>
              <a:cxnLst/>
              <a:rect l="l" t="t" r="r" b="b"/>
              <a:pathLst>
                <a:path w="29390" h="10582" extrusionOk="0">
                  <a:moveTo>
                    <a:pt x="15675" y="1568"/>
                  </a:moveTo>
                  <a:cubicBezTo>
                    <a:pt x="12932" y="1568"/>
                    <a:pt x="4311" y="785"/>
                    <a:pt x="2743" y="4311"/>
                  </a:cubicBezTo>
                  <a:cubicBezTo>
                    <a:pt x="0" y="10189"/>
                    <a:pt x="13324" y="9797"/>
                    <a:pt x="16458" y="9797"/>
                  </a:cubicBezTo>
                  <a:cubicBezTo>
                    <a:pt x="20377" y="9797"/>
                    <a:pt x="29390" y="10581"/>
                    <a:pt x="28606" y="4311"/>
                  </a:cubicBezTo>
                  <a:cubicBezTo>
                    <a:pt x="28214" y="1"/>
                    <a:pt x="19593" y="1568"/>
                    <a:pt x="15675" y="1568"/>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5146;p55">
              <a:extLst>
                <a:ext uri="{FF2B5EF4-FFF2-40B4-BE49-F238E27FC236}">
                  <a16:creationId xmlns:a16="http://schemas.microsoft.com/office/drawing/2014/main" id="{A35754AE-FF01-0B4D-AF70-D6045323BEBC}"/>
                </a:ext>
              </a:extLst>
            </p:cNvPr>
            <p:cNvSpPr/>
            <p:nvPr/>
          </p:nvSpPr>
          <p:spPr>
            <a:xfrm>
              <a:off x="1866637" y="3041262"/>
              <a:ext cx="192727" cy="71766"/>
            </a:xfrm>
            <a:custGeom>
              <a:avLst/>
              <a:gdLst/>
              <a:ahLst/>
              <a:cxnLst/>
              <a:rect l="l" t="t" r="r" b="b"/>
              <a:pathLst>
                <a:path w="8701" h="3240" extrusionOk="0">
                  <a:moveTo>
                    <a:pt x="5562" y="0"/>
                  </a:moveTo>
                  <a:cubicBezTo>
                    <a:pt x="5156" y="0"/>
                    <a:pt x="4727" y="47"/>
                    <a:pt x="4311" y="111"/>
                  </a:cubicBezTo>
                  <a:cubicBezTo>
                    <a:pt x="3136" y="174"/>
                    <a:pt x="1" y="535"/>
                    <a:pt x="424" y="2353"/>
                  </a:cubicBezTo>
                  <a:cubicBezTo>
                    <a:pt x="608" y="3120"/>
                    <a:pt x="2221" y="3239"/>
                    <a:pt x="3571" y="3239"/>
                  </a:cubicBezTo>
                  <a:cubicBezTo>
                    <a:pt x="4179" y="3239"/>
                    <a:pt x="4734" y="3215"/>
                    <a:pt x="5079" y="3215"/>
                  </a:cubicBezTo>
                  <a:cubicBezTo>
                    <a:pt x="6459" y="3215"/>
                    <a:pt x="8700" y="2102"/>
                    <a:pt x="7242" y="535"/>
                  </a:cubicBezTo>
                  <a:cubicBezTo>
                    <a:pt x="6859" y="132"/>
                    <a:pt x="6243" y="0"/>
                    <a:pt x="5562" y="0"/>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5147;p55">
              <a:extLst>
                <a:ext uri="{FF2B5EF4-FFF2-40B4-BE49-F238E27FC236}">
                  <a16:creationId xmlns:a16="http://schemas.microsoft.com/office/drawing/2014/main" id="{948E5AC2-D0B5-EE4D-A954-541010BF66EC}"/>
                </a:ext>
              </a:extLst>
            </p:cNvPr>
            <p:cNvSpPr/>
            <p:nvPr/>
          </p:nvSpPr>
          <p:spPr>
            <a:xfrm>
              <a:off x="1348984" y="1749033"/>
              <a:ext cx="899224" cy="924231"/>
            </a:xfrm>
            <a:custGeom>
              <a:avLst/>
              <a:gdLst/>
              <a:ahLst/>
              <a:cxnLst/>
              <a:rect l="l" t="t" r="r" b="b"/>
              <a:pathLst>
                <a:path w="40597" h="41726" extrusionOk="0">
                  <a:moveTo>
                    <a:pt x="16866" y="38231"/>
                  </a:moveTo>
                  <a:cubicBezTo>
                    <a:pt x="16694" y="38278"/>
                    <a:pt x="16631" y="38293"/>
                    <a:pt x="16584" y="38325"/>
                  </a:cubicBezTo>
                  <a:cubicBezTo>
                    <a:pt x="14656" y="39453"/>
                    <a:pt x="12524" y="39704"/>
                    <a:pt x="10361" y="39720"/>
                  </a:cubicBezTo>
                  <a:cubicBezTo>
                    <a:pt x="9327" y="39720"/>
                    <a:pt x="8292" y="39720"/>
                    <a:pt x="7258" y="39720"/>
                  </a:cubicBezTo>
                  <a:cubicBezTo>
                    <a:pt x="4405" y="39720"/>
                    <a:pt x="1584" y="37651"/>
                    <a:pt x="800" y="34563"/>
                  </a:cubicBezTo>
                  <a:cubicBezTo>
                    <a:pt x="63" y="31757"/>
                    <a:pt x="659" y="29312"/>
                    <a:pt x="2226" y="27008"/>
                  </a:cubicBezTo>
                  <a:cubicBezTo>
                    <a:pt x="2571" y="26506"/>
                    <a:pt x="3104" y="26130"/>
                    <a:pt x="3637" y="25628"/>
                  </a:cubicBezTo>
                  <a:cubicBezTo>
                    <a:pt x="1004" y="24124"/>
                    <a:pt x="0" y="21882"/>
                    <a:pt x="910" y="18967"/>
                  </a:cubicBezTo>
                  <a:cubicBezTo>
                    <a:pt x="1678" y="16459"/>
                    <a:pt x="3794" y="15785"/>
                    <a:pt x="6145" y="15456"/>
                  </a:cubicBezTo>
                  <a:cubicBezTo>
                    <a:pt x="5925" y="14813"/>
                    <a:pt x="5706" y="14217"/>
                    <a:pt x="5533" y="13606"/>
                  </a:cubicBezTo>
                  <a:cubicBezTo>
                    <a:pt x="5392" y="13136"/>
                    <a:pt x="5220" y="12634"/>
                    <a:pt x="5236" y="12148"/>
                  </a:cubicBezTo>
                  <a:cubicBezTo>
                    <a:pt x="5267" y="10706"/>
                    <a:pt x="5392" y="9280"/>
                    <a:pt x="6364" y="8089"/>
                  </a:cubicBezTo>
                  <a:cubicBezTo>
                    <a:pt x="7070" y="7211"/>
                    <a:pt x="7932" y="6553"/>
                    <a:pt x="8997" y="6224"/>
                  </a:cubicBezTo>
                  <a:cubicBezTo>
                    <a:pt x="10424" y="5785"/>
                    <a:pt x="11897" y="5675"/>
                    <a:pt x="13355" y="6098"/>
                  </a:cubicBezTo>
                  <a:cubicBezTo>
                    <a:pt x="13559" y="6161"/>
                    <a:pt x="13762" y="6192"/>
                    <a:pt x="13998" y="6239"/>
                  </a:cubicBezTo>
                  <a:cubicBezTo>
                    <a:pt x="14515" y="4515"/>
                    <a:pt x="15534" y="3120"/>
                    <a:pt x="16850" y="1992"/>
                  </a:cubicBezTo>
                  <a:cubicBezTo>
                    <a:pt x="18543" y="549"/>
                    <a:pt x="20549" y="1"/>
                    <a:pt x="22775" y="267"/>
                  </a:cubicBezTo>
                  <a:cubicBezTo>
                    <a:pt x="24358" y="455"/>
                    <a:pt x="25800" y="1004"/>
                    <a:pt x="27117" y="1913"/>
                  </a:cubicBezTo>
                  <a:cubicBezTo>
                    <a:pt x="28246" y="2697"/>
                    <a:pt x="28810" y="3778"/>
                    <a:pt x="29217" y="5032"/>
                  </a:cubicBezTo>
                  <a:cubicBezTo>
                    <a:pt x="29703" y="6584"/>
                    <a:pt x="29797" y="8152"/>
                    <a:pt x="29358" y="9860"/>
                  </a:cubicBezTo>
                  <a:cubicBezTo>
                    <a:pt x="29719" y="9750"/>
                    <a:pt x="29970" y="9688"/>
                    <a:pt x="30221" y="9609"/>
                  </a:cubicBezTo>
                  <a:cubicBezTo>
                    <a:pt x="31177" y="9296"/>
                    <a:pt x="32148" y="9076"/>
                    <a:pt x="33167" y="9327"/>
                  </a:cubicBezTo>
                  <a:cubicBezTo>
                    <a:pt x="35330" y="9844"/>
                    <a:pt x="36945" y="11051"/>
                    <a:pt x="37838" y="13120"/>
                  </a:cubicBezTo>
                  <a:cubicBezTo>
                    <a:pt x="38324" y="14280"/>
                    <a:pt x="38716" y="15471"/>
                    <a:pt x="38638" y="16741"/>
                  </a:cubicBezTo>
                  <a:cubicBezTo>
                    <a:pt x="38622" y="17055"/>
                    <a:pt x="38622" y="17384"/>
                    <a:pt x="38528" y="17666"/>
                  </a:cubicBezTo>
                  <a:cubicBezTo>
                    <a:pt x="38120" y="19077"/>
                    <a:pt x="37854" y="20550"/>
                    <a:pt x="36725" y="21616"/>
                  </a:cubicBezTo>
                  <a:cubicBezTo>
                    <a:pt x="36396" y="21945"/>
                    <a:pt x="36067" y="22274"/>
                    <a:pt x="35659" y="22666"/>
                  </a:cubicBezTo>
                  <a:cubicBezTo>
                    <a:pt x="35895" y="22744"/>
                    <a:pt x="36036" y="22791"/>
                    <a:pt x="36208" y="22823"/>
                  </a:cubicBezTo>
                  <a:cubicBezTo>
                    <a:pt x="38073" y="23105"/>
                    <a:pt x="39359" y="24265"/>
                    <a:pt x="40048" y="25911"/>
                  </a:cubicBezTo>
                  <a:cubicBezTo>
                    <a:pt x="40456" y="26882"/>
                    <a:pt x="40503" y="28042"/>
                    <a:pt x="40550" y="29124"/>
                  </a:cubicBezTo>
                  <a:cubicBezTo>
                    <a:pt x="40597" y="30738"/>
                    <a:pt x="39892" y="32118"/>
                    <a:pt x="38982" y="33434"/>
                  </a:cubicBezTo>
                  <a:cubicBezTo>
                    <a:pt x="38042" y="34814"/>
                    <a:pt x="36804" y="35582"/>
                    <a:pt x="35236" y="36036"/>
                  </a:cubicBezTo>
                  <a:cubicBezTo>
                    <a:pt x="34390" y="36271"/>
                    <a:pt x="33575" y="36585"/>
                    <a:pt x="32681" y="36569"/>
                  </a:cubicBezTo>
                  <a:cubicBezTo>
                    <a:pt x="32211" y="36569"/>
                    <a:pt x="31913" y="36773"/>
                    <a:pt x="31835" y="37259"/>
                  </a:cubicBezTo>
                  <a:cubicBezTo>
                    <a:pt x="31333" y="39939"/>
                    <a:pt x="28199" y="41365"/>
                    <a:pt x="26051" y="41569"/>
                  </a:cubicBezTo>
                  <a:cubicBezTo>
                    <a:pt x="25346" y="41632"/>
                    <a:pt x="24609" y="41726"/>
                    <a:pt x="23904" y="41663"/>
                  </a:cubicBezTo>
                  <a:cubicBezTo>
                    <a:pt x="21741" y="41475"/>
                    <a:pt x="19609" y="41177"/>
                    <a:pt x="17979" y="39532"/>
                  </a:cubicBezTo>
                  <a:cubicBezTo>
                    <a:pt x="17587" y="39124"/>
                    <a:pt x="17242" y="38669"/>
                    <a:pt x="16866" y="3823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5148;p55">
              <a:extLst>
                <a:ext uri="{FF2B5EF4-FFF2-40B4-BE49-F238E27FC236}">
                  <a16:creationId xmlns:a16="http://schemas.microsoft.com/office/drawing/2014/main" id="{F9BF471B-00B4-0B40-BC44-D53F93FD9A9F}"/>
                </a:ext>
              </a:extLst>
            </p:cNvPr>
            <p:cNvSpPr/>
            <p:nvPr/>
          </p:nvSpPr>
          <p:spPr>
            <a:xfrm>
              <a:off x="1686112" y="1753529"/>
              <a:ext cx="562101" cy="806570"/>
            </a:xfrm>
            <a:custGeom>
              <a:avLst/>
              <a:gdLst/>
              <a:ahLst/>
              <a:cxnLst/>
              <a:rect l="l" t="t" r="r" b="b"/>
              <a:pathLst>
                <a:path w="25377" h="36414" extrusionOk="0">
                  <a:moveTo>
                    <a:pt x="6492" y="0"/>
                  </a:moveTo>
                  <a:cubicBezTo>
                    <a:pt x="5430" y="0"/>
                    <a:pt x="4424" y="200"/>
                    <a:pt x="3480" y="613"/>
                  </a:cubicBezTo>
                  <a:cubicBezTo>
                    <a:pt x="941" y="3466"/>
                    <a:pt x="0" y="7651"/>
                    <a:pt x="2445" y="10958"/>
                  </a:cubicBezTo>
                  <a:cubicBezTo>
                    <a:pt x="3793" y="12792"/>
                    <a:pt x="5674" y="13795"/>
                    <a:pt x="7822" y="14438"/>
                  </a:cubicBezTo>
                  <a:cubicBezTo>
                    <a:pt x="8950" y="14783"/>
                    <a:pt x="10408" y="15190"/>
                    <a:pt x="10925" y="16381"/>
                  </a:cubicBezTo>
                  <a:cubicBezTo>
                    <a:pt x="11693" y="18200"/>
                    <a:pt x="11395" y="20864"/>
                    <a:pt x="9546" y="21930"/>
                  </a:cubicBezTo>
                  <a:cubicBezTo>
                    <a:pt x="8558" y="22494"/>
                    <a:pt x="7383" y="22776"/>
                    <a:pt x="6474" y="23482"/>
                  </a:cubicBezTo>
                  <a:cubicBezTo>
                    <a:pt x="5486" y="24234"/>
                    <a:pt x="4750" y="25441"/>
                    <a:pt x="4452" y="26632"/>
                  </a:cubicBezTo>
                  <a:cubicBezTo>
                    <a:pt x="3902" y="28774"/>
                    <a:pt x="5925" y="29237"/>
                    <a:pt x="8030" y="29237"/>
                  </a:cubicBezTo>
                  <a:cubicBezTo>
                    <a:pt x="9407" y="29237"/>
                    <a:pt x="10818" y="29039"/>
                    <a:pt x="11568" y="28983"/>
                  </a:cubicBezTo>
                  <a:cubicBezTo>
                    <a:pt x="12428" y="28925"/>
                    <a:pt x="13347" y="28814"/>
                    <a:pt x="14245" y="28814"/>
                  </a:cubicBezTo>
                  <a:cubicBezTo>
                    <a:pt x="14804" y="28814"/>
                    <a:pt x="15355" y="28857"/>
                    <a:pt x="15878" y="28983"/>
                  </a:cubicBezTo>
                  <a:cubicBezTo>
                    <a:pt x="17618" y="29407"/>
                    <a:pt x="17838" y="31241"/>
                    <a:pt x="17665" y="32777"/>
                  </a:cubicBezTo>
                  <a:cubicBezTo>
                    <a:pt x="17540" y="33968"/>
                    <a:pt x="17085" y="35206"/>
                    <a:pt x="17101" y="36413"/>
                  </a:cubicBezTo>
                  <a:cubicBezTo>
                    <a:pt x="17211" y="36382"/>
                    <a:pt x="17336" y="36366"/>
                    <a:pt x="17461" y="36366"/>
                  </a:cubicBezTo>
                  <a:cubicBezTo>
                    <a:pt x="17483" y="36366"/>
                    <a:pt x="17505" y="36367"/>
                    <a:pt x="17526" y="36367"/>
                  </a:cubicBezTo>
                  <a:cubicBezTo>
                    <a:pt x="18394" y="36367"/>
                    <a:pt x="19190" y="36063"/>
                    <a:pt x="20016" y="35833"/>
                  </a:cubicBezTo>
                  <a:cubicBezTo>
                    <a:pt x="21584" y="35379"/>
                    <a:pt x="22822" y="34611"/>
                    <a:pt x="23762" y="33231"/>
                  </a:cubicBezTo>
                  <a:cubicBezTo>
                    <a:pt x="24672" y="31915"/>
                    <a:pt x="25377" y="30535"/>
                    <a:pt x="25330" y="28921"/>
                  </a:cubicBezTo>
                  <a:cubicBezTo>
                    <a:pt x="25283" y="27839"/>
                    <a:pt x="25236" y="26679"/>
                    <a:pt x="24828" y="25708"/>
                  </a:cubicBezTo>
                  <a:cubicBezTo>
                    <a:pt x="24139" y="24062"/>
                    <a:pt x="22853" y="22902"/>
                    <a:pt x="20988" y="22620"/>
                  </a:cubicBezTo>
                  <a:cubicBezTo>
                    <a:pt x="20816" y="22588"/>
                    <a:pt x="20675" y="22541"/>
                    <a:pt x="20439" y="22463"/>
                  </a:cubicBezTo>
                  <a:cubicBezTo>
                    <a:pt x="20847" y="22071"/>
                    <a:pt x="21176" y="21742"/>
                    <a:pt x="21505" y="21413"/>
                  </a:cubicBezTo>
                  <a:cubicBezTo>
                    <a:pt x="22634" y="20347"/>
                    <a:pt x="22900" y="18874"/>
                    <a:pt x="23308" y="17463"/>
                  </a:cubicBezTo>
                  <a:cubicBezTo>
                    <a:pt x="23402" y="17181"/>
                    <a:pt x="23402" y="16852"/>
                    <a:pt x="23418" y="16538"/>
                  </a:cubicBezTo>
                  <a:cubicBezTo>
                    <a:pt x="23496" y="15268"/>
                    <a:pt x="23104" y="14077"/>
                    <a:pt x="22618" y="12917"/>
                  </a:cubicBezTo>
                  <a:cubicBezTo>
                    <a:pt x="21725" y="10848"/>
                    <a:pt x="20110" y="9641"/>
                    <a:pt x="17947" y="9124"/>
                  </a:cubicBezTo>
                  <a:cubicBezTo>
                    <a:pt x="17638" y="9048"/>
                    <a:pt x="17333" y="9015"/>
                    <a:pt x="17032" y="9015"/>
                  </a:cubicBezTo>
                  <a:cubicBezTo>
                    <a:pt x="16340" y="9015"/>
                    <a:pt x="15666" y="9188"/>
                    <a:pt x="15001" y="9406"/>
                  </a:cubicBezTo>
                  <a:cubicBezTo>
                    <a:pt x="14750" y="9485"/>
                    <a:pt x="14499" y="9547"/>
                    <a:pt x="14138" y="9657"/>
                  </a:cubicBezTo>
                  <a:cubicBezTo>
                    <a:pt x="14577" y="7949"/>
                    <a:pt x="14483" y="6381"/>
                    <a:pt x="13997" y="4829"/>
                  </a:cubicBezTo>
                  <a:cubicBezTo>
                    <a:pt x="13590" y="3575"/>
                    <a:pt x="13026" y="2494"/>
                    <a:pt x="11897" y="1710"/>
                  </a:cubicBezTo>
                  <a:cubicBezTo>
                    <a:pt x="10580" y="801"/>
                    <a:pt x="9138" y="252"/>
                    <a:pt x="7555" y="64"/>
                  </a:cubicBezTo>
                  <a:cubicBezTo>
                    <a:pt x="7195" y="22"/>
                    <a:pt x="6840" y="0"/>
                    <a:pt x="6492" y="0"/>
                  </a:cubicBezTo>
                  <a:close/>
                </a:path>
              </a:pathLst>
            </a:custGeom>
            <a:solidFill>
              <a:schemeClr val="dk1">
                <a:alpha val="894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5149;p55">
              <a:extLst>
                <a:ext uri="{FF2B5EF4-FFF2-40B4-BE49-F238E27FC236}">
                  <a16:creationId xmlns:a16="http://schemas.microsoft.com/office/drawing/2014/main" id="{E91AC357-6637-7149-93DA-6E9AEE697DF2}"/>
                </a:ext>
              </a:extLst>
            </p:cNvPr>
            <p:cNvSpPr/>
            <p:nvPr/>
          </p:nvSpPr>
          <p:spPr>
            <a:xfrm>
              <a:off x="1624644" y="1936114"/>
              <a:ext cx="335750" cy="993760"/>
            </a:xfrm>
            <a:custGeom>
              <a:avLst/>
              <a:gdLst/>
              <a:ahLst/>
              <a:cxnLst/>
              <a:rect l="l" t="t" r="r" b="b"/>
              <a:pathLst>
                <a:path w="15158" h="44865" extrusionOk="0">
                  <a:moveTo>
                    <a:pt x="8651" y="0"/>
                  </a:moveTo>
                  <a:cubicBezTo>
                    <a:pt x="8631" y="0"/>
                    <a:pt x="8611" y="1"/>
                    <a:pt x="8590" y="3"/>
                  </a:cubicBezTo>
                  <a:cubicBezTo>
                    <a:pt x="8230" y="35"/>
                    <a:pt x="7885" y="427"/>
                    <a:pt x="7556" y="693"/>
                  </a:cubicBezTo>
                  <a:cubicBezTo>
                    <a:pt x="7446" y="787"/>
                    <a:pt x="7368" y="944"/>
                    <a:pt x="7336" y="1101"/>
                  </a:cubicBezTo>
                  <a:cubicBezTo>
                    <a:pt x="7117" y="2229"/>
                    <a:pt x="6866" y="3358"/>
                    <a:pt x="6694" y="4502"/>
                  </a:cubicBezTo>
                  <a:cubicBezTo>
                    <a:pt x="6396" y="6477"/>
                    <a:pt x="6145" y="8452"/>
                    <a:pt x="5863" y="10442"/>
                  </a:cubicBezTo>
                  <a:cubicBezTo>
                    <a:pt x="5832" y="10693"/>
                    <a:pt x="5706" y="10944"/>
                    <a:pt x="5581" y="11320"/>
                  </a:cubicBezTo>
                  <a:cubicBezTo>
                    <a:pt x="4923" y="10568"/>
                    <a:pt x="4343" y="9909"/>
                    <a:pt x="3763" y="9267"/>
                  </a:cubicBezTo>
                  <a:cubicBezTo>
                    <a:pt x="3418" y="8906"/>
                    <a:pt x="3057" y="8546"/>
                    <a:pt x="2665" y="8232"/>
                  </a:cubicBezTo>
                  <a:cubicBezTo>
                    <a:pt x="2529" y="8119"/>
                    <a:pt x="2371" y="8064"/>
                    <a:pt x="2210" y="8064"/>
                  </a:cubicBezTo>
                  <a:cubicBezTo>
                    <a:pt x="2038" y="8064"/>
                    <a:pt x="1863" y="8127"/>
                    <a:pt x="1709" y="8248"/>
                  </a:cubicBezTo>
                  <a:cubicBezTo>
                    <a:pt x="1412" y="8499"/>
                    <a:pt x="1553" y="8781"/>
                    <a:pt x="1694" y="9094"/>
                  </a:cubicBezTo>
                  <a:cubicBezTo>
                    <a:pt x="2603" y="10975"/>
                    <a:pt x="3481" y="12872"/>
                    <a:pt x="4390" y="14769"/>
                  </a:cubicBezTo>
                  <a:cubicBezTo>
                    <a:pt x="4719" y="15490"/>
                    <a:pt x="4876" y="16211"/>
                    <a:pt x="4766" y="17026"/>
                  </a:cubicBezTo>
                  <a:cubicBezTo>
                    <a:pt x="4578" y="18452"/>
                    <a:pt x="4499" y="19894"/>
                    <a:pt x="4358" y="21320"/>
                  </a:cubicBezTo>
                  <a:cubicBezTo>
                    <a:pt x="4311" y="21932"/>
                    <a:pt x="4249" y="22527"/>
                    <a:pt x="4170" y="23280"/>
                  </a:cubicBezTo>
                  <a:cubicBezTo>
                    <a:pt x="3528" y="22559"/>
                    <a:pt x="3057" y="21947"/>
                    <a:pt x="2493" y="21414"/>
                  </a:cubicBezTo>
                  <a:cubicBezTo>
                    <a:pt x="2070" y="21023"/>
                    <a:pt x="1568" y="20678"/>
                    <a:pt x="1067" y="20396"/>
                  </a:cubicBezTo>
                  <a:cubicBezTo>
                    <a:pt x="998" y="20355"/>
                    <a:pt x="903" y="20338"/>
                    <a:pt x="801" y="20338"/>
                  </a:cubicBezTo>
                  <a:cubicBezTo>
                    <a:pt x="626" y="20338"/>
                    <a:pt x="428" y="20389"/>
                    <a:pt x="299" y="20458"/>
                  </a:cubicBezTo>
                  <a:cubicBezTo>
                    <a:pt x="1" y="20631"/>
                    <a:pt x="111" y="20944"/>
                    <a:pt x="236" y="21211"/>
                  </a:cubicBezTo>
                  <a:cubicBezTo>
                    <a:pt x="518" y="21806"/>
                    <a:pt x="785" y="22402"/>
                    <a:pt x="1082" y="22982"/>
                  </a:cubicBezTo>
                  <a:cubicBezTo>
                    <a:pt x="1929" y="24596"/>
                    <a:pt x="2775" y="26195"/>
                    <a:pt x="3637" y="27794"/>
                  </a:cubicBezTo>
                  <a:cubicBezTo>
                    <a:pt x="3888" y="28248"/>
                    <a:pt x="3951" y="28719"/>
                    <a:pt x="3888" y="29236"/>
                  </a:cubicBezTo>
                  <a:cubicBezTo>
                    <a:pt x="3731" y="30600"/>
                    <a:pt x="3575" y="31963"/>
                    <a:pt x="3528" y="33327"/>
                  </a:cubicBezTo>
                  <a:cubicBezTo>
                    <a:pt x="3402" y="36258"/>
                    <a:pt x="3339" y="39205"/>
                    <a:pt x="3245" y="42136"/>
                  </a:cubicBezTo>
                  <a:cubicBezTo>
                    <a:pt x="3230" y="42967"/>
                    <a:pt x="3151" y="43813"/>
                    <a:pt x="3089" y="44738"/>
                  </a:cubicBezTo>
                  <a:cubicBezTo>
                    <a:pt x="3567" y="44781"/>
                    <a:pt x="4005" y="44865"/>
                    <a:pt x="4427" y="44865"/>
                  </a:cubicBezTo>
                  <a:cubicBezTo>
                    <a:pt x="4462" y="44865"/>
                    <a:pt x="4496" y="44864"/>
                    <a:pt x="4531" y="44863"/>
                  </a:cubicBezTo>
                  <a:cubicBezTo>
                    <a:pt x="5597" y="44848"/>
                    <a:pt x="6662" y="44785"/>
                    <a:pt x="7713" y="44738"/>
                  </a:cubicBezTo>
                  <a:cubicBezTo>
                    <a:pt x="7767" y="44736"/>
                    <a:pt x="7822" y="44735"/>
                    <a:pt x="7877" y="44735"/>
                  </a:cubicBezTo>
                  <a:cubicBezTo>
                    <a:pt x="8159" y="44735"/>
                    <a:pt x="8442" y="44756"/>
                    <a:pt x="8724" y="44756"/>
                  </a:cubicBezTo>
                  <a:cubicBezTo>
                    <a:pt x="8857" y="44756"/>
                    <a:pt x="8990" y="44751"/>
                    <a:pt x="9123" y="44738"/>
                  </a:cubicBezTo>
                  <a:cubicBezTo>
                    <a:pt x="9954" y="44644"/>
                    <a:pt x="10785" y="44456"/>
                    <a:pt x="11631" y="44393"/>
                  </a:cubicBezTo>
                  <a:cubicBezTo>
                    <a:pt x="12101" y="44362"/>
                    <a:pt x="12462" y="44221"/>
                    <a:pt x="12807" y="43876"/>
                  </a:cubicBezTo>
                  <a:cubicBezTo>
                    <a:pt x="12775" y="43437"/>
                    <a:pt x="12760" y="43061"/>
                    <a:pt x="12728" y="42700"/>
                  </a:cubicBezTo>
                  <a:cubicBezTo>
                    <a:pt x="12603" y="41133"/>
                    <a:pt x="12415" y="39581"/>
                    <a:pt x="12352" y="38029"/>
                  </a:cubicBezTo>
                  <a:cubicBezTo>
                    <a:pt x="12274" y="36054"/>
                    <a:pt x="12321" y="34079"/>
                    <a:pt x="12227" y="32120"/>
                  </a:cubicBezTo>
                  <a:cubicBezTo>
                    <a:pt x="12164" y="30725"/>
                    <a:pt x="12070" y="29314"/>
                    <a:pt x="11851" y="27935"/>
                  </a:cubicBezTo>
                  <a:cubicBezTo>
                    <a:pt x="11678" y="26806"/>
                    <a:pt x="11945" y="25772"/>
                    <a:pt x="12242" y="24737"/>
                  </a:cubicBezTo>
                  <a:cubicBezTo>
                    <a:pt x="12728" y="23123"/>
                    <a:pt x="13308" y="21540"/>
                    <a:pt x="13873" y="19957"/>
                  </a:cubicBezTo>
                  <a:cubicBezTo>
                    <a:pt x="14155" y="19126"/>
                    <a:pt x="14515" y="18327"/>
                    <a:pt x="14813" y="17496"/>
                  </a:cubicBezTo>
                  <a:cubicBezTo>
                    <a:pt x="15001" y="16979"/>
                    <a:pt x="15158" y="16414"/>
                    <a:pt x="14484" y="15897"/>
                  </a:cubicBezTo>
                  <a:cubicBezTo>
                    <a:pt x="13089" y="16461"/>
                    <a:pt x="12321" y="17778"/>
                    <a:pt x="11271" y="18938"/>
                  </a:cubicBezTo>
                  <a:cubicBezTo>
                    <a:pt x="11239" y="18687"/>
                    <a:pt x="11208" y="18577"/>
                    <a:pt x="11208" y="18468"/>
                  </a:cubicBezTo>
                  <a:cubicBezTo>
                    <a:pt x="11004" y="16164"/>
                    <a:pt x="10816" y="13859"/>
                    <a:pt x="10628" y="11555"/>
                  </a:cubicBezTo>
                  <a:cubicBezTo>
                    <a:pt x="10409" y="8875"/>
                    <a:pt x="10189" y="6195"/>
                    <a:pt x="9938" y="3514"/>
                  </a:cubicBezTo>
                  <a:cubicBezTo>
                    <a:pt x="9844" y="2621"/>
                    <a:pt x="9656" y="1728"/>
                    <a:pt x="9452" y="865"/>
                  </a:cubicBezTo>
                  <a:cubicBezTo>
                    <a:pt x="9348" y="447"/>
                    <a:pt x="9058" y="0"/>
                    <a:pt x="8651" y="0"/>
                  </a:cubicBezTo>
                  <a:close/>
                </a:path>
              </a:pathLst>
            </a:custGeom>
            <a:solidFill>
              <a:srgbClr val="9973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5150;p55">
              <a:extLst>
                <a:ext uri="{FF2B5EF4-FFF2-40B4-BE49-F238E27FC236}">
                  <a16:creationId xmlns:a16="http://schemas.microsoft.com/office/drawing/2014/main" id="{64E4D001-9C0F-1A4A-9D75-2FCAC37FF783}"/>
                </a:ext>
              </a:extLst>
            </p:cNvPr>
            <p:cNvSpPr/>
            <p:nvPr/>
          </p:nvSpPr>
          <p:spPr>
            <a:xfrm>
              <a:off x="1728817" y="1975232"/>
              <a:ext cx="76750" cy="911738"/>
            </a:xfrm>
            <a:custGeom>
              <a:avLst/>
              <a:gdLst/>
              <a:ahLst/>
              <a:cxnLst/>
              <a:rect l="l" t="t" r="r" b="b"/>
              <a:pathLst>
                <a:path w="3465" h="41162" extrusionOk="0">
                  <a:moveTo>
                    <a:pt x="3300" y="1"/>
                  </a:moveTo>
                  <a:cubicBezTo>
                    <a:pt x="3217" y="1"/>
                    <a:pt x="3135" y="56"/>
                    <a:pt x="3135" y="165"/>
                  </a:cubicBezTo>
                  <a:cubicBezTo>
                    <a:pt x="3088" y="3676"/>
                    <a:pt x="2351" y="7140"/>
                    <a:pt x="2273" y="10667"/>
                  </a:cubicBezTo>
                  <a:cubicBezTo>
                    <a:pt x="2179" y="14147"/>
                    <a:pt x="2320" y="17642"/>
                    <a:pt x="1975" y="21106"/>
                  </a:cubicBezTo>
                  <a:cubicBezTo>
                    <a:pt x="1662" y="24429"/>
                    <a:pt x="658" y="27658"/>
                    <a:pt x="392" y="30997"/>
                  </a:cubicBezTo>
                  <a:cubicBezTo>
                    <a:pt x="126" y="34288"/>
                    <a:pt x="0" y="37705"/>
                    <a:pt x="173" y="40997"/>
                  </a:cubicBezTo>
                  <a:cubicBezTo>
                    <a:pt x="180" y="41107"/>
                    <a:pt x="267" y="41161"/>
                    <a:pt x="349" y="41161"/>
                  </a:cubicBezTo>
                  <a:cubicBezTo>
                    <a:pt x="431" y="41161"/>
                    <a:pt x="510" y="41107"/>
                    <a:pt x="502" y="40997"/>
                  </a:cubicBezTo>
                  <a:cubicBezTo>
                    <a:pt x="329" y="37690"/>
                    <a:pt x="517" y="34320"/>
                    <a:pt x="721" y="30997"/>
                  </a:cubicBezTo>
                  <a:cubicBezTo>
                    <a:pt x="909" y="27658"/>
                    <a:pt x="1928" y="24429"/>
                    <a:pt x="2304" y="21106"/>
                  </a:cubicBezTo>
                  <a:cubicBezTo>
                    <a:pt x="2696" y="17658"/>
                    <a:pt x="2524" y="14131"/>
                    <a:pt x="2602" y="10667"/>
                  </a:cubicBezTo>
                  <a:cubicBezTo>
                    <a:pt x="2665" y="7140"/>
                    <a:pt x="3417" y="3676"/>
                    <a:pt x="3464" y="165"/>
                  </a:cubicBezTo>
                  <a:cubicBezTo>
                    <a:pt x="3464" y="56"/>
                    <a:pt x="3382" y="1"/>
                    <a:pt x="3300"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5151;p55">
              <a:extLst>
                <a:ext uri="{FF2B5EF4-FFF2-40B4-BE49-F238E27FC236}">
                  <a16:creationId xmlns:a16="http://schemas.microsoft.com/office/drawing/2014/main" id="{19F8DC86-FE6A-D44F-94FB-58BD03ACA2FE}"/>
                </a:ext>
              </a:extLst>
            </p:cNvPr>
            <p:cNvSpPr/>
            <p:nvPr/>
          </p:nvSpPr>
          <p:spPr>
            <a:xfrm>
              <a:off x="1745474" y="2071675"/>
              <a:ext cx="99675" cy="700095"/>
            </a:xfrm>
            <a:custGeom>
              <a:avLst/>
              <a:gdLst/>
              <a:ahLst/>
              <a:cxnLst/>
              <a:rect l="l" t="t" r="r" b="b"/>
              <a:pathLst>
                <a:path w="4500" h="31607" extrusionOk="0">
                  <a:moveTo>
                    <a:pt x="3225" y="0"/>
                  </a:moveTo>
                  <a:cubicBezTo>
                    <a:pt x="3143" y="0"/>
                    <a:pt x="3065" y="51"/>
                    <a:pt x="3073" y="153"/>
                  </a:cubicBezTo>
                  <a:cubicBezTo>
                    <a:pt x="3402" y="3006"/>
                    <a:pt x="3073" y="5843"/>
                    <a:pt x="2932" y="8680"/>
                  </a:cubicBezTo>
                  <a:cubicBezTo>
                    <a:pt x="2791" y="11705"/>
                    <a:pt x="2759" y="14636"/>
                    <a:pt x="2273" y="17630"/>
                  </a:cubicBezTo>
                  <a:cubicBezTo>
                    <a:pt x="1693" y="21266"/>
                    <a:pt x="0" y="25295"/>
                    <a:pt x="565" y="29025"/>
                  </a:cubicBezTo>
                  <a:cubicBezTo>
                    <a:pt x="706" y="30013"/>
                    <a:pt x="1051" y="31204"/>
                    <a:pt x="2101" y="31564"/>
                  </a:cubicBezTo>
                  <a:cubicBezTo>
                    <a:pt x="2188" y="31593"/>
                    <a:pt x="2272" y="31607"/>
                    <a:pt x="2352" y="31607"/>
                  </a:cubicBezTo>
                  <a:cubicBezTo>
                    <a:pt x="2929" y="31607"/>
                    <a:pt x="3349" y="30933"/>
                    <a:pt x="3527" y="30452"/>
                  </a:cubicBezTo>
                  <a:cubicBezTo>
                    <a:pt x="4154" y="28774"/>
                    <a:pt x="4499" y="25216"/>
                    <a:pt x="2712" y="24056"/>
                  </a:cubicBezTo>
                  <a:cubicBezTo>
                    <a:pt x="2687" y="24036"/>
                    <a:pt x="2660" y="24027"/>
                    <a:pt x="2633" y="24027"/>
                  </a:cubicBezTo>
                  <a:cubicBezTo>
                    <a:pt x="2578" y="24027"/>
                    <a:pt x="2525" y="24066"/>
                    <a:pt x="2493" y="24119"/>
                  </a:cubicBezTo>
                  <a:cubicBezTo>
                    <a:pt x="1819" y="25013"/>
                    <a:pt x="1129" y="28273"/>
                    <a:pt x="2681" y="28712"/>
                  </a:cubicBezTo>
                  <a:cubicBezTo>
                    <a:pt x="2695" y="28715"/>
                    <a:pt x="2708" y="28716"/>
                    <a:pt x="2721" y="28716"/>
                  </a:cubicBezTo>
                  <a:cubicBezTo>
                    <a:pt x="2894" y="28716"/>
                    <a:pt x="2949" y="28442"/>
                    <a:pt x="2759" y="28398"/>
                  </a:cubicBezTo>
                  <a:cubicBezTo>
                    <a:pt x="1975" y="28179"/>
                    <a:pt x="2132" y="26909"/>
                    <a:pt x="2179" y="26298"/>
                  </a:cubicBezTo>
                  <a:cubicBezTo>
                    <a:pt x="2194" y="26047"/>
                    <a:pt x="2473" y="24476"/>
                    <a:pt x="2715" y="24476"/>
                  </a:cubicBezTo>
                  <a:cubicBezTo>
                    <a:pt x="2730" y="24476"/>
                    <a:pt x="2744" y="24482"/>
                    <a:pt x="2759" y="24495"/>
                  </a:cubicBezTo>
                  <a:cubicBezTo>
                    <a:pt x="3653" y="25232"/>
                    <a:pt x="3653" y="26956"/>
                    <a:pt x="3637" y="28006"/>
                  </a:cubicBezTo>
                  <a:cubicBezTo>
                    <a:pt x="3621" y="28884"/>
                    <a:pt x="3512" y="30875"/>
                    <a:pt x="2477" y="31251"/>
                  </a:cubicBezTo>
                  <a:cubicBezTo>
                    <a:pt x="2402" y="31277"/>
                    <a:pt x="2330" y="31290"/>
                    <a:pt x="2260" y="31290"/>
                  </a:cubicBezTo>
                  <a:cubicBezTo>
                    <a:pt x="1542" y="31290"/>
                    <a:pt x="1101" y="29997"/>
                    <a:pt x="972" y="29511"/>
                  </a:cubicBezTo>
                  <a:cubicBezTo>
                    <a:pt x="753" y="28633"/>
                    <a:pt x="800" y="27677"/>
                    <a:pt x="863" y="26784"/>
                  </a:cubicBezTo>
                  <a:cubicBezTo>
                    <a:pt x="957" y="25310"/>
                    <a:pt x="1254" y="23837"/>
                    <a:pt x="1662" y="22411"/>
                  </a:cubicBezTo>
                  <a:cubicBezTo>
                    <a:pt x="2289" y="20138"/>
                    <a:pt x="2634" y="17724"/>
                    <a:pt x="2916" y="15388"/>
                  </a:cubicBezTo>
                  <a:cubicBezTo>
                    <a:pt x="3214" y="12990"/>
                    <a:pt x="3167" y="10592"/>
                    <a:pt x="3292" y="8178"/>
                  </a:cubicBezTo>
                  <a:cubicBezTo>
                    <a:pt x="3417" y="5498"/>
                    <a:pt x="3715" y="2849"/>
                    <a:pt x="3402" y="153"/>
                  </a:cubicBezTo>
                  <a:cubicBezTo>
                    <a:pt x="3394" y="51"/>
                    <a:pt x="3308" y="0"/>
                    <a:pt x="3225"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5152;p55">
              <a:extLst>
                <a:ext uri="{FF2B5EF4-FFF2-40B4-BE49-F238E27FC236}">
                  <a16:creationId xmlns:a16="http://schemas.microsoft.com/office/drawing/2014/main" id="{5FE78599-9529-9240-8959-13892A549BC7}"/>
                </a:ext>
              </a:extLst>
            </p:cNvPr>
            <p:cNvSpPr/>
            <p:nvPr/>
          </p:nvSpPr>
          <p:spPr>
            <a:xfrm>
              <a:off x="1813875" y="2233815"/>
              <a:ext cx="47933" cy="658807"/>
            </a:xfrm>
            <a:custGeom>
              <a:avLst/>
              <a:gdLst/>
              <a:ahLst/>
              <a:cxnLst/>
              <a:rect l="l" t="t" r="r" b="b"/>
              <a:pathLst>
                <a:path w="2164" h="29743" extrusionOk="0">
                  <a:moveTo>
                    <a:pt x="1094" y="0"/>
                  </a:moveTo>
                  <a:cubicBezTo>
                    <a:pt x="1011" y="0"/>
                    <a:pt x="933" y="51"/>
                    <a:pt x="941" y="153"/>
                  </a:cubicBezTo>
                  <a:cubicBezTo>
                    <a:pt x="1270" y="2708"/>
                    <a:pt x="1411" y="5278"/>
                    <a:pt x="1270" y="7849"/>
                  </a:cubicBezTo>
                  <a:cubicBezTo>
                    <a:pt x="1113" y="10420"/>
                    <a:pt x="0" y="12896"/>
                    <a:pt x="110" y="15451"/>
                  </a:cubicBezTo>
                  <a:cubicBezTo>
                    <a:pt x="157" y="16439"/>
                    <a:pt x="690" y="17395"/>
                    <a:pt x="1035" y="18304"/>
                  </a:cubicBezTo>
                  <a:cubicBezTo>
                    <a:pt x="1474" y="19417"/>
                    <a:pt x="1693" y="20545"/>
                    <a:pt x="1646" y="21752"/>
                  </a:cubicBezTo>
                  <a:cubicBezTo>
                    <a:pt x="1599" y="22990"/>
                    <a:pt x="1239" y="24182"/>
                    <a:pt x="1223" y="25420"/>
                  </a:cubicBezTo>
                  <a:cubicBezTo>
                    <a:pt x="1207" y="26815"/>
                    <a:pt x="1442" y="28210"/>
                    <a:pt x="1552" y="29589"/>
                  </a:cubicBezTo>
                  <a:cubicBezTo>
                    <a:pt x="1560" y="29691"/>
                    <a:pt x="1646" y="29742"/>
                    <a:pt x="1728" y="29742"/>
                  </a:cubicBezTo>
                  <a:cubicBezTo>
                    <a:pt x="1811" y="29742"/>
                    <a:pt x="1889" y="29691"/>
                    <a:pt x="1881" y="29589"/>
                  </a:cubicBezTo>
                  <a:cubicBezTo>
                    <a:pt x="1787" y="28351"/>
                    <a:pt x="1615" y="27113"/>
                    <a:pt x="1552" y="25875"/>
                  </a:cubicBezTo>
                  <a:cubicBezTo>
                    <a:pt x="1489" y="24480"/>
                    <a:pt x="1850" y="23132"/>
                    <a:pt x="1975" y="21752"/>
                  </a:cubicBezTo>
                  <a:cubicBezTo>
                    <a:pt x="2163" y="19589"/>
                    <a:pt x="988" y="17849"/>
                    <a:pt x="486" y="15827"/>
                  </a:cubicBezTo>
                  <a:cubicBezTo>
                    <a:pt x="141" y="14417"/>
                    <a:pt x="737" y="12802"/>
                    <a:pt x="1082" y="11438"/>
                  </a:cubicBezTo>
                  <a:cubicBezTo>
                    <a:pt x="1364" y="10263"/>
                    <a:pt x="1505" y="9056"/>
                    <a:pt x="1583" y="7849"/>
                  </a:cubicBezTo>
                  <a:cubicBezTo>
                    <a:pt x="1787" y="5294"/>
                    <a:pt x="1583" y="2692"/>
                    <a:pt x="1270" y="153"/>
                  </a:cubicBezTo>
                  <a:cubicBezTo>
                    <a:pt x="1262" y="51"/>
                    <a:pt x="1176" y="0"/>
                    <a:pt x="1094"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5153;p55">
              <a:extLst>
                <a:ext uri="{FF2B5EF4-FFF2-40B4-BE49-F238E27FC236}">
                  <a16:creationId xmlns:a16="http://schemas.microsoft.com/office/drawing/2014/main" id="{E6DE092C-DEF8-D944-A8D1-A461198D2D93}"/>
                </a:ext>
              </a:extLst>
            </p:cNvPr>
            <p:cNvSpPr/>
            <p:nvPr/>
          </p:nvSpPr>
          <p:spPr>
            <a:xfrm>
              <a:off x="1685425" y="2154694"/>
              <a:ext cx="70481" cy="363902"/>
            </a:xfrm>
            <a:custGeom>
              <a:avLst/>
              <a:gdLst/>
              <a:ahLst/>
              <a:cxnLst/>
              <a:rect l="l" t="t" r="r" b="b"/>
              <a:pathLst>
                <a:path w="3182" h="16429" extrusionOk="0">
                  <a:moveTo>
                    <a:pt x="197" y="1"/>
                  </a:moveTo>
                  <a:cubicBezTo>
                    <a:pt x="97" y="1"/>
                    <a:pt x="0" y="77"/>
                    <a:pt x="47" y="198"/>
                  </a:cubicBezTo>
                  <a:cubicBezTo>
                    <a:pt x="470" y="1342"/>
                    <a:pt x="1269" y="2220"/>
                    <a:pt x="1943" y="3208"/>
                  </a:cubicBezTo>
                  <a:cubicBezTo>
                    <a:pt x="2868" y="4571"/>
                    <a:pt x="2806" y="6343"/>
                    <a:pt x="2837" y="7926"/>
                  </a:cubicBezTo>
                  <a:cubicBezTo>
                    <a:pt x="2884" y="10716"/>
                    <a:pt x="2085" y="13474"/>
                    <a:pt x="2037" y="16264"/>
                  </a:cubicBezTo>
                  <a:cubicBezTo>
                    <a:pt x="2037" y="16374"/>
                    <a:pt x="2120" y="16429"/>
                    <a:pt x="2202" y="16429"/>
                  </a:cubicBezTo>
                  <a:cubicBezTo>
                    <a:pt x="2284" y="16429"/>
                    <a:pt x="2367" y="16374"/>
                    <a:pt x="2367" y="16264"/>
                  </a:cubicBezTo>
                  <a:cubicBezTo>
                    <a:pt x="2414" y="13459"/>
                    <a:pt x="3119" y="10716"/>
                    <a:pt x="3166" y="7926"/>
                  </a:cubicBezTo>
                  <a:cubicBezTo>
                    <a:pt x="3182" y="6531"/>
                    <a:pt x="3103" y="5089"/>
                    <a:pt x="2633" y="3772"/>
                  </a:cubicBezTo>
                  <a:cubicBezTo>
                    <a:pt x="2132" y="2424"/>
                    <a:pt x="878" y="1484"/>
                    <a:pt x="360" y="120"/>
                  </a:cubicBezTo>
                  <a:cubicBezTo>
                    <a:pt x="335" y="37"/>
                    <a:pt x="265" y="1"/>
                    <a:pt x="197"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5154;p55">
              <a:extLst>
                <a:ext uri="{FF2B5EF4-FFF2-40B4-BE49-F238E27FC236}">
                  <a16:creationId xmlns:a16="http://schemas.microsoft.com/office/drawing/2014/main" id="{E34DAED7-E02B-514E-B59A-F6EFBDAB40CF}"/>
                </a:ext>
              </a:extLst>
            </p:cNvPr>
            <p:cNvSpPr/>
            <p:nvPr/>
          </p:nvSpPr>
          <p:spPr>
            <a:xfrm>
              <a:off x="1837487" y="2328286"/>
              <a:ext cx="99985" cy="319558"/>
            </a:xfrm>
            <a:custGeom>
              <a:avLst/>
              <a:gdLst/>
              <a:ahLst/>
              <a:cxnLst/>
              <a:rect l="l" t="t" r="r" b="b"/>
              <a:pathLst>
                <a:path w="4514" h="14427" extrusionOk="0">
                  <a:moveTo>
                    <a:pt x="4317" y="1"/>
                  </a:moveTo>
                  <a:cubicBezTo>
                    <a:pt x="4249" y="1"/>
                    <a:pt x="4179" y="37"/>
                    <a:pt x="4154" y="120"/>
                  </a:cubicBezTo>
                  <a:cubicBezTo>
                    <a:pt x="3684" y="1468"/>
                    <a:pt x="2477" y="2361"/>
                    <a:pt x="1740" y="3553"/>
                  </a:cubicBezTo>
                  <a:cubicBezTo>
                    <a:pt x="1082" y="4587"/>
                    <a:pt x="1035" y="5982"/>
                    <a:pt x="894" y="7158"/>
                  </a:cubicBezTo>
                  <a:cubicBezTo>
                    <a:pt x="580" y="9744"/>
                    <a:pt x="0" y="11938"/>
                    <a:pt x="1301" y="14352"/>
                  </a:cubicBezTo>
                  <a:cubicBezTo>
                    <a:pt x="1330" y="14405"/>
                    <a:pt x="1376" y="14427"/>
                    <a:pt x="1423" y="14427"/>
                  </a:cubicBezTo>
                  <a:cubicBezTo>
                    <a:pt x="1532" y="14427"/>
                    <a:pt x="1649" y="14311"/>
                    <a:pt x="1583" y="14180"/>
                  </a:cubicBezTo>
                  <a:cubicBezTo>
                    <a:pt x="267" y="11735"/>
                    <a:pt x="956" y="9368"/>
                    <a:pt x="1270" y="6750"/>
                  </a:cubicBezTo>
                  <a:cubicBezTo>
                    <a:pt x="1474" y="5089"/>
                    <a:pt x="1818" y="3803"/>
                    <a:pt x="2947" y="2503"/>
                  </a:cubicBezTo>
                  <a:cubicBezTo>
                    <a:pt x="3558" y="1782"/>
                    <a:pt x="4154" y="1108"/>
                    <a:pt x="4467" y="198"/>
                  </a:cubicBezTo>
                  <a:cubicBezTo>
                    <a:pt x="4514" y="78"/>
                    <a:pt x="4417" y="1"/>
                    <a:pt x="4317"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5155;p55">
              <a:extLst>
                <a:ext uri="{FF2B5EF4-FFF2-40B4-BE49-F238E27FC236}">
                  <a16:creationId xmlns:a16="http://schemas.microsoft.com/office/drawing/2014/main" id="{BFE2D7A8-9DD5-5245-A0C8-B1667150A850}"/>
                </a:ext>
              </a:extLst>
            </p:cNvPr>
            <p:cNvSpPr/>
            <p:nvPr/>
          </p:nvSpPr>
          <p:spPr>
            <a:xfrm>
              <a:off x="1650117" y="2411040"/>
              <a:ext cx="94337" cy="497112"/>
            </a:xfrm>
            <a:custGeom>
              <a:avLst/>
              <a:gdLst/>
              <a:ahLst/>
              <a:cxnLst/>
              <a:rect l="l" t="t" r="r" b="b"/>
              <a:pathLst>
                <a:path w="4259" h="22443" extrusionOk="0">
                  <a:moveTo>
                    <a:pt x="232" y="0"/>
                  </a:moveTo>
                  <a:cubicBezTo>
                    <a:pt x="111" y="0"/>
                    <a:pt x="0" y="167"/>
                    <a:pt x="120" y="287"/>
                  </a:cubicBezTo>
                  <a:cubicBezTo>
                    <a:pt x="1139" y="1321"/>
                    <a:pt x="2425" y="2168"/>
                    <a:pt x="3193" y="3437"/>
                  </a:cubicBezTo>
                  <a:cubicBezTo>
                    <a:pt x="3741" y="4331"/>
                    <a:pt x="3631" y="5381"/>
                    <a:pt x="3584" y="6384"/>
                  </a:cubicBezTo>
                  <a:cubicBezTo>
                    <a:pt x="3537" y="7513"/>
                    <a:pt x="3459" y="8657"/>
                    <a:pt x="3381" y="9801"/>
                  </a:cubicBezTo>
                  <a:cubicBezTo>
                    <a:pt x="3052" y="13955"/>
                    <a:pt x="2769" y="18109"/>
                    <a:pt x="2769" y="22278"/>
                  </a:cubicBezTo>
                  <a:cubicBezTo>
                    <a:pt x="2769" y="22388"/>
                    <a:pt x="2852" y="22443"/>
                    <a:pt x="2934" y="22443"/>
                  </a:cubicBezTo>
                  <a:cubicBezTo>
                    <a:pt x="3016" y="22443"/>
                    <a:pt x="3099" y="22388"/>
                    <a:pt x="3099" y="22278"/>
                  </a:cubicBezTo>
                  <a:cubicBezTo>
                    <a:pt x="3099" y="17607"/>
                    <a:pt x="3506" y="12983"/>
                    <a:pt x="3804" y="8328"/>
                  </a:cubicBezTo>
                  <a:cubicBezTo>
                    <a:pt x="3914" y="6651"/>
                    <a:pt x="4258" y="4832"/>
                    <a:pt x="3475" y="3265"/>
                  </a:cubicBezTo>
                  <a:cubicBezTo>
                    <a:pt x="2816" y="1948"/>
                    <a:pt x="1359" y="1071"/>
                    <a:pt x="340" y="52"/>
                  </a:cubicBezTo>
                  <a:cubicBezTo>
                    <a:pt x="307" y="15"/>
                    <a:pt x="269" y="0"/>
                    <a:pt x="232"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5156;p55">
              <a:extLst>
                <a:ext uri="{FF2B5EF4-FFF2-40B4-BE49-F238E27FC236}">
                  <a16:creationId xmlns:a16="http://schemas.microsoft.com/office/drawing/2014/main" id="{81FAABB5-CF02-BC48-8FC0-1F7A0B2F4E7F}"/>
                </a:ext>
              </a:extLst>
            </p:cNvPr>
            <p:cNvSpPr/>
            <p:nvPr/>
          </p:nvSpPr>
          <p:spPr>
            <a:xfrm>
              <a:off x="1853457" y="2644682"/>
              <a:ext cx="49306" cy="249963"/>
            </a:xfrm>
            <a:custGeom>
              <a:avLst/>
              <a:gdLst/>
              <a:ahLst/>
              <a:cxnLst/>
              <a:rect l="l" t="t" r="r" b="b"/>
              <a:pathLst>
                <a:path w="2226" h="11285" extrusionOk="0">
                  <a:moveTo>
                    <a:pt x="803" y="1"/>
                  </a:moveTo>
                  <a:cubicBezTo>
                    <a:pt x="704" y="1"/>
                    <a:pt x="605" y="80"/>
                    <a:pt x="643" y="194"/>
                  </a:cubicBezTo>
                  <a:cubicBezTo>
                    <a:pt x="1912" y="3799"/>
                    <a:pt x="0" y="7529"/>
                    <a:pt x="1082" y="11166"/>
                  </a:cubicBezTo>
                  <a:cubicBezTo>
                    <a:pt x="1107" y="11249"/>
                    <a:pt x="1174" y="11285"/>
                    <a:pt x="1241" y="11285"/>
                  </a:cubicBezTo>
                  <a:cubicBezTo>
                    <a:pt x="1337" y="11285"/>
                    <a:pt x="1432" y="11208"/>
                    <a:pt x="1395" y="11087"/>
                  </a:cubicBezTo>
                  <a:cubicBezTo>
                    <a:pt x="314" y="7451"/>
                    <a:pt x="2226" y="3720"/>
                    <a:pt x="956" y="115"/>
                  </a:cubicBezTo>
                  <a:cubicBezTo>
                    <a:pt x="932" y="35"/>
                    <a:pt x="867" y="1"/>
                    <a:pt x="803"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5157;p55">
              <a:extLst>
                <a:ext uri="{FF2B5EF4-FFF2-40B4-BE49-F238E27FC236}">
                  <a16:creationId xmlns:a16="http://schemas.microsoft.com/office/drawing/2014/main" id="{B6237247-D052-F447-A04B-5D44C5AD2AF6}"/>
                </a:ext>
              </a:extLst>
            </p:cNvPr>
            <p:cNvSpPr/>
            <p:nvPr/>
          </p:nvSpPr>
          <p:spPr>
            <a:xfrm>
              <a:off x="1792699" y="2742875"/>
              <a:ext cx="30213" cy="167277"/>
            </a:xfrm>
            <a:custGeom>
              <a:avLst/>
              <a:gdLst/>
              <a:ahLst/>
              <a:cxnLst/>
              <a:rect l="l" t="t" r="r" b="b"/>
              <a:pathLst>
                <a:path w="1364" h="7552" extrusionOk="0">
                  <a:moveTo>
                    <a:pt x="1205" y="1"/>
                  </a:moveTo>
                  <a:cubicBezTo>
                    <a:pt x="1125" y="1"/>
                    <a:pt x="1043" y="55"/>
                    <a:pt x="1035" y="165"/>
                  </a:cubicBezTo>
                  <a:cubicBezTo>
                    <a:pt x="972" y="1309"/>
                    <a:pt x="329" y="2281"/>
                    <a:pt x="204" y="3410"/>
                  </a:cubicBezTo>
                  <a:cubicBezTo>
                    <a:pt x="63" y="4758"/>
                    <a:pt x="0" y="6106"/>
                    <a:pt x="251" y="7438"/>
                  </a:cubicBezTo>
                  <a:cubicBezTo>
                    <a:pt x="269" y="7518"/>
                    <a:pt x="328" y="7552"/>
                    <a:pt x="390" y="7552"/>
                  </a:cubicBezTo>
                  <a:cubicBezTo>
                    <a:pt x="488" y="7552"/>
                    <a:pt x="593" y="7468"/>
                    <a:pt x="564" y="7344"/>
                  </a:cubicBezTo>
                  <a:cubicBezTo>
                    <a:pt x="298" y="5980"/>
                    <a:pt x="329" y="4444"/>
                    <a:pt x="612" y="3065"/>
                  </a:cubicBezTo>
                  <a:cubicBezTo>
                    <a:pt x="815" y="2077"/>
                    <a:pt x="1301" y="1200"/>
                    <a:pt x="1364" y="165"/>
                  </a:cubicBezTo>
                  <a:cubicBezTo>
                    <a:pt x="1364" y="55"/>
                    <a:pt x="1285" y="1"/>
                    <a:pt x="1205"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5158;p55">
              <a:extLst>
                <a:ext uri="{FF2B5EF4-FFF2-40B4-BE49-F238E27FC236}">
                  <a16:creationId xmlns:a16="http://schemas.microsoft.com/office/drawing/2014/main" id="{1D5FB511-47D2-834C-826C-72BCE2B253EA}"/>
                </a:ext>
              </a:extLst>
            </p:cNvPr>
            <p:cNvSpPr/>
            <p:nvPr/>
          </p:nvSpPr>
          <p:spPr>
            <a:xfrm>
              <a:off x="1821162" y="2795083"/>
              <a:ext cx="10787" cy="107272"/>
            </a:xfrm>
            <a:custGeom>
              <a:avLst/>
              <a:gdLst/>
              <a:ahLst/>
              <a:cxnLst/>
              <a:rect l="l" t="t" r="r" b="b"/>
              <a:pathLst>
                <a:path w="487" h="4843" extrusionOk="0">
                  <a:moveTo>
                    <a:pt x="151" y="1"/>
                  </a:moveTo>
                  <a:cubicBezTo>
                    <a:pt x="72" y="1"/>
                    <a:pt x="1" y="52"/>
                    <a:pt x="16" y="159"/>
                  </a:cubicBezTo>
                  <a:cubicBezTo>
                    <a:pt x="173" y="1664"/>
                    <a:pt x="95" y="3169"/>
                    <a:pt x="95" y="4689"/>
                  </a:cubicBezTo>
                  <a:cubicBezTo>
                    <a:pt x="95" y="4791"/>
                    <a:pt x="177" y="4842"/>
                    <a:pt x="259" y="4842"/>
                  </a:cubicBezTo>
                  <a:cubicBezTo>
                    <a:pt x="341" y="4842"/>
                    <a:pt x="424" y="4791"/>
                    <a:pt x="424" y="4689"/>
                  </a:cubicBezTo>
                  <a:cubicBezTo>
                    <a:pt x="424" y="3169"/>
                    <a:pt x="486" y="1664"/>
                    <a:pt x="330" y="159"/>
                  </a:cubicBezTo>
                  <a:cubicBezTo>
                    <a:pt x="322" y="56"/>
                    <a:pt x="232" y="1"/>
                    <a:pt x="151"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5159;p55">
              <a:extLst>
                <a:ext uri="{FF2B5EF4-FFF2-40B4-BE49-F238E27FC236}">
                  <a16:creationId xmlns:a16="http://schemas.microsoft.com/office/drawing/2014/main" id="{90D615DD-B865-1946-A39B-71C7D4094C57}"/>
                </a:ext>
              </a:extLst>
            </p:cNvPr>
            <p:cNvSpPr/>
            <p:nvPr/>
          </p:nvSpPr>
          <p:spPr>
            <a:xfrm>
              <a:off x="1757546" y="2719705"/>
              <a:ext cx="16413" cy="203824"/>
            </a:xfrm>
            <a:custGeom>
              <a:avLst/>
              <a:gdLst/>
              <a:ahLst/>
              <a:cxnLst/>
              <a:rect l="l" t="t" r="r" b="b"/>
              <a:pathLst>
                <a:path w="741" h="9202" extrusionOk="0">
                  <a:moveTo>
                    <a:pt x="205" y="0"/>
                  </a:moveTo>
                  <a:cubicBezTo>
                    <a:pt x="110" y="0"/>
                    <a:pt x="1" y="84"/>
                    <a:pt x="20" y="208"/>
                  </a:cubicBezTo>
                  <a:cubicBezTo>
                    <a:pt x="412" y="3139"/>
                    <a:pt x="365" y="6086"/>
                    <a:pt x="349" y="9048"/>
                  </a:cubicBezTo>
                  <a:cubicBezTo>
                    <a:pt x="349" y="9150"/>
                    <a:pt x="431" y="9201"/>
                    <a:pt x="514" y="9201"/>
                  </a:cubicBezTo>
                  <a:cubicBezTo>
                    <a:pt x="596" y="9201"/>
                    <a:pt x="678" y="9150"/>
                    <a:pt x="678" y="9048"/>
                  </a:cubicBezTo>
                  <a:cubicBezTo>
                    <a:pt x="694" y="6055"/>
                    <a:pt x="741" y="3076"/>
                    <a:pt x="333" y="114"/>
                  </a:cubicBezTo>
                  <a:cubicBezTo>
                    <a:pt x="321" y="34"/>
                    <a:pt x="266" y="0"/>
                    <a:pt x="205"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5160;p55">
              <a:extLst>
                <a:ext uri="{FF2B5EF4-FFF2-40B4-BE49-F238E27FC236}">
                  <a16:creationId xmlns:a16="http://schemas.microsoft.com/office/drawing/2014/main" id="{CD60F652-C7C9-0F48-A400-4328E541DE9B}"/>
                </a:ext>
              </a:extLst>
            </p:cNvPr>
            <p:cNvSpPr/>
            <p:nvPr/>
          </p:nvSpPr>
          <p:spPr>
            <a:xfrm>
              <a:off x="1574319" y="1978887"/>
              <a:ext cx="68754" cy="59384"/>
            </a:xfrm>
            <a:custGeom>
              <a:avLst/>
              <a:gdLst/>
              <a:ahLst/>
              <a:cxnLst/>
              <a:rect l="l" t="t" r="r" b="b"/>
              <a:pathLst>
                <a:path w="3104" h="2681" extrusionOk="0">
                  <a:moveTo>
                    <a:pt x="1364" y="2681"/>
                  </a:moveTo>
                  <a:cubicBezTo>
                    <a:pt x="533" y="2681"/>
                    <a:pt x="47" y="2257"/>
                    <a:pt x="31" y="1489"/>
                  </a:cubicBezTo>
                  <a:cubicBezTo>
                    <a:pt x="0" y="659"/>
                    <a:pt x="627" y="0"/>
                    <a:pt x="1411" y="32"/>
                  </a:cubicBezTo>
                  <a:cubicBezTo>
                    <a:pt x="2524" y="79"/>
                    <a:pt x="3057" y="455"/>
                    <a:pt x="3072" y="1223"/>
                  </a:cubicBezTo>
                  <a:cubicBezTo>
                    <a:pt x="3104" y="1928"/>
                    <a:pt x="2210" y="2681"/>
                    <a:pt x="1364" y="268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5161;p55">
              <a:extLst>
                <a:ext uri="{FF2B5EF4-FFF2-40B4-BE49-F238E27FC236}">
                  <a16:creationId xmlns:a16="http://schemas.microsoft.com/office/drawing/2014/main" id="{168AC83E-1530-4241-A546-7E7FF76F7948}"/>
                </a:ext>
              </a:extLst>
            </p:cNvPr>
            <p:cNvSpPr/>
            <p:nvPr/>
          </p:nvSpPr>
          <p:spPr>
            <a:xfrm>
              <a:off x="1891999" y="2009786"/>
              <a:ext cx="55907" cy="53138"/>
            </a:xfrm>
            <a:custGeom>
              <a:avLst/>
              <a:gdLst/>
              <a:ahLst/>
              <a:cxnLst/>
              <a:rect l="l" t="t" r="r" b="b"/>
              <a:pathLst>
                <a:path w="2524" h="2399" extrusionOk="0">
                  <a:moveTo>
                    <a:pt x="31" y="1003"/>
                  </a:moveTo>
                  <a:cubicBezTo>
                    <a:pt x="47" y="392"/>
                    <a:pt x="549" y="0"/>
                    <a:pt x="1270" y="32"/>
                  </a:cubicBezTo>
                  <a:cubicBezTo>
                    <a:pt x="2022" y="79"/>
                    <a:pt x="2508" y="486"/>
                    <a:pt x="2524" y="1050"/>
                  </a:cubicBezTo>
                  <a:cubicBezTo>
                    <a:pt x="2524" y="1709"/>
                    <a:pt x="1850" y="2398"/>
                    <a:pt x="1238" y="2367"/>
                  </a:cubicBezTo>
                  <a:cubicBezTo>
                    <a:pt x="517" y="2320"/>
                    <a:pt x="0" y="1756"/>
                    <a:pt x="31" y="100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5162;p55">
              <a:extLst>
                <a:ext uri="{FF2B5EF4-FFF2-40B4-BE49-F238E27FC236}">
                  <a16:creationId xmlns:a16="http://schemas.microsoft.com/office/drawing/2014/main" id="{148722F4-823F-824A-97C1-9A0DAE089F36}"/>
                </a:ext>
              </a:extLst>
            </p:cNvPr>
            <p:cNvSpPr/>
            <p:nvPr/>
          </p:nvSpPr>
          <p:spPr>
            <a:xfrm>
              <a:off x="1552080" y="2506951"/>
              <a:ext cx="62862" cy="54888"/>
            </a:xfrm>
            <a:custGeom>
              <a:avLst/>
              <a:gdLst/>
              <a:ahLst/>
              <a:cxnLst/>
              <a:rect l="l" t="t" r="r" b="b"/>
              <a:pathLst>
                <a:path w="2838" h="2478" extrusionOk="0">
                  <a:moveTo>
                    <a:pt x="2524" y="126"/>
                  </a:moveTo>
                  <a:cubicBezTo>
                    <a:pt x="2634" y="455"/>
                    <a:pt x="2775" y="738"/>
                    <a:pt x="2807" y="1020"/>
                  </a:cubicBezTo>
                  <a:cubicBezTo>
                    <a:pt x="2838" y="1474"/>
                    <a:pt x="2681" y="1882"/>
                    <a:pt x="2242" y="2148"/>
                  </a:cubicBezTo>
                  <a:cubicBezTo>
                    <a:pt x="1662" y="2477"/>
                    <a:pt x="1051" y="2430"/>
                    <a:pt x="565" y="2070"/>
                  </a:cubicBezTo>
                  <a:cubicBezTo>
                    <a:pt x="283" y="1866"/>
                    <a:pt x="95" y="1396"/>
                    <a:pt x="64" y="1035"/>
                  </a:cubicBezTo>
                  <a:cubicBezTo>
                    <a:pt x="1" y="550"/>
                    <a:pt x="565" y="79"/>
                    <a:pt x="1208" y="32"/>
                  </a:cubicBezTo>
                  <a:cubicBezTo>
                    <a:pt x="1631" y="1"/>
                    <a:pt x="2070" y="79"/>
                    <a:pt x="2524" y="12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163;p55">
              <a:extLst>
                <a:ext uri="{FF2B5EF4-FFF2-40B4-BE49-F238E27FC236}">
                  <a16:creationId xmlns:a16="http://schemas.microsoft.com/office/drawing/2014/main" id="{04E17D24-5340-8741-91C1-1BB4DBE98042}"/>
                </a:ext>
              </a:extLst>
            </p:cNvPr>
            <p:cNvSpPr/>
            <p:nvPr/>
          </p:nvSpPr>
          <p:spPr>
            <a:xfrm>
              <a:off x="1975661" y="2137904"/>
              <a:ext cx="64944" cy="50701"/>
            </a:xfrm>
            <a:custGeom>
              <a:avLst/>
              <a:gdLst/>
              <a:ahLst/>
              <a:cxnLst/>
              <a:rect l="l" t="t" r="r" b="b"/>
              <a:pathLst>
                <a:path w="2932" h="2289" extrusionOk="0">
                  <a:moveTo>
                    <a:pt x="1474" y="2257"/>
                  </a:moveTo>
                  <a:cubicBezTo>
                    <a:pt x="722" y="2257"/>
                    <a:pt x="220" y="1881"/>
                    <a:pt x="95" y="1285"/>
                  </a:cubicBezTo>
                  <a:cubicBezTo>
                    <a:pt x="1" y="784"/>
                    <a:pt x="455" y="173"/>
                    <a:pt x="1160" y="63"/>
                  </a:cubicBezTo>
                  <a:cubicBezTo>
                    <a:pt x="1599" y="0"/>
                    <a:pt x="2195" y="31"/>
                    <a:pt x="2524" y="282"/>
                  </a:cubicBezTo>
                  <a:cubicBezTo>
                    <a:pt x="2932" y="564"/>
                    <a:pt x="2838" y="1160"/>
                    <a:pt x="2618" y="1615"/>
                  </a:cubicBezTo>
                  <a:cubicBezTo>
                    <a:pt x="2383" y="2116"/>
                    <a:pt x="1960" y="2289"/>
                    <a:pt x="1474" y="225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64;p55">
              <a:extLst>
                <a:ext uri="{FF2B5EF4-FFF2-40B4-BE49-F238E27FC236}">
                  <a16:creationId xmlns:a16="http://schemas.microsoft.com/office/drawing/2014/main" id="{13003BB3-07EA-9C47-91FF-27F546F48723}"/>
                </a:ext>
              </a:extLst>
            </p:cNvPr>
            <p:cNvSpPr/>
            <p:nvPr/>
          </p:nvSpPr>
          <p:spPr>
            <a:xfrm>
              <a:off x="1461131" y="2460081"/>
              <a:ext cx="59384" cy="55574"/>
            </a:xfrm>
            <a:custGeom>
              <a:avLst/>
              <a:gdLst/>
              <a:ahLst/>
              <a:cxnLst/>
              <a:rect l="l" t="t" r="r" b="b"/>
              <a:pathLst>
                <a:path w="2681" h="2509" extrusionOk="0">
                  <a:moveTo>
                    <a:pt x="1333" y="2477"/>
                  </a:moveTo>
                  <a:cubicBezTo>
                    <a:pt x="659" y="2509"/>
                    <a:pt x="94" y="1929"/>
                    <a:pt x="47" y="1176"/>
                  </a:cubicBezTo>
                  <a:cubicBezTo>
                    <a:pt x="0" y="628"/>
                    <a:pt x="549" y="79"/>
                    <a:pt x="1191" y="48"/>
                  </a:cubicBezTo>
                  <a:cubicBezTo>
                    <a:pt x="1975" y="1"/>
                    <a:pt x="2649" y="612"/>
                    <a:pt x="2681" y="1365"/>
                  </a:cubicBezTo>
                  <a:cubicBezTo>
                    <a:pt x="2681" y="1897"/>
                    <a:pt x="2007" y="2446"/>
                    <a:pt x="1333" y="247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165;p55">
              <a:extLst>
                <a:ext uri="{FF2B5EF4-FFF2-40B4-BE49-F238E27FC236}">
                  <a16:creationId xmlns:a16="http://schemas.microsoft.com/office/drawing/2014/main" id="{176EEB39-6AD3-0B49-9EC3-A89564B22333}"/>
                </a:ext>
              </a:extLst>
            </p:cNvPr>
            <p:cNvSpPr/>
            <p:nvPr/>
          </p:nvSpPr>
          <p:spPr>
            <a:xfrm>
              <a:off x="1949966" y="2462163"/>
              <a:ext cx="55929" cy="51765"/>
            </a:xfrm>
            <a:custGeom>
              <a:avLst/>
              <a:gdLst/>
              <a:ahLst/>
              <a:cxnLst/>
              <a:rect l="l" t="t" r="r" b="b"/>
              <a:pathLst>
                <a:path w="2525" h="2337" extrusionOk="0">
                  <a:moveTo>
                    <a:pt x="1098" y="2305"/>
                  </a:moveTo>
                  <a:cubicBezTo>
                    <a:pt x="471" y="2289"/>
                    <a:pt x="1" y="1819"/>
                    <a:pt x="16" y="1255"/>
                  </a:cubicBezTo>
                  <a:cubicBezTo>
                    <a:pt x="32" y="597"/>
                    <a:pt x="675" y="1"/>
                    <a:pt x="1349" y="17"/>
                  </a:cubicBezTo>
                  <a:cubicBezTo>
                    <a:pt x="2085" y="48"/>
                    <a:pt x="2524" y="471"/>
                    <a:pt x="2477" y="1114"/>
                  </a:cubicBezTo>
                  <a:cubicBezTo>
                    <a:pt x="2430" y="1788"/>
                    <a:pt x="1803" y="2336"/>
                    <a:pt x="1098" y="23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166;p55">
              <a:extLst>
                <a:ext uri="{FF2B5EF4-FFF2-40B4-BE49-F238E27FC236}">
                  <a16:creationId xmlns:a16="http://schemas.microsoft.com/office/drawing/2014/main" id="{581FC0DB-34FE-FC4A-B2B8-7236FF8BF8E3}"/>
                </a:ext>
              </a:extLst>
            </p:cNvPr>
            <p:cNvSpPr/>
            <p:nvPr/>
          </p:nvSpPr>
          <p:spPr>
            <a:xfrm>
              <a:off x="1554517" y="2202827"/>
              <a:ext cx="54179" cy="50015"/>
            </a:xfrm>
            <a:custGeom>
              <a:avLst/>
              <a:gdLst/>
              <a:ahLst/>
              <a:cxnLst/>
              <a:rect l="l" t="t" r="r" b="b"/>
              <a:pathLst>
                <a:path w="2446" h="2258" extrusionOk="0">
                  <a:moveTo>
                    <a:pt x="1192" y="2257"/>
                  </a:moveTo>
                  <a:cubicBezTo>
                    <a:pt x="408" y="2242"/>
                    <a:pt x="1" y="1881"/>
                    <a:pt x="16" y="1238"/>
                  </a:cubicBezTo>
                  <a:cubicBezTo>
                    <a:pt x="48" y="580"/>
                    <a:pt x="565" y="0"/>
                    <a:pt x="1082" y="16"/>
                  </a:cubicBezTo>
                  <a:cubicBezTo>
                    <a:pt x="1725" y="47"/>
                    <a:pt x="2446" y="721"/>
                    <a:pt x="2446" y="1285"/>
                  </a:cubicBezTo>
                  <a:cubicBezTo>
                    <a:pt x="2446" y="1850"/>
                    <a:pt x="1929" y="2257"/>
                    <a:pt x="1192" y="225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167;p55">
              <a:extLst>
                <a:ext uri="{FF2B5EF4-FFF2-40B4-BE49-F238E27FC236}">
                  <a16:creationId xmlns:a16="http://schemas.microsoft.com/office/drawing/2014/main" id="{2EEE8B53-42F3-9C44-85B0-D26212F290A7}"/>
                </a:ext>
              </a:extLst>
            </p:cNvPr>
            <p:cNvSpPr/>
            <p:nvPr/>
          </p:nvSpPr>
          <p:spPr>
            <a:xfrm>
              <a:off x="1434728" y="2192748"/>
              <a:ext cx="54888" cy="47246"/>
            </a:xfrm>
            <a:custGeom>
              <a:avLst/>
              <a:gdLst/>
              <a:ahLst/>
              <a:cxnLst/>
              <a:rect l="l" t="t" r="r" b="b"/>
              <a:pathLst>
                <a:path w="2478" h="2133" extrusionOk="0">
                  <a:moveTo>
                    <a:pt x="1098" y="2117"/>
                  </a:moveTo>
                  <a:cubicBezTo>
                    <a:pt x="456" y="2101"/>
                    <a:pt x="1" y="1631"/>
                    <a:pt x="32" y="1067"/>
                  </a:cubicBezTo>
                  <a:cubicBezTo>
                    <a:pt x="64" y="455"/>
                    <a:pt x="675" y="1"/>
                    <a:pt x="1412" y="32"/>
                  </a:cubicBezTo>
                  <a:cubicBezTo>
                    <a:pt x="2101" y="63"/>
                    <a:pt x="2478" y="440"/>
                    <a:pt x="2430" y="1082"/>
                  </a:cubicBezTo>
                  <a:cubicBezTo>
                    <a:pt x="2383" y="1740"/>
                    <a:pt x="1882" y="2132"/>
                    <a:pt x="1098" y="211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168;p55">
              <a:extLst>
                <a:ext uri="{FF2B5EF4-FFF2-40B4-BE49-F238E27FC236}">
                  <a16:creationId xmlns:a16="http://schemas.microsoft.com/office/drawing/2014/main" id="{09C49D68-7FD8-EE46-AE45-AC0B2CBAD637}"/>
                </a:ext>
              </a:extLst>
            </p:cNvPr>
            <p:cNvSpPr/>
            <p:nvPr/>
          </p:nvSpPr>
          <p:spPr>
            <a:xfrm>
              <a:off x="1808669" y="1812914"/>
              <a:ext cx="55574" cy="55574"/>
            </a:xfrm>
            <a:custGeom>
              <a:avLst/>
              <a:gdLst/>
              <a:ahLst/>
              <a:cxnLst/>
              <a:rect l="l" t="t" r="r" b="b"/>
              <a:pathLst>
                <a:path w="2509" h="2509" extrusionOk="0">
                  <a:moveTo>
                    <a:pt x="1097" y="2509"/>
                  </a:moveTo>
                  <a:cubicBezTo>
                    <a:pt x="423" y="2509"/>
                    <a:pt x="141" y="2086"/>
                    <a:pt x="79" y="1333"/>
                  </a:cubicBezTo>
                  <a:cubicBezTo>
                    <a:pt x="0" y="550"/>
                    <a:pt x="800" y="48"/>
                    <a:pt x="1333" y="32"/>
                  </a:cubicBezTo>
                  <a:cubicBezTo>
                    <a:pt x="1975" y="1"/>
                    <a:pt x="2508" y="612"/>
                    <a:pt x="2477" y="1286"/>
                  </a:cubicBezTo>
                  <a:cubicBezTo>
                    <a:pt x="2445" y="1945"/>
                    <a:pt x="1803" y="2509"/>
                    <a:pt x="1097" y="250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6" name="Google Shape;5179;p55">
            <a:extLst>
              <a:ext uri="{FF2B5EF4-FFF2-40B4-BE49-F238E27FC236}">
                <a16:creationId xmlns:a16="http://schemas.microsoft.com/office/drawing/2014/main" id="{9B3E7CDB-6EC4-2649-B322-81A8BFDBF0B3}"/>
              </a:ext>
            </a:extLst>
          </p:cNvPr>
          <p:cNvGrpSpPr/>
          <p:nvPr/>
        </p:nvGrpSpPr>
        <p:grpSpPr>
          <a:xfrm>
            <a:off x="9660904" y="4881330"/>
            <a:ext cx="1620891" cy="1918025"/>
            <a:chOff x="4470230" y="2486130"/>
            <a:chExt cx="961382" cy="1137619"/>
          </a:xfrm>
        </p:grpSpPr>
        <p:sp>
          <p:nvSpPr>
            <p:cNvPr id="57" name="Google Shape;5180;p55">
              <a:extLst>
                <a:ext uri="{FF2B5EF4-FFF2-40B4-BE49-F238E27FC236}">
                  <a16:creationId xmlns:a16="http://schemas.microsoft.com/office/drawing/2014/main" id="{F70F23D0-CC0C-5F42-98A2-E3AAEA0E4E7B}"/>
                </a:ext>
              </a:extLst>
            </p:cNvPr>
            <p:cNvSpPr/>
            <p:nvPr/>
          </p:nvSpPr>
          <p:spPr>
            <a:xfrm>
              <a:off x="4702166" y="3384016"/>
              <a:ext cx="493258" cy="153012"/>
            </a:xfrm>
            <a:custGeom>
              <a:avLst/>
              <a:gdLst/>
              <a:ahLst/>
              <a:cxnLst/>
              <a:rect l="l" t="t" r="r" b="b"/>
              <a:pathLst>
                <a:path w="22269" h="6908" extrusionOk="0">
                  <a:moveTo>
                    <a:pt x="8171" y="0"/>
                  </a:moveTo>
                  <a:cubicBezTo>
                    <a:pt x="6731" y="0"/>
                    <a:pt x="5456" y="232"/>
                    <a:pt x="4702" y="986"/>
                  </a:cubicBezTo>
                  <a:cubicBezTo>
                    <a:pt x="0" y="5688"/>
                    <a:pt x="6662" y="6864"/>
                    <a:pt x="9796" y="6864"/>
                  </a:cubicBezTo>
                  <a:cubicBezTo>
                    <a:pt x="10580" y="6864"/>
                    <a:pt x="11712" y="6907"/>
                    <a:pt x="12931" y="6907"/>
                  </a:cubicBezTo>
                  <a:cubicBezTo>
                    <a:pt x="15370" y="6907"/>
                    <a:pt x="18156" y="6733"/>
                    <a:pt x="19201" y="5688"/>
                  </a:cubicBezTo>
                  <a:cubicBezTo>
                    <a:pt x="22268" y="2621"/>
                    <a:pt x="19704" y="443"/>
                    <a:pt x="16406" y="443"/>
                  </a:cubicBezTo>
                  <a:cubicBezTo>
                    <a:pt x="15912" y="443"/>
                    <a:pt x="15401" y="492"/>
                    <a:pt x="14891" y="594"/>
                  </a:cubicBezTo>
                  <a:cubicBezTo>
                    <a:pt x="13203" y="594"/>
                    <a:pt x="10476" y="0"/>
                    <a:pt x="8171" y="0"/>
                  </a:cubicBezTo>
                  <a:close/>
                </a:path>
              </a:pathLst>
            </a:custGeom>
            <a:solidFill>
              <a:srgbClr val="0066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181;p55">
              <a:extLst>
                <a:ext uri="{FF2B5EF4-FFF2-40B4-BE49-F238E27FC236}">
                  <a16:creationId xmlns:a16="http://schemas.microsoft.com/office/drawing/2014/main" id="{B61B7061-0097-714E-BF54-2AF1CAC828A9}"/>
                </a:ext>
              </a:extLst>
            </p:cNvPr>
            <p:cNvSpPr/>
            <p:nvPr/>
          </p:nvSpPr>
          <p:spPr>
            <a:xfrm>
              <a:off x="4682009" y="3551983"/>
              <a:ext cx="192727" cy="71766"/>
            </a:xfrm>
            <a:custGeom>
              <a:avLst/>
              <a:gdLst/>
              <a:ahLst/>
              <a:cxnLst/>
              <a:rect l="l" t="t" r="r" b="b"/>
              <a:pathLst>
                <a:path w="8701" h="3240" extrusionOk="0">
                  <a:moveTo>
                    <a:pt x="3139" y="0"/>
                  </a:moveTo>
                  <a:cubicBezTo>
                    <a:pt x="2458" y="0"/>
                    <a:pt x="1842" y="132"/>
                    <a:pt x="1459" y="535"/>
                  </a:cubicBezTo>
                  <a:cubicBezTo>
                    <a:pt x="1" y="2102"/>
                    <a:pt x="2242" y="3215"/>
                    <a:pt x="3622" y="3215"/>
                  </a:cubicBezTo>
                  <a:cubicBezTo>
                    <a:pt x="3967" y="3215"/>
                    <a:pt x="4522" y="3239"/>
                    <a:pt x="5130" y="3239"/>
                  </a:cubicBezTo>
                  <a:cubicBezTo>
                    <a:pt x="6480" y="3239"/>
                    <a:pt x="8093" y="3120"/>
                    <a:pt x="8277" y="2353"/>
                  </a:cubicBezTo>
                  <a:cubicBezTo>
                    <a:pt x="8700" y="535"/>
                    <a:pt x="5550" y="174"/>
                    <a:pt x="4390" y="111"/>
                  </a:cubicBezTo>
                  <a:cubicBezTo>
                    <a:pt x="3974" y="47"/>
                    <a:pt x="3545" y="0"/>
                    <a:pt x="3139" y="0"/>
                  </a:cubicBezTo>
                  <a:close/>
                </a:path>
              </a:pathLst>
            </a:custGeom>
            <a:solidFill>
              <a:srgbClr val="0066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182;p55">
              <a:extLst>
                <a:ext uri="{FF2B5EF4-FFF2-40B4-BE49-F238E27FC236}">
                  <a16:creationId xmlns:a16="http://schemas.microsoft.com/office/drawing/2014/main" id="{7EE71BCD-EC12-574A-9C83-182E81A9CCAF}"/>
                </a:ext>
              </a:extLst>
            </p:cNvPr>
            <p:cNvSpPr/>
            <p:nvPr/>
          </p:nvSpPr>
          <p:spPr>
            <a:xfrm>
              <a:off x="4888251" y="3154472"/>
              <a:ext cx="144108" cy="318739"/>
            </a:xfrm>
            <a:custGeom>
              <a:avLst/>
              <a:gdLst/>
              <a:ahLst/>
              <a:cxnLst/>
              <a:rect l="l" t="t" r="r" b="b"/>
              <a:pathLst>
                <a:path w="6506" h="14390" extrusionOk="0">
                  <a:moveTo>
                    <a:pt x="0" y="941"/>
                  </a:moveTo>
                  <a:cubicBezTo>
                    <a:pt x="1474" y="1"/>
                    <a:pt x="2979" y="361"/>
                    <a:pt x="4405" y="298"/>
                  </a:cubicBezTo>
                  <a:cubicBezTo>
                    <a:pt x="5204" y="251"/>
                    <a:pt x="5408" y="941"/>
                    <a:pt x="5455" y="1646"/>
                  </a:cubicBezTo>
                  <a:cubicBezTo>
                    <a:pt x="5643" y="4374"/>
                    <a:pt x="5847" y="7101"/>
                    <a:pt x="6082" y="9828"/>
                  </a:cubicBezTo>
                  <a:cubicBezTo>
                    <a:pt x="6145" y="10706"/>
                    <a:pt x="6364" y="11552"/>
                    <a:pt x="6411" y="12430"/>
                  </a:cubicBezTo>
                  <a:cubicBezTo>
                    <a:pt x="6505" y="13982"/>
                    <a:pt x="6223" y="14296"/>
                    <a:pt x="4687" y="14343"/>
                  </a:cubicBezTo>
                  <a:cubicBezTo>
                    <a:pt x="3355" y="14390"/>
                    <a:pt x="2038" y="14358"/>
                    <a:pt x="580" y="14358"/>
                  </a:cubicBezTo>
                  <a:cubicBezTo>
                    <a:pt x="455" y="13622"/>
                    <a:pt x="283" y="12995"/>
                    <a:pt x="267" y="12383"/>
                  </a:cubicBezTo>
                  <a:cubicBezTo>
                    <a:pt x="220" y="9280"/>
                    <a:pt x="220" y="6192"/>
                    <a:pt x="189" y="3104"/>
                  </a:cubicBezTo>
                  <a:cubicBezTo>
                    <a:pt x="173" y="2367"/>
                    <a:pt x="63" y="1631"/>
                    <a:pt x="0" y="941"/>
                  </a:cubicBezTo>
                  <a:close/>
                </a:path>
              </a:pathLst>
            </a:custGeom>
            <a:solidFill>
              <a:srgbClr val="9973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5183;p55">
              <a:extLst>
                <a:ext uri="{FF2B5EF4-FFF2-40B4-BE49-F238E27FC236}">
                  <a16:creationId xmlns:a16="http://schemas.microsoft.com/office/drawing/2014/main" id="{3FE5C341-90FE-1F40-92E6-F2F3A4648262}"/>
                </a:ext>
              </a:extLst>
            </p:cNvPr>
            <p:cNvSpPr/>
            <p:nvPr/>
          </p:nvSpPr>
          <p:spPr>
            <a:xfrm>
              <a:off x="4470230" y="2486130"/>
              <a:ext cx="961376" cy="783268"/>
            </a:xfrm>
            <a:custGeom>
              <a:avLst/>
              <a:gdLst/>
              <a:ahLst/>
              <a:cxnLst/>
              <a:rect l="l" t="t" r="r" b="b"/>
              <a:pathLst>
                <a:path w="43403" h="35362" extrusionOk="0">
                  <a:moveTo>
                    <a:pt x="38450" y="14860"/>
                  </a:moveTo>
                  <a:cubicBezTo>
                    <a:pt x="42462" y="15722"/>
                    <a:pt x="43403" y="19421"/>
                    <a:pt x="42964" y="22148"/>
                  </a:cubicBezTo>
                  <a:cubicBezTo>
                    <a:pt x="42525" y="24813"/>
                    <a:pt x="39516" y="27478"/>
                    <a:pt x="35895" y="26788"/>
                  </a:cubicBezTo>
                  <a:cubicBezTo>
                    <a:pt x="35926" y="27007"/>
                    <a:pt x="35926" y="27211"/>
                    <a:pt x="35957" y="27415"/>
                  </a:cubicBezTo>
                  <a:cubicBezTo>
                    <a:pt x="36349" y="29437"/>
                    <a:pt x="35848" y="30612"/>
                    <a:pt x="34280" y="31725"/>
                  </a:cubicBezTo>
                  <a:cubicBezTo>
                    <a:pt x="32368" y="33058"/>
                    <a:pt x="30283" y="33230"/>
                    <a:pt x="28105" y="32619"/>
                  </a:cubicBezTo>
                  <a:cubicBezTo>
                    <a:pt x="27650" y="32493"/>
                    <a:pt x="27258" y="32133"/>
                    <a:pt x="26866" y="31819"/>
                  </a:cubicBezTo>
                  <a:cubicBezTo>
                    <a:pt x="26678" y="31678"/>
                    <a:pt x="26584" y="31412"/>
                    <a:pt x="26349" y="31067"/>
                  </a:cubicBezTo>
                  <a:cubicBezTo>
                    <a:pt x="26130" y="31772"/>
                    <a:pt x="26067" y="32243"/>
                    <a:pt x="25879" y="32634"/>
                  </a:cubicBezTo>
                  <a:cubicBezTo>
                    <a:pt x="25377" y="33669"/>
                    <a:pt x="24484" y="34359"/>
                    <a:pt x="23434" y="34719"/>
                  </a:cubicBezTo>
                  <a:cubicBezTo>
                    <a:pt x="22321" y="35111"/>
                    <a:pt x="21161" y="35362"/>
                    <a:pt x="19938" y="35221"/>
                  </a:cubicBezTo>
                  <a:cubicBezTo>
                    <a:pt x="18731" y="35080"/>
                    <a:pt x="17713" y="34609"/>
                    <a:pt x="16897" y="33747"/>
                  </a:cubicBezTo>
                  <a:cubicBezTo>
                    <a:pt x="16537" y="33371"/>
                    <a:pt x="16318" y="32870"/>
                    <a:pt x="16004" y="32384"/>
                  </a:cubicBezTo>
                  <a:cubicBezTo>
                    <a:pt x="14593" y="33575"/>
                    <a:pt x="12822" y="33857"/>
                    <a:pt x="11067" y="33998"/>
                  </a:cubicBezTo>
                  <a:cubicBezTo>
                    <a:pt x="9280" y="34139"/>
                    <a:pt x="7603" y="33763"/>
                    <a:pt x="6286" y="32321"/>
                  </a:cubicBezTo>
                  <a:cubicBezTo>
                    <a:pt x="5440" y="31380"/>
                    <a:pt x="4969" y="30362"/>
                    <a:pt x="4907" y="29123"/>
                  </a:cubicBezTo>
                  <a:cubicBezTo>
                    <a:pt x="4844" y="27807"/>
                    <a:pt x="5126" y="26584"/>
                    <a:pt x="5863" y="25471"/>
                  </a:cubicBezTo>
                  <a:cubicBezTo>
                    <a:pt x="5957" y="25346"/>
                    <a:pt x="6051" y="25220"/>
                    <a:pt x="6129" y="25079"/>
                  </a:cubicBezTo>
                  <a:cubicBezTo>
                    <a:pt x="6145" y="25064"/>
                    <a:pt x="6129" y="25032"/>
                    <a:pt x="6114" y="24970"/>
                  </a:cubicBezTo>
                  <a:cubicBezTo>
                    <a:pt x="6051" y="24938"/>
                    <a:pt x="5972" y="24876"/>
                    <a:pt x="5894" y="24891"/>
                  </a:cubicBezTo>
                  <a:cubicBezTo>
                    <a:pt x="4483" y="25064"/>
                    <a:pt x="3292" y="24499"/>
                    <a:pt x="2211" y="23731"/>
                  </a:cubicBezTo>
                  <a:cubicBezTo>
                    <a:pt x="1380" y="23136"/>
                    <a:pt x="628" y="22368"/>
                    <a:pt x="298" y="21365"/>
                  </a:cubicBezTo>
                  <a:cubicBezTo>
                    <a:pt x="126" y="20847"/>
                    <a:pt x="1" y="20252"/>
                    <a:pt x="79" y="19734"/>
                  </a:cubicBezTo>
                  <a:cubicBezTo>
                    <a:pt x="486" y="16960"/>
                    <a:pt x="2148" y="14233"/>
                    <a:pt x="5549" y="13998"/>
                  </a:cubicBezTo>
                  <a:cubicBezTo>
                    <a:pt x="6035" y="13951"/>
                    <a:pt x="6537" y="13841"/>
                    <a:pt x="7085" y="13763"/>
                  </a:cubicBezTo>
                  <a:cubicBezTo>
                    <a:pt x="6067" y="10502"/>
                    <a:pt x="6176" y="7508"/>
                    <a:pt x="9499" y="5659"/>
                  </a:cubicBezTo>
                  <a:cubicBezTo>
                    <a:pt x="11991" y="4280"/>
                    <a:pt x="14578" y="4013"/>
                    <a:pt x="17117" y="5910"/>
                  </a:cubicBezTo>
                  <a:cubicBezTo>
                    <a:pt x="17211" y="5737"/>
                    <a:pt x="17336" y="5565"/>
                    <a:pt x="17399" y="5377"/>
                  </a:cubicBezTo>
                  <a:cubicBezTo>
                    <a:pt x="17963" y="3527"/>
                    <a:pt x="19358" y="2399"/>
                    <a:pt x="20863" y="1333"/>
                  </a:cubicBezTo>
                  <a:cubicBezTo>
                    <a:pt x="22242" y="361"/>
                    <a:pt x="23763" y="0"/>
                    <a:pt x="25377" y="0"/>
                  </a:cubicBezTo>
                  <a:cubicBezTo>
                    <a:pt x="26522" y="0"/>
                    <a:pt x="27666" y="251"/>
                    <a:pt x="28700" y="847"/>
                  </a:cubicBezTo>
                  <a:cubicBezTo>
                    <a:pt x="28998" y="1004"/>
                    <a:pt x="29265" y="1223"/>
                    <a:pt x="29578" y="1380"/>
                  </a:cubicBezTo>
                  <a:cubicBezTo>
                    <a:pt x="30252" y="1740"/>
                    <a:pt x="30675" y="2289"/>
                    <a:pt x="30957" y="2979"/>
                  </a:cubicBezTo>
                  <a:cubicBezTo>
                    <a:pt x="31334" y="3919"/>
                    <a:pt x="31631" y="4859"/>
                    <a:pt x="31537" y="5894"/>
                  </a:cubicBezTo>
                  <a:cubicBezTo>
                    <a:pt x="31522" y="6066"/>
                    <a:pt x="31553" y="6239"/>
                    <a:pt x="31569" y="6505"/>
                  </a:cubicBezTo>
                  <a:cubicBezTo>
                    <a:pt x="31866" y="6364"/>
                    <a:pt x="32102" y="6286"/>
                    <a:pt x="32305" y="6145"/>
                  </a:cubicBezTo>
                  <a:cubicBezTo>
                    <a:pt x="33324" y="5408"/>
                    <a:pt x="34453" y="5408"/>
                    <a:pt x="35613" y="5581"/>
                  </a:cubicBezTo>
                  <a:cubicBezTo>
                    <a:pt x="36710" y="5737"/>
                    <a:pt x="37650" y="6270"/>
                    <a:pt x="38450" y="6960"/>
                  </a:cubicBezTo>
                  <a:cubicBezTo>
                    <a:pt x="39798" y="8151"/>
                    <a:pt x="40237" y="9703"/>
                    <a:pt x="39892" y="11458"/>
                  </a:cubicBezTo>
                  <a:cubicBezTo>
                    <a:pt x="39829" y="11741"/>
                    <a:pt x="39798" y="12023"/>
                    <a:pt x="39704" y="12289"/>
                  </a:cubicBezTo>
                  <a:cubicBezTo>
                    <a:pt x="39437" y="13167"/>
                    <a:pt x="39218" y="14092"/>
                    <a:pt x="38450" y="14860"/>
                  </a:cubicBezTo>
                  <a:close/>
                </a:path>
              </a:pathLst>
            </a:custGeom>
            <a:solidFill>
              <a:srgbClr val="ABD1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5184;p55">
              <a:extLst>
                <a:ext uri="{FF2B5EF4-FFF2-40B4-BE49-F238E27FC236}">
                  <a16:creationId xmlns:a16="http://schemas.microsoft.com/office/drawing/2014/main" id="{BA937282-CCB5-3447-A6CF-914B1E44B55F}"/>
                </a:ext>
              </a:extLst>
            </p:cNvPr>
            <p:cNvSpPr/>
            <p:nvPr/>
          </p:nvSpPr>
          <p:spPr>
            <a:xfrm>
              <a:off x="4860474" y="2486130"/>
              <a:ext cx="571138" cy="662794"/>
            </a:xfrm>
            <a:custGeom>
              <a:avLst/>
              <a:gdLst/>
              <a:ahLst/>
              <a:cxnLst/>
              <a:rect l="l" t="t" r="r" b="b"/>
              <a:pathLst>
                <a:path w="25785" h="29923" extrusionOk="0">
                  <a:moveTo>
                    <a:pt x="7759" y="0"/>
                  </a:moveTo>
                  <a:cubicBezTo>
                    <a:pt x="6145" y="0"/>
                    <a:pt x="4624" y="361"/>
                    <a:pt x="3245" y="1333"/>
                  </a:cubicBezTo>
                  <a:cubicBezTo>
                    <a:pt x="1897" y="2289"/>
                    <a:pt x="643" y="3292"/>
                    <a:pt x="1" y="4812"/>
                  </a:cubicBezTo>
                  <a:cubicBezTo>
                    <a:pt x="298" y="6521"/>
                    <a:pt x="1223" y="7869"/>
                    <a:pt x="2869" y="8950"/>
                  </a:cubicBezTo>
                  <a:cubicBezTo>
                    <a:pt x="4264" y="9875"/>
                    <a:pt x="5910" y="10706"/>
                    <a:pt x="6835" y="12179"/>
                  </a:cubicBezTo>
                  <a:cubicBezTo>
                    <a:pt x="7869" y="13841"/>
                    <a:pt x="7885" y="15706"/>
                    <a:pt x="7320" y="17524"/>
                  </a:cubicBezTo>
                  <a:cubicBezTo>
                    <a:pt x="7148" y="18136"/>
                    <a:pt x="6631" y="19170"/>
                    <a:pt x="7524" y="19405"/>
                  </a:cubicBezTo>
                  <a:cubicBezTo>
                    <a:pt x="8079" y="19544"/>
                    <a:pt x="8709" y="19618"/>
                    <a:pt x="9340" y="19618"/>
                  </a:cubicBezTo>
                  <a:cubicBezTo>
                    <a:pt x="10065" y="19618"/>
                    <a:pt x="10792" y="19521"/>
                    <a:pt x="11411" y="19311"/>
                  </a:cubicBezTo>
                  <a:cubicBezTo>
                    <a:pt x="12858" y="18821"/>
                    <a:pt x="14751" y="17620"/>
                    <a:pt x="16459" y="17620"/>
                  </a:cubicBezTo>
                  <a:cubicBezTo>
                    <a:pt x="16990" y="17620"/>
                    <a:pt x="17503" y="17736"/>
                    <a:pt x="17979" y="18026"/>
                  </a:cubicBezTo>
                  <a:cubicBezTo>
                    <a:pt x="18857" y="18559"/>
                    <a:pt x="19186" y="19703"/>
                    <a:pt x="18637" y="20549"/>
                  </a:cubicBezTo>
                  <a:cubicBezTo>
                    <a:pt x="17948" y="21615"/>
                    <a:pt x="16788" y="22321"/>
                    <a:pt x="15785" y="23057"/>
                  </a:cubicBezTo>
                  <a:cubicBezTo>
                    <a:pt x="14844" y="23747"/>
                    <a:pt x="13151" y="24844"/>
                    <a:pt x="13136" y="26177"/>
                  </a:cubicBezTo>
                  <a:cubicBezTo>
                    <a:pt x="13104" y="27838"/>
                    <a:pt x="15236" y="29343"/>
                    <a:pt x="16694" y="29672"/>
                  </a:cubicBezTo>
                  <a:cubicBezTo>
                    <a:pt x="17211" y="29782"/>
                    <a:pt x="17712" y="29860"/>
                    <a:pt x="18230" y="29923"/>
                  </a:cubicBezTo>
                  <a:cubicBezTo>
                    <a:pt x="18512" y="29233"/>
                    <a:pt x="18543" y="28434"/>
                    <a:pt x="18339" y="27415"/>
                  </a:cubicBezTo>
                  <a:cubicBezTo>
                    <a:pt x="18308" y="27211"/>
                    <a:pt x="18308" y="27007"/>
                    <a:pt x="18277" y="26788"/>
                  </a:cubicBezTo>
                  <a:lnTo>
                    <a:pt x="18277" y="26788"/>
                  </a:lnTo>
                  <a:cubicBezTo>
                    <a:pt x="18670" y="26863"/>
                    <a:pt x="19057" y="26898"/>
                    <a:pt x="19433" y="26898"/>
                  </a:cubicBezTo>
                  <a:cubicBezTo>
                    <a:pt x="22521" y="26898"/>
                    <a:pt x="24955" y="24523"/>
                    <a:pt x="25346" y="22148"/>
                  </a:cubicBezTo>
                  <a:cubicBezTo>
                    <a:pt x="25785" y="19421"/>
                    <a:pt x="24844" y="15722"/>
                    <a:pt x="20832" y="14860"/>
                  </a:cubicBezTo>
                  <a:cubicBezTo>
                    <a:pt x="21600" y="14092"/>
                    <a:pt x="21819" y="13167"/>
                    <a:pt x="22086" y="12289"/>
                  </a:cubicBezTo>
                  <a:cubicBezTo>
                    <a:pt x="22180" y="12023"/>
                    <a:pt x="22211" y="11741"/>
                    <a:pt x="22274" y="11458"/>
                  </a:cubicBezTo>
                  <a:cubicBezTo>
                    <a:pt x="22634" y="9703"/>
                    <a:pt x="22180" y="8151"/>
                    <a:pt x="20832" y="6960"/>
                  </a:cubicBezTo>
                  <a:cubicBezTo>
                    <a:pt x="20032" y="6270"/>
                    <a:pt x="19092" y="5737"/>
                    <a:pt x="17995" y="5581"/>
                  </a:cubicBezTo>
                  <a:cubicBezTo>
                    <a:pt x="17616" y="5524"/>
                    <a:pt x="17242" y="5486"/>
                    <a:pt x="16873" y="5486"/>
                  </a:cubicBezTo>
                  <a:cubicBezTo>
                    <a:pt x="16110" y="5486"/>
                    <a:pt x="15374" y="5648"/>
                    <a:pt x="14687" y="6145"/>
                  </a:cubicBezTo>
                  <a:cubicBezTo>
                    <a:pt x="14484" y="6286"/>
                    <a:pt x="14248" y="6364"/>
                    <a:pt x="13951" y="6505"/>
                  </a:cubicBezTo>
                  <a:cubicBezTo>
                    <a:pt x="13935" y="6239"/>
                    <a:pt x="13904" y="6066"/>
                    <a:pt x="13919" y="5894"/>
                  </a:cubicBezTo>
                  <a:cubicBezTo>
                    <a:pt x="14013" y="4859"/>
                    <a:pt x="13716" y="3903"/>
                    <a:pt x="13339" y="2979"/>
                  </a:cubicBezTo>
                  <a:cubicBezTo>
                    <a:pt x="13057" y="2289"/>
                    <a:pt x="12634" y="1740"/>
                    <a:pt x="11960" y="1380"/>
                  </a:cubicBezTo>
                  <a:cubicBezTo>
                    <a:pt x="11647" y="1223"/>
                    <a:pt x="11380" y="1004"/>
                    <a:pt x="11082" y="847"/>
                  </a:cubicBezTo>
                  <a:cubicBezTo>
                    <a:pt x="10048" y="251"/>
                    <a:pt x="8904" y="0"/>
                    <a:pt x="7759" y="0"/>
                  </a:cubicBezTo>
                  <a:close/>
                </a:path>
              </a:pathLst>
            </a:custGeom>
            <a:solidFill>
              <a:schemeClr val="dk1">
                <a:alpha val="894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5185;p55">
              <a:extLst>
                <a:ext uri="{FF2B5EF4-FFF2-40B4-BE49-F238E27FC236}">
                  <a16:creationId xmlns:a16="http://schemas.microsoft.com/office/drawing/2014/main" id="{90326AF4-A64C-EF45-9C71-CA7A8925FC53}"/>
                </a:ext>
              </a:extLst>
            </p:cNvPr>
            <p:cNvSpPr/>
            <p:nvPr/>
          </p:nvSpPr>
          <p:spPr>
            <a:xfrm>
              <a:off x="4889646" y="3017340"/>
              <a:ext cx="48265" cy="37500"/>
            </a:xfrm>
            <a:custGeom>
              <a:avLst/>
              <a:gdLst/>
              <a:ahLst/>
              <a:cxnLst/>
              <a:rect l="l" t="t" r="r" b="b"/>
              <a:pathLst>
                <a:path w="2179" h="1693" extrusionOk="0">
                  <a:moveTo>
                    <a:pt x="1097" y="0"/>
                  </a:moveTo>
                  <a:cubicBezTo>
                    <a:pt x="0" y="0"/>
                    <a:pt x="0" y="1693"/>
                    <a:pt x="1097" y="1693"/>
                  </a:cubicBezTo>
                  <a:cubicBezTo>
                    <a:pt x="2179" y="1693"/>
                    <a:pt x="2179" y="0"/>
                    <a:pt x="1097" y="0"/>
                  </a:cubicBezTo>
                  <a:close/>
                </a:path>
              </a:pathLst>
            </a:custGeom>
            <a:solidFill>
              <a:srgbClr val="634E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5186;p55">
              <a:extLst>
                <a:ext uri="{FF2B5EF4-FFF2-40B4-BE49-F238E27FC236}">
                  <a16:creationId xmlns:a16="http://schemas.microsoft.com/office/drawing/2014/main" id="{9BD73F55-C6C2-A74B-B321-B75BE38BFECC}"/>
                </a:ext>
              </a:extLst>
            </p:cNvPr>
            <p:cNvSpPr/>
            <p:nvPr/>
          </p:nvSpPr>
          <p:spPr>
            <a:xfrm>
              <a:off x="4989987" y="3013508"/>
              <a:ext cx="48265" cy="37522"/>
            </a:xfrm>
            <a:custGeom>
              <a:avLst/>
              <a:gdLst/>
              <a:ahLst/>
              <a:cxnLst/>
              <a:rect l="l" t="t" r="r" b="b"/>
              <a:pathLst>
                <a:path w="2179" h="1694" extrusionOk="0">
                  <a:moveTo>
                    <a:pt x="1097" y="1"/>
                  </a:moveTo>
                  <a:cubicBezTo>
                    <a:pt x="0" y="1"/>
                    <a:pt x="0" y="1694"/>
                    <a:pt x="1097" y="1694"/>
                  </a:cubicBezTo>
                  <a:cubicBezTo>
                    <a:pt x="2179" y="1694"/>
                    <a:pt x="2179" y="1"/>
                    <a:pt x="1097" y="1"/>
                  </a:cubicBezTo>
                  <a:close/>
                </a:path>
              </a:pathLst>
            </a:custGeom>
            <a:solidFill>
              <a:srgbClr val="634E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5187;p55">
              <a:extLst>
                <a:ext uri="{FF2B5EF4-FFF2-40B4-BE49-F238E27FC236}">
                  <a16:creationId xmlns:a16="http://schemas.microsoft.com/office/drawing/2014/main" id="{AB4B6D86-96A2-2B4C-8D4C-D4F7D5A98114}"/>
                </a:ext>
              </a:extLst>
            </p:cNvPr>
            <p:cNvSpPr/>
            <p:nvPr/>
          </p:nvSpPr>
          <p:spPr>
            <a:xfrm>
              <a:off x="4934080" y="3061817"/>
              <a:ext cx="69462" cy="46515"/>
            </a:xfrm>
            <a:custGeom>
              <a:avLst/>
              <a:gdLst/>
              <a:ahLst/>
              <a:cxnLst/>
              <a:rect l="l" t="t" r="r" b="b"/>
              <a:pathLst>
                <a:path w="3136" h="2100" extrusionOk="0">
                  <a:moveTo>
                    <a:pt x="2774" y="0"/>
                  </a:moveTo>
                  <a:cubicBezTo>
                    <a:pt x="2611" y="0"/>
                    <a:pt x="2454" y="102"/>
                    <a:pt x="2461" y="312"/>
                  </a:cubicBezTo>
                  <a:cubicBezTo>
                    <a:pt x="2477" y="861"/>
                    <a:pt x="2226" y="1393"/>
                    <a:pt x="1631" y="1441"/>
                  </a:cubicBezTo>
                  <a:cubicBezTo>
                    <a:pt x="1606" y="1443"/>
                    <a:pt x="1582" y="1443"/>
                    <a:pt x="1558" y="1443"/>
                  </a:cubicBezTo>
                  <a:cubicBezTo>
                    <a:pt x="1023" y="1443"/>
                    <a:pt x="719" y="948"/>
                    <a:pt x="674" y="453"/>
                  </a:cubicBezTo>
                  <a:cubicBezTo>
                    <a:pt x="659" y="241"/>
                    <a:pt x="486" y="136"/>
                    <a:pt x="322" y="136"/>
                  </a:cubicBezTo>
                  <a:cubicBezTo>
                    <a:pt x="157" y="136"/>
                    <a:pt x="0" y="241"/>
                    <a:pt x="16" y="453"/>
                  </a:cubicBezTo>
                  <a:cubicBezTo>
                    <a:pt x="94" y="1337"/>
                    <a:pt x="663" y="2099"/>
                    <a:pt x="1602" y="2099"/>
                  </a:cubicBezTo>
                  <a:cubicBezTo>
                    <a:pt x="1611" y="2099"/>
                    <a:pt x="1621" y="2099"/>
                    <a:pt x="1631" y="2099"/>
                  </a:cubicBezTo>
                  <a:cubicBezTo>
                    <a:pt x="2587" y="2083"/>
                    <a:pt x="3135" y="1190"/>
                    <a:pt x="3120" y="312"/>
                  </a:cubicBezTo>
                  <a:cubicBezTo>
                    <a:pt x="3112" y="106"/>
                    <a:pt x="2940" y="0"/>
                    <a:pt x="2774" y="0"/>
                  </a:cubicBezTo>
                  <a:close/>
                </a:path>
              </a:pathLst>
            </a:custGeom>
            <a:solidFill>
              <a:srgbClr val="634E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5188;p55">
              <a:extLst>
                <a:ext uri="{FF2B5EF4-FFF2-40B4-BE49-F238E27FC236}">
                  <a16:creationId xmlns:a16="http://schemas.microsoft.com/office/drawing/2014/main" id="{764403F3-BA9D-5D4E-BC41-BFC385E9B57C}"/>
                </a:ext>
              </a:extLst>
            </p:cNvPr>
            <p:cNvSpPr/>
            <p:nvPr/>
          </p:nvSpPr>
          <p:spPr>
            <a:xfrm>
              <a:off x="4856997" y="3059004"/>
              <a:ext cx="55929" cy="35772"/>
            </a:xfrm>
            <a:custGeom>
              <a:avLst/>
              <a:gdLst/>
              <a:ahLst/>
              <a:cxnLst/>
              <a:rect l="l" t="t" r="r" b="b"/>
              <a:pathLst>
                <a:path w="2525" h="1615" extrusionOk="0">
                  <a:moveTo>
                    <a:pt x="2524" y="815"/>
                  </a:moveTo>
                  <a:cubicBezTo>
                    <a:pt x="2524" y="1254"/>
                    <a:pt x="1960" y="1615"/>
                    <a:pt x="1255" y="1615"/>
                  </a:cubicBezTo>
                  <a:cubicBezTo>
                    <a:pt x="565" y="1615"/>
                    <a:pt x="1" y="1254"/>
                    <a:pt x="1" y="815"/>
                  </a:cubicBezTo>
                  <a:cubicBezTo>
                    <a:pt x="1" y="361"/>
                    <a:pt x="565" y="0"/>
                    <a:pt x="1255" y="0"/>
                  </a:cubicBezTo>
                  <a:cubicBezTo>
                    <a:pt x="1960" y="0"/>
                    <a:pt x="2524" y="361"/>
                    <a:pt x="2524" y="815"/>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5189;p55">
              <a:extLst>
                <a:ext uri="{FF2B5EF4-FFF2-40B4-BE49-F238E27FC236}">
                  <a16:creationId xmlns:a16="http://schemas.microsoft.com/office/drawing/2014/main" id="{7F99F0ED-2620-3648-9473-020AE9D2819D}"/>
                </a:ext>
              </a:extLst>
            </p:cNvPr>
            <p:cNvSpPr/>
            <p:nvPr/>
          </p:nvSpPr>
          <p:spPr>
            <a:xfrm>
              <a:off x="5024697" y="3059004"/>
              <a:ext cx="55929" cy="35772"/>
            </a:xfrm>
            <a:custGeom>
              <a:avLst/>
              <a:gdLst/>
              <a:ahLst/>
              <a:cxnLst/>
              <a:rect l="l" t="t" r="r" b="b"/>
              <a:pathLst>
                <a:path w="2525" h="1615" extrusionOk="0">
                  <a:moveTo>
                    <a:pt x="2524" y="815"/>
                  </a:moveTo>
                  <a:cubicBezTo>
                    <a:pt x="2524" y="1254"/>
                    <a:pt x="1960" y="1615"/>
                    <a:pt x="1270" y="1615"/>
                  </a:cubicBezTo>
                  <a:cubicBezTo>
                    <a:pt x="565" y="1615"/>
                    <a:pt x="0" y="1254"/>
                    <a:pt x="0" y="815"/>
                  </a:cubicBezTo>
                  <a:cubicBezTo>
                    <a:pt x="0" y="361"/>
                    <a:pt x="565" y="0"/>
                    <a:pt x="1270" y="0"/>
                  </a:cubicBezTo>
                  <a:cubicBezTo>
                    <a:pt x="1960" y="0"/>
                    <a:pt x="2524" y="361"/>
                    <a:pt x="2524" y="815"/>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5190;p55">
              <a:extLst>
                <a:ext uri="{FF2B5EF4-FFF2-40B4-BE49-F238E27FC236}">
                  <a16:creationId xmlns:a16="http://schemas.microsoft.com/office/drawing/2014/main" id="{5A485784-238A-714D-BA24-CB464B467F22}"/>
                </a:ext>
              </a:extLst>
            </p:cNvPr>
            <p:cNvSpPr/>
            <p:nvPr/>
          </p:nvSpPr>
          <p:spPr>
            <a:xfrm>
              <a:off x="4710140" y="3069747"/>
              <a:ext cx="77791" cy="77459"/>
            </a:xfrm>
            <a:custGeom>
              <a:avLst/>
              <a:gdLst/>
              <a:ahLst/>
              <a:cxnLst/>
              <a:rect l="l" t="t" r="r" b="b"/>
              <a:pathLst>
                <a:path w="3512" h="3497" extrusionOk="0">
                  <a:moveTo>
                    <a:pt x="1411" y="2744"/>
                  </a:moveTo>
                  <a:cubicBezTo>
                    <a:pt x="1223" y="2791"/>
                    <a:pt x="1019" y="2885"/>
                    <a:pt x="816" y="2901"/>
                  </a:cubicBezTo>
                  <a:cubicBezTo>
                    <a:pt x="643" y="2916"/>
                    <a:pt x="408" y="2916"/>
                    <a:pt x="298" y="2822"/>
                  </a:cubicBezTo>
                  <a:cubicBezTo>
                    <a:pt x="110" y="2650"/>
                    <a:pt x="1" y="2383"/>
                    <a:pt x="173" y="2133"/>
                  </a:cubicBezTo>
                  <a:cubicBezTo>
                    <a:pt x="298" y="1929"/>
                    <a:pt x="439" y="1757"/>
                    <a:pt x="612" y="1537"/>
                  </a:cubicBezTo>
                  <a:cubicBezTo>
                    <a:pt x="392" y="1098"/>
                    <a:pt x="189" y="597"/>
                    <a:pt x="769" y="189"/>
                  </a:cubicBezTo>
                  <a:cubicBezTo>
                    <a:pt x="1051" y="1"/>
                    <a:pt x="1380" y="158"/>
                    <a:pt x="1803" y="675"/>
                  </a:cubicBezTo>
                  <a:cubicBezTo>
                    <a:pt x="2399" y="236"/>
                    <a:pt x="2791" y="220"/>
                    <a:pt x="3135" y="612"/>
                  </a:cubicBezTo>
                  <a:cubicBezTo>
                    <a:pt x="3512" y="1035"/>
                    <a:pt x="3465" y="1380"/>
                    <a:pt x="2947" y="1929"/>
                  </a:cubicBezTo>
                  <a:cubicBezTo>
                    <a:pt x="3229" y="2525"/>
                    <a:pt x="3167" y="3026"/>
                    <a:pt x="2806" y="3230"/>
                  </a:cubicBezTo>
                  <a:cubicBezTo>
                    <a:pt x="2305" y="3496"/>
                    <a:pt x="1866" y="3355"/>
                    <a:pt x="1411" y="2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5191;p55">
              <a:extLst>
                <a:ext uri="{FF2B5EF4-FFF2-40B4-BE49-F238E27FC236}">
                  <a16:creationId xmlns:a16="http://schemas.microsoft.com/office/drawing/2014/main" id="{2A0518B7-0003-7449-98F6-132215726170}"/>
                </a:ext>
              </a:extLst>
            </p:cNvPr>
            <p:cNvSpPr/>
            <p:nvPr/>
          </p:nvSpPr>
          <p:spPr>
            <a:xfrm>
              <a:off x="4729234" y="3093714"/>
              <a:ext cx="38209" cy="29526"/>
            </a:xfrm>
            <a:custGeom>
              <a:avLst/>
              <a:gdLst/>
              <a:ahLst/>
              <a:cxnLst/>
              <a:rect l="l" t="t" r="r" b="b"/>
              <a:pathLst>
                <a:path w="1725" h="1333" extrusionOk="0">
                  <a:moveTo>
                    <a:pt x="863" y="1"/>
                  </a:moveTo>
                  <a:cubicBezTo>
                    <a:pt x="1" y="1"/>
                    <a:pt x="1" y="1333"/>
                    <a:pt x="863" y="1333"/>
                  </a:cubicBezTo>
                  <a:cubicBezTo>
                    <a:pt x="1725" y="1333"/>
                    <a:pt x="1725" y="1"/>
                    <a:pt x="8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5192;p55">
              <a:extLst>
                <a:ext uri="{FF2B5EF4-FFF2-40B4-BE49-F238E27FC236}">
                  <a16:creationId xmlns:a16="http://schemas.microsoft.com/office/drawing/2014/main" id="{CFEA4BBC-EFCE-1C49-8F07-108899BDFCE9}"/>
                </a:ext>
              </a:extLst>
            </p:cNvPr>
            <p:cNvSpPr/>
            <p:nvPr/>
          </p:nvSpPr>
          <p:spPr>
            <a:xfrm>
              <a:off x="5034066" y="2851035"/>
              <a:ext cx="93761" cy="87515"/>
            </a:xfrm>
            <a:custGeom>
              <a:avLst/>
              <a:gdLst/>
              <a:ahLst/>
              <a:cxnLst/>
              <a:rect l="l" t="t" r="r" b="b"/>
              <a:pathLst>
                <a:path w="4233" h="3951" extrusionOk="0">
                  <a:moveTo>
                    <a:pt x="2681" y="1050"/>
                  </a:moveTo>
                  <a:cubicBezTo>
                    <a:pt x="2916" y="1035"/>
                    <a:pt x="3151" y="1003"/>
                    <a:pt x="3386" y="1003"/>
                  </a:cubicBezTo>
                  <a:cubicBezTo>
                    <a:pt x="3794" y="1019"/>
                    <a:pt x="4107" y="1254"/>
                    <a:pt x="4154" y="1536"/>
                  </a:cubicBezTo>
                  <a:cubicBezTo>
                    <a:pt x="4233" y="1897"/>
                    <a:pt x="4013" y="2320"/>
                    <a:pt x="3653" y="2492"/>
                  </a:cubicBezTo>
                  <a:cubicBezTo>
                    <a:pt x="3465" y="2571"/>
                    <a:pt x="3261" y="2618"/>
                    <a:pt x="3073" y="2696"/>
                  </a:cubicBezTo>
                  <a:cubicBezTo>
                    <a:pt x="2932" y="3511"/>
                    <a:pt x="2681" y="3856"/>
                    <a:pt x="2164" y="3903"/>
                  </a:cubicBezTo>
                  <a:cubicBezTo>
                    <a:pt x="1709" y="3950"/>
                    <a:pt x="1474" y="3731"/>
                    <a:pt x="1223" y="3010"/>
                  </a:cubicBezTo>
                  <a:cubicBezTo>
                    <a:pt x="1051" y="2994"/>
                    <a:pt x="878" y="2978"/>
                    <a:pt x="690" y="2963"/>
                  </a:cubicBezTo>
                  <a:cubicBezTo>
                    <a:pt x="267" y="2931"/>
                    <a:pt x="79" y="2790"/>
                    <a:pt x="48" y="2492"/>
                  </a:cubicBezTo>
                  <a:cubicBezTo>
                    <a:pt x="1" y="2179"/>
                    <a:pt x="189" y="1865"/>
                    <a:pt x="502" y="1724"/>
                  </a:cubicBezTo>
                  <a:cubicBezTo>
                    <a:pt x="659" y="1662"/>
                    <a:pt x="816" y="1630"/>
                    <a:pt x="972" y="1583"/>
                  </a:cubicBezTo>
                  <a:cubicBezTo>
                    <a:pt x="988" y="1301"/>
                    <a:pt x="972" y="1035"/>
                    <a:pt x="1004" y="768"/>
                  </a:cubicBezTo>
                  <a:cubicBezTo>
                    <a:pt x="1051" y="376"/>
                    <a:pt x="1255" y="126"/>
                    <a:pt x="1552" y="79"/>
                  </a:cubicBezTo>
                  <a:cubicBezTo>
                    <a:pt x="1913" y="0"/>
                    <a:pt x="2195" y="126"/>
                    <a:pt x="2415" y="470"/>
                  </a:cubicBezTo>
                  <a:cubicBezTo>
                    <a:pt x="2524" y="643"/>
                    <a:pt x="2587" y="847"/>
                    <a:pt x="2681" y="105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5193;p55">
              <a:extLst>
                <a:ext uri="{FF2B5EF4-FFF2-40B4-BE49-F238E27FC236}">
                  <a16:creationId xmlns:a16="http://schemas.microsoft.com/office/drawing/2014/main" id="{F7C3E288-2873-A641-A774-1D509A868296}"/>
                </a:ext>
              </a:extLst>
            </p:cNvPr>
            <p:cNvSpPr/>
            <p:nvPr/>
          </p:nvSpPr>
          <p:spPr>
            <a:xfrm>
              <a:off x="5060802" y="2879498"/>
              <a:ext cx="37876" cy="29526"/>
            </a:xfrm>
            <a:custGeom>
              <a:avLst/>
              <a:gdLst/>
              <a:ahLst/>
              <a:cxnLst/>
              <a:rect l="l" t="t" r="r" b="b"/>
              <a:pathLst>
                <a:path w="1710" h="1333" extrusionOk="0">
                  <a:moveTo>
                    <a:pt x="863" y="0"/>
                  </a:moveTo>
                  <a:cubicBezTo>
                    <a:pt x="1" y="0"/>
                    <a:pt x="1" y="1333"/>
                    <a:pt x="863" y="1333"/>
                  </a:cubicBezTo>
                  <a:cubicBezTo>
                    <a:pt x="1709" y="1333"/>
                    <a:pt x="1709" y="0"/>
                    <a:pt x="86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5194;p55">
              <a:extLst>
                <a:ext uri="{FF2B5EF4-FFF2-40B4-BE49-F238E27FC236}">
                  <a16:creationId xmlns:a16="http://schemas.microsoft.com/office/drawing/2014/main" id="{97201D4F-6C01-FC40-ADE7-A34CCCF49680}"/>
                </a:ext>
              </a:extLst>
            </p:cNvPr>
            <p:cNvSpPr/>
            <p:nvPr/>
          </p:nvSpPr>
          <p:spPr>
            <a:xfrm>
              <a:off x="4724383" y="2689581"/>
              <a:ext cx="80914" cy="73981"/>
            </a:xfrm>
            <a:custGeom>
              <a:avLst/>
              <a:gdLst/>
              <a:ahLst/>
              <a:cxnLst/>
              <a:rect l="l" t="t" r="r" b="b"/>
              <a:pathLst>
                <a:path w="3653" h="3340" extrusionOk="0">
                  <a:moveTo>
                    <a:pt x="3166" y="1615"/>
                  </a:moveTo>
                  <a:cubicBezTo>
                    <a:pt x="3511" y="2242"/>
                    <a:pt x="3496" y="2775"/>
                    <a:pt x="3166" y="3041"/>
                  </a:cubicBezTo>
                  <a:cubicBezTo>
                    <a:pt x="2790" y="3339"/>
                    <a:pt x="2163" y="3261"/>
                    <a:pt x="1630" y="2838"/>
                  </a:cubicBezTo>
                  <a:cubicBezTo>
                    <a:pt x="1442" y="2916"/>
                    <a:pt x="1207" y="2979"/>
                    <a:pt x="1003" y="3088"/>
                  </a:cubicBezTo>
                  <a:cubicBezTo>
                    <a:pt x="674" y="3245"/>
                    <a:pt x="455" y="3151"/>
                    <a:pt x="235" y="2869"/>
                  </a:cubicBezTo>
                  <a:cubicBezTo>
                    <a:pt x="32" y="2587"/>
                    <a:pt x="0" y="2352"/>
                    <a:pt x="204" y="2070"/>
                  </a:cubicBezTo>
                  <a:cubicBezTo>
                    <a:pt x="298" y="1929"/>
                    <a:pt x="423" y="1819"/>
                    <a:pt x="533" y="1693"/>
                  </a:cubicBezTo>
                  <a:cubicBezTo>
                    <a:pt x="173" y="988"/>
                    <a:pt x="188" y="581"/>
                    <a:pt x="596" y="267"/>
                  </a:cubicBezTo>
                  <a:cubicBezTo>
                    <a:pt x="941" y="1"/>
                    <a:pt x="1411" y="110"/>
                    <a:pt x="1912" y="596"/>
                  </a:cubicBezTo>
                  <a:cubicBezTo>
                    <a:pt x="2524" y="95"/>
                    <a:pt x="2978" y="16"/>
                    <a:pt x="3307" y="361"/>
                  </a:cubicBezTo>
                  <a:cubicBezTo>
                    <a:pt x="3652" y="722"/>
                    <a:pt x="3621" y="1035"/>
                    <a:pt x="3166" y="161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5195;p55">
              <a:extLst>
                <a:ext uri="{FF2B5EF4-FFF2-40B4-BE49-F238E27FC236}">
                  <a16:creationId xmlns:a16="http://schemas.microsoft.com/office/drawing/2014/main" id="{0EA35B21-CE64-9346-BC1F-71C721927D47}"/>
                </a:ext>
              </a:extLst>
            </p:cNvPr>
            <p:cNvSpPr/>
            <p:nvPr/>
          </p:nvSpPr>
          <p:spPr>
            <a:xfrm>
              <a:off x="4744517" y="2712506"/>
              <a:ext cx="38209" cy="29526"/>
            </a:xfrm>
            <a:custGeom>
              <a:avLst/>
              <a:gdLst/>
              <a:ahLst/>
              <a:cxnLst/>
              <a:rect l="l" t="t" r="r" b="b"/>
              <a:pathLst>
                <a:path w="1725" h="1333" extrusionOk="0">
                  <a:moveTo>
                    <a:pt x="862" y="0"/>
                  </a:moveTo>
                  <a:cubicBezTo>
                    <a:pt x="0" y="0"/>
                    <a:pt x="0" y="1332"/>
                    <a:pt x="862" y="1332"/>
                  </a:cubicBezTo>
                  <a:cubicBezTo>
                    <a:pt x="1724" y="1332"/>
                    <a:pt x="1724" y="0"/>
                    <a:pt x="86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5196;p55">
              <a:extLst>
                <a:ext uri="{FF2B5EF4-FFF2-40B4-BE49-F238E27FC236}">
                  <a16:creationId xmlns:a16="http://schemas.microsoft.com/office/drawing/2014/main" id="{051B5417-1E5E-EC49-B2B7-DE26C1C6EF9E}"/>
                </a:ext>
              </a:extLst>
            </p:cNvPr>
            <p:cNvSpPr/>
            <p:nvPr/>
          </p:nvSpPr>
          <p:spPr>
            <a:xfrm>
              <a:off x="4552873" y="2860404"/>
              <a:ext cx="80914" cy="73959"/>
            </a:xfrm>
            <a:custGeom>
              <a:avLst/>
              <a:gdLst/>
              <a:ahLst/>
              <a:cxnLst/>
              <a:rect l="l" t="t" r="r" b="b"/>
              <a:pathLst>
                <a:path w="3653" h="3339" extrusionOk="0">
                  <a:moveTo>
                    <a:pt x="3166" y="1615"/>
                  </a:moveTo>
                  <a:cubicBezTo>
                    <a:pt x="3511" y="2242"/>
                    <a:pt x="3511" y="2775"/>
                    <a:pt x="3166" y="3041"/>
                  </a:cubicBezTo>
                  <a:cubicBezTo>
                    <a:pt x="2790" y="3339"/>
                    <a:pt x="2163" y="3261"/>
                    <a:pt x="1630" y="2837"/>
                  </a:cubicBezTo>
                  <a:cubicBezTo>
                    <a:pt x="1442" y="2916"/>
                    <a:pt x="1223" y="2978"/>
                    <a:pt x="1019" y="3088"/>
                  </a:cubicBezTo>
                  <a:cubicBezTo>
                    <a:pt x="690" y="3245"/>
                    <a:pt x="455" y="3151"/>
                    <a:pt x="251" y="2884"/>
                  </a:cubicBezTo>
                  <a:cubicBezTo>
                    <a:pt x="31" y="2587"/>
                    <a:pt x="0" y="2352"/>
                    <a:pt x="204" y="2069"/>
                  </a:cubicBezTo>
                  <a:cubicBezTo>
                    <a:pt x="298" y="1928"/>
                    <a:pt x="423" y="1819"/>
                    <a:pt x="533" y="1709"/>
                  </a:cubicBezTo>
                  <a:cubicBezTo>
                    <a:pt x="172" y="988"/>
                    <a:pt x="188" y="580"/>
                    <a:pt x="596" y="267"/>
                  </a:cubicBezTo>
                  <a:cubicBezTo>
                    <a:pt x="956" y="0"/>
                    <a:pt x="1426" y="110"/>
                    <a:pt x="1928" y="596"/>
                  </a:cubicBezTo>
                  <a:cubicBezTo>
                    <a:pt x="2539" y="94"/>
                    <a:pt x="2978" y="16"/>
                    <a:pt x="3307" y="361"/>
                  </a:cubicBezTo>
                  <a:cubicBezTo>
                    <a:pt x="3652" y="721"/>
                    <a:pt x="3621" y="1035"/>
                    <a:pt x="3166" y="161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5197;p55">
              <a:extLst>
                <a:ext uri="{FF2B5EF4-FFF2-40B4-BE49-F238E27FC236}">
                  <a16:creationId xmlns:a16="http://schemas.microsoft.com/office/drawing/2014/main" id="{549F4A24-8D11-9D45-BAF9-2A45551FA66E}"/>
                </a:ext>
              </a:extLst>
            </p:cNvPr>
            <p:cNvSpPr/>
            <p:nvPr/>
          </p:nvSpPr>
          <p:spPr>
            <a:xfrm>
              <a:off x="4573007" y="2883308"/>
              <a:ext cx="38209" cy="29548"/>
            </a:xfrm>
            <a:custGeom>
              <a:avLst/>
              <a:gdLst/>
              <a:ahLst/>
              <a:cxnLst/>
              <a:rect l="l" t="t" r="r" b="b"/>
              <a:pathLst>
                <a:path w="1725" h="1334" extrusionOk="0">
                  <a:moveTo>
                    <a:pt x="862" y="1"/>
                  </a:moveTo>
                  <a:cubicBezTo>
                    <a:pt x="0" y="1"/>
                    <a:pt x="0" y="1333"/>
                    <a:pt x="862" y="1333"/>
                  </a:cubicBezTo>
                  <a:cubicBezTo>
                    <a:pt x="1724" y="1333"/>
                    <a:pt x="1724" y="1"/>
                    <a:pt x="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5198;p55">
              <a:extLst>
                <a:ext uri="{FF2B5EF4-FFF2-40B4-BE49-F238E27FC236}">
                  <a16:creationId xmlns:a16="http://schemas.microsoft.com/office/drawing/2014/main" id="{F033B4F1-45C3-2D44-AFAD-9F641D642EE0}"/>
                </a:ext>
              </a:extLst>
            </p:cNvPr>
            <p:cNvSpPr/>
            <p:nvPr/>
          </p:nvSpPr>
          <p:spPr>
            <a:xfrm>
              <a:off x="4812918" y="2834710"/>
              <a:ext cx="80914" cy="73981"/>
            </a:xfrm>
            <a:custGeom>
              <a:avLst/>
              <a:gdLst/>
              <a:ahLst/>
              <a:cxnLst/>
              <a:rect l="l" t="t" r="r" b="b"/>
              <a:pathLst>
                <a:path w="3653" h="3340" extrusionOk="0">
                  <a:moveTo>
                    <a:pt x="3166" y="1615"/>
                  </a:moveTo>
                  <a:cubicBezTo>
                    <a:pt x="3511" y="2242"/>
                    <a:pt x="3495" y="2775"/>
                    <a:pt x="3166" y="3041"/>
                  </a:cubicBezTo>
                  <a:cubicBezTo>
                    <a:pt x="2790" y="3339"/>
                    <a:pt x="2163" y="3261"/>
                    <a:pt x="1630" y="2838"/>
                  </a:cubicBezTo>
                  <a:cubicBezTo>
                    <a:pt x="1442" y="2916"/>
                    <a:pt x="1223" y="2994"/>
                    <a:pt x="1019" y="3088"/>
                  </a:cubicBezTo>
                  <a:cubicBezTo>
                    <a:pt x="690" y="3261"/>
                    <a:pt x="455" y="3167"/>
                    <a:pt x="251" y="2885"/>
                  </a:cubicBezTo>
                  <a:cubicBezTo>
                    <a:pt x="31" y="2587"/>
                    <a:pt x="0" y="2352"/>
                    <a:pt x="204" y="2069"/>
                  </a:cubicBezTo>
                  <a:cubicBezTo>
                    <a:pt x="298" y="1928"/>
                    <a:pt x="423" y="1819"/>
                    <a:pt x="533" y="1709"/>
                  </a:cubicBezTo>
                  <a:cubicBezTo>
                    <a:pt x="173" y="1004"/>
                    <a:pt x="188" y="596"/>
                    <a:pt x="596" y="283"/>
                  </a:cubicBezTo>
                  <a:cubicBezTo>
                    <a:pt x="956" y="0"/>
                    <a:pt x="1426" y="110"/>
                    <a:pt x="1928" y="596"/>
                  </a:cubicBezTo>
                  <a:cubicBezTo>
                    <a:pt x="2524" y="95"/>
                    <a:pt x="2978" y="16"/>
                    <a:pt x="3307" y="361"/>
                  </a:cubicBezTo>
                  <a:cubicBezTo>
                    <a:pt x="3652" y="721"/>
                    <a:pt x="3621" y="1035"/>
                    <a:pt x="3166" y="161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5199;p55">
              <a:extLst>
                <a:ext uri="{FF2B5EF4-FFF2-40B4-BE49-F238E27FC236}">
                  <a16:creationId xmlns:a16="http://schemas.microsoft.com/office/drawing/2014/main" id="{3817A1E7-DA78-964C-84EC-A53D02DFA21E}"/>
                </a:ext>
              </a:extLst>
            </p:cNvPr>
            <p:cNvSpPr/>
            <p:nvPr/>
          </p:nvSpPr>
          <p:spPr>
            <a:xfrm>
              <a:off x="4833052" y="2857613"/>
              <a:ext cx="38209" cy="29548"/>
            </a:xfrm>
            <a:custGeom>
              <a:avLst/>
              <a:gdLst/>
              <a:ahLst/>
              <a:cxnLst/>
              <a:rect l="l" t="t" r="r" b="b"/>
              <a:pathLst>
                <a:path w="1725" h="1334" extrusionOk="0">
                  <a:moveTo>
                    <a:pt x="862" y="1"/>
                  </a:moveTo>
                  <a:cubicBezTo>
                    <a:pt x="0" y="1"/>
                    <a:pt x="0" y="1333"/>
                    <a:pt x="862" y="1333"/>
                  </a:cubicBezTo>
                  <a:cubicBezTo>
                    <a:pt x="1724" y="1333"/>
                    <a:pt x="1724" y="1"/>
                    <a:pt x="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5200;p55">
              <a:extLst>
                <a:ext uri="{FF2B5EF4-FFF2-40B4-BE49-F238E27FC236}">
                  <a16:creationId xmlns:a16="http://schemas.microsoft.com/office/drawing/2014/main" id="{6279B3A5-63F7-9B4A-BBA9-CFD7390FDD7D}"/>
                </a:ext>
              </a:extLst>
            </p:cNvPr>
            <p:cNvSpPr/>
            <p:nvPr/>
          </p:nvSpPr>
          <p:spPr>
            <a:xfrm>
              <a:off x="5144131" y="2999619"/>
              <a:ext cx="81268" cy="73627"/>
            </a:xfrm>
            <a:custGeom>
              <a:avLst/>
              <a:gdLst/>
              <a:ahLst/>
              <a:cxnLst/>
              <a:rect l="l" t="t" r="r" b="b"/>
              <a:pathLst>
                <a:path w="3669" h="3324" extrusionOk="0">
                  <a:moveTo>
                    <a:pt x="3167" y="1615"/>
                  </a:moveTo>
                  <a:cubicBezTo>
                    <a:pt x="3511" y="2242"/>
                    <a:pt x="3511" y="2775"/>
                    <a:pt x="3182" y="3026"/>
                  </a:cubicBezTo>
                  <a:cubicBezTo>
                    <a:pt x="2790" y="3324"/>
                    <a:pt x="2179" y="3261"/>
                    <a:pt x="1646" y="2838"/>
                  </a:cubicBezTo>
                  <a:cubicBezTo>
                    <a:pt x="1442" y="2916"/>
                    <a:pt x="1223" y="2979"/>
                    <a:pt x="1019" y="3089"/>
                  </a:cubicBezTo>
                  <a:cubicBezTo>
                    <a:pt x="690" y="3245"/>
                    <a:pt x="455" y="3151"/>
                    <a:pt x="251" y="2869"/>
                  </a:cubicBezTo>
                  <a:cubicBezTo>
                    <a:pt x="32" y="2587"/>
                    <a:pt x="0" y="2352"/>
                    <a:pt x="204" y="2070"/>
                  </a:cubicBezTo>
                  <a:cubicBezTo>
                    <a:pt x="298" y="1929"/>
                    <a:pt x="424" y="1819"/>
                    <a:pt x="533" y="1694"/>
                  </a:cubicBezTo>
                  <a:cubicBezTo>
                    <a:pt x="173" y="988"/>
                    <a:pt x="204" y="581"/>
                    <a:pt x="596" y="267"/>
                  </a:cubicBezTo>
                  <a:cubicBezTo>
                    <a:pt x="957" y="1"/>
                    <a:pt x="1427" y="110"/>
                    <a:pt x="1928" y="596"/>
                  </a:cubicBezTo>
                  <a:cubicBezTo>
                    <a:pt x="2540" y="95"/>
                    <a:pt x="2979" y="16"/>
                    <a:pt x="3308" y="361"/>
                  </a:cubicBezTo>
                  <a:cubicBezTo>
                    <a:pt x="3668" y="706"/>
                    <a:pt x="3637" y="1035"/>
                    <a:pt x="3167" y="161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5201;p55">
              <a:extLst>
                <a:ext uri="{FF2B5EF4-FFF2-40B4-BE49-F238E27FC236}">
                  <a16:creationId xmlns:a16="http://schemas.microsoft.com/office/drawing/2014/main" id="{365C96F6-34E6-AB4D-8D64-A241AB5D0488}"/>
                </a:ext>
              </a:extLst>
            </p:cNvPr>
            <p:cNvSpPr/>
            <p:nvPr/>
          </p:nvSpPr>
          <p:spPr>
            <a:xfrm>
              <a:off x="5164620" y="3022190"/>
              <a:ext cx="37854" cy="29526"/>
            </a:xfrm>
            <a:custGeom>
              <a:avLst/>
              <a:gdLst/>
              <a:ahLst/>
              <a:cxnLst/>
              <a:rect l="l" t="t" r="r" b="b"/>
              <a:pathLst>
                <a:path w="1709" h="1333" extrusionOk="0">
                  <a:moveTo>
                    <a:pt x="847" y="1"/>
                  </a:moveTo>
                  <a:cubicBezTo>
                    <a:pt x="0" y="1"/>
                    <a:pt x="0" y="1333"/>
                    <a:pt x="847" y="1333"/>
                  </a:cubicBezTo>
                  <a:cubicBezTo>
                    <a:pt x="1709" y="1333"/>
                    <a:pt x="1709" y="1"/>
                    <a:pt x="84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5202;p55">
              <a:extLst>
                <a:ext uri="{FF2B5EF4-FFF2-40B4-BE49-F238E27FC236}">
                  <a16:creationId xmlns:a16="http://schemas.microsoft.com/office/drawing/2014/main" id="{781D6BC1-4157-4F45-AF27-9F0371A60417}"/>
                </a:ext>
              </a:extLst>
            </p:cNvPr>
            <p:cNvSpPr/>
            <p:nvPr/>
          </p:nvSpPr>
          <p:spPr>
            <a:xfrm>
              <a:off x="4992402" y="2571187"/>
              <a:ext cx="77459" cy="77459"/>
            </a:xfrm>
            <a:custGeom>
              <a:avLst/>
              <a:gdLst/>
              <a:ahLst/>
              <a:cxnLst/>
              <a:rect l="l" t="t" r="r" b="b"/>
              <a:pathLst>
                <a:path w="3497" h="3497" extrusionOk="0">
                  <a:moveTo>
                    <a:pt x="1411" y="2728"/>
                  </a:moveTo>
                  <a:cubicBezTo>
                    <a:pt x="1208" y="2791"/>
                    <a:pt x="1020" y="2869"/>
                    <a:pt x="816" y="2885"/>
                  </a:cubicBezTo>
                  <a:cubicBezTo>
                    <a:pt x="643" y="2916"/>
                    <a:pt x="408" y="2916"/>
                    <a:pt x="299" y="2806"/>
                  </a:cubicBezTo>
                  <a:cubicBezTo>
                    <a:pt x="110" y="2650"/>
                    <a:pt x="1" y="2383"/>
                    <a:pt x="157" y="2117"/>
                  </a:cubicBezTo>
                  <a:cubicBezTo>
                    <a:pt x="283" y="1929"/>
                    <a:pt x="440" y="1756"/>
                    <a:pt x="612" y="1521"/>
                  </a:cubicBezTo>
                  <a:cubicBezTo>
                    <a:pt x="393" y="1082"/>
                    <a:pt x="173" y="581"/>
                    <a:pt x="769" y="189"/>
                  </a:cubicBezTo>
                  <a:cubicBezTo>
                    <a:pt x="1035" y="1"/>
                    <a:pt x="1380" y="157"/>
                    <a:pt x="1803" y="659"/>
                  </a:cubicBezTo>
                  <a:cubicBezTo>
                    <a:pt x="2383" y="236"/>
                    <a:pt x="2791" y="204"/>
                    <a:pt x="3136" y="612"/>
                  </a:cubicBezTo>
                  <a:cubicBezTo>
                    <a:pt x="3496" y="1019"/>
                    <a:pt x="3449" y="1364"/>
                    <a:pt x="2948" y="1929"/>
                  </a:cubicBezTo>
                  <a:cubicBezTo>
                    <a:pt x="3214" y="2509"/>
                    <a:pt x="3167" y="3026"/>
                    <a:pt x="2791" y="3214"/>
                  </a:cubicBezTo>
                  <a:cubicBezTo>
                    <a:pt x="2305" y="3496"/>
                    <a:pt x="1866" y="3339"/>
                    <a:pt x="1411" y="272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203;p55">
              <a:extLst>
                <a:ext uri="{FF2B5EF4-FFF2-40B4-BE49-F238E27FC236}">
                  <a16:creationId xmlns:a16="http://schemas.microsoft.com/office/drawing/2014/main" id="{20BA21F4-16D1-1240-AF38-D8B40AD9206C}"/>
                </a:ext>
              </a:extLst>
            </p:cNvPr>
            <p:cNvSpPr/>
            <p:nvPr/>
          </p:nvSpPr>
          <p:spPr>
            <a:xfrm>
              <a:off x="5011163" y="2595154"/>
              <a:ext cx="38209" cy="29526"/>
            </a:xfrm>
            <a:custGeom>
              <a:avLst/>
              <a:gdLst/>
              <a:ahLst/>
              <a:cxnLst/>
              <a:rect l="l" t="t" r="r" b="b"/>
              <a:pathLst>
                <a:path w="1725" h="1333" extrusionOk="0">
                  <a:moveTo>
                    <a:pt x="862" y="0"/>
                  </a:moveTo>
                  <a:cubicBezTo>
                    <a:pt x="0" y="0"/>
                    <a:pt x="0" y="1333"/>
                    <a:pt x="862" y="1333"/>
                  </a:cubicBezTo>
                  <a:cubicBezTo>
                    <a:pt x="1724" y="1333"/>
                    <a:pt x="1724" y="0"/>
                    <a:pt x="86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204;p55">
              <a:extLst>
                <a:ext uri="{FF2B5EF4-FFF2-40B4-BE49-F238E27FC236}">
                  <a16:creationId xmlns:a16="http://schemas.microsoft.com/office/drawing/2014/main" id="{18A28760-99FE-C549-A978-42A84968C690}"/>
                </a:ext>
              </a:extLst>
            </p:cNvPr>
            <p:cNvSpPr/>
            <p:nvPr/>
          </p:nvSpPr>
          <p:spPr>
            <a:xfrm>
              <a:off x="5167035" y="2698618"/>
              <a:ext cx="80936" cy="73959"/>
            </a:xfrm>
            <a:custGeom>
              <a:avLst/>
              <a:gdLst/>
              <a:ahLst/>
              <a:cxnLst/>
              <a:rect l="l" t="t" r="r" b="b"/>
              <a:pathLst>
                <a:path w="3654" h="3339" extrusionOk="0">
                  <a:moveTo>
                    <a:pt x="3167" y="1630"/>
                  </a:moveTo>
                  <a:cubicBezTo>
                    <a:pt x="3512" y="2257"/>
                    <a:pt x="3512" y="2790"/>
                    <a:pt x="3167" y="3041"/>
                  </a:cubicBezTo>
                  <a:cubicBezTo>
                    <a:pt x="2791" y="3339"/>
                    <a:pt x="2164" y="3276"/>
                    <a:pt x="1631" y="2853"/>
                  </a:cubicBezTo>
                  <a:cubicBezTo>
                    <a:pt x="1443" y="2931"/>
                    <a:pt x="1224" y="2994"/>
                    <a:pt x="1020" y="3104"/>
                  </a:cubicBezTo>
                  <a:cubicBezTo>
                    <a:pt x="691" y="3260"/>
                    <a:pt x="455" y="3166"/>
                    <a:pt x="252" y="2884"/>
                  </a:cubicBezTo>
                  <a:cubicBezTo>
                    <a:pt x="32" y="2586"/>
                    <a:pt x="1" y="2367"/>
                    <a:pt x="205" y="2069"/>
                  </a:cubicBezTo>
                  <a:cubicBezTo>
                    <a:pt x="299" y="1944"/>
                    <a:pt x="424" y="1834"/>
                    <a:pt x="534" y="1709"/>
                  </a:cubicBezTo>
                  <a:cubicBezTo>
                    <a:pt x="173" y="1003"/>
                    <a:pt x="189" y="596"/>
                    <a:pt x="597" y="282"/>
                  </a:cubicBezTo>
                  <a:cubicBezTo>
                    <a:pt x="957" y="0"/>
                    <a:pt x="1427" y="126"/>
                    <a:pt x="1929" y="611"/>
                  </a:cubicBezTo>
                  <a:cubicBezTo>
                    <a:pt x="2540" y="110"/>
                    <a:pt x="2979" y="31"/>
                    <a:pt x="3308" y="361"/>
                  </a:cubicBezTo>
                  <a:cubicBezTo>
                    <a:pt x="3653" y="721"/>
                    <a:pt x="3622" y="1050"/>
                    <a:pt x="3167" y="163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205;p55">
              <a:extLst>
                <a:ext uri="{FF2B5EF4-FFF2-40B4-BE49-F238E27FC236}">
                  <a16:creationId xmlns:a16="http://schemas.microsoft.com/office/drawing/2014/main" id="{AD25889A-CD25-2943-9E95-8171AD2107FE}"/>
                </a:ext>
              </a:extLst>
            </p:cNvPr>
            <p:cNvSpPr/>
            <p:nvPr/>
          </p:nvSpPr>
          <p:spPr>
            <a:xfrm>
              <a:off x="5187192" y="2721522"/>
              <a:ext cx="38209" cy="29526"/>
            </a:xfrm>
            <a:custGeom>
              <a:avLst/>
              <a:gdLst/>
              <a:ahLst/>
              <a:cxnLst/>
              <a:rect l="l" t="t" r="r" b="b"/>
              <a:pathLst>
                <a:path w="1725" h="1333" extrusionOk="0">
                  <a:moveTo>
                    <a:pt x="862" y="1"/>
                  </a:moveTo>
                  <a:cubicBezTo>
                    <a:pt x="0" y="1"/>
                    <a:pt x="0" y="1333"/>
                    <a:pt x="862" y="1333"/>
                  </a:cubicBezTo>
                  <a:cubicBezTo>
                    <a:pt x="1724" y="1333"/>
                    <a:pt x="1724" y="1"/>
                    <a:pt x="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 name="Google Shape;5222;p55">
            <a:extLst>
              <a:ext uri="{FF2B5EF4-FFF2-40B4-BE49-F238E27FC236}">
                <a16:creationId xmlns:a16="http://schemas.microsoft.com/office/drawing/2014/main" id="{A6ED4BCB-AA6A-6642-AD97-63AE5DE642D9}"/>
              </a:ext>
            </a:extLst>
          </p:cNvPr>
          <p:cNvGrpSpPr/>
          <p:nvPr/>
        </p:nvGrpSpPr>
        <p:grpSpPr>
          <a:xfrm>
            <a:off x="8872731" y="197277"/>
            <a:ext cx="2089764" cy="2480449"/>
            <a:chOff x="2773161" y="2315882"/>
            <a:chExt cx="1239480" cy="1471203"/>
          </a:xfrm>
        </p:grpSpPr>
        <p:sp>
          <p:nvSpPr>
            <p:cNvPr id="84" name="Google Shape;5223;p55">
              <a:extLst>
                <a:ext uri="{FF2B5EF4-FFF2-40B4-BE49-F238E27FC236}">
                  <a16:creationId xmlns:a16="http://schemas.microsoft.com/office/drawing/2014/main" id="{26ADBB79-18FD-B94E-94F3-66E8FC3F910B}"/>
                </a:ext>
              </a:extLst>
            </p:cNvPr>
            <p:cNvSpPr/>
            <p:nvPr/>
          </p:nvSpPr>
          <p:spPr>
            <a:xfrm>
              <a:off x="2927659" y="2468764"/>
              <a:ext cx="512817" cy="450332"/>
            </a:xfrm>
            <a:custGeom>
              <a:avLst/>
              <a:gdLst/>
              <a:ahLst/>
              <a:cxnLst/>
              <a:rect l="l" t="t" r="r" b="b"/>
              <a:pathLst>
                <a:path w="23152" h="20331" extrusionOk="0">
                  <a:moveTo>
                    <a:pt x="23057" y="11020"/>
                  </a:moveTo>
                  <a:cubicBezTo>
                    <a:pt x="22854" y="14264"/>
                    <a:pt x="21271" y="16710"/>
                    <a:pt x="18575" y="18387"/>
                  </a:cubicBezTo>
                  <a:cubicBezTo>
                    <a:pt x="16600" y="19609"/>
                    <a:pt x="14421" y="20330"/>
                    <a:pt x="12038" y="20205"/>
                  </a:cubicBezTo>
                  <a:cubicBezTo>
                    <a:pt x="11145" y="20158"/>
                    <a:pt x="10252" y="20205"/>
                    <a:pt x="9358" y="20189"/>
                  </a:cubicBezTo>
                  <a:cubicBezTo>
                    <a:pt x="7085" y="20158"/>
                    <a:pt x="5001" y="19500"/>
                    <a:pt x="3229" y="18073"/>
                  </a:cubicBezTo>
                  <a:cubicBezTo>
                    <a:pt x="2650" y="17619"/>
                    <a:pt x="2085" y="17039"/>
                    <a:pt x="1740" y="16396"/>
                  </a:cubicBezTo>
                  <a:cubicBezTo>
                    <a:pt x="1176" y="15330"/>
                    <a:pt x="690" y="14217"/>
                    <a:pt x="361" y="13073"/>
                  </a:cubicBezTo>
                  <a:cubicBezTo>
                    <a:pt x="1" y="11772"/>
                    <a:pt x="1" y="10408"/>
                    <a:pt x="267" y="9076"/>
                  </a:cubicBezTo>
                  <a:cubicBezTo>
                    <a:pt x="455" y="8151"/>
                    <a:pt x="800" y="7242"/>
                    <a:pt x="1129" y="6333"/>
                  </a:cubicBezTo>
                  <a:cubicBezTo>
                    <a:pt x="1458" y="5471"/>
                    <a:pt x="1819" y="4609"/>
                    <a:pt x="2273" y="3810"/>
                  </a:cubicBezTo>
                  <a:cubicBezTo>
                    <a:pt x="3167" y="2258"/>
                    <a:pt x="4593" y="1333"/>
                    <a:pt x="6239" y="706"/>
                  </a:cubicBezTo>
                  <a:cubicBezTo>
                    <a:pt x="8151" y="1"/>
                    <a:pt x="10158" y="16"/>
                    <a:pt x="12148" y="126"/>
                  </a:cubicBezTo>
                  <a:cubicBezTo>
                    <a:pt x="13057" y="189"/>
                    <a:pt x="13982" y="471"/>
                    <a:pt x="14844" y="784"/>
                  </a:cubicBezTo>
                  <a:cubicBezTo>
                    <a:pt x="16302" y="1286"/>
                    <a:pt x="17838" y="1647"/>
                    <a:pt x="19045" y="2681"/>
                  </a:cubicBezTo>
                  <a:cubicBezTo>
                    <a:pt x="20220" y="3700"/>
                    <a:pt x="21365" y="4750"/>
                    <a:pt x="22117" y="6129"/>
                  </a:cubicBezTo>
                  <a:cubicBezTo>
                    <a:pt x="22932" y="7650"/>
                    <a:pt x="23152" y="9311"/>
                    <a:pt x="23057" y="1102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224;p55">
              <a:extLst>
                <a:ext uri="{FF2B5EF4-FFF2-40B4-BE49-F238E27FC236}">
                  <a16:creationId xmlns:a16="http://schemas.microsoft.com/office/drawing/2014/main" id="{8C01BAE7-D796-1B40-94DD-642E8571C1F1}"/>
                </a:ext>
              </a:extLst>
            </p:cNvPr>
            <p:cNvSpPr/>
            <p:nvPr/>
          </p:nvSpPr>
          <p:spPr>
            <a:xfrm>
              <a:off x="3091195" y="2654871"/>
              <a:ext cx="53470" cy="41332"/>
            </a:xfrm>
            <a:custGeom>
              <a:avLst/>
              <a:gdLst/>
              <a:ahLst/>
              <a:cxnLst/>
              <a:rect l="l" t="t" r="r" b="b"/>
              <a:pathLst>
                <a:path w="2414" h="1866" extrusionOk="0">
                  <a:moveTo>
                    <a:pt x="1207" y="0"/>
                  </a:moveTo>
                  <a:cubicBezTo>
                    <a:pt x="0" y="0"/>
                    <a:pt x="0" y="1865"/>
                    <a:pt x="1207" y="1865"/>
                  </a:cubicBezTo>
                  <a:cubicBezTo>
                    <a:pt x="2414" y="1865"/>
                    <a:pt x="2414" y="0"/>
                    <a:pt x="12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225;p55">
              <a:extLst>
                <a:ext uri="{FF2B5EF4-FFF2-40B4-BE49-F238E27FC236}">
                  <a16:creationId xmlns:a16="http://schemas.microsoft.com/office/drawing/2014/main" id="{98B5715E-EB8C-B64E-BDA5-35AB5EA94DAB}"/>
                </a:ext>
              </a:extLst>
            </p:cNvPr>
            <p:cNvSpPr/>
            <p:nvPr/>
          </p:nvSpPr>
          <p:spPr>
            <a:xfrm>
              <a:off x="3226246" y="2653830"/>
              <a:ext cx="53138" cy="41686"/>
            </a:xfrm>
            <a:custGeom>
              <a:avLst/>
              <a:gdLst/>
              <a:ahLst/>
              <a:cxnLst/>
              <a:rect l="l" t="t" r="r" b="b"/>
              <a:pathLst>
                <a:path w="2399" h="1882" extrusionOk="0">
                  <a:moveTo>
                    <a:pt x="1192" y="0"/>
                  </a:moveTo>
                  <a:cubicBezTo>
                    <a:pt x="0" y="0"/>
                    <a:pt x="0" y="1881"/>
                    <a:pt x="1192" y="1881"/>
                  </a:cubicBezTo>
                  <a:cubicBezTo>
                    <a:pt x="2399" y="1881"/>
                    <a:pt x="2399" y="0"/>
                    <a:pt x="119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226;p55">
              <a:extLst>
                <a:ext uri="{FF2B5EF4-FFF2-40B4-BE49-F238E27FC236}">
                  <a16:creationId xmlns:a16="http://schemas.microsoft.com/office/drawing/2014/main" id="{1D0D933E-1A2F-FC4F-8861-C34F68B1D5E8}"/>
                </a:ext>
              </a:extLst>
            </p:cNvPr>
            <p:cNvSpPr/>
            <p:nvPr/>
          </p:nvSpPr>
          <p:spPr>
            <a:xfrm>
              <a:off x="3142052" y="2705285"/>
              <a:ext cx="92897" cy="62773"/>
            </a:xfrm>
            <a:custGeom>
              <a:avLst/>
              <a:gdLst/>
              <a:ahLst/>
              <a:cxnLst/>
              <a:rect l="l" t="t" r="r" b="b"/>
              <a:pathLst>
                <a:path w="4194" h="2834" extrusionOk="0">
                  <a:moveTo>
                    <a:pt x="3843" y="1"/>
                  </a:moveTo>
                  <a:cubicBezTo>
                    <a:pt x="3664" y="1"/>
                    <a:pt x="3480" y="115"/>
                    <a:pt x="3472" y="342"/>
                  </a:cubicBezTo>
                  <a:cubicBezTo>
                    <a:pt x="3425" y="1063"/>
                    <a:pt x="3300" y="1862"/>
                    <a:pt x="2501" y="2082"/>
                  </a:cubicBezTo>
                  <a:cubicBezTo>
                    <a:pt x="2364" y="2121"/>
                    <a:pt x="2233" y="2139"/>
                    <a:pt x="2109" y="2139"/>
                  </a:cubicBezTo>
                  <a:cubicBezTo>
                    <a:pt x="1292" y="2139"/>
                    <a:pt x="757" y="1346"/>
                    <a:pt x="729" y="530"/>
                  </a:cubicBezTo>
                  <a:cubicBezTo>
                    <a:pt x="721" y="303"/>
                    <a:pt x="537" y="189"/>
                    <a:pt x="357" y="189"/>
                  </a:cubicBezTo>
                  <a:cubicBezTo>
                    <a:pt x="177" y="189"/>
                    <a:pt x="0" y="303"/>
                    <a:pt x="8" y="530"/>
                  </a:cubicBezTo>
                  <a:cubicBezTo>
                    <a:pt x="55" y="1862"/>
                    <a:pt x="902" y="2834"/>
                    <a:pt x="2250" y="2834"/>
                  </a:cubicBezTo>
                  <a:cubicBezTo>
                    <a:pt x="3660" y="2834"/>
                    <a:pt x="4115" y="1517"/>
                    <a:pt x="4178" y="342"/>
                  </a:cubicBezTo>
                  <a:cubicBezTo>
                    <a:pt x="4193" y="115"/>
                    <a:pt x="4021" y="1"/>
                    <a:pt x="384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227;p55">
              <a:extLst>
                <a:ext uri="{FF2B5EF4-FFF2-40B4-BE49-F238E27FC236}">
                  <a16:creationId xmlns:a16="http://schemas.microsoft.com/office/drawing/2014/main" id="{64D6B1A6-AA96-7143-B676-262204496DA9}"/>
                </a:ext>
              </a:extLst>
            </p:cNvPr>
            <p:cNvSpPr/>
            <p:nvPr/>
          </p:nvSpPr>
          <p:spPr>
            <a:xfrm>
              <a:off x="3058900" y="2716316"/>
              <a:ext cx="62175" cy="40645"/>
            </a:xfrm>
            <a:custGeom>
              <a:avLst/>
              <a:gdLst/>
              <a:ahLst/>
              <a:cxnLst/>
              <a:rect l="l" t="t" r="r" b="b"/>
              <a:pathLst>
                <a:path w="2807" h="1835" extrusionOk="0">
                  <a:moveTo>
                    <a:pt x="2790" y="972"/>
                  </a:moveTo>
                  <a:cubicBezTo>
                    <a:pt x="2775" y="1458"/>
                    <a:pt x="2132" y="1834"/>
                    <a:pt x="1364" y="1803"/>
                  </a:cubicBezTo>
                  <a:cubicBezTo>
                    <a:pt x="596" y="1772"/>
                    <a:pt x="0" y="1349"/>
                    <a:pt x="16" y="847"/>
                  </a:cubicBezTo>
                  <a:cubicBezTo>
                    <a:pt x="32" y="361"/>
                    <a:pt x="674" y="1"/>
                    <a:pt x="1442" y="32"/>
                  </a:cubicBezTo>
                  <a:cubicBezTo>
                    <a:pt x="2211" y="63"/>
                    <a:pt x="2806" y="471"/>
                    <a:pt x="2790" y="972"/>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228;p55">
              <a:extLst>
                <a:ext uri="{FF2B5EF4-FFF2-40B4-BE49-F238E27FC236}">
                  <a16:creationId xmlns:a16="http://schemas.microsoft.com/office/drawing/2014/main" id="{21C0E0DD-2E56-FD45-99D9-6CB54B1901A6}"/>
                </a:ext>
              </a:extLst>
            </p:cNvPr>
            <p:cNvSpPr/>
            <p:nvPr/>
          </p:nvSpPr>
          <p:spPr>
            <a:xfrm>
              <a:off x="3243257" y="2723604"/>
              <a:ext cx="62175" cy="40645"/>
            </a:xfrm>
            <a:custGeom>
              <a:avLst/>
              <a:gdLst/>
              <a:ahLst/>
              <a:cxnLst/>
              <a:rect l="l" t="t" r="r" b="b"/>
              <a:pathLst>
                <a:path w="2807" h="1835" extrusionOk="0">
                  <a:moveTo>
                    <a:pt x="2791" y="972"/>
                  </a:moveTo>
                  <a:cubicBezTo>
                    <a:pt x="2775" y="1474"/>
                    <a:pt x="2132" y="1835"/>
                    <a:pt x="1364" y="1803"/>
                  </a:cubicBezTo>
                  <a:cubicBezTo>
                    <a:pt x="596" y="1772"/>
                    <a:pt x="1" y="1349"/>
                    <a:pt x="16" y="863"/>
                  </a:cubicBezTo>
                  <a:cubicBezTo>
                    <a:pt x="32" y="377"/>
                    <a:pt x="675" y="1"/>
                    <a:pt x="1443" y="32"/>
                  </a:cubicBezTo>
                  <a:cubicBezTo>
                    <a:pt x="2211" y="63"/>
                    <a:pt x="2806" y="487"/>
                    <a:pt x="2791" y="972"/>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229;p55">
              <a:extLst>
                <a:ext uri="{FF2B5EF4-FFF2-40B4-BE49-F238E27FC236}">
                  <a16:creationId xmlns:a16="http://schemas.microsoft.com/office/drawing/2014/main" id="{2FA7221C-B001-6941-A0FD-F624488A7753}"/>
                </a:ext>
              </a:extLst>
            </p:cNvPr>
            <p:cNvSpPr/>
            <p:nvPr/>
          </p:nvSpPr>
          <p:spPr>
            <a:xfrm>
              <a:off x="3138929" y="2315882"/>
              <a:ext cx="76218" cy="289877"/>
            </a:xfrm>
            <a:custGeom>
              <a:avLst/>
              <a:gdLst/>
              <a:ahLst/>
              <a:cxnLst/>
              <a:rect l="l" t="t" r="r" b="b"/>
              <a:pathLst>
                <a:path w="3441" h="13087" extrusionOk="0">
                  <a:moveTo>
                    <a:pt x="1465" y="0"/>
                  </a:moveTo>
                  <a:cubicBezTo>
                    <a:pt x="746" y="0"/>
                    <a:pt x="79" y="455"/>
                    <a:pt x="181" y="1370"/>
                  </a:cubicBezTo>
                  <a:cubicBezTo>
                    <a:pt x="572" y="4818"/>
                    <a:pt x="196" y="8251"/>
                    <a:pt x="40" y="11699"/>
                  </a:cubicBezTo>
                  <a:cubicBezTo>
                    <a:pt x="0" y="12624"/>
                    <a:pt x="698" y="13086"/>
                    <a:pt x="1417" y="13086"/>
                  </a:cubicBezTo>
                  <a:cubicBezTo>
                    <a:pt x="2136" y="13086"/>
                    <a:pt x="2877" y="12624"/>
                    <a:pt x="2924" y="11699"/>
                  </a:cubicBezTo>
                  <a:cubicBezTo>
                    <a:pt x="3065" y="8251"/>
                    <a:pt x="3441" y="4818"/>
                    <a:pt x="3065" y="1370"/>
                  </a:cubicBezTo>
                  <a:cubicBezTo>
                    <a:pt x="2963" y="459"/>
                    <a:pt x="2188" y="0"/>
                    <a:pt x="14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230;p55">
              <a:extLst>
                <a:ext uri="{FF2B5EF4-FFF2-40B4-BE49-F238E27FC236}">
                  <a16:creationId xmlns:a16="http://schemas.microsoft.com/office/drawing/2014/main" id="{7FF38379-0AB4-DB40-8212-198EAC916919}"/>
                </a:ext>
              </a:extLst>
            </p:cNvPr>
            <p:cNvSpPr/>
            <p:nvPr/>
          </p:nvSpPr>
          <p:spPr>
            <a:xfrm>
              <a:off x="3132683" y="2851411"/>
              <a:ext cx="71544" cy="209650"/>
            </a:xfrm>
            <a:custGeom>
              <a:avLst/>
              <a:gdLst/>
              <a:ahLst/>
              <a:cxnLst/>
              <a:rect l="l" t="t" r="r" b="b"/>
              <a:pathLst>
                <a:path w="3230" h="9465" extrusionOk="0">
                  <a:moveTo>
                    <a:pt x="1813" y="1"/>
                  </a:moveTo>
                  <a:cubicBezTo>
                    <a:pt x="1093" y="1"/>
                    <a:pt x="353" y="467"/>
                    <a:pt x="322" y="1394"/>
                  </a:cubicBezTo>
                  <a:cubicBezTo>
                    <a:pt x="228" y="3620"/>
                    <a:pt x="133" y="5845"/>
                    <a:pt x="39" y="8071"/>
                  </a:cubicBezTo>
                  <a:cubicBezTo>
                    <a:pt x="0" y="9002"/>
                    <a:pt x="699" y="9464"/>
                    <a:pt x="1416" y="9464"/>
                  </a:cubicBezTo>
                  <a:cubicBezTo>
                    <a:pt x="2137" y="9464"/>
                    <a:pt x="2876" y="8998"/>
                    <a:pt x="2908" y="8071"/>
                  </a:cubicBezTo>
                  <a:cubicBezTo>
                    <a:pt x="3002" y="5845"/>
                    <a:pt x="3096" y="3620"/>
                    <a:pt x="3190" y="1394"/>
                  </a:cubicBezTo>
                  <a:cubicBezTo>
                    <a:pt x="3229" y="463"/>
                    <a:pt x="2531" y="1"/>
                    <a:pt x="181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231;p55">
              <a:extLst>
                <a:ext uri="{FF2B5EF4-FFF2-40B4-BE49-F238E27FC236}">
                  <a16:creationId xmlns:a16="http://schemas.microsoft.com/office/drawing/2014/main" id="{D312831E-AB3B-1F44-ACE9-BFCC386125DF}"/>
                </a:ext>
              </a:extLst>
            </p:cNvPr>
            <p:cNvSpPr/>
            <p:nvPr/>
          </p:nvSpPr>
          <p:spPr>
            <a:xfrm>
              <a:off x="2773161" y="2668759"/>
              <a:ext cx="233993" cy="76262"/>
            </a:xfrm>
            <a:custGeom>
              <a:avLst/>
              <a:gdLst/>
              <a:ahLst/>
              <a:cxnLst/>
              <a:rect l="l" t="t" r="r" b="b"/>
              <a:pathLst>
                <a:path w="10564" h="3443" extrusionOk="0">
                  <a:moveTo>
                    <a:pt x="1791" y="15"/>
                  </a:moveTo>
                  <a:cubicBezTo>
                    <a:pt x="1" y="15"/>
                    <a:pt x="20" y="2822"/>
                    <a:pt x="1850" y="2884"/>
                  </a:cubicBezTo>
                  <a:cubicBezTo>
                    <a:pt x="3966" y="2963"/>
                    <a:pt x="6082" y="2837"/>
                    <a:pt x="8151" y="3386"/>
                  </a:cubicBezTo>
                  <a:cubicBezTo>
                    <a:pt x="8294" y="3425"/>
                    <a:pt x="8430" y="3443"/>
                    <a:pt x="8559" y="3443"/>
                  </a:cubicBezTo>
                  <a:cubicBezTo>
                    <a:pt x="10044" y="3443"/>
                    <a:pt x="10563" y="1058"/>
                    <a:pt x="8919" y="611"/>
                  </a:cubicBezTo>
                  <a:cubicBezTo>
                    <a:pt x="6599" y="0"/>
                    <a:pt x="4233" y="94"/>
                    <a:pt x="1850" y="16"/>
                  </a:cubicBezTo>
                  <a:cubicBezTo>
                    <a:pt x="1830" y="15"/>
                    <a:pt x="1810" y="15"/>
                    <a:pt x="1791" y="1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232;p55">
              <a:extLst>
                <a:ext uri="{FF2B5EF4-FFF2-40B4-BE49-F238E27FC236}">
                  <a16:creationId xmlns:a16="http://schemas.microsoft.com/office/drawing/2014/main" id="{622E55CD-C2CC-9C4F-85A2-5F8B63D61683}"/>
                </a:ext>
              </a:extLst>
            </p:cNvPr>
            <p:cNvSpPr/>
            <p:nvPr/>
          </p:nvSpPr>
          <p:spPr>
            <a:xfrm>
              <a:off x="3334649" y="2685505"/>
              <a:ext cx="254769" cy="67048"/>
            </a:xfrm>
            <a:custGeom>
              <a:avLst/>
              <a:gdLst/>
              <a:ahLst/>
              <a:cxnLst/>
              <a:rect l="l" t="t" r="r" b="b"/>
              <a:pathLst>
                <a:path w="11502" h="3027" extrusionOk="0">
                  <a:moveTo>
                    <a:pt x="1636" y="0"/>
                  </a:moveTo>
                  <a:cubicBezTo>
                    <a:pt x="0" y="0"/>
                    <a:pt x="79" y="2670"/>
                    <a:pt x="1831" y="2896"/>
                  </a:cubicBezTo>
                  <a:cubicBezTo>
                    <a:pt x="2648" y="2995"/>
                    <a:pt x="3464" y="3027"/>
                    <a:pt x="4282" y="3027"/>
                  </a:cubicBezTo>
                  <a:cubicBezTo>
                    <a:pt x="5801" y="3027"/>
                    <a:pt x="7321" y="2916"/>
                    <a:pt x="8847" y="2916"/>
                  </a:cubicBezTo>
                  <a:cubicBezTo>
                    <a:pt x="9115" y="2916"/>
                    <a:pt x="9384" y="2920"/>
                    <a:pt x="9652" y="2928"/>
                  </a:cubicBezTo>
                  <a:cubicBezTo>
                    <a:pt x="9672" y="2928"/>
                    <a:pt x="9692" y="2929"/>
                    <a:pt x="9711" y="2929"/>
                  </a:cubicBezTo>
                  <a:cubicBezTo>
                    <a:pt x="11502" y="2929"/>
                    <a:pt x="11482" y="106"/>
                    <a:pt x="9652" y="59"/>
                  </a:cubicBezTo>
                  <a:cubicBezTo>
                    <a:pt x="9383" y="51"/>
                    <a:pt x="9114" y="48"/>
                    <a:pt x="8845" y="48"/>
                  </a:cubicBezTo>
                  <a:cubicBezTo>
                    <a:pt x="7349" y="48"/>
                    <a:pt x="5858" y="153"/>
                    <a:pt x="4369" y="153"/>
                  </a:cubicBezTo>
                  <a:cubicBezTo>
                    <a:pt x="3523" y="153"/>
                    <a:pt x="2677" y="119"/>
                    <a:pt x="1831" y="12"/>
                  </a:cubicBezTo>
                  <a:cubicBezTo>
                    <a:pt x="1763" y="4"/>
                    <a:pt x="1698" y="0"/>
                    <a:pt x="16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233;p55">
              <a:extLst>
                <a:ext uri="{FF2B5EF4-FFF2-40B4-BE49-F238E27FC236}">
                  <a16:creationId xmlns:a16="http://schemas.microsoft.com/office/drawing/2014/main" id="{1DCA41E5-C179-F84B-B613-D1BEF752F395}"/>
                </a:ext>
              </a:extLst>
            </p:cNvPr>
            <p:cNvSpPr/>
            <p:nvPr/>
          </p:nvSpPr>
          <p:spPr>
            <a:xfrm>
              <a:off x="2930229" y="2445484"/>
              <a:ext cx="171618" cy="163533"/>
            </a:xfrm>
            <a:custGeom>
              <a:avLst/>
              <a:gdLst/>
              <a:ahLst/>
              <a:cxnLst/>
              <a:rect l="l" t="t" r="r" b="b"/>
              <a:pathLst>
                <a:path w="7748" h="7383" extrusionOk="0">
                  <a:moveTo>
                    <a:pt x="1332" y="1"/>
                  </a:moveTo>
                  <a:cubicBezTo>
                    <a:pt x="519" y="1"/>
                    <a:pt x="1" y="1229"/>
                    <a:pt x="872" y="1757"/>
                  </a:cubicBezTo>
                  <a:cubicBezTo>
                    <a:pt x="2988" y="2995"/>
                    <a:pt x="4023" y="5441"/>
                    <a:pt x="5762" y="7118"/>
                  </a:cubicBezTo>
                  <a:cubicBezTo>
                    <a:pt x="5956" y="7304"/>
                    <a:pt x="6172" y="7382"/>
                    <a:pt x="6381" y="7382"/>
                  </a:cubicBezTo>
                  <a:cubicBezTo>
                    <a:pt x="7106" y="7382"/>
                    <a:pt x="7748" y="6445"/>
                    <a:pt x="7079" y="5801"/>
                  </a:cubicBezTo>
                  <a:cubicBezTo>
                    <a:pt x="5198" y="3983"/>
                    <a:pt x="4117" y="1506"/>
                    <a:pt x="1813" y="143"/>
                  </a:cubicBezTo>
                  <a:cubicBezTo>
                    <a:pt x="1647" y="44"/>
                    <a:pt x="1484" y="1"/>
                    <a:pt x="13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234;p55">
              <a:extLst>
                <a:ext uri="{FF2B5EF4-FFF2-40B4-BE49-F238E27FC236}">
                  <a16:creationId xmlns:a16="http://schemas.microsoft.com/office/drawing/2014/main" id="{AA0FB770-6766-FF4C-BAB6-E80CC0393B6D}"/>
                </a:ext>
              </a:extLst>
            </p:cNvPr>
            <p:cNvSpPr/>
            <p:nvPr/>
          </p:nvSpPr>
          <p:spPr>
            <a:xfrm>
              <a:off x="3271942" y="2458065"/>
              <a:ext cx="157642" cy="128559"/>
            </a:xfrm>
            <a:custGeom>
              <a:avLst/>
              <a:gdLst/>
              <a:ahLst/>
              <a:cxnLst/>
              <a:rect l="l" t="t" r="r" b="b"/>
              <a:pathLst>
                <a:path w="7117" h="5804" extrusionOk="0">
                  <a:moveTo>
                    <a:pt x="5656" y="0"/>
                  </a:moveTo>
                  <a:cubicBezTo>
                    <a:pt x="5454" y="0"/>
                    <a:pt x="5245" y="65"/>
                    <a:pt x="5054" y="217"/>
                  </a:cubicBezTo>
                  <a:cubicBezTo>
                    <a:pt x="3486" y="1424"/>
                    <a:pt x="2138" y="2882"/>
                    <a:pt x="696" y="4230"/>
                  </a:cubicBezTo>
                  <a:cubicBezTo>
                    <a:pt x="1" y="4864"/>
                    <a:pt x="654" y="5803"/>
                    <a:pt x="1392" y="5803"/>
                  </a:cubicBezTo>
                  <a:cubicBezTo>
                    <a:pt x="1602" y="5803"/>
                    <a:pt x="1818" y="5727"/>
                    <a:pt x="2013" y="5547"/>
                  </a:cubicBezTo>
                  <a:cubicBezTo>
                    <a:pt x="3455" y="4199"/>
                    <a:pt x="4803" y="2757"/>
                    <a:pt x="6370" y="1534"/>
                  </a:cubicBezTo>
                  <a:cubicBezTo>
                    <a:pt x="7116" y="950"/>
                    <a:pt x="6432" y="0"/>
                    <a:pt x="565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235;p55">
              <a:extLst>
                <a:ext uri="{FF2B5EF4-FFF2-40B4-BE49-F238E27FC236}">
                  <a16:creationId xmlns:a16="http://schemas.microsoft.com/office/drawing/2014/main" id="{13934085-D800-314A-9025-A5D216D90498}"/>
                </a:ext>
              </a:extLst>
            </p:cNvPr>
            <p:cNvSpPr/>
            <p:nvPr/>
          </p:nvSpPr>
          <p:spPr>
            <a:xfrm>
              <a:off x="2926175" y="2804718"/>
              <a:ext cx="136355" cy="134074"/>
            </a:xfrm>
            <a:custGeom>
              <a:avLst/>
              <a:gdLst/>
              <a:ahLst/>
              <a:cxnLst/>
              <a:rect l="l" t="t" r="r" b="b"/>
              <a:pathLst>
                <a:path w="6156" h="6053" extrusionOk="0">
                  <a:moveTo>
                    <a:pt x="4896" y="1"/>
                  </a:moveTo>
                  <a:cubicBezTo>
                    <a:pt x="4617" y="1"/>
                    <a:pt x="4345" y="140"/>
                    <a:pt x="4174" y="477"/>
                  </a:cubicBezTo>
                  <a:cubicBezTo>
                    <a:pt x="3375" y="2028"/>
                    <a:pt x="2262" y="3282"/>
                    <a:pt x="820" y="4270"/>
                  </a:cubicBezTo>
                  <a:cubicBezTo>
                    <a:pt x="0" y="4842"/>
                    <a:pt x="509" y="6052"/>
                    <a:pt x="1270" y="6052"/>
                  </a:cubicBezTo>
                  <a:cubicBezTo>
                    <a:pt x="1426" y="6052"/>
                    <a:pt x="1593" y="6002"/>
                    <a:pt x="1760" y="5884"/>
                  </a:cubicBezTo>
                  <a:cubicBezTo>
                    <a:pt x="3469" y="4724"/>
                    <a:pt x="4848" y="3267"/>
                    <a:pt x="5789" y="1417"/>
                  </a:cubicBezTo>
                  <a:cubicBezTo>
                    <a:pt x="6156" y="683"/>
                    <a:pt x="5511" y="1"/>
                    <a:pt x="48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236;p55">
              <a:extLst>
                <a:ext uri="{FF2B5EF4-FFF2-40B4-BE49-F238E27FC236}">
                  <a16:creationId xmlns:a16="http://schemas.microsoft.com/office/drawing/2014/main" id="{EA8E0DDD-F06B-FE42-828B-23DDA6952082}"/>
                </a:ext>
              </a:extLst>
            </p:cNvPr>
            <p:cNvSpPr/>
            <p:nvPr/>
          </p:nvSpPr>
          <p:spPr>
            <a:xfrm>
              <a:off x="3305477" y="2824631"/>
              <a:ext cx="115490" cy="117639"/>
            </a:xfrm>
            <a:custGeom>
              <a:avLst/>
              <a:gdLst/>
              <a:ahLst/>
              <a:cxnLst/>
              <a:rect l="l" t="t" r="r" b="b"/>
              <a:pathLst>
                <a:path w="5214" h="5311" extrusionOk="0">
                  <a:moveTo>
                    <a:pt x="1317" y="1"/>
                  </a:moveTo>
                  <a:cubicBezTo>
                    <a:pt x="625" y="1"/>
                    <a:pt x="1" y="932"/>
                    <a:pt x="624" y="1615"/>
                  </a:cubicBezTo>
                  <a:cubicBezTo>
                    <a:pt x="1549" y="2634"/>
                    <a:pt x="2333" y="3747"/>
                    <a:pt x="3116" y="4891"/>
                  </a:cubicBezTo>
                  <a:cubicBezTo>
                    <a:pt x="3323" y="5188"/>
                    <a:pt x="3613" y="5310"/>
                    <a:pt x="3900" y="5310"/>
                  </a:cubicBezTo>
                  <a:cubicBezTo>
                    <a:pt x="4567" y="5310"/>
                    <a:pt x="5214" y="4642"/>
                    <a:pt x="4731" y="3951"/>
                  </a:cubicBezTo>
                  <a:cubicBezTo>
                    <a:pt x="3869" y="2681"/>
                    <a:pt x="2975" y="1443"/>
                    <a:pt x="1941" y="299"/>
                  </a:cubicBezTo>
                  <a:cubicBezTo>
                    <a:pt x="1749" y="89"/>
                    <a:pt x="1530" y="1"/>
                    <a:pt x="131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237;p55">
              <a:extLst>
                <a:ext uri="{FF2B5EF4-FFF2-40B4-BE49-F238E27FC236}">
                  <a16:creationId xmlns:a16="http://schemas.microsoft.com/office/drawing/2014/main" id="{42D87D21-B25D-7B46-8761-F8D64D87C6D5}"/>
                </a:ext>
              </a:extLst>
            </p:cNvPr>
            <p:cNvSpPr/>
            <p:nvPr/>
          </p:nvSpPr>
          <p:spPr>
            <a:xfrm>
              <a:off x="2994664" y="2513906"/>
              <a:ext cx="195496" cy="119809"/>
            </a:xfrm>
            <a:custGeom>
              <a:avLst/>
              <a:gdLst/>
              <a:ahLst/>
              <a:cxnLst/>
              <a:rect l="l" t="t" r="r" b="b"/>
              <a:pathLst>
                <a:path w="8826" h="5409" extrusionOk="0">
                  <a:moveTo>
                    <a:pt x="5158" y="47"/>
                  </a:moveTo>
                  <a:cubicBezTo>
                    <a:pt x="4092" y="94"/>
                    <a:pt x="3089" y="565"/>
                    <a:pt x="2305" y="1301"/>
                  </a:cubicBezTo>
                  <a:cubicBezTo>
                    <a:pt x="1161" y="2383"/>
                    <a:pt x="299" y="3841"/>
                    <a:pt x="1" y="5408"/>
                  </a:cubicBezTo>
                  <a:cubicBezTo>
                    <a:pt x="1098" y="4358"/>
                    <a:pt x="2321" y="3825"/>
                    <a:pt x="3904" y="3480"/>
                  </a:cubicBezTo>
                  <a:cubicBezTo>
                    <a:pt x="4499" y="3355"/>
                    <a:pt x="8825" y="2665"/>
                    <a:pt x="8402" y="1631"/>
                  </a:cubicBezTo>
                  <a:cubicBezTo>
                    <a:pt x="7979" y="627"/>
                    <a:pt x="6161" y="0"/>
                    <a:pt x="5158" y="4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238;p55">
              <a:extLst>
                <a:ext uri="{FF2B5EF4-FFF2-40B4-BE49-F238E27FC236}">
                  <a16:creationId xmlns:a16="http://schemas.microsoft.com/office/drawing/2014/main" id="{33A60D20-0EF0-2142-99B9-3EA7D0F75D35}"/>
                </a:ext>
              </a:extLst>
            </p:cNvPr>
            <p:cNvSpPr/>
            <p:nvPr/>
          </p:nvSpPr>
          <p:spPr>
            <a:xfrm>
              <a:off x="3007157" y="2718288"/>
              <a:ext cx="1005477" cy="497024"/>
            </a:xfrm>
            <a:custGeom>
              <a:avLst/>
              <a:gdLst/>
              <a:ahLst/>
              <a:cxnLst/>
              <a:rect l="l" t="t" r="r" b="b"/>
              <a:pathLst>
                <a:path w="45394" h="22439" extrusionOk="0">
                  <a:moveTo>
                    <a:pt x="25130" y="1"/>
                  </a:moveTo>
                  <a:cubicBezTo>
                    <a:pt x="24825" y="1"/>
                    <a:pt x="24516" y="32"/>
                    <a:pt x="24202" y="100"/>
                  </a:cubicBezTo>
                  <a:cubicBezTo>
                    <a:pt x="23324" y="272"/>
                    <a:pt x="22431" y="382"/>
                    <a:pt x="21585" y="648"/>
                  </a:cubicBezTo>
                  <a:cubicBezTo>
                    <a:pt x="20127" y="1103"/>
                    <a:pt x="18763" y="1745"/>
                    <a:pt x="17823" y="2999"/>
                  </a:cubicBezTo>
                  <a:cubicBezTo>
                    <a:pt x="16914" y="4222"/>
                    <a:pt x="16083" y="5476"/>
                    <a:pt x="16130" y="7153"/>
                  </a:cubicBezTo>
                  <a:cubicBezTo>
                    <a:pt x="15910" y="7090"/>
                    <a:pt x="15769" y="7075"/>
                    <a:pt x="15660" y="7012"/>
                  </a:cubicBezTo>
                  <a:cubicBezTo>
                    <a:pt x="14663" y="6408"/>
                    <a:pt x="13602" y="6205"/>
                    <a:pt x="12520" y="6205"/>
                  </a:cubicBezTo>
                  <a:cubicBezTo>
                    <a:pt x="12002" y="6205"/>
                    <a:pt x="11480" y="6251"/>
                    <a:pt x="10957" y="6322"/>
                  </a:cubicBezTo>
                  <a:cubicBezTo>
                    <a:pt x="10440" y="6385"/>
                    <a:pt x="9860" y="6636"/>
                    <a:pt x="9484" y="6981"/>
                  </a:cubicBezTo>
                  <a:cubicBezTo>
                    <a:pt x="8653" y="7717"/>
                    <a:pt x="7901" y="8517"/>
                    <a:pt x="7838" y="9739"/>
                  </a:cubicBezTo>
                  <a:cubicBezTo>
                    <a:pt x="7807" y="10382"/>
                    <a:pt x="7697" y="11009"/>
                    <a:pt x="7619" y="11683"/>
                  </a:cubicBezTo>
                  <a:cubicBezTo>
                    <a:pt x="7072" y="11683"/>
                    <a:pt x="6526" y="11673"/>
                    <a:pt x="5980" y="11673"/>
                  </a:cubicBezTo>
                  <a:cubicBezTo>
                    <a:pt x="5570" y="11673"/>
                    <a:pt x="5160" y="11678"/>
                    <a:pt x="4750" y="11699"/>
                  </a:cubicBezTo>
                  <a:cubicBezTo>
                    <a:pt x="2916" y="11793"/>
                    <a:pt x="1584" y="12655"/>
                    <a:pt x="785" y="14348"/>
                  </a:cubicBezTo>
                  <a:cubicBezTo>
                    <a:pt x="1" y="16009"/>
                    <a:pt x="189" y="17529"/>
                    <a:pt x="1286" y="18987"/>
                  </a:cubicBezTo>
                  <a:cubicBezTo>
                    <a:pt x="2431" y="20508"/>
                    <a:pt x="4061" y="21244"/>
                    <a:pt x="5832" y="21605"/>
                  </a:cubicBezTo>
                  <a:cubicBezTo>
                    <a:pt x="7211" y="21871"/>
                    <a:pt x="8638" y="21981"/>
                    <a:pt x="10033" y="22059"/>
                  </a:cubicBezTo>
                  <a:cubicBezTo>
                    <a:pt x="12196" y="22200"/>
                    <a:pt x="14359" y="22279"/>
                    <a:pt x="16522" y="22341"/>
                  </a:cubicBezTo>
                  <a:cubicBezTo>
                    <a:pt x="18727" y="22396"/>
                    <a:pt x="20944" y="22439"/>
                    <a:pt x="23153" y="22439"/>
                  </a:cubicBezTo>
                  <a:cubicBezTo>
                    <a:pt x="23487" y="22439"/>
                    <a:pt x="23821" y="22438"/>
                    <a:pt x="24155" y="22436"/>
                  </a:cubicBezTo>
                  <a:cubicBezTo>
                    <a:pt x="26531" y="22421"/>
                    <a:pt x="28908" y="22293"/>
                    <a:pt x="31284" y="22293"/>
                  </a:cubicBezTo>
                  <a:cubicBezTo>
                    <a:pt x="31416" y="22293"/>
                    <a:pt x="31547" y="22294"/>
                    <a:pt x="31679" y="22294"/>
                  </a:cubicBezTo>
                  <a:cubicBezTo>
                    <a:pt x="31960" y="22296"/>
                    <a:pt x="32241" y="22297"/>
                    <a:pt x="32522" y="22297"/>
                  </a:cubicBezTo>
                  <a:cubicBezTo>
                    <a:pt x="34836" y="22297"/>
                    <a:pt x="37126" y="22219"/>
                    <a:pt x="39391" y="21730"/>
                  </a:cubicBezTo>
                  <a:cubicBezTo>
                    <a:pt x="40253" y="21542"/>
                    <a:pt x="41209" y="21323"/>
                    <a:pt x="41867" y="20805"/>
                  </a:cubicBezTo>
                  <a:cubicBezTo>
                    <a:pt x="43936" y="19144"/>
                    <a:pt x="45394" y="17153"/>
                    <a:pt x="45237" y="14254"/>
                  </a:cubicBezTo>
                  <a:cubicBezTo>
                    <a:pt x="45127" y="11902"/>
                    <a:pt x="43905" y="10288"/>
                    <a:pt x="42149" y="9081"/>
                  </a:cubicBezTo>
                  <a:cubicBezTo>
                    <a:pt x="40394" y="7883"/>
                    <a:pt x="38424" y="7413"/>
                    <a:pt x="36369" y="7413"/>
                  </a:cubicBezTo>
                  <a:cubicBezTo>
                    <a:pt x="35763" y="7413"/>
                    <a:pt x="35149" y="7454"/>
                    <a:pt x="34532" y="7529"/>
                  </a:cubicBezTo>
                  <a:cubicBezTo>
                    <a:pt x="34046" y="7592"/>
                    <a:pt x="33544" y="7749"/>
                    <a:pt x="33011" y="7890"/>
                  </a:cubicBezTo>
                  <a:cubicBezTo>
                    <a:pt x="32995" y="7670"/>
                    <a:pt x="32980" y="7545"/>
                    <a:pt x="32964" y="7404"/>
                  </a:cubicBezTo>
                  <a:cubicBezTo>
                    <a:pt x="32776" y="5617"/>
                    <a:pt x="32118" y="4018"/>
                    <a:pt x="30911" y="2686"/>
                  </a:cubicBezTo>
                  <a:cubicBezTo>
                    <a:pt x="29970" y="1651"/>
                    <a:pt x="28732" y="1118"/>
                    <a:pt x="27509" y="570"/>
                  </a:cubicBezTo>
                  <a:cubicBezTo>
                    <a:pt x="26743" y="227"/>
                    <a:pt x="25952" y="1"/>
                    <a:pt x="2513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239;p55">
              <a:extLst>
                <a:ext uri="{FF2B5EF4-FFF2-40B4-BE49-F238E27FC236}">
                  <a16:creationId xmlns:a16="http://schemas.microsoft.com/office/drawing/2014/main" id="{D18AB55F-EC40-D441-A8DA-F1323F771FFC}"/>
                </a:ext>
              </a:extLst>
            </p:cNvPr>
            <p:cNvSpPr/>
            <p:nvPr/>
          </p:nvSpPr>
          <p:spPr>
            <a:xfrm>
              <a:off x="3514754" y="2718398"/>
              <a:ext cx="497888" cy="492328"/>
            </a:xfrm>
            <a:custGeom>
              <a:avLst/>
              <a:gdLst/>
              <a:ahLst/>
              <a:cxnLst/>
              <a:rect l="l" t="t" r="r" b="b"/>
              <a:pathLst>
                <a:path w="22478" h="22227" extrusionOk="0">
                  <a:moveTo>
                    <a:pt x="2368" y="1"/>
                  </a:moveTo>
                  <a:cubicBezTo>
                    <a:pt x="1004" y="1693"/>
                    <a:pt x="1" y="4139"/>
                    <a:pt x="628" y="6317"/>
                  </a:cubicBezTo>
                  <a:cubicBezTo>
                    <a:pt x="1255" y="8590"/>
                    <a:pt x="2995" y="9766"/>
                    <a:pt x="5283" y="9828"/>
                  </a:cubicBezTo>
                  <a:cubicBezTo>
                    <a:pt x="8230" y="9922"/>
                    <a:pt x="11772" y="9656"/>
                    <a:pt x="13230" y="12869"/>
                  </a:cubicBezTo>
                  <a:cubicBezTo>
                    <a:pt x="14484" y="15612"/>
                    <a:pt x="11333" y="18245"/>
                    <a:pt x="11976" y="21051"/>
                  </a:cubicBezTo>
                  <a:cubicBezTo>
                    <a:pt x="12070" y="21474"/>
                    <a:pt x="12227" y="21866"/>
                    <a:pt x="12446" y="22227"/>
                  </a:cubicBezTo>
                  <a:cubicBezTo>
                    <a:pt x="13794" y="22164"/>
                    <a:pt x="15142" y="22023"/>
                    <a:pt x="16475" y="21725"/>
                  </a:cubicBezTo>
                  <a:cubicBezTo>
                    <a:pt x="17337" y="21537"/>
                    <a:pt x="18293" y="21318"/>
                    <a:pt x="18951" y="20800"/>
                  </a:cubicBezTo>
                  <a:cubicBezTo>
                    <a:pt x="21020" y="19139"/>
                    <a:pt x="22478" y="17148"/>
                    <a:pt x="22321" y="14249"/>
                  </a:cubicBezTo>
                  <a:cubicBezTo>
                    <a:pt x="22211" y="11897"/>
                    <a:pt x="20989" y="10283"/>
                    <a:pt x="19233" y="9076"/>
                  </a:cubicBezTo>
                  <a:cubicBezTo>
                    <a:pt x="17478" y="7878"/>
                    <a:pt x="15508" y="7408"/>
                    <a:pt x="13453" y="7408"/>
                  </a:cubicBezTo>
                  <a:cubicBezTo>
                    <a:pt x="12847" y="7408"/>
                    <a:pt x="12233" y="7449"/>
                    <a:pt x="11616" y="7524"/>
                  </a:cubicBezTo>
                  <a:cubicBezTo>
                    <a:pt x="11130" y="7587"/>
                    <a:pt x="10628" y="7744"/>
                    <a:pt x="10095" y="7885"/>
                  </a:cubicBezTo>
                  <a:cubicBezTo>
                    <a:pt x="10079" y="7665"/>
                    <a:pt x="10064" y="7540"/>
                    <a:pt x="10048" y="7399"/>
                  </a:cubicBezTo>
                  <a:cubicBezTo>
                    <a:pt x="9860" y="5612"/>
                    <a:pt x="9202" y="4013"/>
                    <a:pt x="7995" y="2681"/>
                  </a:cubicBezTo>
                  <a:cubicBezTo>
                    <a:pt x="7054" y="1646"/>
                    <a:pt x="5816" y="1113"/>
                    <a:pt x="4593" y="565"/>
                  </a:cubicBezTo>
                  <a:cubicBezTo>
                    <a:pt x="3888" y="236"/>
                    <a:pt x="3136" y="32"/>
                    <a:pt x="2368" y="1"/>
                  </a:cubicBezTo>
                  <a:close/>
                </a:path>
              </a:pathLst>
            </a:custGeom>
            <a:solidFill>
              <a:schemeClr val="dk1">
                <a:alpha val="894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240;p55">
              <a:extLst>
                <a:ext uri="{FF2B5EF4-FFF2-40B4-BE49-F238E27FC236}">
                  <a16:creationId xmlns:a16="http://schemas.microsoft.com/office/drawing/2014/main" id="{C9BCE7E3-9A70-D743-AD4B-59504930B1B0}"/>
                </a:ext>
              </a:extLst>
            </p:cNvPr>
            <p:cNvSpPr/>
            <p:nvPr/>
          </p:nvSpPr>
          <p:spPr>
            <a:xfrm>
              <a:off x="3468925" y="2974966"/>
              <a:ext cx="53492" cy="41686"/>
            </a:xfrm>
            <a:custGeom>
              <a:avLst/>
              <a:gdLst/>
              <a:ahLst/>
              <a:cxnLst/>
              <a:rect l="l" t="t" r="r" b="b"/>
              <a:pathLst>
                <a:path w="2415" h="1882" extrusionOk="0">
                  <a:moveTo>
                    <a:pt x="1208" y="1"/>
                  </a:moveTo>
                  <a:cubicBezTo>
                    <a:pt x="1" y="1"/>
                    <a:pt x="1" y="1882"/>
                    <a:pt x="1208" y="1882"/>
                  </a:cubicBezTo>
                  <a:cubicBezTo>
                    <a:pt x="2415" y="1882"/>
                    <a:pt x="2415" y="1"/>
                    <a:pt x="120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241;p55">
              <a:extLst>
                <a:ext uri="{FF2B5EF4-FFF2-40B4-BE49-F238E27FC236}">
                  <a16:creationId xmlns:a16="http://schemas.microsoft.com/office/drawing/2014/main" id="{0DAB11D7-8466-8140-98AE-A81D0F651FC7}"/>
                </a:ext>
              </a:extLst>
            </p:cNvPr>
            <p:cNvSpPr/>
            <p:nvPr/>
          </p:nvSpPr>
          <p:spPr>
            <a:xfrm>
              <a:off x="3579344" y="2970802"/>
              <a:ext cx="53492" cy="41354"/>
            </a:xfrm>
            <a:custGeom>
              <a:avLst/>
              <a:gdLst/>
              <a:ahLst/>
              <a:cxnLst/>
              <a:rect l="l" t="t" r="r" b="b"/>
              <a:pathLst>
                <a:path w="2415" h="1867" extrusionOk="0">
                  <a:moveTo>
                    <a:pt x="1207" y="1"/>
                  </a:moveTo>
                  <a:cubicBezTo>
                    <a:pt x="0" y="1"/>
                    <a:pt x="0" y="1866"/>
                    <a:pt x="1207" y="1866"/>
                  </a:cubicBezTo>
                  <a:cubicBezTo>
                    <a:pt x="2414" y="1866"/>
                    <a:pt x="2414" y="1"/>
                    <a:pt x="120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242;p55">
              <a:extLst>
                <a:ext uri="{FF2B5EF4-FFF2-40B4-BE49-F238E27FC236}">
                  <a16:creationId xmlns:a16="http://schemas.microsoft.com/office/drawing/2014/main" id="{5ED4CBF1-E7A5-C14F-A315-204EFFAA818B}"/>
                </a:ext>
              </a:extLst>
            </p:cNvPr>
            <p:cNvSpPr/>
            <p:nvPr/>
          </p:nvSpPr>
          <p:spPr>
            <a:xfrm>
              <a:off x="3518054" y="3017849"/>
              <a:ext cx="76240" cy="50901"/>
            </a:xfrm>
            <a:custGeom>
              <a:avLst/>
              <a:gdLst/>
              <a:ahLst/>
              <a:cxnLst/>
              <a:rect l="l" t="t" r="r" b="b"/>
              <a:pathLst>
                <a:path w="3442" h="2298" extrusionOk="0">
                  <a:moveTo>
                    <a:pt x="3053" y="1"/>
                  </a:moveTo>
                  <a:cubicBezTo>
                    <a:pt x="2873" y="1"/>
                    <a:pt x="2697" y="118"/>
                    <a:pt x="2705" y="353"/>
                  </a:cubicBezTo>
                  <a:cubicBezTo>
                    <a:pt x="2705" y="933"/>
                    <a:pt x="2454" y="1529"/>
                    <a:pt x="1795" y="1592"/>
                  </a:cubicBezTo>
                  <a:cubicBezTo>
                    <a:pt x="1771" y="1593"/>
                    <a:pt x="1747" y="1594"/>
                    <a:pt x="1723" y="1594"/>
                  </a:cubicBezTo>
                  <a:cubicBezTo>
                    <a:pt x="1125" y="1594"/>
                    <a:pt x="775" y="1037"/>
                    <a:pt x="730" y="494"/>
                  </a:cubicBezTo>
                  <a:cubicBezTo>
                    <a:pt x="714" y="259"/>
                    <a:pt x="526" y="142"/>
                    <a:pt x="348" y="142"/>
                  </a:cubicBezTo>
                  <a:cubicBezTo>
                    <a:pt x="169" y="142"/>
                    <a:pt x="1" y="259"/>
                    <a:pt x="24" y="494"/>
                  </a:cubicBezTo>
                  <a:cubicBezTo>
                    <a:pt x="86" y="1473"/>
                    <a:pt x="718" y="2297"/>
                    <a:pt x="1766" y="2297"/>
                  </a:cubicBezTo>
                  <a:cubicBezTo>
                    <a:pt x="1776" y="2297"/>
                    <a:pt x="1786" y="2297"/>
                    <a:pt x="1795" y="2297"/>
                  </a:cubicBezTo>
                  <a:cubicBezTo>
                    <a:pt x="2846" y="2297"/>
                    <a:pt x="3441" y="1309"/>
                    <a:pt x="3426" y="353"/>
                  </a:cubicBezTo>
                  <a:cubicBezTo>
                    <a:pt x="3418" y="118"/>
                    <a:pt x="3234" y="1"/>
                    <a:pt x="30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243;p55">
              <a:extLst>
                <a:ext uri="{FF2B5EF4-FFF2-40B4-BE49-F238E27FC236}">
                  <a16:creationId xmlns:a16="http://schemas.microsoft.com/office/drawing/2014/main" id="{994E29E5-CDA8-8447-B6C4-6D1B94288ED8}"/>
                </a:ext>
              </a:extLst>
            </p:cNvPr>
            <p:cNvSpPr/>
            <p:nvPr/>
          </p:nvSpPr>
          <p:spPr>
            <a:xfrm>
              <a:off x="3427614" y="3023586"/>
              <a:ext cx="61821" cy="39250"/>
            </a:xfrm>
            <a:custGeom>
              <a:avLst/>
              <a:gdLst/>
              <a:ahLst/>
              <a:cxnLst/>
              <a:rect l="l" t="t" r="r" b="b"/>
              <a:pathLst>
                <a:path w="2791" h="1772" extrusionOk="0">
                  <a:moveTo>
                    <a:pt x="2791" y="894"/>
                  </a:moveTo>
                  <a:cubicBezTo>
                    <a:pt x="2791" y="1380"/>
                    <a:pt x="2164" y="1772"/>
                    <a:pt x="1396" y="1772"/>
                  </a:cubicBezTo>
                  <a:cubicBezTo>
                    <a:pt x="628" y="1772"/>
                    <a:pt x="1" y="1380"/>
                    <a:pt x="1" y="894"/>
                  </a:cubicBezTo>
                  <a:cubicBezTo>
                    <a:pt x="1" y="392"/>
                    <a:pt x="628" y="0"/>
                    <a:pt x="1396" y="0"/>
                  </a:cubicBezTo>
                  <a:cubicBezTo>
                    <a:pt x="2164" y="0"/>
                    <a:pt x="2791" y="392"/>
                    <a:pt x="2791" y="894"/>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244;p55">
              <a:extLst>
                <a:ext uri="{FF2B5EF4-FFF2-40B4-BE49-F238E27FC236}">
                  <a16:creationId xmlns:a16="http://schemas.microsoft.com/office/drawing/2014/main" id="{BFDE96B7-3E9B-CF4F-B0B9-2B7E8AC11016}"/>
                </a:ext>
              </a:extLst>
            </p:cNvPr>
            <p:cNvSpPr/>
            <p:nvPr/>
          </p:nvSpPr>
          <p:spPr>
            <a:xfrm>
              <a:off x="3612326" y="3023586"/>
              <a:ext cx="61466" cy="39250"/>
            </a:xfrm>
            <a:custGeom>
              <a:avLst/>
              <a:gdLst/>
              <a:ahLst/>
              <a:cxnLst/>
              <a:rect l="l" t="t" r="r" b="b"/>
              <a:pathLst>
                <a:path w="2775" h="1772" extrusionOk="0">
                  <a:moveTo>
                    <a:pt x="2775" y="894"/>
                  </a:moveTo>
                  <a:cubicBezTo>
                    <a:pt x="2775" y="1380"/>
                    <a:pt x="2163" y="1772"/>
                    <a:pt x="1395" y="1772"/>
                  </a:cubicBezTo>
                  <a:cubicBezTo>
                    <a:pt x="627" y="1772"/>
                    <a:pt x="0" y="1380"/>
                    <a:pt x="0" y="894"/>
                  </a:cubicBezTo>
                  <a:cubicBezTo>
                    <a:pt x="0" y="392"/>
                    <a:pt x="627" y="0"/>
                    <a:pt x="1395" y="0"/>
                  </a:cubicBezTo>
                  <a:cubicBezTo>
                    <a:pt x="2163" y="0"/>
                    <a:pt x="2775" y="392"/>
                    <a:pt x="2775" y="894"/>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245;p55">
              <a:extLst>
                <a:ext uri="{FF2B5EF4-FFF2-40B4-BE49-F238E27FC236}">
                  <a16:creationId xmlns:a16="http://schemas.microsoft.com/office/drawing/2014/main" id="{BEB9E682-EE39-F249-A2F0-B9A8AA6862C1}"/>
                </a:ext>
              </a:extLst>
            </p:cNvPr>
            <p:cNvSpPr/>
            <p:nvPr/>
          </p:nvSpPr>
          <p:spPr>
            <a:xfrm>
              <a:off x="3181812" y="3249254"/>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246;p55">
              <a:extLst>
                <a:ext uri="{FF2B5EF4-FFF2-40B4-BE49-F238E27FC236}">
                  <a16:creationId xmlns:a16="http://schemas.microsoft.com/office/drawing/2014/main" id="{42F878B4-520A-114A-B657-C491DECC8B8A}"/>
                </a:ext>
              </a:extLst>
            </p:cNvPr>
            <p:cNvSpPr/>
            <p:nvPr/>
          </p:nvSpPr>
          <p:spPr>
            <a:xfrm>
              <a:off x="3305411" y="3323546"/>
              <a:ext cx="65630" cy="51078"/>
            </a:xfrm>
            <a:custGeom>
              <a:avLst/>
              <a:gdLst/>
              <a:ahLst/>
              <a:cxnLst/>
              <a:rect l="l" t="t" r="r" b="b"/>
              <a:pathLst>
                <a:path w="2963" h="2306"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247;p55">
              <a:extLst>
                <a:ext uri="{FF2B5EF4-FFF2-40B4-BE49-F238E27FC236}">
                  <a16:creationId xmlns:a16="http://schemas.microsoft.com/office/drawing/2014/main" id="{835407C2-E983-4E41-947A-EC753F999BA9}"/>
                </a:ext>
              </a:extLst>
            </p:cNvPr>
            <p:cNvSpPr/>
            <p:nvPr/>
          </p:nvSpPr>
          <p:spPr>
            <a:xfrm>
              <a:off x="3398110" y="3255500"/>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248;p55">
              <a:extLst>
                <a:ext uri="{FF2B5EF4-FFF2-40B4-BE49-F238E27FC236}">
                  <a16:creationId xmlns:a16="http://schemas.microsoft.com/office/drawing/2014/main" id="{73A0C0E1-5217-8844-8DE5-6BF196A03C22}"/>
                </a:ext>
              </a:extLst>
            </p:cNvPr>
            <p:cNvSpPr/>
            <p:nvPr/>
          </p:nvSpPr>
          <p:spPr>
            <a:xfrm>
              <a:off x="3484563" y="3440899"/>
              <a:ext cx="65630" cy="51056"/>
            </a:xfrm>
            <a:custGeom>
              <a:avLst/>
              <a:gdLst/>
              <a:ahLst/>
              <a:cxnLst/>
              <a:rect l="l" t="t" r="r" b="b"/>
              <a:pathLst>
                <a:path w="2963" h="2305" extrusionOk="0">
                  <a:moveTo>
                    <a:pt x="1489" y="1"/>
                  </a:moveTo>
                  <a:cubicBezTo>
                    <a:pt x="0" y="1"/>
                    <a:pt x="0" y="2305"/>
                    <a:pt x="1489" y="2305"/>
                  </a:cubicBezTo>
                  <a:cubicBezTo>
                    <a:pt x="2963" y="2305"/>
                    <a:pt x="2963" y="1"/>
                    <a:pt x="148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249;p55">
              <a:extLst>
                <a:ext uri="{FF2B5EF4-FFF2-40B4-BE49-F238E27FC236}">
                  <a16:creationId xmlns:a16="http://schemas.microsoft.com/office/drawing/2014/main" id="{9E6A08BE-29BE-4E45-A021-B2609913004C}"/>
                </a:ext>
              </a:extLst>
            </p:cNvPr>
            <p:cNvSpPr/>
            <p:nvPr/>
          </p:nvSpPr>
          <p:spPr>
            <a:xfrm>
              <a:off x="3540116" y="3280153"/>
              <a:ext cx="65630" cy="51056"/>
            </a:xfrm>
            <a:custGeom>
              <a:avLst/>
              <a:gdLst/>
              <a:ahLst/>
              <a:cxnLst/>
              <a:rect l="l" t="t" r="r" b="b"/>
              <a:pathLst>
                <a:path w="2963" h="2305" extrusionOk="0">
                  <a:moveTo>
                    <a:pt x="1489" y="1"/>
                  </a:moveTo>
                  <a:cubicBezTo>
                    <a:pt x="0" y="1"/>
                    <a:pt x="0" y="2305"/>
                    <a:pt x="1489" y="2305"/>
                  </a:cubicBezTo>
                  <a:cubicBezTo>
                    <a:pt x="2963" y="2305"/>
                    <a:pt x="2963" y="1"/>
                    <a:pt x="148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250;p55">
              <a:extLst>
                <a:ext uri="{FF2B5EF4-FFF2-40B4-BE49-F238E27FC236}">
                  <a16:creationId xmlns:a16="http://schemas.microsoft.com/office/drawing/2014/main" id="{4AE9A80E-EC7A-464A-A2FE-F368189E46C4}"/>
                </a:ext>
              </a:extLst>
            </p:cNvPr>
            <p:cNvSpPr/>
            <p:nvPr/>
          </p:nvSpPr>
          <p:spPr>
            <a:xfrm>
              <a:off x="3738007" y="3255500"/>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251;p55">
              <a:extLst>
                <a:ext uri="{FF2B5EF4-FFF2-40B4-BE49-F238E27FC236}">
                  <a16:creationId xmlns:a16="http://schemas.microsoft.com/office/drawing/2014/main" id="{C3743349-DA4F-6545-BB16-FFE7A0895BCB}"/>
                </a:ext>
              </a:extLst>
            </p:cNvPr>
            <p:cNvSpPr/>
            <p:nvPr/>
          </p:nvSpPr>
          <p:spPr>
            <a:xfrm>
              <a:off x="3645308" y="3372853"/>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252;p55">
              <a:extLst>
                <a:ext uri="{FF2B5EF4-FFF2-40B4-BE49-F238E27FC236}">
                  <a16:creationId xmlns:a16="http://schemas.microsoft.com/office/drawing/2014/main" id="{21CAE61A-980A-A843-BE33-94C8973840E4}"/>
                </a:ext>
              </a:extLst>
            </p:cNvPr>
            <p:cNvSpPr/>
            <p:nvPr/>
          </p:nvSpPr>
          <p:spPr>
            <a:xfrm>
              <a:off x="3811967" y="3366961"/>
              <a:ext cx="65985" cy="50701"/>
            </a:xfrm>
            <a:custGeom>
              <a:avLst/>
              <a:gdLst/>
              <a:ahLst/>
              <a:cxnLst/>
              <a:rect l="l" t="t" r="r" b="b"/>
              <a:pathLst>
                <a:path w="2979" h="2289" extrusionOk="0">
                  <a:moveTo>
                    <a:pt x="1489" y="0"/>
                  </a:moveTo>
                  <a:cubicBezTo>
                    <a:pt x="0" y="0"/>
                    <a:pt x="0" y="2289"/>
                    <a:pt x="1489" y="2289"/>
                  </a:cubicBezTo>
                  <a:cubicBezTo>
                    <a:pt x="2978" y="2289"/>
                    <a:pt x="2978" y="0"/>
                    <a:pt x="14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253;p55">
              <a:extLst>
                <a:ext uri="{FF2B5EF4-FFF2-40B4-BE49-F238E27FC236}">
                  <a16:creationId xmlns:a16="http://schemas.microsoft.com/office/drawing/2014/main" id="{823C0BDC-35FC-164B-9A86-E035F25EB7AE}"/>
                </a:ext>
              </a:extLst>
            </p:cNvPr>
            <p:cNvSpPr/>
            <p:nvPr/>
          </p:nvSpPr>
          <p:spPr>
            <a:xfrm>
              <a:off x="3311657" y="3471798"/>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254;p55">
              <a:extLst>
                <a:ext uri="{FF2B5EF4-FFF2-40B4-BE49-F238E27FC236}">
                  <a16:creationId xmlns:a16="http://schemas.microsoft.com/office/drawing/2014/main" id="{4281DF52-9487-F94D-B8B0-8B2F1A700AA9}"/>
                </a:ext>
              </a:extLst>
            </p:cNvPr>
            <p:cNvSpPr/>
            <p:nvPr/>
          </p:nvSpPr>
          <p:spPr>
            <a:xfrm>
              <a:off x="3623423" y="3537075"/>
              <a:ext cx="65653" cy="50724"/>
            </a:xfrm>
            <a:custGeom>
              <a:avLst/>
              <a:gdLst/>
              <a:ahLst/>
              <a:cxnLst/>
              <a:rect l="l" t="t" r="r" b="b"/>
              <a:pathLst>
                <a:path w="2964" h="2290" extrusionOk="0">
                  <a:moveTo>
                    <a:pt x="1490" y="1"/>
                  </a:moveTo>
                  <a:cubicBezTo>
                    <a:pt x="1" y="1"/>
                    <a:pt x="1" y="2289"/>
                    <a:pt x="1490" y="2289"/>
                  </a:cubicBezTo>
                  <a:cubicBezTo>
                    <a:pt x="2963" y="2289"/>
                    <a:pt x="2963" y="1"/>
                    <a:pt x="149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255;p55">
              <a:extLst>
                <a:ext uri="{FF2B5EF4-FFF2-40B4-BE49-F238E27FC236}">
                  <a16:creationId xmlns:a16="http://schemas.microsoft.com/office/drawing/2014/main" id="{1036B3A9-EB3F-ED45-8959-C439678D1285}"/>
                </a:ext>
              </a:extLst>
            </p:cNvPr>
            <p:cNvSpPr/>
            <p:nvPr/>
          </p:nvSpPr>
          <p:spPr>
            <a:xfrm>
              <a:off x="3406084" y="3636375"/>
              <a:ext cx="65653" cy="50701"/>
            </a:xfrm>
            <a:custGeom>
              <a:avLst/>
              <a:gdLst/>
              <a:ahLst/>
              <a:cxnLst/>
              <a:rect l="l" t="t" r="r" b="b"/>
              <a:pathLst>
                <a:path w="2964" h="2289" extrusionOk="0">
                  <a:moveTo>
                    <a:pt x="1474" y="0"/>
                  </a:moveTo>
                  <a:cubicBezTo>
                    <a:pt x="1" y="0"/>
                    <a:pt x="1" y="2289"/>
                    <a:pt x="1474" y="2289"/>
                  </a:cubicBezTo>
                  <a:cubicBezTo>
                    <a:pt x="2963" y="2289"/>
                    <a:pt x="2963" y="0"/>
                    <a:pt x="1474" y="0"/>
                  </a:cubicBezTo>
                  <a:close/>
                </a:path>
              </a:pathLst>
            </a:custGeom>
            <a:solidFill>
              <a:srgbClr val="9DDB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256;p55">
              <a:extLst>
                <a:ext uri="{FF2B5EF4-FFF2-40B4-BE49-F238E27FC236}">
                  <a16:creationId xmlns:a16="http://schemas.microsoft.com/office/drawing/2014/main" id="{71112047-AA73-B648-A7AD-972AEFC97C01}"/>
                </a:ext>
              </a:extLst>
            </p:cNvPr>
            <p:cNvSpPr/>
            <p:nvPr/>
          </p:nvSpPr>
          <p:spPr>
            <a:xfrm>
              <a:off x="3598792" y="3736030"/>
              <a:ext cx="65630" cy="51056"/>
            </a:xfrm>
            <a:custGeom>
              <a:avLst/>
              <a:gdLst/>
              <a:ahLst/>
              <a:cxnLst/>
              <a:rect l="l" t="t" r="r" b="b"/>
              <a:pathLst>
                <a:path w="2963" h="2305" extrusionOk="0">
                  <a:moveTo>
                    <a:pt x="1489" y="0"/>
                  </a:moveTo>
                  <a:cubicBezTo>
                    <a:pt x="0" y="0"/>
                    <a:pt x="0" y="2304"/>
                    <a:pt x="1489" y="2304"/>
                  </a:cubicBezTo>
                  <a:cubicBezTo>
                    <a:pt x="2962" y="2304"/>
                    <a:pt x="2962" y="0"/>
                    <a:pt x="1489" y="0"/>
                  </a:cubicBezTo>
                  <a:close/>
                </a:path>
              </a:pathLst>
            </a:custGeom>
            <a:solidFill>
              <a:srgbClr val="9DDB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74015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xEl>
                                              <p:pRg st="0" end="0"/>
                                            </p:txEl>
                                          </p:spTgt>
                                        </p:tgtEl>
                                        <p:attrNameLst>
                                          <p:attrName>ppt_x</p:attrName>
                                          <p:attrName>ppt_y</p:attrName>
                                        </p:attrNameLst>
                                      </p:cBhvr>
                                    </p:animMotion>
                                    <p:animRot by="1500000">
                                      <p:cBhvr>
                                        <p:cTn id="7" dur="125" fill="hold">
                                          <p:stCondLst>
                                            <p:cond delay="0"/>
                                          </p:stCondLst>
                                        </p:cTn>
                                        <p:tgtEl>
                                          <p:spTgt spid="8">
                                            <p:txEl>
                                              <p:pRg st="0" end="0"/>
                                            </p:txEl>
                                          </p:spTgt>
                                        </p:tgtEl>
                                        <p:attrNameLst>
                                          <p:attrName>r</p:attrName>
                                        </p:attrNameLst>
                                      </p:cBhvr>
                                    </p:animRot>
                                    <p:animRot by="-1500000">
                                      <p:cBhvr>
                                        <p:cTn id="8" dur="125" fill="hold">
                                          <p:stCondLst>
                                            <p:cond delay="125"/>
                                          </p:stCondLst>
                                        </p:cTn>
                                        <p:tgtEl>
                                          <p:spTgt spid="8">
                                            <p:txEl>
                                              <p:pRg st="0" end="0"/>
                                            </p:txEl>
                                          </p:spTgt>
                                        </p:tgtEl>
                                        <p:attrNameLst>
                                          <p:attrName>r</p:attrName>
                                        </p:attrNameLst>
                                      </p:cBhvr>
                                    </p:animRot>
                                    <p:animRot by="-1500000">
                                      <p:cBhvr>
                                        <p:cTn id="9" dur="125" fill="hold">
                                          <p:stCondLst>
                                            <p:cond delay="250"/>
                                          </p:stCondLst>
                                        </p:cTn>
                                        <p:tgtEl>
                                          <p:spTgt spid="8">
                                            <p:txEl>
                                              <p:pRg st="0" end="0"/>
                                            </p:txEl>
                                          </p:spTgt>
                                        </p:tgtEl>
                                        <p:attrNameLst>
                                          <p:attrName>r</p:attrName>
                                        </p:attrNameLst>
                                      </p:cBhvr>
                                    </p:animRot>
                                    <p:animRot by="1500000">
                                      <p:cBhvr>
                                        <p:cTn id="10" dur="125" fill="hold">
                                          <p:stCondLst>
                                            <p:cond delay="375"/>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560D4D-0E4F-B34F-98A3-BE405779D01C}"/>
              </a:ext>
            </a:extLst>
          </p:cNvPr>
          <p:cNvSpPr/>
          <p:nvPr/>
        </p:nvSpPr>
        <p:spPr>
          <a:xfrm>
            <a:off x="0" y="0"/>
            <a:ext cx="12192000" cy="954107"/>
          </a:xfrm>
          <a:prstGeom prst="rect">
            <a:avLst/>
          </a:prstGeom>
        </p:spPr>
        <p:txBody>
          <a:bodyPr wrap="square">
            <a:spAutoFit/>
          </a:bodyPr>
          <a:lstStyle/>
          <a:p>
            <a:pPr algn="ctr"/>
            <a:r>
              <a:rPr lang="vi-VN" sz="2800" dirty="0">
                <a:solidFill>
                  <a:schemeClr val="accent5">
                    <a:lumMod val="10000"/>
                  </a:schemeClr>
                </a:solidFill>
                <a:latin typeface="Times New Roman" panose="02020603050405020304" pitchFamily="18" charset="0"/>
                <a:cs typeface="Times New Roman" panose="02020603050405020304" pitchFamily="18" charset="0"/>
              </a:rPr>
              <a:t>So sánh hai thái độ hai kiểu hành động của nhân dân và triều đình Huế` trước sự xâm lược của thực dân Pháp: </a:t>
            </a:r>
            <a:endParaRPr lang="en-VN" sz="2800" dirty="0">
              <a:solidFill>
                <a:schemeClr val="accent5">
                  <a:lumMod val="10000"/>
                </a:schemeClr>
              </a:solidFill>
              <a:latin typeface="Times New Roman" panose="02020603050405020304" pitchFamily="18" charset="0"/>
              <a:cs typeface="Times New Roman" panose="02020603050405020304" pitchFamily="18" charset="0"/>
            </a:endParaRPr>
          </a:p>
        </p:txBody>
      </p:sp>
      <p:graphicFrame>
        <p:nvGraphicFramePr>
          <p:cNvPr id="4" name="Group 97">
            <a:extLst>
              <a:ext uri="{FF2B5EF4-FFF2-40B4-BE49-F238E27FC236}">
                <a16:creationId xmlns:a16="http://schemas.microsoft.com/office/drawing/2014/main" id="{351E462B-371A-C447-8DB7-877EF4D3584F}"/>
              </a:ext>
            </a:extLst>
          </p:cNvPr>
          <p:cNvGraphicFramePr>
            <a:graphicFrameLocks noGrp="1"/>
          </p:cNvGraphicFramePr>
          <p:nvPr>
            <p:extLst>
              <p:ext uri="{D42A27DB-BD31-4B8C-83A1-F6EECF244321}">
                <p14:modId xmlns:p14="http://schemas.microsoft.com/office/powerpoint/2010/main" val="3648503882"/>
              </p:ext>
            </p:extLst>
          </p:nvPr>
        </p:nvGraphicFramePr>
        <p:xfrm>
          <a:off x="0" y="985858"/>
          <a:ext cx="12192000" cy="5872141"/>
        </p:xfrm>
        <a:graphic>
          <a:graphicData uri="http://schemas.openxmlformats.org/drawingml/2006/table">
            <a:tbl>
              <a:tblPr>
                <a:tableStyleId>{35758FB7-9AC5-4552-8A53-C91805E547FA}</a:tableStyleId>
              </a:tblPr>
              <a:tblGrid>
                <a:gridCol w="2084103">
                  <a:extLst>
                    <a:ext uri="{9D8B030D-6E8A-4147-A177-3AD203B41FA5}">
                      <a16:colId xmlns:a16="http://schemas.microsoft.com/office/drawing/2014/main" val="20000"/>
                    </a:ext>
                  </a:extLst>
                </a:gridCol>
                <a:gridCol w="4206969">
                  <a:extLst>
                    <a:ext uri="{9D8B030D-6E8A-4147-A177-3AD203B41FA5}">
                      <a16:colId xmlns:a16="http://schemas.microsoft.com/office/drawing/2014/main" val="20001"/>
                    </a:ext>
                  </a:extLst>
                </a:gridCol>
                <a:gridCol w="5900928">
                  <a:extLst>
                    <a:ext uri="{9D8B030D-6E8A-4147-A177-3AD203B41FA5}">
                      <a16:colId xmlns:a16="http://schemas.microsoft.com/office/drawing/2014/main" val="20002"/>
                    </a:ext>
                  </a:extLst>
                </a:gridCol>
              </a:tblGrid>
              <a:tr h="62003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THÁI ĐỘ</a:t>
                      </a:r>
                      <a:endPar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HÀNH ĐỘNG</a:t>
                      </a:r>
                      <a:endPar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370741">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NHÂN DÂN</a:t>
                      </a:r>
                      <a:endParaRPr kumimoji="0" lang="en-US" sz="2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9pPr>
                    </a:lstStyle>
                    <a:p>
                      <a:pPr marL="0" marR="0" lvl="0" indent="0" algn="just" defTabSz="914400" rtl="0" eaLnBrk="1" fontAlgn="base" latinLnBrk="0" hangingPunct="1">
                        <a:lnSpc>
                          <a:spcPct val="100000"/>
                        </a:lnSpc>
                        <a:spcBef>
                          <a:spcPct val="20000"/>
                        </a:spcBef>
                        <a:spcAft>
                          <a:spcPct val="0"/>
                        </a:spcAft>
                        <a:buClr>
                          <a:schemeClr val="accent1"/>
                        </a:buClr>
                        <a:buSzTx/>
                        <a:buFontTx/>
                        <a:buChar char="-"/>
                        <a:tabLst/>
                      </a:pPr>
                      <a:endParaRPr kumimoji="0" lang="en-US" sz="2000" b="0" i="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9pPr>
                    </a:lstStyle>
                    <a:p>
                      <a:pPr marL="0" marR="0" lvl="0" indent="0" algn="just" defTabSz="914400" rtl="0" eaLnBrk="1" fontAlgn="base" latinLnBrk="0" hangingPunct="1">
                        <a:lnSpc>
                          <a:spcPct val="100000"/>
                        </a:lnSpc>
                        <a:spcBef>
                          <a:spcPct val="20000"/>
                        </a:spcBef>
                        <a:spcAft>
                          <a:spcPct val="0"/>
                        </a:spcAft>
                        <a:buClr>
                          <a:schemeClr val="accent1"/>
                        </a:buClr>
                        <a:buSzTx/>
                        <a:buFontTx/>
                        <a:buChar char="-"/>
                        <a:tabLst/>
                      </a:pPr>
                      <a:endParaRPr kumimoji="0" lang="en-US" sz="2000" b="0" i="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8136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TRIỀU ĐÌNH</a:t>
                      </a:r>
                      <a:endParaRPr kumimoji="0" lang="en-US" sz="20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9pPr>
                    </a:lstStyle>
                    <a:p>
                      <a:pPr marL="0" marR="0" lvl="0" indent="0" algn="just" defTabSz="914400" rtl="0" eaLnBrk="1" fontAlgn="base" latinLnBrk="0" hangingPunct="1">
                        <a:lnSpc>
                          <a:spcPct val="100000"/>
                        </a:lnSpc>
                        <a:spcBef>
                          <a:spcPct val="20000"/>
                        </a:spcBef>
                        <a:spcAft>
                          <a:spcPct val="0"/>
                        </a:spcAft>
                        <a:buClr>
                          <a:schemeClr val="accent1"/>
                        </a:buClr>
                        <a:buSzTx/>
                        <a:buFontTx/>
                        <a:buChar char="-"/>
                        <a:tabLst/>
                      </a:pPr>
                      <a:endParaRPr kumimoji="0" lang="en-US" sz="2000" b="0" i="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9pPr>
                    </a:lstStyle>
                    <a:p>
                      <a:pPr marL="0" marR="0" lvl="0" indent="0" algn="just" defTabSz="914400" rtl="0" eaLnBrk="1" fontAlgn="base" latinLnBrk="0" hangingPunct="1">
                        <a:lnSpc>
                          <a:spcPct val="100000"/>
                        </a:lnSpc>
                        <a:spcBef>
                          <a:spcPct val="20000"/>
                        </a:spcBef>
                        <a:spcAft>
                          <a:spcPct val="0"/>
                        </a:spcAft>
                        <a:buClr>
                          <a:schemeClr val="accent1"/>
                        </a:buClr>
                        <a:buSzTx/>
                        <a:buFontTx/>
                        <a:buChar char="-"/>
                        <a:tabLst/>
                      </a:pPr>
                      <a:endParaRPr kumimoji="0" lang="en-US" sz="2000" b="0" i="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3" name="Rectangle 2">
            <a:extLst>
              <a:ext uri="{FF2B5EF4-FFF2-40B4-BE49-F238E27FC236}">
                <a16:creationId xmlns:a16="http://schemas.microsoft.com/office/drawing/2014/main" id="{44C0F3AC-30B7-9F42-ADAC-97238F5E1FBD}"/>
              </a:ext>
            </a:extLst>
          </p:cNvPr>
          <p:cNvSpPr/>
          <p:nvPr/>
        </p:nvSpPr>
        <p:spPr>
          <a:xfrm>
            <a:off x="2139696" y="1585833"/>
            <a:ext cx="3956304" cy="2382191"/>
          </a:xfrm>
          <a:prstGeom prst="rect">
            <a:avLst/>
          </a:prstGeom>
        </p:spPr>
        <p:txBody>
          <a:bodyPr wrap="square">
            <a:spAutoFit/>
          </a:bodyPr>
          <a:lstStyle/>
          <a:p>
            <a:pPr lvl="0" algn="just" fontAlgn="base">
              <a:spcBef>
                <a:spcPct val="20000"/>
              </a:spcBef>
              <a:spcAft>
                <a:spcPct val="0"/>
              </a:spcAft>
              <a:buClr>
                <a:srgbClr val="C69C6D"/>
              </a:buClr>
              <a:buFontTx/>
              <a:buChar char="-"/>
            </a:pP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Kiên</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quyết</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chống</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trả</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khi</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địch</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tấn</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công</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Gia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Định</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và</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các</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tỉnh</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Nam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Kỳ</a:t>
            </a:r>
            <a:endPar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endParaRPr>
          </a:p>
          <a:p>
            <a:pPr lvl="0" algn="just" fontAlgn="base">
              <a:spcBef>
                <a:spcPct val="20000"/>
              </a:spcBef>
              <a:spcAft>
                <a:spcPct val="0"/>
              </a:spcAft>
              <a:buClr>
                <a:srgbClr val="C69C6D"/>
              </a:buClr>
              <a:buFontTx/>
              <a:buChar char="-"/>
            </a:pP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Kiên</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quyết</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chống</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xâm</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lược</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ngay</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từ</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khi</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Pháp</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nổ</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súng</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xâm</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lược</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nước</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ta.</a:t>
            </a:r>
          </a:p>
        </p:txBody>
      </p:sp>
      <p:sp>
        <p:nvSpPr>
          <p:cNvPr id="5" name="Rectangle 4">
            <a:extLst>
              <a:ext uri="{FF2B5EF4-FFF2-40B4-BE49-F238E27FC236}">
                <a16:creationId xmlns:a16="http://schemas.microsoft.com/office/drawing/2014/main" id="{B09F28E6-D1B8-4945-949F-11405F0BE623}"/>
              </a:ext>
            </a:extLst>
          </p:cNvPr>
          <p:cNvSpPr/>
          <p:nvPr/>
        </p:nvSpPr>
        <p:spPr>
          <a:xfrm>
            <a:off x="6327648" y="1585833"/>
            <a:ext cx="5864352" cy="2382191"/>
          </a:xfrm>
          <a:prstGeom prst="rect">
            <a:avLst/>
          </a:prstGeom>
        </p:spPr>
        <p:txBody>
          <a:bodyPr wrap="square">
            <a:spAutoFit/>
          </a:bodyPr>
          <a:lstStyle/>
          <a:p>
            <a:pPr lvl="0" algn="just" fontAlgn="base">
              <a:spcBef>
                <a:spcPct val="20000"/>
              </a:spcBef>
              <a:spcAft>
                <a:spcPct val="0"/>
              </a:spcAft>
              <a:buClr>
                <a:srgbClr val="C69C6D"/>
              </a:buClr>
              <a:buFontTx/>
              <a:buChar char="-"/>
            </a:pPr>
            <a:r>
              <a:rPr lang="en-US" sz="2400" kern="0" dirty="0">
                <a:solidFill>
                  <a:srgbClr val="0070C0"/>
                </a:solidFill>
                <a:latin typeface="Times New Roman" panose="02020603050405020304" pitchFamily="18" charset="0"/>
                <a:cs typeface="Times New Roman" panose="02020603050405020304" pitchFamily="18" charset="0"/>
                <a:sym typeface="Arial"/>
              </a:rPr>
              <a:t> Anh </a:t>
            </a:r>
            <a:r>
              <a:rPr lang="en-US" sz="2400" kern="0" dirty="0" err="1">
                <a:solidFill>
                  <a:srgbClr val="0070C0"/>
                </a:solidFill>
                <a:latin typeface="Times New Roman" panose="02020603050405020304" pitchFamily="18" charset="0"/>
                <a:cs typeface="Times New Roman" panose="02020603050405020304" pitchFamily="18" charset="0"/>
                <a:sym typeface="Arial"/>
              </a:rPr>
              <a:t>dũng</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chống</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trả</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chúng</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tại</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Đà</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Nẵng</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dẫn</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đến</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làm</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thất</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bại</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kế</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hoạch</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đánh</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nhanh</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thắng</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nhanh</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của</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địch</a:t>
            </a:r>
            <a:endParaRPr lang="en-US" sz="2400" kern="0" dirty="0">
              <a:solidFill>
                <a:srgbClr val="0070C0"/>
              </a:solidFill>
              <a:latin typeface="Times New Roman" panose="02020603050405020304" pitchFamily="18" charset="0"/>
              <a:cs typeface="Times New Roman" panose="02020603050405020304" pitchFamily="18" charset="0"/>
              <a:sym typeface="Arial"/>
            </a:endParaRPr>
          </a:p>
          <a:p>
            <a:pPr lvl="0" algn="just" fontAlgn="base">
              <a:spcBef>
                <a:spcPct val="20000"/>
              </a:spcBef>
              <a:spcAft>
                <a:spcPct val="0"/>
              </a:spcAft>
              <a:buClr>
                <a:srgbClr val="C69C6D"/>
              </a:buClr>
              <a:buFontTx/>
              <a:buChar char="-"/>
            </a:pP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Nhiều</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cuộc</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khởi</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nghĩa</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nổ</a:t>
            </a:r>
            <a:r>
              <a:rPr lang="en-US" sz="2400" kern="0" dirty="0">
                <a:solidFill>
                  <a:srgbClr val="0070C0"/>
                </a:solidFill>
                <a:latin typeface="Times New Roman" panose="02020603050405020304" pitchFamily="18" charset="0"/>
                <a:cs typeface="Times New Roman" panose="02020603050405020304" pitchFamily="18" charset="0"/>
                <a:sym typeface="Arial"/>
              </a:rPr>
              <a:t> ra </a:t>
            </a:r>
            <a:r>
              <a:rPr lang="en-US" sz="2400" kern="0" dirty="0" err="1">
                <a:solidFill>
                  <a:srgbClr val="0070C0"/>
                </a:solidFill>
                <a:latin typeface="Times New Roman" panose="02020603050405020304" pitchFamily="18" charset="0"/>
                <a:cs typeface="Times New Roman" panose="02020603050405020304" pitchFamily="18" charset="0"/>
                <a:sym typeface="Arial"/>
              </a:rPr>
              <a:t>quyết</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liệt</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chống</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sự</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mở</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rộng</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chiếm</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đóng</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của</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thực</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dân</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Pháp</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và</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chống</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sự</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nhu</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nhược</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của</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triều</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đình</a:t>
            </a:r>
            <a:endParaRPr lang="en-US" sz="2400"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28DE168D-4D0B-CE41-BDE7-4815447B97B7}"/>
              </a:ext>
            </a:extLst>
          </p:cNvPr>
          <p:cNvSpPr/>
          <p:nvPr/>
        </p:nvSpPr>
        <p:spPr>
          <a:xfrm>
            <a:off x="6498336" y="4332716"/>
            <a:ext cx="5522976" cy="2160591"/>
          </a:xfrm>
          <a:prstGeom prst="rect">
            <a:avLst/>
          </a:prstGeom>
        </p:spPr>
        <p:txBody>
          <a:bodyPr wrap="square">
            <a:spAutoFit/>
          </a:bodyPr>
          <a:lstStyle/>
          <a:p>
            <a:pPr lvl="0" algn="just" fontAlgn="base">
              <a:spcBef>
                <a:spcPct val="20000"/>
              </a:spcBef>
              <a:spcAft>
                <a:spcPct val="0"/>
              </a:spcAft>
              <a:buClr>
                <a:srgbClr val="C69C6D"/>
              </a:buClr>
              <a:buFontTx/>
              <a:buChar char="-"/>
            </a:pP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Bỏ</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lỡ</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thời</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cơ</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khi</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địch</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đánh</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Gia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Định</a:t>
            </a:r>
            <a:endPar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endParaRPr>
          </a:p>
          <a:p>
            <a:pPr lvl="0" algn="just" fontAlgn="base">
              <a:spcBef>
                <a:spcPct val="20000"/>
              </a:spcBef>
              <a:spcAft>
                <a:spcPct val="0"/>
              </a:spcAft>
              <a:buClr>
                <a:srgbClr val="C69C6D"/>
              </a:buClr>
              <a:buFontTx/>
              <a:buChar char="-"/>
            </a:pP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Kí</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hiệp</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ước</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1862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để</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mất</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ba</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tỉnh</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miền</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Đông</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Nam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Kỳ</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a:t>
            </a:r>
          </a:p>
          <a:p>
            <a:pPr lvl="0" algn="just" fontAlgn="base">
              <a:spcBef>
                <a:spcPct val="20000"/>
              </a:spcBef>
              <a:spcAft>
                <a:spcPct val="0"/>
              </a:spcAft>
              <a:buClr>
                <a:srgbClr val="C69C6D"/>
              </a:buClr>
              <a:buFontTx/>
              <a:buChar char="-"/>
            </a:pP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Để</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mất</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ba</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tỉnh</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miền</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tây</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1867</a:t>
            </a:r>
          </a:p>
          <a:p>
            <a:pPr lvl="0" algn="just" fontAlgn="base">
              <a:spcBef>
                <a:spcPct val="20000"/>
              </a:spcBef>
              <a:spcAft>
                <a:spcPct val="0"/>
              </a:spcAft>
              <a:buClr>
                <a:srgbClr val="C69C6D"/>
              </a:buClr>
            </a:pP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Đàn</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áp</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phong</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trào</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đấu</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tranh</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của</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nhân</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r>
              <a:rPr lang="en-US" sz="2400" kern="0" dirty="0" err="1">
                <a:solidFill>
                  <a:srgbClr val="FDFDFD">
                    <a:lumMod val="10000"/>
                  </a:srgbClr>
                </a:solidFill>
                <a:latin typeface="Times New Roman" panose="02020603050405020304" pitchFamily="18" charset="0"/>
                <a:cs typeface="Times New Roman" panose="02020603050405020304" pitchFamily="18" charset="0"/>
                <a:sym typeface="Arial"/>
              </a:rPr>
              <a:t>dân</a:t>
            </a:r>
            <a:r>
              <a:rPr lang="en-US" sz="2400" kern="0" dirty="0">
                <a:solidFill>
                  <a:srgbClr val="FDFDFD">
                    <a:lumMod val="10000"/>
                  </a:srgbClr>
                </a:solidFill>
                <a:latin typeface="Times New Roman" panose="02020603050405020304" pitchFamily="18" charset="0"/>
                <a:cs typeface="Times New Roman" panose="02020603050405020304" pitchFamily="18" charset="0"/>
                <a:sym typeface="Arial"/>
              </a:rPr>
              <a:t> </a:t>
            </a:r>
            <a:endParaRPr lang="en-VN" sz="2000" dirty="0"/>
          </a:p>
        </p:txBody>
      </p:sp>
      <p:sp>
        <p:nvSpPr>
          <p:cNvPr id="7" name="Rectangle 6">
            <a:extLst>
              <a:ext uri="{FF2B5EF4-FFF2-40B4-BE49-F238E27FC236}">
                <a16:creationId xmlns:a16="http://schemas.microsoft.com/office/drawing/2014/main" id="{B5775E0E-C554-034E-9DBE-1EC1894C9E35}"/>
              </a:ext>
            </a:extLst>
          </p:cNvPr>
          <p:cNvSpPr/>
          <p:nvPr/>
        </p:nvSpPr>
        <p:spPr>
          <a:xfrm>
            <a:off x="2157952" y="4184983"/>
            <a:ext cx="3919792" cy="2456057"/>
          </a:xfrm>
          <a:prstGeom prst="rect">
            <a:avLst/>
          </a:prstGeom>
        </p:spPr>
        <p:txBody>
          <a:bodyPr wrap="square">
            <a:spAutoFit/>
          </a:bodyPr>
          <a:lstStyle/>
          <a:p>
            <a:pPr lvl="0" algn="just" fontAlgn="base">
              <a:spcBef>
                <a:spcPct val="20000"/>
              </a:spcBef>
              <a:spcAft>
                <a:spcPct val="0"/>
              </a:spcAft>
              <a:buClr>
                <a:srgbClr val="C69C6D"/>
              </a:buClr>
              <a:buFontTx/>
              <a:buChar char="-"/>
            </a:pP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Không</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kiên</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quyết</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động</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viên</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nhân</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dân</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chống</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Pháp</a:t>
            </a:r>
            <a:r>
              <a:rPr lang="en-US" sz="2400" kern="0" dirty="0">
                <a:solidFill>
                  <a:srgbClr val="0070C0"/>
                </a:solidFill>
                <a:latin typeface="Times New Roman" panose="02020603050405020304" pitchFamily="18" charset="0"/>
                <a:cs typeface="Times New Roman" panose="02020603050405020304" pitchFamily="18" charset="0"/>
                <a:sym typeface="Arial"/>
              </a:rPr>
              <a:t>.</a:t>
            </a:r>
          </a:p>
          <a:p>
            <a:pPr lvl="0" algn="just" fontAlgn="base">
              <a:spcBef>
                <a:spcPct val="20000"/>
              </a:spcBef>
              <a:spcAft>
                <a:spcPct val="0"/>
              </a:spcAft>
              <a:buClr>
                <a:srgbClr val="C69C6D"/>
              </a:buClr>
              <a:buFontTx/>
              <a:buChar char="-"/>
            </a:pP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Bỏ</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lỡ</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thời</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cơ</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để</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hành</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động</a:t>
            </a:r>
            <a:r>
              <a:rPr lang="en-US" sz="2400" kern="0" dirty="0">
                <a:solidFill>
                  <a:srgbClr val="0070C0"/>
                </a:solidFill>
                <a:latin typeface="Times New Roman" panose="02020603050405020304" pitchFamily="18" charset="0"/>
                <a:cs typeface="Times New Roman" panose="02020603050405020304" pitchFamily="18" charset="0"/>
                <a:sym typeface="Arial"/>
              </a:rPr>
              <a:t>.</a:t>
            </a:r>
          </a:p>
          <a:p>
            <a:pPr lvl="0" algn="just" fontAlgn="base">
              <a:spcBef>
                <a:spcPct val="20000"/>
              </a:spcBef>
              <a:spcAft>
                <a:spcPct val="0"/>
              </a:spcAft>
              <a:buClr>
                <a:srgbClr val="C69C6D"/>
              </a:buClr>
            </a:pP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Nhu</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nhược</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ươn</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hèn</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ích</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kỷ</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vì</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quyền</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lợi</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của</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dòng</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họ</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bán</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rẻ</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dân</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tộc</a:t>
            </a:r>
            <a:endParaRPr lang="en-US" sz="2400" kern="0" dirty="0">
              <a:solidFill>
                <a:srgbClr val="0070C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433390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73"/>
        <p:cNvGrpSpPr/>
        <p:nvPr/>
      </p:nvGrpSpPr>
      <p:grpSpPr>
        <a:xfrm>
          <a:off x="0" y="0"/>
          <a:ext cx="0" cy="0"/>
          <a:chOff x="0" y="0"/>
          <a:chExt cx="0" cy="0"/>
        </a:xfrm>
      </p:grpSpPr>
      <p:sp>
        <p:nvSpPr>
          <p:cNvPr id="11" name="Rectangle 10">
            <a:extLst>
              <a:ext uri="{FF2B5EF4-FFF2-40B4-BE49-F238E27FC236}">
                <a16:creationId xmlns:a16="http://schemas.microsoft.com/office/drawing/2014/main" id="{F6B366E8-B724-9249-8526-55F7E3760491}"/>
              </a:ext>
            </a:extLst>
          </p:cNvPr>
          <p:cNvSpPr/>
          <p:nvPr/>
        </p:nvSpPr>
        <p:spPr>
          <a:xfrm>
            <a:off x="-340242" y="585642"/>
            <a:ext cx="3898018" cy="3046988"/>
          </a:xfrm>
          <a:prstGeom prst="rect">
            <a:avLst/>
          </a:prstGeom>
          <a:noFill/>
        </p:spPr>
        <p:txBody>
          <a:bodyPr wrap="square" lIns="91440" tIns="45720" rIns="91440" bIns="45720">
            <a:spAutoFit/>
          </a:bodyPr>
          <a:lstStyle/>
          <a:p>
            <a:pPr algn="ctr"/>
            <a:r>
              <a:rPr lang="en-US" sz="96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Dặn</a:t>
            </a:r>
            <a:r>
              <a:rPr lang="en-US" sz="9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96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Dò</a:t>
            </a:r>
            <a:endParaRPr lang="en-US" sz="9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B5CAA661-2344-D94A-9507-1E047FF48E50}"/>
              </a:ext>
            </a:extLst>
          </p:cNvPr>
          <p:cNvSpPr/>
          <p:nvPr/>
        </p:nvSpPr>
        <p:spPr>
          <a:xfrm>
            <a:off x="3394260" y="1078084"/>
            <a:ext cx="8344084" cy="2062103"/>
          </a:xfrm>
          <a:prstGeom prst="rect">
            <a:avLst/>
          </a:prstGeom>
        </p:spPr>
        <p:txBody>
          <a:bodyPr wrap="square">
            <a:spAutoFit/>
          </a:bodyPr>
          <a:lstStyle/>
          <a:p>
            <a:pPr marL="457200" indent="-457200" algn="just">
              <a:buFont typeface="Wingdings" pitchFamily="2" charset="2"/>
              <a:buChar char="v"/>
            </a:pPr>
            <a:r>
              <a:rPr lang="vi-VN" sz="3200" dirty="0">
                <a:solidFill>
                  <a:srgbClr val="0070C0"/>
                </a:solidFill>
                <a:latin typeface="Times New Roman" panose="02020603050405020304" pitchFamily="18" charset="0"/>
                <a:cs typeface="Times New Roman" panose="02020603050405020304" pitchFamily="18" charset="0"/>
              </a:rPr>
              <a:t>Học sinh làm bài tập đầy đủ, học bài tốt. Xem trước bài mới.</a:t>
            </a:r>
          </a:p>
          <a:p>
            <a:pPr marL="457200" indent="-457200" algn="just">
              <a:buFont typeface="Wingdings" pitchFamily="2" charset="2"/>
              <a:buChar char="v"/>
            </a:pPr>
            <a:r>
              <a:rPr lang="vi-VN" sz="3200" dirty="0">
                <a:solidFill>
                  <a:srgbClr val="0070C0"/>
                </a:solidFill>
                <a:latin typeface="Times New Roman" panose="02020603050405020304" pitchFamily="18" charset="0"/>
                <a:cs typeface="Times New Roman" panose="02020603050405020304" pitchFamily="18" charset="0"/>
              </a:rPr>
              <a:t>Sưu tầm tranh ảnh về nguyễn Trung Trực. Nguyễn Tri Phương, Trương Định........</a:t>
            </a:r>
            <a:endParaRPr lang="en-VN" sz="32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53A552F-6738-914E-8049-33B8003D82C4}"/>
              </a:ext>
            </a:extLst>
          </p:cNvPr>
          <p:cNvSpPr/>
          <p:nvPr/>
        </p:nvSpPr>
        <p:spPr>
          <a:xfrm>
            <a:off x="1197663" y="1954305"/>
            <a:ext cx="2274041" cy="14496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lời chúc năm mới từ 1 người bạn trong lớp</a:t>
            </a:r>
          </a:p>
        </p:txBody>
      </p:sp>
      <p:sp>
        <p:nvSpPr>
          <p:cNvPr id="4" name="Rectangle 82"/>
          <p:cNvSpPr/>
          <p:nvPr/>
        </p:nvSpPr>
        <p:spPr>
          <a:xfrm>
            <a:off x="1082515" y="5315555"/>
            <a:ext cx="2578986" cy="905857"/>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a:off x="856395" y="4012375"/>
            <a:ext cx="2821877" cy="1875298"/>
          </a:xfrm>
          <a:prstGeom prst="rect">
            <a:avLst/>
          </a:prstGeom>
        </p:spPr>
      </p:pic>
      <p:pic>
        <p:nvPicPr>
          <p:cNvPr id="6" name="Picture 5"/>
          <p:cNvPicPr>
            <a:picLocks noChangeAspect="1"/>
          </p:cNvPicPr>
          <p:nvPr/>
        </p:nvPicPr>
        <p:blipFill>
          <a:blip r:embed="rId6"/>
          <a:stretch>
            <a:fillRect/>
          </a:stretch>
        </p:blipFill>
        <p:spPr>
          <a:xfrm>
            <a:off x="715857" y="3388975"/>
            <a:ext cx="3043343" cy="1260919"/>
          </a:xfrm>
          <a:prstGeom prst="rect">
            <a:avLst/>
          </a:prstGeom>
        </p:spPr>
      </p:pic>
      <p:pic>
        <p:nvPicPr>
          <p:cNvPr id="41" name="Picture 40"/>
          <p:cNvPicPr>
            <a:picLocks noChangeAspect="1"/>
          </p:cNvPicPr>
          <p:nvPr/>
        </p:nvPicPr>
        <p:blipFill>
          <a:blip r:embed="rId7"/>
          <a:stretch>
            <a:fillRect/>
          </a:stretch>
        </p:blipFill>
        <p:spPr>
          <a:xfrm>
            <a:off x="541482" y="2151196"/>
            <a:ext cx="932769" cy="1566808"/>
          </a:xfrm>
          <a:prstGeom prst="rect">
            <a:avLst/>
          </a:prstGeom>
        </p:spPr>
      </p:pic>
      <p:pic>
        <p:nvPicPr>
          <p:cNvPr id="42" name="Picture 41"/>
          <p:cNvPicPr>
            <a:picLocks noChangeAspect="1"/>
          </p:cNvPicPr>
          <p:nvPr/>
        </p:nvPicPr>
        <p:blipFill>
          <a:blip r:embed="rId7"/>
          <a:stretch>
            <a:fillRect/>
          </a:stretch>
        </p:blipFill>
        <p:spPr>
          <a:xfrm flipH="1">
            <a:off x="3195116" y="2124495"/>
            <a:ext cx="932769" cy="1566808"/>
          </a:xfrm>
          <a:prstGeom prst="rect">
            <a:avLst/>
          </a:prstGeom>
        </p:spPr>
      </p:pic>
      <p:pic>
        <p:nvPicPr>
          <p:cNvPr id="47" name="Picture 46"/>
          <p:cNvPicPr>
            <a:picLocks noChangeAspect="1"/>
          </p:cNvPicPr>
          <p:nvPr/>
        </p:nvPicPr>
        <p:blipFill>
          <a:blip r:embed="rId8"/>
          <a:stretch>
            <a:fillRect/>
          </a:stretch>
        </p:blipFill>
        <p:spPr>
          <a:xfrm>
            <a:off x="4674247" y="203347"/>
            <a:ext cx="7047587" cy="3145809"/>
          </a:xfrm>
          <a:prstGeom prst="rect">
            <a:avLst/>
          </a:prstGeom>
        </p:spPr>
      </p:pic>
      <p:pic>
        <p:nvPicPr>
          <p:cNvPr id="48" name="Picture 47"/>
          <p:cNvPicPr>
            <a:picLocks noChangeAspect="1"/>
          </p:cNvPicPr>
          <p:nvPr/>
        </p:nvPicPr>
        <p:blipFill>
          <a:blip r:embed="rId9"/>
          <a:stretch>
            <a:fillRect/>
          </a:stretch>
        </p:blipFill>
        <p:spPr>
          <a:xfrm>
            <a:off x="5067472" y="3613178"/>
            <a:ext cx="6261135" cy="1963082"/>
          </a:xfrm>
          <a:prstGeom prst="rect">
            <a:avLst/>
          </a:prstGeom>
        </p:spPr>
      </p:pic>
      <p:sp>
        <p:nvSpPr>
          <p:cNvPr id="49" name="TextBox 48"/>
          <p:cNvSpPr txBox="1"/>
          <p:nvPr/>
        </p:nvSpPr>
        <p:spPr>
          <a:xfrm>
            <a:off x="5423966" y="647904"/>
            <a:ext cx="5791200" cy="1754326"/>
          </a:xfrm>
          <a:prstGeom prst="rect">
            <a:avLst/>
          </a:prstGeom>
          <a:noFill/>
        </p:spPr>
        <p:txBody>
          <a:bodyPr wrap="square" rtlCol="0">
            <a:spAutoFit/>
          </a:bodyPr>
          <a:lstStyle/>
          <a:p>
            <a:pPr lvl="0" algn="ctr"/>
            <a:r>
              <a:rPr lang="vi-VN" sz="3600" b="1" kern="0" dirty="0">
                <a:solidFill>
                  <a:srgbClr val="0070C0"/>
                </a:solidFill>
                <a:latin typeface="Times New Roman" panose="02020603050405020304" pitchFamily="18" charset="0"/>
                <a:cs typeface="Times New Roman" panose="02020603050405020304" pitchFamily="18" charset="0"/>
                <a:sym typeface="Arial"/>
              </a:rPr>
              <a:t>Người được nhân dân tôn làm Bình Tây đại nguyên soái là ai?</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0" name="TextBox 49"/>
          <p:cNvSpPr txBox="1"/>
          <p:nvPr/>
        </p:nvSpPr>
        <p:spPr>
          <a:xfrm>
            <a:off x="5302439" y="4377096"/>
            <a:ext cx="5791200" cy="646331"/>
          </a:xfrm>
          <a:prstGeom prst="rect">
            <a:avLst/>
          </a:prstGeom>
          <a:noFill/>
        </p:spPr>
        <p:txBody>
          <a:bodyPr wrap="square" rtlCol="0">
            <a:spAutoFit/>
          </a:bodyPr>
          <a:lstStyle/>
          <a:p>
            <a:pPr lvl="0" algn="ctr">
              <a:defRPr/>
            </a:pPr>
            <a:r>
              <a:rPr lang="vi-VN" sz="3600" b="1" kern="0" dirty="0">
                <a:solidFill>
                  <a:srgbClr val="FF0000"/>
                </a:solidFill>
                <a:latin typeface="Times New Roman" panose="02020603050405020304" pitchFamily="18" charset="0"/>
                <a:cs typeface="Times New Roman" panose="02020603050405020304" pitchFamily="18" charset="0"/>
                <a:sym typeface="Arial"/>
              </a:rPr>
              <a:t>Trương Định</a:t>
            </a:r>
            <a:endParaRPr kumimoji="0" lang="vi-VN" sz="36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5116" y="4307664"/>
            <a:ext cx="2228850" cy="2400300"/>
          </a:xfrm>
          <a:prstGeom prst="rect">
            <a:avLst/>
          </a:prstGeom>
        </p:spPr>
      </p:pic>
      <p:pic>
        <p:nvPicPr>
          <p:cNvPr id="61" name="Picture 60">
            <a:hlinkClick r:id="rId11" action="ppaction://hlinksldjump"/>
          </p:cNvPr>
          <p:cNvPicPr>
            <a:picLocks noChangeAspect="1"/>
          </p:cNvPicPr>
          <p:nvPr/>
        </p:nvPicPr>
        <p:blipFill>
          <a:blip r:embed="rId12"/>
          <a:stretch>
            <a:fillRect/>
          </a:stretch>
        </p:blipFill>
        <p:spPr>
          <a:xfrm>
            <a:off x="8399226" y="5771052"/>
            <a:ext cx="3322608" cy="841321"/>
          </a:xfrm>
          <a:prstGeom prst="rect">
            <a:avLst/>
          </a:prstGeom>
        </p:spPr>
      </p:pic>
    </p:spTree>
    <p:extLst>
      <p:ext uri="{BB962C8B-B14F-4D97-AF65-F5344CB8AC3E}">
        <p14:creationId xmlns:p14="http://schemas.microsoft.com/office/powerpoint/2010/main" val="4672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9"/>
                                        </p:tgtEl>
                                        <p:attrNameLst>
                                          <p:attrName>ppt_y</p:attrName>
                                        </p:attrNameLst>
                                      </p:cBhvr>
                                      <p:tavLst>
                                        <p:tav tm="0">
                                          <p:val>
                                            <p:strVal val="#ppt_y"/>
                                          </p:val>
                                        </p:tav>
                                        <p:tav tm="100000">
                                          <p:val>
                                            <p:strVal val="#ppt_y"/>
                                          </p:val>
                                        </p:tav>
                                      </p:tavLst>
                                    </p:anim>
                                    <p:anim calcmode="lin" valueType="num">
                                      <p:cBhvr>
                                        <p:cTn id="14"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fill="hold"/>
                                        <p:tgtEl>
                                          <p:spTgt spid="48"/>
                                        </p:tgtEl>
                                        <p:attrNameLst>
                                          <p:attrName>ppt_x</p:attrName>
                                        </p:attrNameLst>
                                      </p:cBhvr>
                                      <p:tavLst>
                                        <p:tav tm="0">
                                          <p:val>
                                            <p:strVal val="#ppt_x"/>
                                          </p:val>
                                        </p:tav>
                                        <p:tav tm="100000">
                                          <p:val>
                                            <p:strVal val="#ppt_x"/>
                                          </p:val>
                                        </p:tav>
                                      </p:tavLst>
                                    </p:anim>
                                    <p:anim calcmode="lin" valueType="num">
                                      <p:cBhvr additive="base">
                                        <p:cTn id="22"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50"/>
                                        </p:tgtEl>
                                        <p:attrNameLst>
                                          <p:attrName>style.visibility</p:attrName>
                                        </p:attrNameLst>
                                      </p:cBhvr>
                                      <p:to>
                                        <p:strVal val="visible"/>
                                      </p:to>
                                    </p:set>
                                    <p:anim calcmode="lin" valueType="num">
                                      <p:cBhvr>
                                        <p:cTn id="26"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0"/>
                                        </p:tgtEl>
                                        <p:attrNameLst>
                                          <p:attrName>ppt_y</p:attrName>
                                        </p:attrNameLst>
                                      </p:cBhvr>
                                      <p:tavLst>
                                        <p:tav tm="0">
                                          <p:val>
                                            <p:strVal val="#ppt_y"/>
                                          </p:val>
                                        </p:tav>
                                        <p:tav tm="100000">
                                          <p:val>
                                            <p:strVal val="#ppt_y"/>
                                          </p:val>
                                        </p:tav>
                                      </p:tavLst>
                                    </p:anim>
                                    <p:anim calcmode="lin" valueType="num">
                                      <p:cBhvr>
                                        <p:cTn id="28"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0"/>
                                        </p:tgtEl>
                                      </p:cBhvr>
                                    </p:animEffect>
                                  </p:childTnLst>
                                </p:cTn>
                              </p:par>
                            </p:childTnLst>
                          </p:cTn>
                        </p:par>
                        <p:par>
                          <p:cTn id="31" fill="hold">
                            <p:stCondLst>
                              <p:cond delay="1450"/>
                            </p:stCondLst>
                            <p:childTnLst>
                              <p:par>
                                <p:cTn id="32" presetID="2" presetClass="entr" presetSubtype="4" fill="hold" nodeType="afterEffect">
                                  <p:stCondLst>
                                    <p:cond delay="0"/>
                                  </p:stCondLst>
                                  <p:childTnLst>
                                    <p:set>
                                      <p:cBhvr>
                                        <p:cTn id="33" dur="1" fill="hold">
                                          <p:stCondLst>
                                            <p:cond delay="0"/>
                                          </p:stCondLst>
                                        </p:cTn>
                                        <p:tgtEl>
                                          <p:spTgt spid="61"/>
                                        </p:tgtEl>
                                        <p:attrNameLst>
                                          <p:attrName>style.visibility</p:attrName>
                                        </p:attrNameLst>
                                      </p:cBhvr>
                                      <p:to>
                                        <p:strVal val="visible"/>
                                      </p:to>
                                    </p:set>
                                    <p:anim calcmode="lin" valueType="num">
                                      <p:cBhvr additive="base">
                                        <p:cTn id="34" dur="500" fill="hold"/>
                                        <p:tgtEl>
                                          <p:spTgt spid="61"/>
                                        </p:tgtEl>
                                        <p:attrNameLst>
                                          <p:attrName>ppt_x</p:attrName>
                                        </p:attrNameLst>
                                      </p:cBhvr>
                                      <p:tavLst>
                                        <p:tav tm="0">
                                          <p:val>
                                            <p:strVal val="#ppt_x"/>
                                          </p:val>
                                        </p:tav>
                                        <p:tav tm="100000">
                                          <p:val>
                                            <p:strVal val="#ppt_x"/>
                                          </p:val>
                                        </p:tav>
                                      </p:tavLst>
                                    </p:anim>
                                    <p:anim calcmode="lin" valueType="num">
                                      <p:cBhvr additive="base">
                                        <p:cTn id="3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nodeType="clickEffect">
                                  <p:stCondLst>
                                    <p:cond delay="0"/>
                                  </p:stCondLst>
                                  <p:childTnLst>
                                    <p:animRot by="120000">
                                      <p:cBhvr>
                                        <p:cTn id="39" dur="50" fill="hold">
                                          <p:stCondLst>
                                            <p:cond delay="0"/>
                                          </p:stCondLst>
                                        </p:cTn>
                                        <p:tgtEl>
                                          <p:spTgt spid="6"/>
                                        </p:tgtEl>
                                        <p:attrNameLst>
                                          <p:attrName>r</p:attrName>
                                        </p:attrNameLst>
                                      </p:cBhvr>
                                    </p:animRot>
                                    <p:animRot by="-240000">
                                      <p:cBhvr>
                                        <p:cTn id="40" dur="100" fill="hold">
                                          <p:stCondLst>
                                            <p:cond delay="100"/>
                                          </p:stCondLst>
                                        </p:cTn>
                                        <p:tgtEl>
                                          <p:spTgt spid="6"/>
                                        </p:tgtEl>
                                        <p:attrNameLst>
                                          <p:attrName>r</p:attrName>
                                        </p:attrNameLst>
                                      </p:cBhvr>
                                    </p:animRot>
                                    <p:animRot by="240000">
                                      <p:cBhvr>
                                        <p:cTn id="41" dur="100" fill="hold">
                                          <p:stCondLst>
                                            <p:cond delay="200"/>
                                          </p:stCondLst>
                                        </p:cTn>
                                        <p:tgtEl>
                                          <p:spTgt spid="6"/>
                                        </p:tgtEl>
                                        <p:attrNameLst>
                                          <p:attrName>r</p:attrName>
                                        </p:attrNameLst>
                                      </p:cBhvr>
                                    </p:animRot>
                                    <p:animRot by="-240000">
                                      <p:cBhvr>
                                        <p:cTn id="42" dur="100" fill="hold">
                                          <p:stCondLst>
                                            <p:cond delay="300"/>
                                          </p:stCondLst>
                                        </p:cTn>
                                        <p:tgtEl>
                                          <p:spTgt spid="6"/>
                                        </p:tgtEl>
                                        <p:attrNameLst>
                                          <p:attrName>r</p:attrName>
                                        </p:attrNameLst>
                                      </p:cBhvr>
                                    </p:animRot>
                                    <p:animRot by="120000">
                                      <p:cBhvr>
                                        <p:cTn id="43" dur="100" fill="hold">
                                          <p:stCondLst>
                                            <p:cond delay="400"/>
                                          </p:stCondLst>
                                        </p:cTn>
                                        <p:tgtEl>
                                          <p:spTgt spid="6"/>
                                        </p:tgtEl>
                                        <p:attrNameLst>
                                          <p:attrName>r</p:attrName>
                                        </p:attrNameLst>
                                      </p:cBhvr>
                                    </p:animRot>
                                  </p:childTnLst>
                                </p:cTn>
                              </p:par>
                              <p:par>
                                <p:cTn id="44" presetID="32" presetClass="emph" presetSubtype="0" fill="hold" nodeType="withEffect">
                                  <p:stCondLst>
                                    <p:cond delay="0"/>
                                  </p:stCondLst>
                                  <p:childTnLst>
                                    <p:animRot by="120000">
                                      <p:cBhvr>
                                        <p:cTn id="45" dur="50" fill="hold">
                                          <p:stCondLst>
                                            <p:cond delay="0"/>
                                          </p:stCondLst>
                                        </p:cTn>
                                        <p:tgtEl>
                                          <p:spTgt spid="5"/>
                                        </p:tgtEl>
                                        <p:attrNameLst>
                                          <p:attrName>r</p:attrName>
                                        </p:attrNameLst>
                                      </p:cBhvr>
                                    </p:animRot>
                                    <p:animRot by="-240000">
                                      <p:cBhvr>
                                        <p:cTn id="46" dur="100" fill="hold">
                                          <p:stCondLst>
                                            <p:cond delay="100"/>
                                          </p:stCondLst>
                                        </p:cTn>
                                        <p:tgtEl>
                                          <p:spTgt spid="5"/>
                                        </p:tgtEl>
                                        <p:attrNameLst>
                                          <p:attrName>r</p:attrName>
                                        </p:attrNameLst>
                                      </p:cBhvr>
                                    </p:animRot>
                                    <p:animRot by="240000">
                                      <p:cBhvr>
                                        <p:cTn id="47" dur="100" fill="hold">
                                          <p:stCondLst>
                                            <p:cond delay="200"/>
                                          </p:stCondLst>
                                        </p:cTn>
                                        <p:tgtEl>
                                          <p:spTgt spid="5"/>
                                        </p:tgtEl>
                                        <p:attrNameLst>
                                          <p:attrName>r</p:attrName>
                                        </p:attrNameLst>
                                      </p:cBhvr>
                                    </p:animRot>
                                    <p:animRot by="-240000">
                                      <p:cBhvr>
                                        <p:cTn id="48" dur="100" fill="hold">
                                          <p:stCondLst>
                                            <p:cond delay="300"/>
                                          </p:stCondLst>
                                        </p:cTn>
                                        <p:tgtEl>
                                          <p:spTgt spid="5"/>
                                        </p:tgtEl>
                                        <p:attrNameLst>
                                          <p:attrName>r</p:attrName>
                                        </p:attrNameLst>
                                      </p:cBhvr>
                                    </p:animRot>
                                    <p:animRot by="120000">
                                      <p:cBhvr>
                                        <p:cTn id="49" dur="100" fill="hold">
                                          <p:stCondLst>
                                            <p:cond delay="400"/>
                                          </p:stCondLst>
                                        </p:cTn>
                                        <p:tgtEl>
                                          <p:spTgt spid="5"/>
                                        </p:tgtEl>
                                        <p:attrNameLst>
                                          <p:attrName>r</p:attrName>
                                        </p:attrNameLst>
                                      </p:cBhvr>
                                    </p:animRot>
                                  </p:childTnLst>
                                </p:cTn>
                              </p:par>
                            </p:childTnLst>
                          </p:cTn>
                        </p:par>
                        <p:par>
                          <p:cTn id="50" fill="hold">
                            <p:stCondLst>
                              <p:cond delay="500"/>
                            </p:stCondLst>
                            <p:childTnLst>
                              <p:par>
                                <p:cTn id="51" presetID="64" presetClass="path" presetSubtype="0" accel="50000" decel="50000" fill="hold" nodeType="afterEffect">
                                  <p:stCondLst>
                                    <p:cond delay="0"/>
                                  </p:stCondLst>
                                  <p:childTnLst>
                                    <p:animMotion origin="layout" path="M -3.54167E-6 -1.11111E-6 L 0.00131 -0.35139 " pathEditMode="relative" rAng="0" ptsTypes="AA">
                                      <p:cBhvr>
                                        <p:cTn id="52" dur="1000" fill="hold"/>
                                        <p:tgtEl>
                                          <p:spTgt spid="6"/>
                                        </p:tgtEl>
                                        <p:attrNameLst>
                                          <p:attrName>ppt_x</p:attrName>
                                          <p:attrName>ppt_y</p:attrName>
                                        </p:attrNameLst>
                                      </p:cBhvr>
                                      <p:rCtr x="65" y="-17569"/>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22" presetClass="entr" presetSubtype="4"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ipe(down)">
                                      <p:cBhvr>
                                        <p:cTn id="55" dur="500"/>
                                        <p:tgtEl>
                                          <p:spTgt spid="2"/>
                                        </p:tgtEl>
                                      </p:cBhvr>
                                    </p:animEffect>
                                  </p:childTnLst>
                                </p:cTn>
                              </p:par>
                              <p:par>
                                <p:cTn id="56" presetID="53" presetClass="entr" presetSubtype="16" fill="hold" nodeType="withEffect">
                                  <p:stCondLst>
                                    <p:cond delay="500"/>
                                  </p:stCondLst>
                                  <p:childTnLst>
                                    <p:set>
                                      <p:cBhvr>
                                        <p:cTn id="57" dur="1" fill="hold">
                                          <p:stCondLst>
                                            <p:cond delay="0"/>
                                          </p:stCondLst>
                                        </p:cTn>
                                        <p:tgtEl>
                                          <p:spTgt spid="42"/>
                                        </p:tgtEl>
                                        <p:attrNameLst>
                                          <p:attrName>style.visibility</p:attrName>
                                        </p:attrNameLst>
                                      </p:cBhvr>
                                      <p:to>
                                        <p:strVal val="visible"/>
                                      </p:to>
                                    </p:set>
                                    <p:anim calcmode="lin" valueType="num">
                                      <p:cBhvr>
                                        <p:cTn id="58" dur="500" fill="hold"/>
                                        <p:tgtEl>
                                          <p:spTgt spid="42"/>
                                        </p:tgtEl>
                                        <p:attrNameLst>
                                          <p:attrName>ppt_w</p:attrName>
                                        </p:attrNameLst>
                                      </p:cBhvr>
                                      <p:tavLst>
                                        <p:tav tm="0">
                                          <p:val>
                                            <p:fltVal val="0"/>
                                          </p:val>
                                        </p:tav>
                                        <p:tav tm="100000">
                                          <p:val>
                                            <p:strVal val="#ppt_w"/>
                                          </p:val>
                                        </p:tav>
                                      </p:tavLst>
                                    </p:anim>
                                    <p:anim calcmode="lin" valueType="num">
                                      <p:cBhvr>
                                        <p:cTn id="59" dur="500" fill="hold"/>
                                        <p:tgtEl>
                                          <p:spTgt spid="42"/>
                                        </p:tgtEl>
                                        <p:attrNameLst>
                                          <p:attrName>ppt_h</p:attrName>
                                        </p:attrNameLst>
                                      </p:cBhvr>
                                      <p:tavLst>
                                        <p:tav tm="0">
                                          <p:val>
                                            <p:fltVal val="0"/>
                                          </p:val>
                                        </p:tav>
                                        <p:tav tm="100000">
                                          <p:val>
                                            <p:strVal val="#ppt_h"/>
                                          </p:val>
                                        </p:tav>
                                      </p:tavLst>
                                    </p:anim>
                                    <p:animEffect transition="in" filter="fade">
                                      <p:cBhvr>
                                        <p:cTn id="60" dur="500"/>
                                        <p:tgtEl>
                                          <p:spTgt spid="42"/>
                                        </p:tgtEl>
                                      </p:cBhvr>
                                    </p:animEffect>
                                  </p:childTnLst>
                                </p:cTn>
                              </p:par>
                              <p:par>
                                <p:cTn id="61" presetID="53" presetClass="entr" presetSubtype="16" fill="hold" nodeType="withEffect">
                                  <p:stCondLst>
                                    <p:cond delay="50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Effect transition="in" filter="fade">
                                      <p:cBhvr>
                                        <p:cTn id="65" dur="500"/>
                                        <p:tgtEl>
                                          <p:spTgt spid="41"/>
                                        </p:tgtEl>
                                      </p:cBhvr>
                                    </p:animEffect>
                                  </p:childTnLst>
                                </p:cTn>
                              </p:par>
                              <p:par>
                                <p:cTn id="66" presetID="42" presetClass="entr" presetSubtype="0" fill="hold" nodeType="withEffect">
                                  <p:stCondLst>
                                    <p:cond delay="50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anim calcmode="lin" valueType="num">
                                      <p:cBhvr>
                                        <p:cTn id="69" dur="500" fill="hold"/>
                                        <p:tgtEl>
                                          <p:spTgt spid="42"/>
                                        </p:tgtEl>
                                        <p:attrNameLst>
                                          <p:attrName>ppt_x</p:attrName>
                                        </p:attrNameLst>
                                      </p:cBhvr>
                                      <p:tavLst>
                                        <p:tav tm="0">
                                          <p:val>
                                            <p:strVal val="#ppt_x"/>
                                          </p:val>
                                        </p:tav>
                                        <p:tav tm="100000">
                                          <p:val>
                                            <p:strVal val="#ppt_x"/>
                                          </p:val>
                                        </p:tav>
                                      </p:tavLst>
                                    </p:anim>
                                    <p:anim calcmode="lin" valueType="num">
                                      <p:cBhvr>
                                        <p:cTn id="70" dur="500" fill="hold"/>
                                        <p:tgtEl>
                                          <p:spTgt spid="42"/>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50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anim calcmode="lin" valueType="num">
                                      <p:cBhvr>
                                        <p:cTn id="74" dur="500" fill="hold"/>
                                        <p:tgtEl>
                                          <p:spTgt spid="41"/>
                                        </p:tgtEl>
                                        <p:attrNameLst>
                                          <p:attrName>ppt_x</p:attrName>
                                        </p:attrNameLst>
                                      </p:cBhvr>
                                      <p:tavLst>
                                        <p:tav tm="0">
                                          <p:val>
                                            <p:strVal val="#ppt_x"/>
                                          </p:val>
                                        </p:tav>
                                        <p:tav tm="100000">
                                          <p:val>
                                            <p:strVal val="#ppt_x"/>
                                          </p:val>
                                        </p:tav>
                                      </p:tavLst>
                                    </p:anim>
                                    <p:anim calcmode="lin" valueType="num">
                                      <p:cBhvr>
                                        <p:cTn id="75" dur="500" fill="hold"/>
                                        <p:tgtEl>
                                          <p:spTgt spid="41"/>
                                        </p:tgtEl>
                                        <p:attrNameLst>
                                          <p:attrName>ppt_y</p:attrName>
                                        </p:attrNameLst>
                                      </p:cBhvr>
                                      <p:tavLst>
                                        <p:tav tm="0">
                                          <p:val>
                                            <p:strVal val="#ppt_y+.1"/>
                                          </p:val>
                                        </p:tav>
                                        <p:tav tm="100000">
                                          <p:val>
                                            <p:strVal val="#ppt_y"/>
                                          </p:val>
                                        </p:tav>
                                      </p:tavLst>
                                    </p:anim>
                                  </p:childTnLst>
                                </p:cTn>
                              </p:par>
                              <p:par>
                                <p:cTn id="76" presetID="26" presetClass="emph" presetSubtype="0" repeatCount="indefinite" fill="hold" nodeType="withEffect">
                                  <p:stCondLst>
                                    <p:cond delay="500"/>
                                  </p:stCondLst>
                                  <p:childTnLst>
                                    <p:animEffect transition="out" filter="fade">
                                      <p:cBhvr>
                                        <p:cTn id="77" dur="500" tmFilter="0, 0; .2, .5; .8, .5; 1, 0"/>
                                        <p:tgtEl>
                                          <p:spTgt spid="42"/>
                                        </p:tgtEl>
                                      </p:cBhvr>
                                    </p:animEffect>
                                    <p:animScale>
                                      <p:cBhvr>
                                        <p:cTn id="78" dur="250" autoRev="1" fill="hold"/>
                                        <p:tgtEl>
                                          <p:spTgt spid="42"/>
                                        </p:tgtEl>
                                      </p:cBhvr>
                                      <p:by x="105000" y="105000"/>
                                    </p:animScale>
                                  </p:childTnLst>
                                </p:cTn>
                              </p:par>
                              <p:par>
                                <p:cTn id="79" presetID="26" presetClass="emph" presetSubtype="0" repeatCount="indefinite" fill="hold" nodeType="withEffect">
                                  <p:stCondLst>
                                    <p:cond delay="750"/>
                                  </p:stCondLst>
                                  <p:childTnLst>
                                    <p:animEffect transition="out" filter="fade">
                                      <p:cBhvr>
                                        <p:cTn id="80" dur="500" tmFilter="0, 0; .2, .5; .8, .5; 1, 0"/>
                                        <p:tgtEl>
                                          <p:spTgt spid="41"/>
                                        </p:tgtEl>
                                      </p:cBhvr>
                                    </p:animEffect>
                                    <p:animScale>
                                      <p:cBhvr>
                                        <p:cTn id="81" dur="25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p:bldP spid="5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8CE15BB4-1888-5440-A2C8-90FCFBA4B356}"/>
              </a:ext>
            </a:extLst>
          </p:cNvPr>
          <p:cNvSpPr/>
          <p:nvPr/>
        </p:nvSpPr>
        <p:spPr>
          <a:xfrm>
            <a:off x="1205447" y="2101385"/>
            <a:ext cx="2147777" cy="14496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tràng vỗ tay của cả lớp</a:t>
            </a:r>
          </a:p>
        </p:txBody>
      </p:sp>
      <p:sp>
        <p:nvSpPr>
          <p:cNvPr id="4" name="Rectangle 82"/>
          <p:cNvSpPr/>
          <p:nvPr/>
        </p:nvSpPr>
        <p:spPr>
          <a:xfrm>
            <a:off x="1082515" y="5315555"/>
            <a:ext cx="2578986" cy="905857"/>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395" y="4012375"/>
            <a:ext cx="2821877" cy="187529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857" y="3388977"/>
            <a:ext cx="3043343" cy="1260915"/>
          </a:xfrm>
          <a:prstGeom prst="rect">
            <a:avLst/>
          </a:prstGeom>
        </p:spPr>
      </p:pic>
      <p:pic>
        <p:nvPicPr>
          <p:cNvPr id="41" name="Picture 40"/>
          <p:cNvPicPr>
            <a:picLocks noChangeAspect="1"/>
          </p:cNvPicPr>
          <p:nvPr/>
        </p:nvPicPr>
        <p:blipFill>
          <a:blip r:embed="rId7"/>
          <a:stretch>
            <a:fillRect/>
          </a:stretch>
        </p:blipFill>
        <p:spPr>
          <a:xfrm>
            <a:off x="541482" y="2151196"/>
            <a:ext cx="932769" cy="1566808"/>
          </a:xfrm>
          <a:prstGeom prst="rect">
            <a:avLst/>
          </a:prstGeom>
        </p:spPr>
      </p:pic>
      <p:pic>
        <p:nvPicPr>
          <p:cNvPr id="42" name="Picture 41"/>
          <p:cNvPicPr>
            <a:picLocks noChangeAspect="1"/>
          </p:cNvPicPr>
          <p:nvPr/>
        </p:nvPicPr>
        <p:blipFill>
          <a:blip r:embed="rId7"/>
          <a:stretch>
            <a:fillRect/>
          </a:stretch>
        </p:blipFill>
        <p:spPr>
          <a:xfrm flipH="1">
            <a:off x="3195116" y="2124495"/>
            <a:ext cx="932769" cy="1566808"/>
          </a:xfrm>
          <a:prstGeom prst="rect">
            <a:avLst/>
          </a:prstGeom>
        </p:spPr>
      </p:pic>
      <p:pic>
        <p:nvPicPr>
          <p:cNvPr id="47" name="Picture 46"/>
          <p:cNvPicPr>
            <a:picLocks noChangeAspect="1"/>
          </p:cNvPicPr>
          <p:nvPr/>
        </p:nvPicPr>
        <p:blipFill>
          <a:blip r:embed="rId8"/>
          <a:stretch>
            <a:fillRect/>
          </a:stretch>
        </p:blipFill>
        <p:spPr>
          <a:xfrm>
            <a:off x="4674247" y="203347"/>
            <a:ext cx="7047587" cy="3514657"/>
          </a:xfrm>
          <a:prstGeom prst="rect">
            <a:avLst/>
          </a:prstGeom>
        </p:spPr>
      </p:pic>
      <p:pic>
        <p:nvPicPr>
          <p:cNvPr id="48" name="Picture 47"/>
          <p:cNvPicPr>
            <a:picLocks noChangeAspect="1"/>
          </p:cNvPicPr>
          <p:nvPr/>
        </p:nvPicPr>
        <p:blipFill>
          <a:blip r:embed="rId9"/>
          <a:stretch>
            <a:fillRect/>
          </a:stretch>
        </p:blipFill>
        <p:spPr>
          <a:xfrm>
            <a:off x="5067472" y="3613178"/>
            <a:ext cx="6261135" cy="1963082"/>
          </a:xfrm>
          <a:prstGeom prst="rect">
            <a:avLst/>
          </a:prstGeom>
        </p:spPr>
      </p:pic>
      <p:sp>
        <p:nvSpPr>
          <p:cNvPr id="49" name="TextBox 48"/>
          <p:cNvSpPr txBox="1"/>
          <p:nvPr/>
        </p:nvSpPr>
        <p:spPr>
          <a:xfrm>
            <a:off x="5168517" y="556064"/>
            <a:ext cx="6307626" cy="1754326"/>
          </a:xfrm>
          <a:prstGeom prst="rect">
            <a:avLst/>
          </a:prstGeom>
          <a:noFill/>
        </p:spPr>
        <p:txBody>
          <a:bodyPr wrap="square" rtlCol="0">
            <a:spAutoFit/>
          </a:bodyPr>
          <a:lstStyle/>
          <a:p>
            <a:pPr lvl="0" algn="ctr">
              <a:defRPr/>
            </a:pPr>
            <a:r>
              <a:rPr lang="vi-VN" sz="3600" dirty="0">
                <a:solidFill>
                  <a:srgbClr val="00B050"/>
                </a:solidFill>
                <a:latin typeface="Times New Roman" panose="02020603050405020304" pitchFamily="18" charset="0"/>
                <a:cs typeface="Times New Roman" panose="02020603050405020304" pitchFamily="18" charset="0"/>
                <a:sym typeface="Arial"/>
              </a:rPr>
              <a:t>Pháp chọn nơi nào làm mục tiêu mở đầu cuộc tấn công xâm lược nước ta?</a:t>
            </a:r>
            <a:endParaRPr kumimoji="0" lang="vi-VN" sz="36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TextBox 49"/>
          <p:cNvSpPr txBox="1"/>
          <p:nvPr/>
        </p:nvSpPr>
        <p:spPr>
          <a:xfrm>
            <a:off x="5860902" y="4108629"/>
            <a:ext cx="50766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Đà Nẵng</a:t>
            </a:r>
          </a:p>
        </p:txBody>
      </p:sp>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5116" y="4307664"/>
            <a:ext cx="2228850" cy="2400300"/>
          </a:xfrm>
          <a:prstGeom prst="rect">
            <a:avLst/>
          </a:prstGeom>
        </p:spPr>
      </p:pic>
      <p:pic>
        <p:nvPicPr>
          <p:cNvPr id="16" name="Picture 15">
            <a:hlinkClick r:id="rId11" action="ppaction://hlinksldjump"/>
            <a:extLst>
              <a:ext uri="{FF2B5EF4-FFF2-40B4-BE49-F238E27FC236}">
                <a16:creationId xmlns:a16="http://schemas.microsoft.com/office/drawing/2014/main" id="{5864C89A-CB97-0A48-9B70-3272505554B4}"/>
              </a:ext>
            </a:extLst>
          </p:cNvPr>
          <p:cNvPicPr>
            <a:picLocks noChangeAspect="1"/>
          </p:cNvPicPr>
          <p:nvPr/>
        </p:nvPicPr>
        <p:blipFill>
          <a:blip r:embed="rId12"/>
          <a:stretch>
            <a:fillRect/>
          </a:stretch>
        </p:blipFill>
        <p:spPr>
          <a:xfrm>
            <a:off x="8399226" y="5771052"/>
            <a:ext cx="3322608" cy="841321"/>
          </a:xfrm>
          <a:prstGeom prst="rect">
            <a:avLst/>
          </a:prstGeom>
        </p:spPr>
      </p:pic>
    </p:spTree>
    <p:extLst>
      <p:ext uri="{BB962C8B-B14F-4D97-AF65-F5344CB8AC3E}">
        <p14:creationId xmlns:p14="http://schemas.microsoft.com/office/powerpoint/2010/main" val="2701448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9"/>
                                        </p:tgtEl>
                                        <p:attrNameLst>
                                          <p:attrName>ppt_y</p:attrName>
                                        </p:attrNameLst>
                                      </p:cBhvr>
                                      <p:tavLst>
                                        <p:tav tm="0">
                                          <p:val>
                                            <p:strVal val="#ppt_y"/>
                                          </p:val>
                                        </p:tav>
                                        <p:tav tm="100000">
                                          <p:val>
                                            <p:strVal val="#ppt_y"/>
                                          </p:val>
                                        </p:tav>
                                      </p:tavLst>
                                    </p:anim>
                                    <p:anim calcmode="lin" valueType="num">
                                      <p:cBhvr>
                                        <p:cTn id="19"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par>
                          <p:cTn id="28" fill="hold">
                            <p:stCondLst>
                              <p:cond delay="5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50"/>
                                        </p:tgtEl>
                                        <p:attrNameLst>
                                          <p:attrName>ppt_y</p:attrName>
                                        </p:attrNameLst>
                                      </p:cBhvr>
                                      <p:tavLst>
                                        <p:tav tm="0">
                                          <p:val>
                                            <p:strVal val="#ppt_y"/>
                                          </p:val>
                                        </p:tav>
                                        <p:tav tm="100000">
                                          <p:val>
                                            <p:strVal val="#ppt_y"/>
                                          </p:val>
                                        </p:tav>
                                      </p:tavLst>
                                    </p:anim>
                                    <p:anim calcmode="lin" valueType="num">
                                      <p:cBhvr>
                                        <p:cTn id="33"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nodeType="clickEffect">
                                  <p:stCondLst>
                                    <p:cond delay="0"/>
                                  </p:stCondLst>
                                  <p:childTnLst>
                                    <p:animRot by="120000">
                                      <p:cBhvr>
                                        <p:cTn id="39" dur="50" fill="hold">
                                          <p:stCondLst>
                                            <p:cond delay="0"/>
                                          </p:stCondLst>
                                        </p:cTn>
                                        <p:tgtEl>
                                          <p:spTgt spid="6"/>
                                        </p:tgtEl>
                                        <p:attrNameLst>
                                          <p:attrName>r</p:attrName>
                                        </p:attrNameLst>
                                      </p:cBhvr>
                                    </p:animRot>
                                    <p:animRot by="-240000">
                                      <p:cBhvr>
                                        <p:cTn id="40" dur="100" fill="hold">
                                          <p:stCondLst>
                                            <p:cond delay="100"/>
                                          </p:stCondLst>
                                        </p:cTn>
                                        <p:tgtEl>
                                          <p:spTgt spid="6"/>
                                        </p:tgtEl>
                                        <p:attrNameLst>
                                          <p:attrName>r</p:attrName>
                                        </p:attrNameLst>
                                      </p:cBhvr>
                                    </p:animRot>
                                    <p:animRot by="240000">
                                      <p:cBhvr>
                                        <p:cTn id="41" dur="100" fill="hold">
                                          <p:stCondLst>
                                            <p:cond delay="200"/>
                                          </p:stCondLst>
                                        </p:cTn>
                                        <p:tgtEl>
                                          <p:spTgt spid="6"/>
                                        </p:tgtEl>
                                        <p:attrNameLst>
                                          <p:attrName>r</p:attrName>
                                        </p:attrNameLst>
                                      </p:cBhvr>
                                    </p:animRot>
                                    <p:animRot by="-240000">
                                      <p:cBhvr>
                                        <p:cTn id="42" dur="100" fill="hold">
                                          <p:stCondLst>
                                            <p:cond delay="300"/>
                                          </p:stCondLst>
                                        </p:cTn>
                                        <p:tgtEl>
                                          <p:spTgt spid="6"/>
                                        </p:tgtEl>
                                        <p:attrNameLst>
                                          <p:attrName>r</p:attrName>
                                        </p:attrNameLst>
                                      </p:cBhvr>
                                    </p:animRot>
                                    <p:animRot by="120000">
                                      <p:cBhvr>
                                        <p:cTn id="43" dur="100" fill="hold">
                                          <p:stCondLst>
                                            <p:cond delay="400"/>
                                          </p:stCondLst>
                                        </p:cTn>
                                        <p:tgtEl>
                                          <p:spTgt spid="6"/>
                                        </p:tgtEl>
                                        <p:attrNameLst>
                                          <p:attrName>r</p:attrName>
                                        </p:attrNameLst>
                                      </p:cBhvr>
                                    </p:animRot>
                                  </p:childTnLst>
                                </p:cTn>
                              </p:par>
                              <p:par>
                                <p:cTn id="44" presetID="32" presetClass="emph" presetSubtype="0" fill="hold" nodeType="withEffect">
                                  <p:stCondLst>
                                    <p:cond delay="0"/>
                                  </p:stCondLst>
                                  <p:childTnLst>
                                    <p:animRot by="120000">
                                      <p:cBhvr>
                                        <p:cTn id="45" dur="50" fill="hold">
                                          <p:stCondLst>
                                            <p:cond delay="0"/>
                                          </p:stCondLst>
                                        </p:cTn>
                                        <p:tgtEl>
                                          <p:spTgt spid="5"/>
                                        </p:tgtEl>
                                        <p:attrNameLst>
                                          <p:attrName>r</p:attrName>
                                        </p:attrNameLst>
                                      </p:cBhvr>
                                    </p:animRot>
                                    <p:animRot by="-240000">
                                      <p:cBhvr>
                                        <p:cTn id="46" dur="100" fill="hold">
                                          <p:stCondLst>
                                            <p:cond delay="100"/>
                                          </p:stCondLst>
                                        </p:cTn>
                                        <p:tgtEl>
                                          <p:spTgt spid="5"/>
                                        </p:tgtEl>
                                        <p:attrNameLst>
                                          <p:attrName>r</p:attrName>
                                        </p:attrNameLst>
                                      </p:cBhvr>
                                    </p:animRot>
                                    <p:animRot by="240000">
                                      <p:cBhvr>
                                        <p:cTn id="47" dur="100" fill="hold">
                                          <p:stCondLst>
                                            <p:cond delay="200"/>
                                          </p:stCondLst>
                                        </p:cTn>
                                        <p:tgtEl>
                                          <p:spTgt spid="5"/>
                                        </p:tgtEl>
                                        <p:attrNameLst>
                                          <p:attrName>r</p:attrName>
                                        </p:attrNameLst>
                                      </p:cBhvr>
                                    </p:animRot>
                                    <p:animRot by="-240000">
                                      <p:cBhvr>
                                        <p:cTn id="48" dur="100" fill="hold">
                                          <p:stCondLst>
                                            <p:cond delay="300"/>
                                          </p:stCondLst>
                                        </p:cTn>
                                        <p:tgtEl>
                                          <p:spTgt spid="5"/>
                                        </p:tgtEl>
                                        <p:attrNameLst>
                                          <p:attrName>r</p:attrName>
                                        </p:attrNameLst>
                                      </p:cBhvr>
                                    </p:animRot>
                                    <p:animRot by="120000">
                                      <p:cBhvr>
                                        <p:cTn id="49" dur="100" fill="hold">
                                          <p:stCondLst>
                                            <p:cond delay="400"/>
                                          </p:stCondLst>
                                        </p:cTn>
                                        <p:tgtEl>
                                          <p:spTgt spid="5"/>
                                        </p:tgtEl>
                                        <p:attrNameLst>
                                          <p:attrName>r</p:attrName>
                                        </p:attrNameLst>
                                      </p:cBhvr>
                                    </p:animRot>
                                  </p:childTnLst>
                                </p:cTn>
                              </p:par>
                            </p:childTnLst>
                          </p:cTn>
                        </p:par>
                        <p:par>
                          <p:cTn id="50" fill="hold">
                            <p:stCondLst>
                              <p:cond delay="500"/>
                            </p:stCondLst>
                            <p:childTnLst>
                              <p:par>
                                <p:cTn id="51" presetID="64" presetClass="path" presetSubtype="0" accel="50000" decel="50000" fill="hold" nodeType="afterEffect">
                                  <p:stCondLst>
                                    <p:cond delay="0"/>
                                  </p:stCondLst>
                                  <p:childTnLst>
                                    <p:animMotion origin="layout" path="M -3.54167E-6 -1.11111E-6 L 0.00131 -0.35139 " pathEditMode="relative" rAng="0" ptsTypes="AA">
                                      <p:cBhvr>
                                        <p:cTn id="52" dur="1000" fill="hold"/>
                                        <p:tgtEl>
                                          <p:spTgt spid="6"/>
                                        </p:tgtEl>
                                        <p:attrNameLst>
                                          <p:attrName>ppt_x</p:attrName>
                                          <p:attrName>ppt_y</p:attrName>
                                        </p:attrNameLst>
                                      </p:cBhvr>
                                      <p:rCtr x="65" y="-17569"/>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42" presetClass="entr"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53" presetClass="entr" presetSubtype="16" fill="hold" nodeType="withEffect">
                                  <p:stCondLst>
                                    <p:cond delay="500"/>
                                  </p:stCondLst>
                                  <p:childTnLst>
                                    <p:set>
                                      <p:cBhvr>
                                        <p:cTn id="59" dur="1" fill="hold">
                                          <p:stCondLst>
                                            <p:cond delay="0"/>
                                          </p:stCondLst>
                                        </p:cTn>
                                        <p:tgtEl>
                                          <p:spTgt spid="42"/>
                                        </p:tgtEl>
                                        <p:attrNameLst>
                                          <p:attrName>style.visibility</p:attrName>
                                        </p:attrNameLst>
                                      </p:cBhvr>
                                      <p:to>
                                        <p:strVal val="visible"/>
                                      </p:to>
                                    </p:set>
                                    <p:anim calcmode="lin" valueType="num">
                                      <p:cBhvr>
                                        <p:cTn id="60" dur="500" fill="hold"/>
                                        <p:tgtEl>
                                          <p:spTgt spid="42"/>
                                        </p:tgtEl>
                                        <p:attrNameLst>
                                          <p:attrName>ppt_w</p:attrName>
                                        </p:attrNameLst>
                                      </p:cBhvr>
                                      <p:tavLst>
                                        <p:tav tm="0">
                                          <p:val>
                                            <p:fltVal val="0"/>
                                          </p:val>
                                        </p:tav>
                                        <p:tav tm="100000">
                                          <p:val>
                                            <p:strVal val="#ppt_w"/>
                                          </p:val>
                                        </p:tav>
                                      </p:tavLst>
                                    </p:anim>
                                    <p:anim calcmode="lin" valueType="num">
                                      <p:cBhvr>
                                        <p:cTn id="61" dur="500" fill="hold"/>
                                        <p:tgtEl>
                                          <p:spTgt spid="42"/>
                                        </p:tgtEl>
                                        <p:attrNameLst>
                                          <p:attrName>ppt_h</p:attrName>
                                        </p:attrNameLst>
                                      </p:cBhvr>
                                      <p:tavLst>
                                        <p:tav tm="0">
                                          <p:val>
                                            <p:fltVal val="0"/>
                                          </p:val>
                                        </p:tav>
                                        <p:tav tm="100000">
                                          <p:val>
                                            <p:strVal val="#ppt_h"/>
                                          </p:val>
                                        </p:tav>
                                      </p:tavLst>
                                    </p:anim>
                                    <p:animEffect transition="in" filter="fade">
                                      <p:cBhvr>
                                        <p:cTn id="62" dur="500"/>
                                        <p:tgtEl>
                                          <p:spTgt spid="42"/>
                                        </p:tgtEl>
                                      </p:cBhvr>
                                    </p:animEffect>
                                  </p:childTnLst>
                                </p:cTn>
                              </p:par>
                              <p:par>
                                <p:cTn id="63" presetID="53" presetClass="entr" presetSubtype="16" fill="hold" nodeType="withEffect">
                                  <p:stCondLst>
                                    <p:cond delay="5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cTn>
                              </p:par>
                              <p:par>
                                <p:cTn id="68" presetID="42" presetClass="entr" presetSubtype="0" fill="hold" nodeType="withEffect">
                                  <p:stCondLst>
                                    <p:cond delay="50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anim calcmode="lin" valueType="num">
                                      <p:cBhvr>
                                        <p:cTn id="71" dur="500" fill="hold"/>
                                        <p:tgtEl>
                                          <p:spTgt spid="42"/>
                                        </p:tgtEl>
                                        <p:attrNameLst>
                                          <p:attrName>ppt_x</p:attrName>
                                        </p:attrNameLst>
                                      </p:cBhvr>
                                      <p:tavLst>
                                        <p:tav tm="0">
                                          <p:val>
                                            <p:strVal val="#ppt_x"/>
                                          </p:val>
                                        </p:tav>
                                        <p:tav tm="100000">
                                          <p:val>
                                            <p:strVal val="#ppt_x"/>
                                          </p:val>
                                        </p:tav>
                                      </p:tavLst>
                                    </p:anim>
                                    <p:anim calcmode="lin" valueType="num">
                                      <p:cBhvr>
                                        <p:cTn id="72" dur="500" fill="hold"/>
                                        <p:tgtEl>
                                          <p:spTgt spid="42"/>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50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anim calcmode="lin" valueType="num">
                                      <p:cBhvr>
                                        <p:cTn id="76" dur="500" fill="hold"/>
                                        <p:tgtEl>
                                          <p:spTgt spid="41"/>
                                        </p:tgtEl>
                                        <p:attrNameLst>
                                          <p:attrName>ppt_x</p:attrName>
                                        </p:attrNameLst>
                                      </p:cBhvr>
                                      <p:tavLst>
                                        <p:tav tm="0">
                                          <p:val>
                                            <p:strVal val="#ppt_x"/>
                                          </p:val>
                                        </p:tav>
                                        <p:tav tm="100000">
                                          <p:val>
                                            <p:strVal val="#ppt_x"/>
                                          </p:val>
                                        </p:tav>
                                      </p:tavLst>
                                    </p:anim>
                                    <p:anim calcmode="lin" valueType="num">
                                      <p:cBhvr>
                                        <p:cTn id="77" dur="500" fill="hold"/>
                                        <p:tgtEl>
                                          <p:spTgt spid="41"/>
                                        </p:tgtEl>
                                        <p:attrNameLst>
                                          <p:attrName>ppt_y</p:attrName>
                                        </p:attrNameLst>
                                      </p:cBhvr>
                                      <p:tavLst>
                                        <p:tav tm="0">
                                          <p:val>
                                            <p:strVal val="#ppt_y+.1"/>
                                          </p:val>
                                        </p:tav>
                                        <p:tav tm="100000">
                                          <p:val>
                                            <p:strVal val="#ppt_y"/>
                                          </p:val>
                                        </p:tav>
                                      </p:tavLst>
                                    </p:anim>
                                  </p:childTnLst>
                                </p:cTn>
                              </p:par>
                              <p:par>
                                <p:cTn id="78" presetID="26" presetClass="emph" presetSubtype="0" repeatCount="indefinite" fill="hold" nodeType="withEffect">
                                  <p:stCondLst>
                                    <p:cond delay="500"/>
                                  </p:stCondLst>
                                  <p:childTnLst>
                                    <p:animEffect transition="out" filter="fade">
                                      <p:cBhvr>
                                        <p:cTn id="79" dur="500" tmFilter="0, 0; .2, .5; .8, .5; 1, 0"/>
                                        <p:tgtEl>
                                          <p:spTgt spid="42"/>
                                        </p:tgtEl>
                                      </p:cBhvr>
                                    </p:animEffect>
                                    <p:animScale>
                                      <p:cBhvr>
                                        <p:cTn id="80" dur="250" autoRev="1" fill="hold"/>
                                        <p:tgtEl>
                                          <p:spTgt spid="42"/>
                                        </p:tgtEl>
                                      </p:cBhvr>
                                      <p:by x="105000" y="105000"/>
                                    </p:animScale>
                                  </p:childTnLst>
                                </p:cTn>
                              </p:par>
                              <p:par>
                                <p:cTn id="81" presetID="26" presetClass="emph" presetSubtype="0" repeatCount="indefinite" fill="hold" nodeType="withEffect">
                                  <p:stCondLst>
                                    <p:cond delay="750"/>
                                  </p:stCondLst>
                                  <p:childTnLst>
                                    <p:animEffect transition="out" filter="fade">
                                      <p:cBhvr>
                                        <p:cTn id="82" dur="500" tmFilter="0, 0; .2, .5; .8, .5; 1, 0"/>
                                        <p:tgtEl>
                                          <p:spTgt spid="41"/>
                                        </p:tgtEl>
                                      </p:cBhvr>
                                    </p:animEffect>
                                    <p:animScale>
                                      <p:cBhvr>
                                        <p:cTn id="83" dur="250" autoRev="1" fill="hold"/>
                                        <p:tgtEl>
                                          <p:spTgt spid="41"/>
                                        </p:tgtEl>
                                      </p:cBhvr>
                                      <p:by x="105000" y="105000"/>
                                    </p:animScale>
                                  </p:childTnLst>
                                </p:cTn>
                              </p:par>
                              <p:par>
                                <p:cTn id="84" presetID="22" presetClass="entr" presetSubtype="4"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down)">
                                      <p:cBhvr>
                                        <p:cTn id="8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49" grpId="0"/>
      <p:bldP spid="5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4DEA9A07-B1CA-F249-B184-395146EF6E31}"/>
              </a:ext>
            </a:extLst>
          </p:cNvPr>
          <p:cNvSpPr/>
          <p:nvPr/>
        </p:nvSpPr>
        <p:spPr>
          <a:xfrm>
            <a:off x="1542513" y="2151196"/>
            <a:ext cx="1449639" cy="14496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en-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hêm lượt</a:t>
            </a:r>
          </a:p>
        </p:txBody>
      </p:sp>
      <p:sp>
        <p:nvSpPr>
          <p:cNvPr id="4" name="Rectangle 82"/>
          <p:cNvSpPr/>
          <p:nvPr/>
        </p:nvSpPr>
        <p:spPr>
          <a:xfrm>
            <a:off x="1082515" y="5315555"/>
            <a:ext cx="2578986" cy="905857"/>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396" y="4012375"/>
            <a:ext cx="2821875" cy="187529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858" y="3388977"/>
            <a:ext cx="3043340" cy="1260915"/>
          </a:xfrm>
          <a:prstGeom prst="rect">
            <a:avLst/>
          </a:prstGeom>
        </p:spPr>
      </p:pic>
      <p:pic>
        <p:nvPicPr>
          <p:cNvPr id="41" name="Picture 40"/>
          <p:cNvPicPr>
            <a:picLocks noChangeAspect="1"/>
          </p:cNvPicPr>
          <p:nvPr/>
        </p:nvPicPr>
        <p:blipFill>
          <a:blip r:embed="rId7"/>
          <a:stretch>
            <a:fillRect/>
          </a:stretch>
        </p:blipFill>
        <p:spPr>
          <a:xfrm>
            <a:off x="541482" y="2151196"/>
            <a:ext cx="932769" cy="1566808"/>
          </a:xfrm>
          <a:prstGeom prst="rect">
            <a:avLst/>
          </a:prstGeom>
        </p:spPr>
      </p:pic>
      <p:pic>
        <p:nvPicPr>
          <p:cNvPr id="42" name="Picture 41"/>
          <p:cNvPicPr>
            <a:picLocks noChangeAspect="1"/>
          </p:cNvPicPr>
          <p:nvPr/>
        </p:nvPicPr>
        <p:blipFill>
          <a:blip r:embed="rId7"/>
          <a:stretch>
            <a:fillRect/>
          </a:stretch>
        </p:blipFill>
        <p:spPr>
          <a:xfrm flipH="1">
            <a:off x="3195116" y="2124495"/>
            <a:ext cx="932769" cy="1566808"/>
          </a:xfrm>
          <a:prstGeom prst="rect">
            <a:avLst/>
          </a:prstGeom>
        </p:spPr>
      </p:pic>
      <p:pic>
        <p:nvPicPr>
          <p:cNvPr id="47" name="Picture 46"/>
          <p:cNvPicPr>
            <a:picLocks noChangeAspect="1"/>
          </p:cNvPicPr>
          <p:nvPr/>
        </p:nvPicPr>
        <p:blipFill>
          <a:blip r:embed="rId8"/>
          <a:stretch>
            <a:fillRect/>
          </a:stretch>
        </p:blipFill>
        <p:spPr>
          <a:xfrm>
            <a:off x="3678271" y="203347"/>
            <a:ext cx="8043563" cy="3145809"/>
          </a:xfrm>
          <a:prstGeom prst="rect">
            <a:avLst/>
          </a:prstGeom>
        </p:spPr>
      </p:pic>
      <p:pic>
        <p:nvPicPr>
          <p:cNvPr id="48" name="Picture 47"/>
          <p:cNvPicPr>
            <a:picLocks noChangeAspect="1"/>
          </p:cNvPicPr>
          <p:nvPr/>
        </p:nvPicPr>
        <p:blipFill>
          <a:blip r:embed="rId9"/>
          <a:stretch>
            <a:fillRect/>
          </a:stretch>
        </p:blipFill>
        <p:spPr>
          <a:xfrm>
            <a:off x="5067472" y="3613178"/>
            <a:ext cx="6261135" cy="1963082"/>
          </a:xfrm>
          <a:prstGeom prst="rect">
            <a:avLst/>
          </a:prstGeom>
        </p:spPr>
      </p:pic>
      <p:sp>
        <p:nvSpPr>
          <p:cNvPr id="49" name="TextBox 48"/>
          <p:cNvSpPr txBox="1"/>
          <p:nvPr/>
        </p:nvSpPr>
        <p:spPr>
          <a:xfrm>
            <a:off x="4127885" y="768078"/>
            <a:ext cx="7200722" cy="1754326"/>
          </a:xfrm>
          <a:prstGeom prst="rect">
            <a:avLst/>
          </a:prstGeom>
          <a:noFill/>
        </p:spPr>
        <p:txBody>
          <a:bodyPr wrap="square" rtlCol="0">
            <a:spAutoFit/>
          </a:bodyPr>
          <a:lstStyle/>
          <a:p>
            <a:pPr lvl="0" algn="ctr">
              <a:spcBef>
                <a:spcPct val="50000"/>
              </a:spcBef>
            </a:pPr>
            <a:r>
              <a:rPr lang="vi-VN" sz="3600" b="1" kern="0" dirty="0">
                <a:solidFill>
                  <a:srgbClr val="0070C0"/>
                </a:solidFill>
                <a:latin typeface="Times New Roman" panose="02020603050405020304" pitchFamily="18" charset="0"/>
                <a:cs typeface="Times New Roman" panose="02020603050405020304" pitchFamily="18" charset="0"/>
                <a:sym typeface="Arial"/>
              </a:rPr>
              <a:t>Câu nói “ Bao giờ người tây nhổ hết cỏ nước Nam thì mới hết người Nam đánh Tây” là của ai?</a:t>
            </a:r>
            <a:endParaRPr kumimoji="0" lang="vi-VN" sz="36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TextBox 49"/>
          <p:cNvSpPr txBox="1"/>
          <p:nvPr/>
        </p:nvSpPr>
        <p:spPr>
          <a:xfrm>
            <a:off x="5423966" y="4043642"/>
            <a:ext cx="5791200" cy="707886"/>
          </a:xfrm>
          <a:prstGeom prst="rect">
            <a:avLst/>
          </a:prstGeom>
          <a:noFill/>
        </p:spPr>
        <p:txBody>
          <a:bodyPr wrap="square" rtlCol="0">
            <a:spAutoFit/>
          </a:bodyPr>
          <a:lstStyle/>
          <a:p>
            <a:pPr lvl="0" algn="ctr">
              <a:defRPr/>
            </a:pPr>
            <a:r>
              <a:rPr lang="vi-VN" sz="4000" b="1" dirty="0">
                <a:solidFill>
                  <a:srgbClr val="C00000"/>
                </a:solidFill>
                <a:latin typeface="Times New Roman" panose="02020603050405020304" pitchFamily="18" charset="0"/>
                <a:ea typeface="Tahoma" panose="020B0604030504040204" pitchFamily="34" charset="0"/>
                <a:cs typeface="Tahoma" panose="020B0604030504040204" pitchFamily="34" charset="0"/>
              </a:rPr>
              <a:t>Nguyễn Trung Trực</a:t>
            </a:r>
            <a:endPar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ahoma" panose="020B0604030504040204" pitchFamily="34" charset="0"/>
            </a:endParaRPr>
          </a:p>
        </p:txBody>
      </p:sp>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5116" y="4307664"/>
            <a:ext cx="2228850" cy="2400300"/>
          </a:xfrm>
          <a:prstGeom prst="rect">
            <a:avLst/>
          </a:prstGeom>
        </p:spPr>
      </p:pic>
      <p:pic>
        <p:nvPicPr>
          <p:cNvPr id="16" name="Picture 15">
            <a:hlinkClick r:id="rId11" action="ppaction://hlinksldjump"/>
            <a:extLst>
              <a:ext uri="{FF2B5EF4-FFF2-40B4-BE49-F238E27FC236}">
                <a16:creationId xmlns:a16="http://schemas.microsoft.com/office/drawing/2014/main" id="{10E42598-D53E-C142-B9B7-2C3D08FD3446}"/>
              </a:ext>
            </a:extLst>
          </p:cNvPr>
          <p:cNvPicPr>
            <a:picLocks noChangeAspect="1"/>
          </p:cNvPicPr>
          <p:nvPr/>
        </p:nvPicPr>
        <p:blipFill>
          <a:blip r:embed="rId12"/>
          <a:stretch>
            <a:fillRect/>
          </a:stretch>
        </p:blipFill>
        <p:spPr>
          <a:xfrm>
            <a:off x="8399226" y="5771052"/>
            <a:ext cx="3322608" cy="841321"/>
          </a:xfrm>
          <a:prstGeom prst="rect">
            <a:avLst/>
          </a:prstGeom>
        </p:spPr>
      </p:pic>
    </p:spTree>
    <p:extLst>
      <p:ext uri="{BB962C8B-B14F-4D97-AF65-F5344CB8AC3E}">
        <p14:creationId xmlns:p14="http://schemas.microsoft.com/office/powerpoint/2010/main" val="2890779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9"/>
                                        </p:tgtEl>
                                        <p:attrNameLst>
                                          <p:attrName>ppt_y</p:attrName>
                                        </p:attrNameLst>
                                      </p:cBhvr>
                                      <p:tavLst>
                                        <p:tav tm="0">
                                          <p:val>
                                            <p:strVal val="#ppt_y"/>
                                          </p:val>
                                        </p:tav>
                                        <p:tav tm="100000">
                                          <p:val>
                                            <p:strVal val="#ppt_y"/>
                                          </p:val>
                                        </p:tav>
                                      </p:tavLst>
                                    </p:anim>
                                    <p:anim calcmode="lin" valueType="num">
                                      <p:cBhvr>
                                        <p:cTn id="19"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par>
                          <p:cTn id="28" fill="hold">
                            <p:stCondLst>
                              <p:cond delay="5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50"/>
                                        </p:tgtEl>
                                        <p:attrNameLst>
                                          <p:attrName>ppt_y</p:attrName>
                                        </p:attrNameLst>
                                      </p:cBhvr>
                                      <p:tavLst>
                                        <p:tav tm="0">
                                          <p:val>
                                            <p:strVal val="#ppt_y"/>
                                          </p:val>
                                        </p:tav>
                                        <p:tav tm="100000">
                                          <p:val>
                                            <p:strVal val="#ppt_y"/>
                                          </p:val>
                                        </p:tav>
                                      </p:tavLst>
                                    </p:anim>
                                    <p:anim calcmode="lin" valueType="num">
                                      <p:cBhvr>
                                        <p:cTn id="33"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nodeType="clickEffect">
                                  <p:stCondLst>
                                    <p:cond delay="0"/>
                                  </p:stCondLst>
                                  <p:childTnLst>
                                    <p:animRot by="120000">
                                      <p:cBhvr>
                                        <p:cTn id="39" dur="50" fill="hold">
                                          <p:stCondLst>
                                            <p:cond delay="0"/>
                                          </p:stCondLst>
                                        </p:cTn>
                                        <p:tgtEl>
                                          <p:spTgt spid="6"/>
                                        </p:tgtEl>
                                        <p:attrNameLst>
                                          <p:attrName>r</p:attrName>
                                        </p:attrNameLst>
                                      </p:cBhvr>
                                    </p:animRot>
                                    <p:animRot by="-240000">
                                      <p:cBhvr>
                                        <p:cTn id="40" dur="100" fill="hold">
                                          <p:stCondLst>
                                            <p:cond delay="100"/>
                                          </p:stCondLst>
                                        </p:cTn>
                                        <p:tgtEl>
                                          <p:spTgt spid="6"/>
                                        </p:tgtEl>
                                        <p:attrNameLst>
                                          <p:attrName>r</p:attrName>
                                        </p:attrNameLst>
                                      </p:cBhvr>
                                    </p:animRot>
                                    <p:animRot by="240000">
                                      <p:cBhvr>
                                        <p:cTn id="41" dur="100" fill="hold">
                                          <p:stCondLst>
                                            <p:cond delay="200"/>
                                          </p:stCondLst>
                                        </p:cTn>
                                        <p:tgtEl>
                                          <p:spTgt spid="6"/>
                                        </p:tgtEl>
                                        <p:attrNameLst>
                                          <p:attrName>r</p:attrName>
                                        </p:attrNameLst>
                                      </p:cBhvr>
                                    </p:animRot>
                                    <p:animRot by="-240000">
                                      <p:cBhvr>
                                        <p:cTn id="42" dur="100" fill="hold">
                                          <p:stCondLst>
                                            <p:cond delay="300"/>
                                          </p:stCondLst>
                                        </p:cTn>
                                        <p:tgtEl>
                                          <p:spTgt spid="6"/>
                                        </p:tgtEl>
                                        <p:attrNameLst>
                                          <p:attrName>r</p:attrName>
                                        </p:attrNameLst>
                                      </p:cBhvr>
                                    </p:animRot>
                                    <p:animRot by="120000">
                                      <p:cBhvr>
                                        <p:cTn id="43" dur="100" fill="hold">
                                          <p:stCondLst>
                                            <p:cond delay="400"/>
                                          </p:stCondLst>
                                        </p:cTn>
                                        <p:tgtEl>
                                          <p:spTgt spid="6"/>
                                        </p:tgtEl>
                                        <p:attrNameLst>
                                          <p:attrName>r</p:attrName>
                                        </p:attrNameLst>
                                      </p:cBhvr>
                                    </p:animRot>
                                  </p:childTnLst>
                                </p:cTn>
                              </p:par>
                              <p:par>
                                <p:cTn id="44" presetID="32" presetClass="emph" presetSubtype="0" fill="hold" nodeType="withEffect">
                                  <p:stCondLst>
                                    <p:cond delay="0"/>
                                  </p:stCondLst>
                                  <p:childTnLst>
                                    <p:animRot by="120000">
                                      <p:cBhvr>
                                        <p:cTn id="45" dur="50" fill="hold">
                                          <p:stCondLst>
                                            <p:cond delay="0"/>
                                          </p:stCondLst>
                                        </p:cTn>
                                        <p:tgtEl>
                                          <p:spTgt spid="5"/>
                                        </p:tgtEl>
                                        <p:attrNameLst>
                                          <p:attrName>r</p:attrName>
                                        </p:attrNameLst>
                                      </p:cBhvr>
                                    </p:animRot>
                                    <p:animRot by="-240000">
                                      <p:cBhvr>
                                        <p:cTn id="46" dur="100" fill="hold">
                                          <p:stCondLst>
                                            <p:cond delay="100"/>
                                          </p:stCondLst>
                                        </p:cTn>
                                        <p:tgtEl>
                                          <p:spTgt spid="5"/>
                                        </p:tgtEl>
                                        <p:attrNameLst>
                                          <p:attrName>r</p:attrName>
                                        </p:attrNameLst>
                                      </p:cBhvr>
                                    </p:animRot>
                                    <p:animRot by="240000">
                                      <p:cBhvr>
                                        <p:cTn id="47" dur="100" fill="hold">
                                          <p:stCondLst>
                                            <p:cond delay="200"/>
                                          </p:stCondLst>
                                        </p:cTn>
                                        <p:tgtEl>
                                          <p:spTgt spid="5"/>
                                        </p:tgtEl>
                                        <p:attrNameLst>
                                          <p:attrName>r</p:attrName>
                                        </p:attrNameLst>
                                      </p:cBhvr>
                                    </p:animRot>
                                    <p:animRot by="-240000">
                                      <p:cBhvr>
                                        <p:cTn id="48" dur="100" fill="hold">
                                          <p:stCondLst>
                                            <p:cond delay="300"/>
                                          </p:stCondLst>
                                        </p:cTn>
                                        <p:tgtEl>
                                          <p:spTgt spid="5"/>
                                        </p:tgtEl>
                                        <p:attrNameLst>
                                          <p:attrName>r</p:attrName>
                                        </p:attrNameLst>
                                      </p:cBhvr>
                                    </p:animRot>
                                    <p:animRot by="120000">
                                      <p:cBhvr>
                                        <p:cTn id="49" dur="100" fill="hold">
                                          <p:stCondLst>
                                            <p:cond delay="400"/>
                                          </p:stCondLst>
                                        </p:cTn>
                                        <p:tgtEl>
                                          <p:spTgt spid="5"/>
                                        </p:tgtEl>
                                        <p:attrNameLst>
                                          <p:attrName>r</p:attrName>
                                        </p:attrNameLst>
                                      </p:cBhvr>
                                    </p:animRot>
                                  </p:childTnLst>
                                </p:cTn>
                              </p:par>
                            </p:childTnLst>
                          </p:cTn>
                        </p:par>
                        <p:par>
                          <p:cTn id="50" fill="hold">
                            <p:stCondLst>
                              <p:cond delay="500"/>
                            </p:stCondLst>
                            <p:childTnLst>
                              <p:par>
                                <p:cTn id="51" presetID="64" presetClass="path" presetSubtype="0" accel="50000" decel="50000" fill="hold" nodeType="afterEffect">
                                  <p:stCondLst>
                                    <p:cond delay="0"/>
                                  </p:stCondLst>
                                  <p:childTnLst>
                                    <p:animMotion origin="layout" path="M -3.54167E-6 -1.11111E-6 L 0.00131 -0.35139 " pathEditMode="relative" rAng="0" ptsTypes="AA">
                                      <p:cBhvr>
                                        <p:cTn id="52" dur="1000" fill="hold"/>
                                        <p:tgtEl>
                                          <p:spTgt spid="6"/>
                                        </p:tgtEl>
                                        <p:attrNameLst>
                                          <p:attrName>ppt_x</p:attrName>
                                          <p:attrName>ppt_y</p:attrName>
                                        </p:attrNameLst>
                                      </p:cBhvr>
                                      <p:rCtr x="65" y="-17569"/>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42" presetClass="entr"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53" presetClass="entr" presetSubtype="16" fill="hold" nodeType="withEffect">
                                  <p:stCondLst>
                                    <p:cond delay="500"/>
                                  </p:stCondLst>
                                  <p:childTnLst>
                                    <p:set>
                                      <p:cBhvr>
                                        <p:cTn id="59" dur="1" fill="hold">
                                          <p:stCondLst>
                                            <p:cond delay="0"/>
                                          </p:stCondLst>
                                        </p:cTn>
                                        <p:tgtEl>
                                          <p:spTgt spid="42"/>
                                        </p:tgtEl>
                                        <p:attrNameLst>
                                          <p:attrName>style.visibility</p:attrName>
                                        </p:attrNameLst>
                                      </p:cBhvr>
                                      <p:to>
                                        <p:strVal val="visible"/>
                                      </p:to>
                                    </p:set>
                                    <p:anim calcmode="lin" valueType="num">
                                      <p:cBhvr>
                                        <p:cTn id="60" dur="500" fill="hold"/>
                                        <p:tgtEl>
                                          <p:spTgt spid="42"/>
                                        </p:tgtEl>
                                        <p:attrNameLst>
                                          <p:attrName>ppt_w</p:attrName>
                                        </p:attrNameLst>
                                      </p:cBhvr>
                                      <p:tavLst>
                                        <p:tav tm="0">
                                          <p:val>
                                            <p:fltVal val="0"/>
                                          </p:val>
                                        </p:tav>
                                        <p:tav tm="100000">
                                          <p:val>
                                            <p:strVal val="#ppt_w"/>
                                          </p:val>
                                        </p:tav>
                                      </p:tavLst>
                                    </p:anim>
                                    <p:anim calcmode="lin" valueType="num">
                                      <p:cBhvr>
                                        <p:cTn id="61" dur="500" fill="hold"/>
                                        <p:tgtEl>
                                          <p:spTgt spid="42"/>
                                        </p:tgtEl>
                                        <p:attrNameLst>
                                          <p:attrName>ppt_h</p:attrName>
                                        </p:attrNameLst>
                                      </p:cBhvr>
                                      <p:tavLst>
                                        <p:tav tm="0">
                                          <p:val>
                                            <p:fltVal val="0"/>
                                          </p:val>
                                        </p:tav>
                                        <p:tav tm="100000">
                                          <p:val>
                                            <p:strVal val="#ppt_h"/>
                                          </p:val>
                                        </p:tav>
                                      </p:tavLst>
                                    </p:anim>
                                    <p:animEffect transition="in" filter="fade">
                                      <p:cBhvr>
                                        <p:cTn id="62" dur="500"/>
                                        <p:tgtEl>
                                          <p:spTgt spid="42"/>
                                        </p:tgtEl>
                                      </p:cBhvr>
                                    </p:animEffect>
                                  </p:childTnLst>
                                </p:cTn>
                              </p:par>
                              <p:par>
                                <p:cTn id="63" presetID="53" presetClass="entr" presetSubtype="16" fill="hold" nodeType="withEffect">
                                  <p:stCondLst>
                                    <p:cond delay="5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cTn>
                              </p:par>
                              <p:par>
                                <p:cTn id="68" presetID="42" presetClass="entr" presetSubtype="0" fill="hold" nodeType="withEffect">
                                  <p:stCondLst>
                                    <p:cond delay="50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anim calcmode="lin" valueType="num">
                                      <p:cBhvr>
                                        <p:cTn id="71" dur="500" fill="hold"/>
                                        <p:tgtEl>
                                          <p:spTgt spid="42"/>
                                        </p:tgtEl>
                                        <p:attrNameLst>
                                          <p:attrName>ppt_x</p:attrName>
                                        </p:attrNameLst>
                                      </p:cBhvr>
                                      <p:tavLst>
                                        <p:tav tm="0">
                                          <p:val>
                                            <p:strVal val="#ppt_x"/>
                                          </p:val>
                                        </p:tav>
                                        <p:tav tm="100000">
                                          <p:val>
                                            <p:strVal val="#ppt_x"/>
                                          </p:val>
                                        </p:tav>
                                      </p:tavLst>
                                    </p:anim>
                                    <p:anim calcmode="lin" valueType="num">
                                      <p:cBhvr>
                                        <p:cTn id="72" dur="500" fill="hold"/>
                                        <p:tgtEl>
                                          <p:spTgt spid="42"/>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50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anim calcmode="lin" valueType="num">
                                      <p:cBhvr>
                                        <p:cTn id="76" dur="500" fill="hold"/>
                                        <p:tgtEl>
                                          <p:spTgt spid="41"/>
                                        </p:tgtEl>
                                        <p:attrNameLst>
                                          <p:attrName>ppt_x</p:attrName>
                                        </p:attrNameLst>
                                      </p:cBhvr>
                                      <p:tavLst>
                                        <p:tav tm="0">
                                          <p:val>
                                            <p:strVal val="#ppt_x"/>
                                          </p:val>
                                        </p:tav>
                                        <p:tav tm="100000">
                                          <p:val>
                                            <p:strVal val="#ppt_x"/>
                                          </p:val>
                                        </p:tav>
                                      </p:tavLst>
                                    </p:anim>
                                    <p:anim calcmode="lin" valueType="num">
                                      <p:cBhvr>
                                        <p:cTn id="77" dur="500" fill="hold"/>
                                        <p:tgtEl>
                                          <p:spTgt spid="41"/>
                                        </p:tgtEl>
                                        <p:attrNameLst>
                                          <p:attrName>ppt_y</p:attrName>
                                        </p:attrNameLst>
                                      </p:cBhvr>
                                      <p:tavLst>
                                        <p:tav tm="0">
                                          <p:val>
                                            <p:strVal val="#ppt_y+.1"/>
                                          </p:val>
                                        </p:tav>
                                        <p:tav tm="100000">
                                          <p:val>
                                            <p:strVal val="#ppt_y"/>
                                          </p:val>
                                        </p:tav>
                                      </p:tavLst>
                                    </p:anim>
                                  </p:childTnLst>
                                </p:cTn>
                              </p:par>
                              <p:par>
                                <p:cTn id="78" presetID="26" presetClass="emph" presetSubtype="0" repeatCount="indefinite" fill="hold" nodeType="withEffect">
                                  <p:stCondLst>
                                    <p:cond delay="500"/>
                                  </p:stCondLst>
                                  <p:childTnLst>
                                    <p:animEffect transition="out" filter="fade">
                                      <p:cBhvr>
                                        <p:cTn id="79" dur="500" tmFilter="0, 0; .2, .5; .8, .5; 1, 0"/>
                                        <p:tgtEl>
                                          <p:spTgt spid="42"/>
                                        </p:tgtEl>
                                      </p:cBhvr>
                                    </p:animEffect>
                                    <p:animScale>
                                      <p:cBhvr>
                                        <p:cTn id="80" dur="250" autoRev="1" fill="hold"/>
                                        <p:tgtEl>
                                          <p:spTgt spid="42"/>
                                        </p:tgtEl>
                                      </p:cBhvr>
                                      <p:by x="105000" y="105000"/>
                                    </p:animScale>
                                  </p:childTnLst>
                                </p:cTn>
                              </p:par>
                              <p:par>
                                <p:cTn id="81" presetID="26" presetClass="emph" presetSubtype="0" repeatCount="indefinite" fill="hold" nodeType="withEffect">
                                  <p:stCondLst>
                                    <p:cond delay="750"/>
                                  </p:stCondLst>
                                  <p:childTnLst>
                                    <p:animEffect transition="out" filter="fade">
                                      <p:cBhvr>
                                        <p:cTn id="82" dur="500" tmFilter="0, 0; .2, .5; .8, .5; 1, 0"/>
                                        <p:tgtEl>
                                          <p:spTgt spid="41"/>
                                        </p:tgtEl>
                                      </p:cBhvr>
                                    </p:animEffect>
                                    <p:animScale>
                                      <p:cBhvr>
                                        <p:cTn id="83" dur="250" autoRev="1" fill="hold"/>
                                        <p:tgtEl>
                                          <p:spTgt spid="41"/>
                                        </p:tgtEl>
                                      </p:cBhvr>
                                      <p:by x="105000" y="105000"/>
                                    </p:animScale>
                                  </p:childTnLst>
                                </p:cTn>
                              </p:par>
                              <p:par>
                                <p:cTn id="84" presetID="22" presetClass="entr" presetSubtype="4"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down)">
                                      <p:cBhvr>
                                        <p:cTn id="8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49" grpId="0"/>
      <p:bldP spid="5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82"/>
          <p:cNvSpPr/>
          <p:nvPr/>
        </p:nvSpPr>
        <p:spPr>
          <a:xfrm>
            <a:off x="1082515" y="5315555"/>
            <a:ext cx="2578986" cy="905857"/>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396" y="4012375"/>
            <a:ext cx="2821875" cy="18752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858" y="3388977"/>
            <a:ext cx="3043340" cy="1260914"/>
          </a:xfrm>
          <a:prstGeom prst="rect">
            <a:avLst/>
          </a:prstGeom>
        </p:spPr>
      </p:pic>
      <p:pic>
        <p:nvPicPr>
          <p:cNvPr id="41" name="Picture 40"/>
          <p:cNvPicPr>
            <a:picLocks noChangeAspect="1"/>
          </p:cNvPicPr>
          <p:nvPr/>
        </p:nvPicPr>
        <p:blipFill>
          <a:blip r:embed="rId7"/>
          <a:stretch>
            <a:fillRect/>
          </a:stretch>
        </p:blipFill>
        <p:spPr>
          <a:xfrm>
            <a:off x="541482" y="2151196"/>
            <a:ext cx="932769" cy="1566808"/>
          </a:xfrm>
          <a:prstGeom prst="rect">
            <a:avLst/>
          </a:prstGeom>
        </p:spPr>
      </p:pic>
      <p:pic>
        <p:nvPicPr>
          <p:cNvPr id="42" name="Picture 41"/>
          <p:cNvPicPr>
            <a:picLocks noChangeAspect="1"/>
          </p:cNvPicPr>
          <p:nvPr/>
        </p:nvPicPr>
        <p:blipFill>
          <a:blip r:embed="rId7"/>
          <a:stretch>
            <a:fillRect/>
          </a:stretch>
        </p:blipFill>
        <p:spPr>
          <a:xfrm flipH="1">
            <a:off x="3195116" y="2124495"/>
            <a:ext cx="932769" cy="1566808"/>
          </a:xfrm>
          <a:prstGeom prst="rect">
            <a:avLst/>
          </a:prstGeom>
        </p:spPr>
      </p:pic>
      <p:pic>
        <p:nvPicPr>
          <p:cNvPr id="47" name="Picture 46"/>
          <p:cNvPicPr>
            <a:picLocks noChangeAspect="1"/>
          </p:cNvPicPr>
          <p:nvPr/>
        </p:nvPicPr>
        <p:blipFill>
          <a:blip r:embed="rId8"/>
          <a:stretch>
            <a:fillRect/>
          </a:stretch>
        </p:blipFill>
        <p:spPr>
          <a:xfrm>
            <a:off x="4674247" y="203347"/>
            <a:ext cx="7047587" cy="3145809"/>
          </a:xfrm>
          <a:prstGeom prst="rect">
            <a:avLst/>
          </a:prstGeom>
        </p:spPr>
      </p:pic>
      <p:pic>
        <p:nvPicPr>
          <p:cNvPr id="48" name="Picture 47"/>
          <p:cNvPicPr>
            <a:picLocks noChangeAspect="1"/>
          </p:cNvPicPr>
          <p:nvPr/>
        </p:nvPicPr>
        <p:blipFill>
          <a:blip r:embed="rId9"/>
          <a:stretch>
            <a:fillRect/>
          </a:stretch>
        </p:blipFill>
        <p:spPr>
          <a:xfrm>
            <a:off x="5067472" y="3613178"/>
            <a:ext cx="6261135" cy="1963082"/>
          </a:xfrm>
          <a:prstGeom prst="rect">
            <a:avLst/>
          </a:prstGeom>
        </p:spPr>
      </p:pic>
      <p:sp>
        <p:nvSpPr>
          <p:cNvPr id="49" name="TextBox 48"/>
          <p:cNvSpPr txBox="1"/>
          <p:nvPr/>
        </p:nvSpPr>
        <p:spPr>
          <a:xfrm>
            <a:off x="5423966" y="727148"/>
            <a:ext cx="5791200" cy="1200329"/>
          </a:xfrm>
          <a:prstGeom prst="rect">
            <a:avLst/>
          </a:prstGeom>
          <a:noFill/>
        </p:spPr>
        <p:txBody>
          <a:bodyPr wrap="square" rtlCol="0">
            <a:spAutoFit/>
          </a:bodyPr>
          <a:lstStyle/>
          <a:p>
            <a:pPr lvl="0" algn="ctr">
              <a:defRPr/>
            </a:pPr>
            <a:r>
              <a:rPr lang="vi-VN" sz="3600" b="1" kern="0" dirty="0">
                <a:solidFill>
                  <a:srgbClr val="0070C0"/>
                </a:solidFill>
                <a:latin typeface="Times New Roman" panose="02020603050405020304" pitchFamily="18" charset="0"/>
                <a:cs typeface="Times New Roman" panose="02020603050405020304" pitchFamily="18" charset="0"/>
                <a:sym typeface="Arial"/>
              </a:rPr>
              <a:t>Trung tâm hệ thống chiến lũy Chí Hòa do ai trấn giữ?</a:t>
            </a:r>
            <a:endParaRPr kumimoji="0" lang="vi-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0" name="TextBox 49"/>
          <p:cNvSpPr txBox="1"/>
          <p:nvPr/>
        </p:nvSpPr>
        <p:spPr>
          <a:xfrm>
            <a:off x="5302439" y="3981955"/>
            <a:ext cx="5791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Tahoma" panose="020B0604030504040204" pitchFamily="34" charset="0"/>
                <a:cs typeface="Tahoma" panose="020B0604030504040204" pitchFamily="34" charset="0"/>
              </a:rPr>
              <a:t>Nguyễn Tri Phương</a:t>
            </a:r>
          </a:p>
        </p:txBody>
      </p:sp>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5116" y="4307664"/>
            <a:ext cx="2228850" cy="2400300"/>
          </a:xfrm>
          <a:prstGeom prst="rect">
            <a:avLst/>
          </a:prstGeom>
        </p:spPr>
      </p:pic>
      <p:sp>
        <p:nvSpPr>
          <p:cNvPr id="15" name="Oval 14">
            <a:extLst>
              <a:ext uri="{FF2B5EF4-FFF2-40B4-BE49-F238E27FC236}">
                <a16:creationId xmlns:a16="http://schemas.microsoft.com/office/drawing/2014/main" id="{39BBC303-5EB3-C545-8B73-951C5573B4D4}"/>
              </a:ext>
            </a:extLst>
          </p:cNvPr>
          <p:cNvSpPr/>
          <p:nvPr/>
        </p:nvSpPr>
        <p:spPr>
          <a:xfrm>
            <a:off x="1647188" y="2120805"/>
            <a:ext cx="1449639" cy="14496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điểm cộng</a:t>
            </a:r>
          </a:p>
        </p:txBody>
      </p:sp>
      <p:pic>
        <p:nvPicPr>
          <p:cNvPr id="16" name="Picture 15">
            <a:hlinkClick r:id="rId11" action="ppaction://hlinksldjump"/>
            <a:extLst>
              <a:ext uri="{FF2B5EF4-FFF2-40B4-BE49-F238E27FC236}">
                <a16:creationId xmlns:a16="http://schemas.microsoft.com/office/drawing/2014/main" id="{975942FC-118D-C04B-AEFB-0DF5241147F5}"/>
              </a:ext>
            </a:extLst>
          </p:cNvPr>
          <p:cNvPicPr>
            <a:picLocks noChangeAspect="1"/>
          </p:cNvPicPr>
          <p:nvPr/>
        </p:nvPicPr>
        <p:blipFill>
          <a:blip r:embed="rId12"/>
          <a:stretch>
            <a:fillRect/>
          </a:stretch>
        </p:blipFill>
        <p:spPr>
          <a:xfrm>
            <a:off x="8399226" y="5771052"/>
            <a:ext cx="3322608" cy="841321"/>
          </a:xfrm>
          <a:prstGeom prst="rect">
            <a:avLst/>
          </a:prstGeom>
        </p:spPr>
      </p:pic>
    </p:spTree>
    <p:extLst>
      <p:ext uri="{BB962C8B-B14F-4D97-AF65-F5344CB8AC3E}">
        <p14:creationId xmlns:p14="http://schemas.microsoft.com/office/powerpoint/2010/main" val="699561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9"/>
                                        </p:tgtEl>
                                        <p:attrNameLst>
                                          <p:attrName>ppt_y</p:attrName>
                                        </p:attrNameLst>
                                      </p:cBhvr>
                                      <p:tavLst>
                                        <p:tav tm="0">
                                          <p:val>
                                            <p:strVal val="#ppt_y"/>
                                          </p:val>
                                        </p:tav>
                                        <p:tav tm="100000">
                                          <p:val>
                                            <p:strVal val="#ppt_y"/>
                                          </p:val>
                                        </p:tav>
                                      </p:tavLst>
                                    </p:anim>
                                    <p:anim calcmode="lin" valueType="num">
                                      <p:cBhvr>
                                        <p:cTn id="19"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par>
                          <p:cTn id="28" fill="hold">
                            <p:stCondLst>
                              <p:cond delay="5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50"/>
                                        </p:tgtEl>
                                        <p:attrNameLst>
                                          <p:attrName>ppt_y</p:attrName>
                                        </p:attrNameLst>
                                      </p:cBhvr>
                                      <p:tavLst>
                                        <p:tav tm="0">
                                          <p:val>
                                            <p:strVal val="#ppt_y"/>
                                          </p:val>
                                        </p:tav>
                                        <p:tav tm="100000">
                                          <p:val>
                                            <p:strVal val="#ppt_y"/>
                                          </p:val>
                                        </p:tav>
                                      </p:tavLst>
                                    </p:anim>
                                    <p:anim calcmode="lin" valueType="num">
                                      <p:cBhvr>
                                        <p:cTn id="33"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nodeType="clickEffect">
                                  <p:stCondLst>
                                    <p:cond delay="0"/>
                                  </p:stCondLst>
                                  <p:childTnLst>
                                    <p:animRot by="120000">
                                      <p:cBhvr>
                                        <p:cTn id="39" dur="50" fill="hold">
                                          <p:stCondLst>
                                            <p:cond delay="0"/>
                                          </p:stCondLst>
                                        </p:cTn>
                                        <p:tgtEl>
                                          <p:spTgt spid="6"/>
                                        </p:tgtEl>
                                        <p:attrNameLst>
                                          <p:attrName>r</p:attrName>
                                        </p:attrNameLst>
                                      </p:cBhvr>
                                    </p:animRot>
                                    <p:animRot by="-240000">
                                      <p:cBhvr>
                                        <p:cTn id="40" dur="100" fill="hold">
                                          <p:stCondLst>
                                            <p:cond delay="100"/>
                                          </p:stCondLst>
                                        </p:cTn>
                                        <p:tgtEl>
                                          <p:spTgt spid="6"/>
                                        </p:tgtEl>
                                        <p:attrNameLst>
                                          <p:attrName>r</p:attrName>
                                        </p:attrNameLst>
                                      </p:cBhvr>
                                    </p:animRot>
                                    <p:animRot by="240000">
                                      <p:cBhvr>
                                        <p:cTn id="41" dur="100" fill="hold">
                                          <p:stCondLst>
                                            <p:cond delay="200"/>
                                          </p:stCondLst>
                                        </p:cTn>
                                        <p:tgtEl>
                                          <p:spTgt spid="6"/>
                                        </p:tgtEl>
                                        <p:attrNameLst>
                                          <p:attrName>r</p:attrName>
                                        </p:attrNameLst>
                                      </p:cBhvr>
                                    </p:animRot>
                                    <p:animRot by="-240000">
                                      <p:cBhvr>
                                        <p:cTn id="42" dur="100" fill="hold">
                                          <p:stCondLst>
                                            <p:cond delay="300"/>
                                          </p:stCondLst>
                                        </p:cTn>
                                        <p:tgtEl>
                                          <p:spTgt spid="6"/>
                                        </p:tgtEl>
                                        <p:attrNameLst>
                                          <p:attrName>r</p:attrName>
                                        </p:attrNameLst>
                                      </p:cBhvr>
                                    </p:animRot>
                                    <p:animRot by="120000">
                                      <p:cBhvr>
                                        <p:cTn id="43" dur="100" fill="hold">
                                          <p:stCondLst>
                                            <p:cond delay="400"/>
                                          </p:stCondLst>
                                        </p:cTn>
                                        <p:tgtEl>
                                          <p:spTgt spid="6"/>
                                        </p:tgtEl>
                                        <p:attrNameLst>
                                          <p:attrName>r</p:attrName>
                                        </p:attrNameLst>
                                      </p:cBhvr>
                                    </p:animRot>
                                  </p:childTnLst>
                                </p:cTn>
                              </p:par>
                              <p:par>
                                <p:cTn id="44" presetID="32" presetClass="emph" presetSubtype="0" fill="hold" nodeType="withEffect">
                                  <p:stCondLst>
                                    <p:cond delay="0"/>
                                  </p:stCondLst>
                                  <p:childTnLst>
                                    <p:animRot by="120000">
                                      <p:cBhvr>
                                        <p:cTn id="45" dur="50" fill="hold">
                                          <p:stCondLst>
                                            <p:cond delay="0"/>
                                          </p:stCondLst>
                                        </p:cTn>
                                        <p:tgtEl>
                                          <p:spTgt spid="5"/>
                                        </p:tgtEl>
                                        <p:attrNameLst>
                                          <p:attrName>r</p:attrName>
                                        </p:attrNameLst>
                                      </p:cBhvr>
                                    </p:animRot>
                                    <p:animRot by="-240000">
                                      <p:cBhvr>
                                        <p:cTn id="46" dur="100" fill="hold">
                                          <p:stCondLst>
                                            <p:cond delay="100"/>
                                          </p:stCondLst>
                                        </p:cTn>
                                        <p:tgtEl>
                                          <p:spTgt spid="5"/>
                                        </p:tgtEl>
                                        <p:attrNameLst>
                                          <p:attrName>r</p:attrName>
                                        </p:attrNameLst>
                                      </p:cBhvr>
                                    </p:animRot>
                                    <p:animRot by="240000">
                                      <p:cBhvr>
                                        <p:cTn id="47" dur="100" fill="hold">
                                          <p:stCondLst>
                                            <p:cond delay="200"/>
                                          </p:stCondLst>
                                        </p:cTn>
                                        <p:tgtEl>
                                          <p:spTgt spid="5"/>
                                        </p:tgtEl>
                                        <p:attrNameLst>
                                          <p:attrName>r</p:attrName>
                                        </p:attrNameLst>
                                      </p:cBhvr>
                                    </p:animRot>
                                    <p:animRot by="-240000">
                                      <p:cBhvr>
                                        <p:cTn id="48" dur="100" fill="hold">
                                          <p:stCondLst>
                                            <p:cond delay="300"/>
                                          </p:stCondLst>
                                        </p:cTn>
                                        <p:tgtEl>
                                          <p:spTgt spid="5"/>
                                        </p:tgtEl>
                                        <p:attrNameLst>
                                          <p:attrName>r</p:attrName>
                                        </p:attrNameLst>
                                      </p:cBhvr>
                                    </p:animRot>
                                    <p:animRot by="120000">
                                      <p:cBhvr>
                                        <p:cTn id="49" dur="100" fill="hold">
                                          <p:stCondLst>
                                            <p:cond delay="400"/>
                                          </p:stCondLst>
                                        </p:cTn>
                                        <p:tgtEl>
                                          <p:spTgt spid="5"/>
                                        </p:tgtEl>
                                        <p:attrNameLst>
                                          <p:attrName>r</p:attrName>
                                        </p:attrNameLst>
                                      </p:cBhvr>
                                    </p:animRot>
                                  </p:childTnLst>
                                </p:cTn>
                              </p:par>
                            </p:childTnLst>
                          </p:cTn>
                        </p:par>
                        <p:par>
                          <p:cTn id="50" fill="hold">
                            <p:stCondLst>
                              <p:cond delay="500"/>
                            </p:stCondLst>
                            <p:childTnLst>
                              <p:par>
                                <p:cTn id="51" presetID="64" presetClass="path" presetSubtype="0" accel="50000" decel="50000" fill="hold" nodeType="afterEffect">
                                  <p:stCondLst>
                                    <p:cond delay="0"/>
                                  </p:stCondLst>
                                  <p:childTnLst>
                                    <p:animMotion origin="layout" path="M -3.54167E-6 -1.11111E-6 L 0.00131 -0.35139 " pathEditMode="relative" rAng="0" ptsTypes="AA">
                                      <p:cBhvr>
                                        <p:cTn id="52" dur="1000" fill="hold"/>
                                        <p:tgtEl>
                                          <p:spTgt spid="6"/>
                                        </p:tgtEl>
                                        <p:attrNameLst>
                                          <p:attrName>ppt_x</p:attrName>
                                          <p:attrName>ppt_y</p:attrName>
                                        </p:attrNameLst>
                                      </p:cBhvr>
                                      <p:rCtr x="65" y="-17569"/>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42" presetClass="entr"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53" presetClass="entr" presetSubtype="16" fill="hold" nodeType="withEffect">
                                  <p:stCondLst>
                                    <p:cond delay="500"/>
                                  </p:stCondLst>
                                  <p:childTnLst>
                                    <p:set>
                                      <p:cBhvr>
                                        <p:cTn id="59" dur="1" fill="hold">
                                          <p:stCondLst>
                                            <p:cond delay="0"/>
                                          </p:stCondLst>
                                        </p:cTn>
                                        <p:tgtEl>
                                          <p:spTgt spid="42"/>
                                        </p:tgtEl>
                                        <p:attrNameLst>
                                          <p:attrName>style.visibility</p:attrName>
                                        </p:attrNameLst>
                                      </p:cBhvr>
                                      <p:to>
                                        <p:strVal val="visible"/>
                                      </p:to>
                                    </p:set>
                                    <p:anim calcmode="lin" valueType="num">
                                      <p:cBhvr>
                                        <p:cTn id="60" dur="500" fill="hold"/>
                                        <p:tgtEl>
                                          <p:spTgt spid="42"/>
                                        </p:tgtEl>
                                        <p:attrNameLst>
                                          <p:attrName>ppt_w</p:attrName>
                                        </p:attrNameLst>
                                      </p:cBhvr>
                                      <p:tavLst>
                                        <p:tav tm="0">
                                          <p:val>
                                            <p:fltVal val="0"/>
                                          </p:val>
                                        </p:tav>
                                        <p:tav tm="100000">
                                          <p:val>
                                            <p:strVal val="#ppt_w"/>
                                          </p:val>
                                        </p:tav>
                                      </p:tavLst>
                                    </p:anim>
                                    <p:anim calcmode="lin" valueType="num">
                                      <p:cBhvr>
                                        <p:cTn id="61" dur="500" fill="hold"/>
                                        <p:tgtEl>
                                          <p:spTgt spid="42"/>
                                        </p:tgtEl>
                                        <p:attrNameLst>
                                          <p:attrName>ppt_h</p:attrName>
                                        </p:attrNameLst>
                                      </p:cBhvr>
                                      <p:tavLst>
                                        <p:tav tm="0">
                                          <p:val>
                                            <p:fltVal val="0"/>
                                          </p:val>
                                        </p:tav>
                                        <p:tav tm="100000">
                                          <p:val>
                                            <p:strVal val="#ppt_h"/>
                                          </p:val>
                                        </p:tav>
                                      </p:tavLst>
                                    </p:anim>
                                    <p:animEffect transition="in" filter="fade">
                                      <p:cBhvr>
                                        <p:cTn id="62" dur="500"/>
                                        <p:tgtEl>
                                          <p:spTgt spid="42"/>
                                        </p:tgtEl>
                                      </p:cBhvr>
                                    </p:animEffect>
                                  </p:childTnLst>
                                </p:cTn>
                              </p:par>
                              <p:par>
                                <p:cTn id="63" presetID="53" presetClass="entr" presetSubtype="16" fill="hold" nodeType="withEffect">
                                  <p:stCondLst>
                                    <p:cond delay="5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cTn>
                              </p:par>
                              <p:par>
                                <p:cTn id="68" presetID="42" presetClass="entr" presetSubtype="0" fill="hold" nodeType="withEffect">
                                  <p:stCondLst>
                                    <p:cond delay="50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anim calcmode="lin" valueType="num">
                                      <p:cBhvr>
                                        <p:cTn id="71" dur="500" fill="hold"/>
                                        <p:tgtEl>
                                          <p:spTgt spid="42"/>
                                        </p:tgtEl>
                                        <p:attrNameLst>
                                          <p:attrName>ppt_x</p:attrName>
                                        </p:attrNameLst>
                                      </p:cBhvr>
                                      <p:tavLst>
                                        <p:tav tm="0">
                                          <p:val>
                                            <p:strVal val="#ppt_x"/>
                                          </p:val>
                                        </p:tav>
                                        <p:tav tm="100000">
                                          <p:val>
                                            <p:strVal val="#ppt_x"/>
                                          </p:val>
                                        </p:tav>
                                      </p:tavLst>
                                    </p:anim>
                                    <p:anim calcmode="lin" valueType="num">
                                      <p:cBhvr>
                                        <p:cTn id="72" dur="500" fill="hold"/>
                                        <p:tgtEl>
                                          <p:spTgt spid="42"/>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50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anim calcmode="lin" valueType="num">
                                      <p:cBhvr>
                                        <p:cTn id="76" dur="500" fill="hold"/>
                                        <p:tgtEl>
                                          <p:spTgt spid="41"/>
                                        </p:tgtEl>
                                        <p:attrNameLst>
                                          <p:attrName>ppt_x</p:attrName>
                                        </p:attrNameLst>
                                      </p:cBhvr>
                                      <p:tavLst>
                                        <p:tav tm="0">
                                          <p:val>
                                            <p:strVal val="#ppt_x"/>
                                          </p:val>
                                        </p:tav>
                                        <p:tav tm="100000">
                                          <p:val>
                                            <p:strVal val="#ppt_x"/>
                                          </p:val>
                                        </p:tav>
                                      </p:tavLst>
                                    </p:anim>
                                    <p:anim calcmode="lin" valueType="num">
                                      <p:cBhvr>
                                        <p:cTn id="77" dur="500" fill="hold"/>
                                        <p:tgtEl>
                                          <p:spTgt spid="41"/>
                                        </p:tgtEl>
                                        <p:attrNameLst>
                                          <p:attrName>ppt_y</p:attrName>
                                        </p:attrNameLst>
                                      </p:cBhvr>
                                      <p:tavLst>
                                        <p:tav tm="0">
                                          <p:val>
                                            <p:strVal val="#ppt_y+.1"/>
                                          </p:val>
                                        </p:tav>
                                        <p:tav tm="100000">
                                          <p:val>
                                            <p:strVal val="#ppt_y"/>
                                          </p:val>
                                        </p:tav>
                                      </p:tavLst>
                                    </p:anim>
                                  </p:childTnLst>
                                </p:cTn>
                              </p:par>
                              <p:par>
                                <p:cTn id="78" presetID="26" presetClass="emph" presetSubtype="0" repeatCount="indefinite" fill="hold" nodeType="withEffect">
                                  <p:stCondLst>
                                    <p:cond delay="500"/>
                                  </p:stCondLst>
                                  <p:childTnLst>
                                    <p:animEffect transition="out" filter="fade">
                                      <p:cBhvr>
                                        <p:cTn id="79" dur="500" tmFilter="0, 0; .2, .5; .8, .5; 1, 0"/>
                                        <p:tgtEl>
                                          <p:spTgt spid="42"/>
                                        </p:tgtEl>
                                      </p:cBhvr>
                                    </p:animEffect>
                                    <p:animScale>
                                      <p:cBhvr>
                                        <p:cTn id="80" dur="250" autoRev="1" fill="hold"/>
                                        <p:tgtEl>
                                          <p:spTgt spid="42"/>
                                        </p:tgtEl>
                                      </p:cBhvr>
                                      <p:by x="105000" y="105000"/>
                                    </p:animScale>
                                  </p:childTnLst>
                                </p:cTn>
                              </p:par>
                              <p:par>
                                <p:cTn id="81" presetID="26" presetClass="emph" presetSubtype="0" repeatCount="indefinite" fill="hold" nodeType="withEffect">
                                  <p:stCondLst>
                                    <p:cond delay="750"/>
                                  </p:stCondLst>
                                  <p:childTnLst>
                                    <p:animEffect transition="out" filter="fade">
                                      <p:cBhvr>
                                        <p:cTn id="82" dur="500" tmFilter="0, 0; .2, .5; .8, .5; 1, 0"/>
                                        <p:tgtEl>
                                          <p:spTgt spid="41"/>
                                        </p:tgtEl>
                                      </p:cBhvr>
                                    </p:animEffect>
                                    <p:animScale>
                                      <p:cBhvr>
                                        <p:cTn id="83" dur="250" autoRev="1" fill="hold"/>
                                        <p:tgtEl>
                                          <p:spTgt spid="41"/>
                                        </p:tgtEl>
                                      </p:cBhvr>
                                      <p:by x="105000" y="105000"/>
                                    </p:animScale>
                                  </p:childTnLst>
                                </p:cTn>
                              </p:par>
                              <p:par>
                                <p:cTn id="84" presetID="22" presetClass="entr" presetSubtype="4"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down)">
                                      <p:cBhvr>
                                        <p:cTn id="8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15" grpId="0" animBg="1"/>
      <p:bldP spid="15"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82"/>
          <p:cNvSpPr/>
          <p:nvPr/>
        </p:nvSpPr>
        <p:spPr>
          <a:xfrm>
            <a:off x="1082515" y="5315555"/>
            <a:ext cx="2578986" cy="905857"/>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396" y="4012375"/>
            <a:ext cx="2821875" cy="18752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858" y="3388977"/>
            <a:ext cx="3043340" cy="1260914"/>
          </a:xfrm>
          <a:prstGeom prst="rect">
            <a:avLst/>
          </a:prstGeom>
        </p:spPr>
      </p:pic>
      <p:pic>
        <p:nvPicPr>
          <p:cNvPr id="41" name="Picture 40"/>
          <p:cNvPicPr>
            <a:picLocks noChangeAspect="1"/>
          </p:cNvPicPr>
          <p:nvPr/>
        </p:nvPicPr>
        <p:blipFill>
          <a:blip r:embed="rId7"/>
          <a:stretch>
            <a:fillRect/>
          </a:stretch>
        </p:blipFill>
        <p:spPr>
          <a:xfrm>
            <a:off x="541482" y="2151196"/>
            <a:ext cx="932769" cy="1566808"/>
          </a:xfrm>
          <a:prstGeom prst="rect">
            <a:avLst/>
          </a:prstGeom>
        </p:spPr>
      </p:pic>
      <p:pic>
        <p:nvPicPr>
          <p:cNvPr id="42" name="Picture 41"/>
          <p:cNvPicPr>
            <a:picLocks noChangeAspect="1"/>
          </p:cNvPicPr>
          <p:nvPr/>
        </p:nvPicPr>
        <p:blipFill>
          <a:blip r:embed="rId7"/>
          <a:stretch>
            <a:fillRect/>
          </a:stretch>
        </p:blipFill>
        <p:spPr>
          <a:xfrm flipH="1">
            <a:off x="3195116" y="2124495"/>
            <a:ext cx="932769" cy="1566808"/>
          </a:xfrm>
          <a:prstGeom prst="rect">
            <a:avLst/>
          </a:prstGeom>
        </p:spPr>
      </p:pic>
      <p:pic>
        <p:nvPicPr>
          <p:cNvPr id="47" name="Picture 46"/>
          <p:cNvPicPr>
            <a:picLocks noChangeAspect="1"/>
          </p:cNvPicPr>
          <p:nvPr/>
        </p:nvPicPr>
        <p:blipFill>
          <a:blip r:embed="rId8"/>
          <a:stretch>
            <a:fillRect/>
          </a:stretch>
        </p:blipFill>
        <p:spPr>
          <a:xfrm>
            <a:off x="4674247" y="203347"/>
            <a:ext cx="7047587" cy="3145809"/>
          </a:xfrm>
          <a:prstGeom prst="rect">
            <a:avLst/>
          </a:prstGeom>
        </p:spPr>
      </p:pic>
      <p:pic>
        <p:nvPicPr>
          <p:cNvPr id="48" name="Picture 47"/>
          <p:cNvPicPr>
            <a:picLocks noChangeAspect="1"/>
          </p:cNvPicPr>
          <p:nvPr/>
        </p:nvPicPr>
        <p:blipFill>
          <a:blip r:embed="rId9"/>
          <a:stretch>
            <a:fillRect/>
          </a:stretch>
        </p:blipFill>
        <p:spPr>
          <a:xfrm>
            <a:off x="5067472" y="3600478"/>
            <a:ext cx="6261135" cy="1963082"/>
          </a:xfrm>
          <a:prstGeom prst="rect">
            <a:avLst/>
          </a:prstGeom>
        </p:spPr>
      </p:pic>
      <p:sp>
        <p:nvSpPr>
          <p:cNvPr id="49" name="TextBox 48"/>
          <p:cNvSpPr txBox="1"/>
          <p:nvPr/>
        </p:nvSpPr>
        <p:spPr>
          <a:xfrm>
            <a:off x="5302439" y="541654"/>
            <a:ext cx="5791200" cy="156966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Triều</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đình</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Huế</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kí</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hiệp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ước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Nhâm</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Tuất</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vào</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gian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nào</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srgbClr val="C00000"/>
              </a:solidFill>
              <a:effectLst/>
              <a:uLnTx/>
              <a:uFillTx/>
              <a:latin typeface="Times New Roman" pitchFamily="18" charset="0"/>
              <a:ea typeface="Tahoma" panose="020B0604030504040204" pitchFamily="34" charset="0"/>
              <a:cs typeface="Times New Roman" pitchFamily="18" charset="0"/>
            </a:endParaRPr>
          </a:p>
        </p:txBody>
      </p:sp>
      <p:sp>
        <p:nvSpPr>
          <p:cNvPr id="50" name="TextBox 49"/>
          <p:cNvSpPr txBox="1"/>
          <p:nvPr/>
        </p:nvSpPr>
        <p:spPr>
          <a:xfrm>
            <a:off x="5302439" y="4114062"/>
            <a:ext cx="5791200" cy="646331"/>
          </a:xfrm>
          <a:prstGeom prst="rect">
            <a:avLst/>
          </a:prstGeom>
          <a:noFill/>
        </p:spPr>
        <p:txBody>
          <a:bodyPr wrap="square" rtlCol="0">
            <a:spAutoFit/>
          </a:bodyPr>
          <a:lstStyle/>
          <a:p>
            <a:pPr lvl="0" algn="ctr">
              <a:defRPr/>
            </a:pPr>
            <a:r>
              <a:rPr lang="vi-VN" sz="3600" b="1" dirty="0">
                <a:solidFill>
                  <a:srgbClr val="FF0000"/>
                </a:solidFill>
                <a:latin typeface="Tahoma" panose="020B0604030504040204" pitchFamily="34" charset="0"/>
                <a:ea typeface="Tahoma" panose="020B0604030504040204" pitchFamily="34" charset="0"/>
                <a:cs typeface="Tahoma" panose="020B0604030504040204" pitchFamily="34" charset="0"/>
              </a:rPr>
              <a:t>Ngày 5-6-1862</a:t>
            </a:r>
            <a:endParaRPr kumimoji="0" lang="vi-VN"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5116" y="4307664"/>
            <a:ext cx="2228850" cy="2400300"/>
          </a:xfrm>
          <a:prstGeom prst="rect">
            <a:avLst/>
          </a:prstGeom>
        </p:spPr>
      </p:pic>
      <p:sp>
        <p:nvSpPr>
          <p:cNvPr id="15" name="Oval 14">
            <a:extLst>
              <a:ext uri="{FF2B5EF4-FFF2-40B4-BE49-F238E27FC236}">
                <a16:creationId xmlns:a16="http://schemas.microsoft.com/office/drawing/2014/main" id="{07FC8704-F75E-CB48-A3AC-9D6DE8AB0FBB}"/>
              </a:ext>
            </a:extLst>
          </p:cNvPr>
          <p:cNvSpPr/>
          <p:nvPr/>
        </p:nvSpPr>
        <p:spPr>
          <a:xfrm>
            <a:off x="1512708" y="2049775"/>
            <a:ext cx="1449639" cy="14496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điểm cộng</a:t>
            </a:r>
          </a:p>
        </p:txBody>
      </p:sp>
      <p:pic>
        <p:nvPicPr>
          <p:cNvPr id="16" name="Picture 15">
            <a:hlinkClick r:id="rId11" action="ppaction://hlinksldjump"/>
            <a:extLst>
              <a:ext uri="{FF2B5EF4-FFF2-40B4-BE49-F238E27FC236}">
                <a16:creationId xmlns:a16="http://schemas.microsoft.com/office/drawing/2014/main" id="{A8A5A69C-38AD-B948-A0E5-1588A6B337A7}"/>
              </a:ext>
            </a:extLst>
          </p:cNvPr>
          <p:cNvPicPr>
            <a:picLocks noChangeAspect="1"/>
          </p:cNvPicPr>
          <p:nvPr/>
        </p:nvPicPr>
        <p:blipFill>
          <a:blip r:embed="rId12"/>
          <a:stretch>
            <a:fillRect/>
          </a:stretch>
        </p:blipFill>
        <p:spPr>
          <a:xfrm>
            <a:off x="8399226" y="5771052"/>
            <a:ext cx="3322608" cy="841321"/>
          </a:xfrm>
          <a:prstGeom prst="rect">
            <a:avLst/>
          </a:prstGeom>
        </p:spPr>
      </p:pic>
    </p:spTree>
    <p:extLst>
      <p:ext uri="{BB962C8B-B14F-4D97-AF65-F5344CB8AC3E}">
        <p14:creationId xmlns:p14="http://schemas.microsoft.com/office/powerpoint/2010/main" val="4965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9"/>
                                        </p:tgtEl>
                                        <p:attrNameLst>
                                          <p:attrName>ppt_y</p:attrName>
                                        </p:attrNameLst>
                                      </p:cBhvr>
                                      <p:tavLst>
                                        <p:tav tm="0">
                                          <p:val>
                                            <p:strVal val="#ppt_y"/>
                                          </p:val>
                                        </p:tav>
                                        <p:tav tm="100000">
                                          <p:val>
                                            <p:strVal val="#ppt_y"/>
                                          </p:val>
                                        </p:tav>
                                      </p:tavLst>
                                    </p:anim>
                                    <p:anim calcmode="lin" valueType="num">
                                      <p:cBhvr>
                                        <p:cTn id="19"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par>
                          <p:cTn id="28" fill="hold">
                            <p:stCondLst>
                              <p:cond delay="5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50"/>
                                        </p:tgtEl>
                                        <p:attrNameLst>
                                          <p:attrName>ppt_y</p:attrName>
                                        </p:attrNameLst>
                                      </p:cBhvr>
                                      <p:tavLst>
                                        <p:tav tm="0">
                                          <p:val>
                                            <p:strVal val="#ppt_y"/>
                                          </p:val>
                                        </p:tav>
                                        <p:tav tm="100000">
                                          <p:val>
                                            <p:strVal val="#ppt_y"/>
                                          </p:val>
                                        </p:tav>
                                      </p:tavLst>
                                    </p:anim>
                                    <p:anim calcmode="lin" valueType="num">
                                      <p:cBhvr>
                                        <p:cTn id="33"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nodeType="clickEffect">
                                  <p:stCondLst>
                                    <p:cond delay="0"/>
                                  </p:stCondLst>
                                  <p:childTnLst>
                                    <p:animRot by="120000">
                                      <p:cBhvr>
                                        <p:cTn id="39" dur="50" fill="hold">
                                          <p:stCondLst>
                                            <p:cond delay="0"/>
                                          </p:stCondLst>
                                        </p:cTn>
                                        <p:tgtEl>
                                          <p:spTgt spid="6"/>
                                        </p:tgtEl>
                                        <p:attrNameLst>
                                          <p:attrName>r</p:attrName>
                                        </p:attrNameLst>
                                      </p:cBhvr>
                                    </p:animRot>
                                    <p:animRot by="-240000">
                                      <p:cBhvr>
                                        <p:cTn id="40" dur="100" fill="hold">
                                          <p:stCondLst>
                                            <p:cond delay="100"/>
                                          </p:stCondLst>
                                        </p:cTn>
                                        <p:tgtEl>
                                          <p:spTgt spid="6"/>
                                        </p:tgtEl>
                                        <p:attrNameLst>
                                          <p:attrName>r</p:attrName>
                                        </p:attrNameLst>
                                      </p:cBhvr>
                                    </p:animRot>
                                    <p:animRot by="240000">
                                      <p:cBhvr>
                                        <p:cTn id="41" dur="100" fill="hold">
                                          <p:stCondLst>
                                            <p:cond delay="200"/>
                                          </p:stCondLst>
                                        </p:cTn>
                                        <p:tgtEl>
                                          <p:spTgt spid="6"/>
                                        </p:tgtEl>
                                        <p:attrNameLst>
                                          <p:attrName>r</p:attrName>
                                        </p:attrNameLst>
                                      </p:cBhvr>
                                    </p:animRot>
                                    <p:animRot by="-240000">
                                      <p:cBhvr>
                                        <p:cTn id="42" dur="100" fill="hold">
                                          <p:stCondLst>
                                            <p:cond delay="300"/>
                                          </p:stCondLst>
                                        </p:cTn>
                                        <p:tgtEl>
                                          <p:spTgt spid="6"/>
                                        </p:tgtEl>
                                        <p:attrNameLst>
                                          <p:attrName>r</p:attrName>
                                        </p:attrNameLst>
                                      </p:cBhvr>
                                    </p:animRot>
                                    <p:animRot by="120000">
                                      <p:cBhvr>
                                        <p:cTn id="43" dur="100" fill="hold">
                                          <p:stCondLst>
                                            <p:cond delay="400"/>
                                          </p:stCondLst>
                                        </p:cTn>
                                        <p:tgtEl>
                                          <p:spTgt spid="6"/>
                                        </p:tgtEl>
                                        <p:attrNameLst>
                                          <p:attrName>r</p:attrName>
                                        </p:attrNameLst>
                                      </p:cBhvr>
                                    </p:animRot>
                                  </p:childTnLst>
                                </p:cTn>
                              </p:par>
                              <p:par>
                                <p:cTn id="44" presetID="32" presetClass="emph" presetSubtype="0" fill="hold" nodeType="withEffect">
                                  <p:stCondLst>
                                    <p:cond delay="0"/>
                                  </p:stCondLst>
                                  <p:childTnLst>
                                    <p:animRot by="120000">
                                      <p:cBhvr>
                                        <p:cTn id="45" dur="50" fill="hold">
                                          <p:stCondLst>
                                            <p:cond delay="0"/>
                                          </p:stCondLst>
                                        </p:cTn>
                                        <p:tgtEl>
                                          <p:spTgt spid="5"/>
                                        </p:tgtEl>
                                        <p:attrNameLst>
                                          <p:attrName>r</p:attrName>
                                        </p:attrNameLst>
                                      </p:cBhvr>
                                    </p:animRot>
                                    <p:animRot by="-240000">
                                      <p:cBhvr>
                                        <p:cTn id="46" dur="100" fill="hold">
                                          <p:stCondLst>
                                            <p:cond delay="100"/>
                                          </p:stCondLst>
                                        </p:cTn>
                                        <p:tgtEl>
                                          <p:spTgt spid="5"/>
                                        </p:tgtEl>
                                        <p:attrNameLst>
                                          <p:attrName>r</p:attrName>
                                        </p:attrNameLst>
                                      </p:cBhvr>
                                    </p:animRot>
                                    <p:animRot by="240000">
                                      <p:cBhvr>
                                        <p:cTn id="47" dur="100" fill="hold">
                                          <p:stCondLst>
                                            <p:cond delay="200"/>
                                          </p:stCondLst>
                                        </p:cTn>
                                        <p:tgtEl>
                                          <p:spTgt spid="5"/>
                                        </p:tgtEl>
                                        <p:attrNameLst>
                                          <p:attrName>r</p:attrName>
                                        </p:attrNameLst>
                                      </p:cBhvr>
                                    </p:animRot>
                                    <p:animRot by="-240000">
                                      <p:cBhvr>
                                        <p:cTn id="48" dur="100" fill="hold">
                                          <p:stCondLst>
                                            <p:cond delay="300"/>
                                          </p:stCondLst>
                                        </p:cTn>
                                        <p:tgtEl>
                                          <p:spTgt spid="5"/>
                                        </p:tgtEl>
                                        <p:attrNameLst>
                                          <p:attrName>r</p:attrName>
                                        </p:attrNameLst>
                                      </p:cBhvr>
                                    </p:animRot>
                                    <p:animRot by="120000">
                                      <p:cBhvr>
                                        <p:cTn id="49" dur="100" fill="hold">
                                          <p:stCondLst>
                                            <p:cond delay="400"/>
                                          </p:stCondLst>
                                        </p:cTn>
                                        <p:tgtEl>
                                          <p:spTgt spid="5"/>
                                        </p:tgtEl>
                                        <p:attrNameLst>
                                          <p:attrName>r</p:attrName>
                                        </p:attrNameLst>
                                      </p:cBhvr>
                                    </p:animRot>
                                  </p:childTnLst>
                                </p:cTn>
                              </p:par>
                            </p:childTnLst>
                          </p:cTn>
                        </p:par>
                        <p:par>
                          <p:cTn id="50" fill="hold">
                            <p:stCondLst>
                              <p:cond delay="500"/>
                            </p:stCondLst>
                            <p:childTnLst>
                              <p:par>
                                <p:cTn id="51" presetID="64" presetClass="path" presetSubtype="0" accel="50000" decel="50000" fill="hold" nodeType="afterEffect">
                                  <p:stCondLst>
                                    <p:cond delay="0"/>
                                  </p:stCondLst>
                                  <p:childTnLst>
                                    <p:animMotion origin="layout" path="M -3.54167E-6 -1.11111E-6 L 0.00131 -0.35139 " pathEditMode="relative" rAng="0" ptsTypes="AA">
                                      <p:cBhvr>
                                        <p:cTn id="52" dur="1000" fill="hold"/>
                                        <p:tgtEl>
                                          <p:spTgt spid="6"/>
                                        </p:tgtEl>
                                        <p:attrNameLst>
                                          <p:attrName>ppt_x</p:attrName>
                                          <p:attrName>ppt_y</p:attrName>
                                        </p:attrNameLst>
                                      </p:cBhvr>
                                      <p:rCtr x="65" y="-17569"/>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42" presetClass="entr"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53" presetClass="entr" presetSubtype="16" fill="hold" nodeType="withEffect">
                                  <p:stCondLst>
                                    <p:cond delay="500"/>
                                  </p:stCondLst>
                                  <p:childTnLst>
                                    <p:set>
                                      <p:cBhvr>
                                        <p:cTn id="59" dur="1" fill="hold">
                                          <p:stCondLst>
                                            <p:cond delay="0"/>
                                          </p:stCondLst>
                                        </p:cTn>
                                        <p:tgtEl>
                                          <p:spTgt spid="42"/>
                                        </p:tgtEl>
                                        <p:attrNameLst>
                                          <p:attrName>style.visibility</p:attrName>
                                        </p:attrNameLst>
                                      </p:cBhvr>
                                      <p:to>
                                        <p:strVal val="visible"/>
                                      </p:to>
                                    </p:set>
                                    <p:anim calcmode="lin" valueType="num">
                                      <p:cBhvr>
                                        <p:cTn id="60" dur="500" fill="hold"/>
                                        <p:tgtEl>
                                          <p:spTgt spid="42"/>
                                        </p:tgtEl>
                                        <p:attrNameLst>
                                          <p:attrName>ppt_w</p:attrName>
                                        </p:attrNameLst>
                                      </p:cBhvr>
                                      <p:tavLst>
                                        <p:tav tm="0">
                                          <p:val>
                                            <p:fltVal val="0"/>
                                          </p:val>
                                        </p:tav>
                                        <p:tav tm="100000">
                                          <p:val>
                                            <p:strVal val="#ppt_w"/>
                                          </p:val>
                                        </p:tav>
                                      </p:tavLst>
                                    </p:anim>
                                    <p:anim calcmode="lin" valueType="num">
                                      <p:cBhvr>
                                        <p:cTn id="61" dur="500" fill="hold"/>
                                        <p:tgtEl>
                                          <p:spTgt spid="42"/>
                                        </p:tgtEl>
                                        <p:attrNameLst>
                                          <p:attrName>ppt_h</p:attrName>
                                        </p:attrNameLst>
                                      </p:cBhvr>
                                      <p:tavLst>
                                        <p:tav tm="0">
                                          <p:val>
                                            <p:fltVal val="0"/>
                                          </p:val>
                                        </p:tav>
                                        <p:tav tm="100000">
                                          <p:val>
                                            <p:strVal val="#ppt_h"/>
                                          </p:val>
                                        </p:tav>
                                      </p:tavLst>
                                    </p:anim>
                                    <p:animEffect transition="in" filter="fade">
                                      <p:cBhvr>
                                        <p:cTn id="62" dur="500"/>
                                        <p:tgtEl>
                                          <p:spTgt spid="42"/>
                                        </p:tgtEl>
                                      </p:cBhvr>
                                    </p:animEffect>
                                  </p:childTnLst>
                                </p:cTn>
                              </p:par>
                              <p:par>
                                <p:cTn id="63" presetID="53" presetClass="entr" presetSubtype="16" fill="hold" nodeType="withEffect">
                                  <p:stCondLst>
                                    <p:cond delay="5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cTn>
                              </p:par>
                              <p:par>
                                <p:cTn id="68" presetID="42" presetClass="entr" presetSubtype="0" fill="hold" nodeType="withEffect">
                                  <p:stCondLst>
                                    <p:cond delay="50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anim calcmode="lin" valueType="num">
                                      <p:cBhvr>
                                        <p:cTn id="71" dur="500" fill="hold"/>
                                        <p:tgtEl>
                                          <p:spTgt spid="42"/>
                                        </p:tgtEl>
                                        <p:attrNameLst>
                                          <p:attrName>ppt_x</p:attrName>
                                        </p:attrNameLst>
                                      </p:cBhvr>
                                      <p:tavLst>
                                        <p:tav tm="0">
                                          <p:val>
                                            <p:strVal val="#ppt_x"/>
                                          </p:val>
                                        </p:tav>
                                        <p:tav tm="100000">
                                          <p:val>
                                            <p:strVal val="#ppt_x"/>
                                          </p:val>
                                        </p:tav>
                                      </p:tavLst>
                                    </p:anim>
                                    <p:anim calcmode="lin" valueType="num">
                                      <p:cBhvr>
                                        <p:cTn id="72" dur="500" fill="hold"/>
                                        <p:tgtEl>
                                          <p:spTgt spid="42"/>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50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anim calcmode="lin" valueType="num">
                                      <p:cBhvr>
                                        <p:cTn id="76" dur="500" fill="hold"/>
                                        <p:tgtEl>
                                          <p:spTgt spid="41"/>
                                        </p:tgtEl>
                                        <p:attrNameLst>
                                          <p:attrName>ppt_x</p:attrName>
                                        </p:attrNameLst>
                                      </p:cBhvr>
                                      <p:tavLst>
                                        <p:tav tm="0">
                                          <p:val>
                                            <p:strVal val="#ppt_x"/>
                                          </p:val>
                                        </p:tav>
                                        <p:tav tm="100000">
                                          <p:val>
                                            <p:strVal val="#ppt_x"/>
                                          </p:val>
                                        </p:tav>
                                      </p:tavLst>
                                    </p:anim>
                                    <p:anim calcmode="lin" valueType="num">
                                      <p:cBhvr>
                                        <p:cTn id="77" dur="500" fill="hold"/>
                                        <p:tgtEl>
                                          <p:spTgt spid="41"/>
                                        </p:tgtEl>
                                        <p:attrNameLst>
                                          <p:attrName>ppt_y</p:attrName>
                                        </p:attrNameLst>
                                      </p:cBhvr>
                                      <p:tavLst>
                                        <p:tav tm="0">
                                          <p:val>
                                            <p:strVal val="#ppt_y+.1"/>
                                          </p:val>
                                        </p:tav>
                                        <p:tav tm="100000">
                                          <p:val>
                                            <p:strVal val="#ppt_y"/>
                                          </p:val>
                                        </p:tav>
                                      </p:tavLst>
                                    </p:anim>
                                  </p:childTnLst>
                                </p:cTn>
                              </p:par>
                              <p:par>
                                <p:cTn id="78" presetID="26" presetClass="emph" presetSubtype="0" repeatCount="indefinite" fill="hold" nodeType="withEffect">
                                  <p:stCondLst>
                                    <p:cond delay="500"/>
                                  </p:stCondLst>
                                  <p:childTnLst>
                                    <p:animEffect transition="out" filter="fade">
                                      <p:cBhvr>
                                        <p:cTn id="79" dur="500" tmFilter="0, 0; .2, .5; .8, .5; 1, 0"/>
                                        <p:tgtEl>
                                          <p:spTgt spid="42"/>
                                        </p:tgtEl>
                                      </p:cBhvr>
                                    </p:animEffect>
                                    <p:animScale>
                                      <p:cBhvr>
                                        <p:cTn id="80" dur="250" autoRev="1" fill="hold"/>
                                        <p:tgtEl>
                                          <p:spTgt spid="42"/>
                                        </p:tgtEl>
                                      </p:cBhvr>
                                      <p:by x="105000" y="105000"/>
                                    </p:animScale>
                                  </p:childTnLst>
                                </p:cTn>
                              </p:par>
                              <p:par>
                                <p:cTn id="81" presetID="26" presetClass="emph" presetSubtype="0" repeatCount="indefinite" fill="hold" nodeType="withEffect">
                                  <p:stCondLst>
                                    <p:cond delay="750"/>
                                  </p:stCondLst>
                                  <p:childTnLst>
                                    <p:animEffect transition="out" filter="fade">
                                      <p:cBhvr>
                                        <p:cTn id="82" dur="500" tmFilter="0, 0; .2, .5; .8, .5; 1, 0"/>
                                        <p:tgtEl>
                                          <p:spTgt spid="41"/>
                                        </p:tgtEl>
                                      </p:cBhvr>
                                    </p:animEffect>
                                    <p:animScale>
                                      <p:cBhvr>
                                        <p:cTn id="83" dur="250" autoRev="1" fill="hold"/>
                                        <p:tgtEl>
                                          <p:spTgt spid="41"/>
                                        </p:tgtEl>
                                      </p:cBhvr>
                                      <p:by x="105000" y="105000"/>
                                    </p:animScale>
                                  </p:childTnLst>
                                </p:cTn>
                              </p:par>
                              <p:par>
                                <p:cTn id="84" presetID="22" presetClass="entr" presetSubtype="4"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down)">
                                      <p:cBhvr>
                                        <p:cTn id="8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15" grpId="0" animBg="1"/>
      <p:bldP spid="15"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lang="vi-VN" sz="4400" b="1" dirty="0">
                <a:solidFill>
                  <a:schemeClr val="bg1">
                    <a:lumMod val="95000"/>
                  </a:schemeClr>
                </a:solidFill>
                <a:latin typeface="Times New Roman" panose="02020603050405020304" pitchFamily="18" charset="0"/>
                <a:cs typeface="Times New Roman" panose="02020603050405020304" pitchFamily="18" charset="0"/>
              </a:rPr>
              <a:t>Nhà bác học Anh-xtanh là người nước nào?</a:t>
            </a:r>
          </a:p>
        </p:txBody>
      </p:sp>
      <p:sp>
        <p:nvSpPr>
          <p:cNvPr id="50" name="Snip Diagonal Corner Rectangle 49"/>
          <p:cNvSpPr/>
          <p:nvPr/>
        </p:nvSpPr>
        <p:spPr>
          <a:xfrm>
            <a:off x="829227" y="2832623"/>
            <a:ext cx="10522857" cy="2227943"/>
          </a:xfrm>
          <a:prstGeom prst="snip2Diag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FF0000"/>
                </a:solidFill>
                <a:latin typeface="Times New Roman" panose="02020603050405020304" pitchFamily="18" charset="0"/>
                <a:cs typeface="Times New Roman" panose="02020603050405020304" pitchFamily="18" charset="0"/>
              </a:rPr>
              <a:t>Nước Đức</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Rectangle 1">
            <a:extLst>
              <a:ext uri="{FF2B5EF4-FFF2-40B4-BE49-F238E27FC236}">
                <a16:creationId xmlns:a16="http://schemas.microsoft.com/office/drawing/2014/main" id="{23A64940-8ACA-BB49-80D3-1B4E8D1BE24B}"/>
              </a:ext>
            </a:extLst>
          </p:cNvPr>
          <p:cNvSpPr/>
          <p:nvPr/>
        </p:nvSpPr>
        <p:spPr>
          <a:xfrm>
            <a:off x="1016000" y="6212114"/>
            <a:ext cx="2249714" cy="377372"/>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378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81" name="Google Shape;881;p40"/>
          <p:cNvSpPr txBox="1">
            <a:spLocks noGrp="1"/>
          </p:cNvSpPr>
          <p:nvPr>
            <p:ph type="title" idx="3"/>
          </p:nvPr>
        </p:nvSpPr>
        <p:spPr>
          <a:xfrm>
            <a:off x="2497496" y="1141674"/>
            <a:ext cx="2921200" cy="1034800"/>
          </a:xfrm>
          <a:prstGeom prst="rect">
            <a:avLst/>
          </a:prstGeom>
        </p:spPr>
        <p:txBody>
          <a:bodyPr spcFirstLastPara="1" wrap="square" lIns="121900" tIns="121900" rIns="121900" bIns="121900" anchor="b" anchorCtr="0">
            <a:noAutofit/>
          </a:bodyPr>
          <a:lstStyle/>
          <a:p>
            <a:r>
              <a:rPr lang="en" dirty="0"/>
              <a:t>01</a:t>
            </a:r>
            <a:endParaRPr dirty="0"/>
          </a:p>
        </p:txBody>
      </p:sp>
      <p:sp>
        <p:nvSpPr>
          <p:cNvPr id="884" name="Google Shape;884;p40"/>
          <p:cNvSpPr txBox="1">
            <a:spLocks noGrp="1"/>
          </p:cNvSpPr>
          <p:nvPr>
            <p:ph type="title" idx="6"/>
          </p:nvPr>
        </p:nvSpPr>
        <p:spPr>
          <a:xfrm>
            <a:off x="3036711" y="2667903"/>
            <a:ext cx="1784101" cy="1034800"/>
          </a:xfrm>
          <a:prstGeom prst="rect">
            <a:avLst/>
          </a:prstGeom>
        </p:spPr>
        <p:txBody>
          <a:bodyPr spcFirstLastPara="1" wrap="square" lIns="121900" tIns="121900" rIns="121900" bIns="121900" anchor="b" anchorCtr="0">
            <a:noAutofit/>
          </a:bodyPr>
          <a:lstStyle/>
          <a:p>
            <a:r>
              <a:rPr lang="en" dirty="0"/>
              <a:t>02</a:t>
            </a:r>
            <a:endParaRPr dirty="0"/>
          </a:p>
        </p:txBody>
      </p:sp>
      <p:grpSp>
        <p:nvGrpSpPr>
          <p:cNvPr id="888" name="Google Shape;888;p40"/>
          <p:cNvGrpSpPr/>
          <p:nvPr/>
        </p:nvGrpSpPr>
        <p:grpSpPr>
          <a:xfrm>
            <a:off x="10042981" y="4694256"/>
            <a:ext cx="2234452" cy="1034888"/>
            <a:chOff x="1520151" y="1188351"/>
            <a:chExt cx="6724877" cy="3114630"/>
          </a:xfrm>
        </p:grpSpPr>
        <p:sp>
          <p:nvSpPr>
            <p:cNvPr id="889" name="Google Shape;889;p4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0" name="Google Shape;890;p4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1" name="Google Shape;891;p40"/>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2" name="Google Shape;892;p40"/>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3" name="Google Shape;893;p40"/>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4" name="Google Shape;894;p40"/>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5" name="Google Shape;895;p40"/>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6" name="Google Shape;896;p40"/>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7" name="Google Shape;897;p40"/>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8" name="Google Shape;898;p40"/>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9" name="Google Shape;899;p40"/>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0" name="Google Shape;900;p40"/>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1" name="Google Shape;901;p40"/>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2" name="Google Shape;902;p40"/>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3" name="Google Shape;903;p40"/>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4" name="Google Shape;904;p40"/>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5" name="Google Shape;905;p40"/>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6" name="Google Shape;906;p40"/>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7" name="Google Shape;907;p40"/>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8" name="Google Shape;908;p40"/>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9" name="Google Shape;909;p40"/>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0" name="Google Shape;910;p40"/>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1" name="Google Shape;911;p40"/>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12" name="Google Shape;912;p40"/>
          <p:cNvGrpSpPr/>
          <p:nvPr/>
        </p:nvGrpSpPr>
        <p:grpSpPr>
          <a:xfrm flipH="1">
            <a:off x="1375873" y="4506216"/>
            <a:ext cx="2792631" cy="1410969"/>
            <a:chOff x="1866724" y="1193292"/>
            <a:chExt cx="6154785" cy="3109690"/>
          </a:xfrm>
        </p:grpSpPr>
        <p:sp>
          <p:nvSpPr>
            <p:cNvPr id="913" name="Google Shape;913;p4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4" name="Google Shape;914;p4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15" name="Google Shape;915;p40"/>
          <p:cNvSpPr/>
          <p:nvPr/>
        </p:nvSpPr>
        <p:spPr>
          <a:xfrm>
            <a:off x="11316233" y="6132800"/>
            <a:ext cx="961200" cy="72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Rectangle 15">
            <a:extLst>
              <a:ext uri="{FF2B5EF4-FFF2-40B4-BE49-F238E27FC236}">
                <a16:creationId xmlns:a16="http://schemas.microsoft.com/office/drawing/2014/main" id="{5AC9F2F5-4D26-CA4F-B5BC-3695A0022635}"/>
              </a:ext>
            </a:extLst>
          </p:cNvPr>
          <p:cNvSpPr/>
          <p:nvPr/>
        </p:nvSpPr>
        <p:spPr>
          <a:xfrm>
            <a:off x="4799998" y="1280226"/>
            <a:ext cx="6835846" cy="584775"/>
          </a:xfrm>
          <a:prstGeom prst="rect">
            <a:avLst/>
          </a:prstGeom>
        </p:spPr>
        <p:txBody>
          <a:bodyPr wrap="none">
            <a:spAutoFit/>
          </a:bodyPr>
          <a:lstStyle/>
          <a:p>
            <a:r>
              <a:rPr lang="en-US" sz="3200" b="1" dirty="0">
                <a:solidFill>
                  <a:prstClr val="black"/>
                </a:solidFill>
                <a:latin typeface="Times New Roman" pitchFamily="18" charset="0"/>
                <a:cs typeface="Times New Roman" pitchFamily="18" charset="0"/>
              </a:rPr>
              <a:t>I. </a:t>
            </a:r>
            <a:r>
              <a:rPr lang="en-US" sz="3200" b="1" dirty="0" err="1">
                <a:solidFill>
                  <a:prstClr val="black"/>
                </a:solidFill>
                <a:latin typeface="Times New Roman" pitchFamily="18" charset="0"/>
                <a:cs typeface="Times New Roman" pitchFamily="18" charset="0"/>
              </a:rPr>
              <a:t>Thực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dân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Pháp</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xâm</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lược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Việt</a:t>
            </a:r>
            <a:r>
              <a:rPr lang="en-US" sz="3200" b="1" dirty="0">
                <a:solidFill>
                  <a:prstClr val="black"/>
                </a:solidFill>
                <a:latin typeface="Times New Roman" pitchFamily="18" charset="0"/>
                <a:cs typeface="Times New Roman" pitchFamily="18" charset="0"/>
              </a:rPr>
              <a:t> Nam.</a:t>
            </a:r>
            <a:endParaRPr lang="en-VN" dirty="0"/>
          </a:p>
        </p:txBody>
      </p:sp>
      <p:sp>
        <p:nvSpPr>
          <p:cNvPr id="19" name="Rounded Rectangle 18">
            <a:extLst>
              <a:ext uri="{FF2B5EF4-FFF2-40B4-BE49-F238E27FC236}">
                <a16:creationId xmlns:a16="http://schemas.microsoft.com/office/drawing/2014/main" id="{CB0F81CE-4966-E547-BFCF-273267D73D99}"/>
              </a:ext>
            </a:extLst>
          </p:cNvPr>
          <p:cNvSpPr/>
          <p:nvPr/>
        </p:nvSpPr>
        <p:spPr>
          <a:xfrm>
            <a:off x="128588" y="881966"/>
            <a:ext cx="2928937" cy="3571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000" b="1" dirty="0">
                <a:solidFill>
                  <a:srgbClr val="FF0000"/>
                </a:solidFill>
                <a:latin typeface="Times New Roman" panose="02020603050405020304" pitchFamily="18" charset="0"/>
                <a:cs typeface="Times New Roman" panose="02020603050405020304" pitchFamily="18" charset="0"/>
              </a:rPr>
              <a:t>NỘI DUNG</a:t>
            </a:r>
          </a:p>
        </p:txBody>
      </p:sp>
      <p:sp>
        <p:nvSpPr>
          <p:cNvPr id="58" name="Rectangle 57">
            <a:extLst>
              <a:ext uri="{FF2B5EF4-FFF2-40B4-BE49-F238E27FC236}">
                <a16:creationId xmlns:a16="http://schemas.microsoft.com/office/drawing/2014/main" id="{107E6453-D011-0649-8DCC-DED55F4B53C3}"/>
              </a:ext>
            </a:extLst>
          </p:cNvPr>
          <p:cNvSpPr/>
          <p:nvPr/>
        </p:nvSpPr>
        <p:spPr>
          <a:xfrm>
            <a:off x="4799998" y="2846098"/>
            <a:ext cx="6473398" cy="1077218"/>
          </a:xfrm>
          <a:prstGeom prst="rect">
            <a:avLst/>
          </a:prstGeom>
        </p:spPr>
        <p:txBody>
          <a:bodyPr wrap="square">
            <a:spAutoFit/>
          </a:bodyPr>
          <a:lstStyle/>
          <a:p>
            <a:pPr algn="ctr"/>
            <a:r>
              <a:rPr lang="en-US" sz="3200" b="1" dirty="0">
                <a:solidFill>
                  <a:prstClr val="black"/>
                </a:solidFill>
                <a:latin typeface="Times New Roman" pitchFamily="18" charset="0"/>
                <a:cs typeface="Times New Roman" pitchFamily="18" charset="0"/>
              </a:rPr>
              <a:t>II. </a:t>
            </a:r>
            <a:r>
              <a:rPr lang="en-US" sz="3200" b="1" dirty="0" err="1">
                <a:solidFill>
                  <a:prstClr val="black"/>
                </a:solidFill>
                <a:latin typeface="Times New Roman" pitchFamily="18" charset="0"/>
                <a:cs typeface="Times New Roman" pitchFamily="18" charset="0"/>
              </a:rPr>
              <a:t>Cuộc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kháng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chiến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chống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Pháp</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từ</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năm</a:t>
            </a:r>
            <a:r>
              <a:rPr lang="en-US" sz="3200" b="1" dirty="0">
                <a:solidFill>
                  <a:prstClr val="black"/>
                </a:solidFill>
                <a:latin typeface="Times New Roman" pitchFamily="18" charset="0"/>
                <a:cs typeface="Times New Roman" pitchFamily="18" charset="0"/>
              </a:rPr>
              <a:t> 1858 </a:t>
            </a:r>
            <a:r>
              <a:rPr lang="en-US" sz="3200" b="1" dirty="0" err="1">
                <a:solidFill>
                  <a:prstClr val="black"/>
                </a:solidFill>
                <a:latin typeface="Times New Roman" pitchFamily="18" charset="0"/>
                <a:cs typeface="Times New Roman" pitchFamily="18" charset="0"/>
              </a:rPr>
              <a:t>đến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năm</a:t>
            </a:r>
            <a:r>
              <a:rPr lang="en-US" sz="3200" b="1" dirty="0">
                <a:solidFill>
                  <a:prstClr val="black"/>
                </a:solidFill>
                <a:latin typeface="Times New Roman" pitchFamily="18" charset="0"/>
                <a:cs typeface="Times New Roman" pitchFamily="18" charset="0"/>
              </a:rPr>
              <a:t> 1873</a:t>
            </a:r>
            <a:endParaRPr lang="en-VN"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881"/>
                                        </p:tgtEl>
                                        <p:attrNameLst>
                                          <p:attrName>style.visibility</p:attrName>
                                        </p:attrNameLst>
                                      </p:cBhvr>
                                      <p:to>
                                        <p:strVal val="visible"/>
                                      </p:to>
                                    </p:set>
                                    <p:animScale>
                                      <p:cBhvr>
                                        <p:cTn id="7" dur="1000" decel="50000" fill="hold">
                                          <p:stCondLst>
                                            <p:cond delay="0"/>
                                          </p:stCondLst>
                                        </p:cTn>
                                        <p:tgtEl>
                                          <p:spTgt spid="8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81"/>
                                        </p:tgtEl>
                                        <p:attrNameLst>
                                          <p:attrName>ppt_x</p:attrName>
                                          <p:attrName>ppt_y</p:attrName>
                                        </p:attrNameLst>
                                      </p:cBhvr>
                                    </p:animMotion>
                                    <p:animEffect transition="in" filter="fade">
                                      <p:cBhvr>
                                        <p:cTn id="9" dur="1000"/>
                                        <p:tgtEl>
                                          <p:spTgt spid="881"/>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884"/>
                                        </p:tgtEl>
                                        <p:attrNameLst>
                                          <p:attrName>style.visibility</p:attrName>
                                        </p:attrNameLst>
                                      </p:cBhvr>
                                      <p:to>
                                        <p:strVal val="visible"/>
                                      </p:to>
                                    </p:set>
                                    <p:animScale>
                                      <p:cBhvr>
                                        <p:cTn id="12" dur="1000" decel="50000" fill="hold">
                                          <p:stCondLst>
                                            <p:cond delay="0"/>
                                          </p:stCondLst>
                                        </p:cTn>
                                        <p:tgtEl>
                                          <p:spTgt spid="88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84"/>
                                        </p:tgtEl>
                                        <p:attrNameLst>
                                          <p:attrName>ppt_x</p:attrName>
                                          <p:attrName>ppt_y</p:attrName>
                                        </p:attrNameLst>
                                      </p:cBhvr>
                                    </p:animMotion>
                                    <p:animEffect transition="in" filter="fade">
                                      <p:cBhvr>
                                        <p:cTn id="14" dur="1000"/>
                                        <p:tgtEl>
                                          <p:spTgt spid="884"/>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Scale>
                                      <p:cBhvr>
                                        <p:cTn id="1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6"/>
                                        </p:tgtEl>
                                        <p:attrNameLst>
                                          <p:attrName>ppt_x</p:attrName>
                                          <p:attrName>ppt_y</p:attrName>
                                        </p:attrNameLst>
                                      </p:cBhvr>
                                    </p:animMotion>
                                    <p:animEffect transition="in" filter="fade">
                                      <p:cBhvr>
                                        <p:cTn id="19" dur="1000"/>
                                        <p:tgtEl>
                                          <p:spTgt spid="16"/>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Scale>
                                      <p:cBhvr>
                                        <p:cTn id="2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9"/>
                                        </p:tgtEl>
                                        <p:attrNameLst>
                                          <p:attrName>ppt_x</p:attrName>
                                          <p:attrName>ppt_y</p:attrName>
                                        </p:attrNameLst>
                                      </p:cBhvr>
                                    </p:animMotion>
                                    <p:animEffect transition="in" filter="fade">
                                      <p:cBhvr>
                                        <p:cTn id="24" dur="1000"/>
                                        <p:tgtEl>
                                          <p:spTgt spid="19"/>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Scale>
                                      <p:cBhvr>
                                        <p:cTn id="27" dur="1000" decel="50000" fill="hold">
                                          <p:stCondLst>
                                            <p:cond delay="0"/>
                                          </p:stCondLst>
                                        </p:cTn>
                                        <p:tgtEl>
                                          <p:spTgt spid="5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58"/>
                                        </p:tgtEl>
                                        <p:attrNameLst>
                                          <p:attrName>ppt_x</p:attrName>
                                          <p:attrName>ppt_y</p:attrName>
                                        </p:attrNameLst>
                                      </p:cBhvr>
                                    </p:animMotion>
                                    <p:animEffect transition="in" filter="fade">
                                      <p:cBhvr>
                                        <p:cTn id="29"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 grpId="0"/>
      <p:bldP spid="884" grpId="0"/>
      <p:bldP spid="16" grpId="0"/>
      <p:bldP spid="19" grpId="0" animBg="1"/>
      <p:bldP spid="5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741732" cy="2716313"/>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Câu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2: </a:t>
            </a:r>
            <a:r>
              <a:rPr lang="vi-VN" sz="4000" dirty="0">
                <a:solidFill>
                  <a:schemeClr val="bg1">
                    <a:lumMod val="95000"/>
                  </a:schemeClr>
                </a:solidFill>
                <a:latin typeface="Times New Roman" panose="02020603050405020304" pitchFamily="18" charset="0"/>
                <a:cs typeface="Times New Roman" panose="02020603050405020304" pitchFamily="18" charset="0"/>
                <a:sym typeface="Arial"/>
              </a:rPr>
              <a:t>“ Tôi hi vọng rằng nhân loại sẽ ra được từ những phát minh Khoa học nhiều điều tốt hơn là điều xấu”. </a:t>
            </a:r>
            <a:r>
              <a:rPr lang="vi-VN" sz="4000" dirty="0">
                <a:solidFill>
                  <a:srgbClr val="0070C0"/>
                </a:solidFill>
                <a:latin typeface="Times New Roman" panose="02020603050405020304" pitchFamily="18" charset="0"/>
                <a:cs typeface="Times New Roman" panose="02020603050405020304" pitchFamily="18" charset="0"/>
                <a:sym typeface="Arial"/>
              </a:rPr>
              <a:t>Đây là câu nói của ai?</a:t>
            </a:r>
            <a:endParaRPr lang="vi-VN"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50" name="Snip Diagonal Corner Rectangle 49"/>
          <p:cNvSpPr/>
          <p:nvPr/>
        </p:nvSpPr>
        <p:spPr>
          <a:xfrm>
            <a:off x="1053447" y="3429000"/>
            <a:ext cx="10522857" cy="2227943"/>
          </a:xfrm>
          <a:prstGeom prst="snip2Diag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err="1">
                <a:solidFill>
                  <a:srgbClr val="FF0000"/>
                </a:solidFill>
                <a:latin typeface="Times New Roman" panose="02020603050405020304" pitchFamily="18" charset="0"/>
                <a:cs typeface="Times New Roman" panose="02020603050405020304" pitchFamily="18" charset="0"/>
              </a:rPr>
              <a:t>Nhà</a:t>
            </a:r>
            <a:r>
              <a:rPr lang="en-US" sz="4800" b="1" dirty="0">
                <a:solidFill>
                  <a:srgbClr val="FF0000"/>
                </a:solidFill>
                <a:latin typeface="Times New Roman" panose="02020603050405020304" pitchFamily="18" charset="0"/>
                <a:cs typeface="Times New Roman" panose="02020603050405020304" pitchFamily="18" charset="0"/>
              </a:rPr>
              <a:t> khoa </a:t>
            </a:r>
            <a:r>
              <a:rPr lang="en-US" sz="4800" b="1" dirty="0" err="1">
                <a:solidFill>
                  <a:srgbClr val="FF0000"/>
                </a:solidFill>
                <a:latin typeface="Times New Roman" panose="02020603050405020304" pitchFamily="18" charset="0"/>
                <a:cs typeface="Times New Roman" panose="02020603050405020304" pitchFamily="18" charset="0"/>
              </a:rPr>
              <a:t>học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Nô</a:t>
            </a:r>
            <a:r>
              <a:rPr lang="en-US" sz="4800" b="1" dirty="0">
                <a:solidFill>
                  <a:srgbClr val="FF0000"/>
                </a:solidFill>
                <a:latin typeface="Times New Roman" panose="02020603050405020304" pitchFamily="18" charset="0"/>
                <a:cs typeface="Times New Roman" panose="02020603050405020304" pitchFamily="18" charset="0"/>
              </a:rPr>
              <a:t>-ben</a:t>
            </a:r>
          </a:p>
        </p:txBody>
      </p:sp>
      <p:sp>
        <p:nvSpPr>
          <p:cNvPr id="5" name="Rectangle 4">
            <a:extLst>
              <a:ext uri="{FF2B5EF4-FFF2-40B4-BE49-F238E27FC236}">
                <a16:creationId xmlns:a16="http://schemas.microsoft.com/office/drawing/2014/main" id="{63A02B90-6A0F-B54A-906D-A5F4B446E97B}"/>
              </a:ext>
            </a:extLst>
          </p:cNvPr>
          <p:cNvSpPr/>
          <p:nvPr/>
        </p:nvSpPr>
        <p:spPr>
          <a:xfrm>
            <a:off x="1016000" y="6212114"/>
            <a:ext cx="2249714" cy="377372"/>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4" action="ppaction://hlinksldjump"/>
            <a:extLst>
              <a:ext uri="{FF2B5EF4-FFF2-40B4-BE49-F238E27FC236}">
                <a16:creationId xmlns:a16="http://schemas.microsoft.com/office/drawing/2014/main" id="{C3D2289D-9719-3B42-8650-E4D94B2CE9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3890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1016000" y="440860"/>
            <a:ext cx="10522857" cy="2227943"/>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en-US" sz="4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3: </a:t>
            </a:r>
            <a:r>
              <a:rPr lang="en-US" sz="4800" b="1" dirty="0" err="1">
                <a:solidFill>
                  <a:schemeClr val="bg1">
                    <a:lumMod val="95000"/>
                  </a:schemeClr>
                </a:solidFill>
                <a:latin typeface="Times New Roman" panose="02020603050405020304" pitchFamily="18" charset="0"/>
                <a:cs typeface="Times New Roman" panose="02020603050405020304" pitchFamily="18" charset="0"/>
              </a:rPr>
              <a:t>Thuyết</a:t>
            </a:r>
            <a:r>
              <a:rPr lang="en-US" sz="4800" b="1" dirty="0">
                <a:solidFill>
                  <a:schemeClr val="bg1">
                    <a:lumMod val="95000"/>
                  </a:schemeClr>
                </a:solidFill>
                <a:latin typeface="Times New Roman" panose="02020603050405020304" pitchFamily="18" charset="0"/>
                <a:cs typeface="Times New Roman" panose="02020603050405020304" pitchFamily="18" charset="0"/>
              </a:rPr>
              <a:t> </a:t>
            </a:r>
            <a:r>
              <a:rPr lang="en-US" sz="4800" b="1" dirty="0" err="1">
                <a:solidFill>
                  <a:schemeClr val="bg1">
                    <a:lumMod val="95000"/>
                  </a:schemeClr>
                </a:solidFill>
                <a:latin typeface="Times New Roman" panose="02020603050405020304" pitchFamily="18" charset="0"/>
                <a:cs typeface="Times New Roman" panose="02020603050405020304" pitchFamily="18" charset="0"/>
              </a:rPr>
              <a:t>vạn</a:t>
            </a:r>
            <a:r>
              <a:rPr lang="en-US" sz="4800" b="1" dirty="0">
                <a:solidFill>
                  <a:schemeClr val="bg1">
                    <a:lumMod val="95000"/>
                  </a:schemeClr>
                </a:solidFill>
                <a:latin typeface="Times New Roman" panose="02020603050405020304" pitchFamily="18" charset="0"/>
                <a:cs typeface="Times New Roman" panose="02020603050405020304" pitchFamily="18" charset="0"/>
              </a:rPr>
              <a:t> </a:t>
            </a:r>
            <a:r>
              <a:rPr lang="en-US" sz="4800" b="1" dirty="0" err="1">
                <a:solidFill>
                  <a:schemeClr val="bg1">
                    <a:lumMod val="95000"/>
                  </a:schemeClr>
                </a:solidFill>
                <a:latin typeface="Times New Roman" panose="02020603050405020304" pitchFamily="18" charset="0"/>
                <a:cs typeface="Times New Roman" panose="02020603050405020304" pitchFamily="18" charset="0"/>
              </a:rPr>
              <a:t>vật</a:t>
            </a:r>
            <a:r>
              <a:rPr lang="en-US" sz="4800" b="1" dirty="0">
                <a:solidFill>
                  <a:schemeClr val="bg1">
                    <a:lumMod val="95000"/>
                  </a:schemeClr>
                </a:solidFill>
                <a:latin typeface="Times New Roman" panose="02020603050405020304" pitchFamily="18" charset="0"/>
                <a:cs typeface="Times New Roman" panose="02020603050405020304" pitchFamily="18" charset="0"/>
              </a:rPr>
              <a:t> </a:t>
            </a:r>
            <a:r>
              <a:rPr lang="en-US" sz="4800" b="1" dirty="0" err="1">
                <a:solidFill>
                  <a:schemeClr val="bg1">
                    <a:lumMod val="95000"/>
                  </a:schemeClr>
                </a:solidFill>
                <a:latin typeface="Times New Roman" panose="02020603050405020304" pitchFamily="18" charset="0"/>
                <a:cs typeface="Times New Roman" panose="02020603050405020304" pitchFamily="18" charset="0"/>
              </a:rPr>
              <a:t>hấp</a:t>
            </a:r>
            <a:r>
              <a:rPr lang="en-US" sz="4800" b="1" dirty="0">
                <a:solidFill>
                  <a:schemeClr val="bg1">
                    <a:lumMod val="95000"/>
                  </a:schemeClr>
                </a:solidFill>
                <a:latin typeface="Times New Roman" panose="02020603050405020304" pitchFamily="18" charset="0"/>
                <a:cs typeface="Times New Roman" panose="02020603050405020304" pitchFamily="18" charset="0"/>
              </a:rPr>
              <a:t> </a:t>
            </a:r>
            <a:r>
              <a:rPr lang="en-US" sz="4800" b="1" dirty="0" err="1">
                <a:solidFill>
                  <a:schemeClr val="bg1">
                    <a:lumMod val="95000"/>
                  </a:schemeClr>
                </a:solidFill>
                <a:latin typeface="Times New Roman" panose="02020603050405020304" pitchFamily="18" charset="0"/>
                <a:cs typeface="Times New Roman" panose="02020603050405020304" pitchFamily="18" charset="0"/>
              </a:rPr>
              <a:t>dẫn</a:t>
            </a:r>
            <a:r>
              <a:rPr lang="en-US" sz="4800" b="1" dirty="0">
                <a:solidFill>
                  <a:schemeClr val="bg1">
                    <a:lumMod val="95000"/>
                  </a:schemeClr>
                </a:solidFill>
                <a:latin typeface="Times New Roman" panose="02020603050405020304" pitchFamily="18" charset="0"/>
                <a:cs typeface="Times New Roman" panose="02020603050405020304" pitchFamily="18" charset="0"/>
              </a:rPr>
              <a:t> </a:t>
            </a:r>
            <a:r>
              <a:rPr lang="en-US" sz="4800" b="1" dirty="0" err="1">
                <a:solidFill>
                  <a:schemeClr val="bg1">
                    <a:lumMod val="95000"/>
                  </a:schemeClr>
                </a:solidFill>
                <a:latin typeface="Times New Roman" panose="02020603050405020304" pitchFamily="18" charset="0"/>
                <a:cs typeface="Times New Roman" panose="02020603050405020304" pitchFamily="18" charset="0"/>
              </a:rPr>
              <a:t>là</a:t>
            </a:r>
            <a:r>
              <a:rPr lang="en-US" sz="4800" b="1" dirty="0">
                <a:solidFill>
                  <a:schemeClr val="bg1">
                    <a:lumMod val="95000"/>
                  </a:schemeClr>
                </a:solidFill>
                <a:latin typeface="Times New Roman" panose="02020603050405020304" pitchFamily="18" charset="0"/>
                <a:cs typeface="Times New Roman" panose="02020603050405020304" pitchFamily="18" charset="0"/>
              </a:rPr>
              <a:t> </a:t>
            </a:r>
            <a:r>
              <a:rPr lang="en-US" sz="4800" b="1" dirty="0" err="1">
                <a:solidFill>
                  <a:schemeClr val="bg1">
                    <a:lumMod val="95000"/>
                  </a:schemeClr>
                </a:solidFill>
                <a:latin typeface="Times New Roman" panose="02020603050405020304" pitchFamily="18" charset="0"/>
                <a:cs typeface="Times New Roman" panose="02020603050405020304" pitchFamily="18" charset="0"/>
              </a:rPr>
              <a:t>của</a:t>
            </a:r>
            <a:r>
              <a:rPr lang="en-US" sz="4800" b="1" dirty="0">
                <a:solidFill>
                  <a:schemeClr val="bg1">
                    <a:lumMod val="95000"/>
                  </a:schemeClr>
                </a:solidFill>
                <a:latin typeface="Times New Roman" panose="02020603050405020304" pitchFamily="18" charset="0"/>
                <a:cs typeface="Times New Roman" panose="02020603050405020304" pitchFamily="18" charset="0"/>
              </a:rPr>
              <a:t> ai?</a:t>
            </a:r>
          </a:p>
        </p:txBody>
      </p:sp>
      <p:sp>
        <p:nvSpPr>
          <p:cNvPr id="50" name="Snip Diagonal Corner Rectangle 49"/>
          <p:cNvSpPr/>
          <p:nvPr/>
        </p:nvSpPr>
        <p:spPr>
          <a:xfrm>
            <a:off x="829227" y="2832623"/>
            <a:ext cx="10522857" cy="2227943"/>
          </a:xfrm>
          <a:prstGeom prst="snip2Diag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C00000"/>
                </a:solidFill>
                <a:latin typeface="Times New Roman" panose="02020603050405020304" pitchFamily="18" charset="0"/>
                <a:ea typeface="Tahoma" panose="020B0604030504040204" pitchFamily="34" charset="0"/>
                <a:cs typeface="Tahoma" panose="020B0604030504040204" pitchFamily="34" charset="0"/>
              </a:rPr>
              <a:t>Niu-tơn</a:t>
            </a:r>
          </a:p>
        </p:txBody>
      </p:sp>
      <p:sp>
        <p:nvSpPr>
          <p:cNvPr id="5" name="Rectangle 4">
            <a:extLst>
              <a:ext uri="{FF2B5EF4-FFF2-40B4-BE49-F238E27FC236}">
                <a16:creationId xmlns:a16="http://schemas.microsoft.com/office/drawing/2014/main" id="{7AF3306D-24E7-BA45-90AE-9D07DF375F65}"/>
              </a:ext>
            </a:extLst>
          </p:cNvPr>
          <p:cNvSpPr/>
          <p:nvPr/>
        </p:nvSpPr>
        <p:spPr>
          <a:xfrm>
            <a:off x="1016000" y="6212114"/>
            <a:ext cx="2249714" cy="377372"/>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4" action="ppaction://hlinksldjump"/>
            <a:extLst>
              <a:ext uri="{FF2B5EF4-FFF2-40B4-BE49-F238E27FC236}">
                <a16:creationId xmlns:a16="http://schemas.microsoft.com/office/drawing/2014/main" id="{4F3A53EF-88CF-D245-9F51-EA9D62AC23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662957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4: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Thành</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tựu</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nào</a:t>
            </a:r>
            <a:r>
              <a:rPr lang="en-US" sz="4400" b="1" dirty="0">
                <a:solidFill>
                  <a:schemeClr val="bg1">
                    <a:lumMod val="95000"/>
                  </a:schemeClr>
                </a:solidFill>
                <a:latin typeface="Times New Roman" panose="02020603050405020304" pitchFamily="18" charset="0"/>
                <a:cs typeface="Times New Roman" panose="02020603050405020304" pitchFamily="18" charset="0"/>
              </a:rPr>
              <a:t> khoa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học</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nào</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của</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nhân</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loại</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đã</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bị</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biến</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thành</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vũ</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khí</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hủy</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diệt</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trong</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chiến</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tranh</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thế</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giới</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thứ</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hai</a:t>
            </a:r>
            <a:r>
              <a:rPr lang="en-US" sz="4400" b="1" dirty="0">
                <a:solidFill>
                  <a:schemeClr val="bg1">
                    <a:lumMod val="95000"/>
                  </a:schemeClr>
                </a:solidFill>
                <a:latin typeface="Times New Roman" panose="02020603050405020304" pitchFamily="18" charset="0"/>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Bom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nguyên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tử</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96E0AA99-718F-664D-8E01-59F5CE1C954A}"/>
              </a:ext>
            </a:extLst>
          </p:cNvPr>
          <p:cNvSpPr/>
          <p:nvPr/>
        </p:nvSpPr>
        <p:spPr>
          <a:xfrm>
            <a:off x="1016000" y="6212114"/>
            <a:ext cx="2249714" cy="377372"/>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4" action="ppaction://hlinksldjump"/>
            <a:extLst>
              <a:ext uri="{FF2B5EF4-FFF2-40B4-BE49-F238E27FC236}">
                <a16:creationId xmlns:a16="http://schemas.microsoft.com/office/drawing/2014/main" id="{E1FE6345-CDD5-314E-A0B7-89C3E52C98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071612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28E979-83D1-E049-A5B2-C6308622CF5D}"/>
              </a:ext>
            </a:extLst>
          </p:cNvPr>
          <p:cNvSpPr/>
          <p:nvPr/>
        </p:nvSpPr>
        <p:spPr>
          <a:xfrm>
            <a:off x="2626336" y="0"/>
            <a:ext cx="6866303" cy="923330"/>
          </a:xfrm>
          <a:prstGeom prst="rect">
            <a:avLst/>
          </a:prstGeom>
          <a:noFill/>
        </p:spPr>
        <p:txBody>
          <a:bodyPr wrap="none" lIns="91440" tIns="45720" rIns="91440" bIns="45720">
            <a:spAutoFit/>
          </a:bodyPr>
          <a:lstStyle/>
          <a:p>
            <a:pPr algn="ctr"/>
            <a:r>
              <a:rPr lang="en-US" sz="5400" b="1" cap="none" spc="0" dirty="0">
                <a:ln w="0"/>
                <a:solidFill>
                  <a:schemeClr val="accent4">
                    <a:lumMod val="5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NHÓM</a:t>
            </a:r>
          </a:p>
        </p:txBody>
      </p:sp>
      <p:grpSp>
        <p:nvGrpSpPr>
          <p:cNvPr id="23" name="Group 22">
            <a:extLst>
              <a:ext uri="{FF2B5EF4-FFF2-40B4-BE49-F238E27FC236}">
                <a16:creationId xmlns:a16="http://schemas.microsoft.com/office/drawing/2014/main" id="{6CC70DF6-1C8D-CE46-956A-C00585F0A39D}"/>
              </a:ext>
            </a:extLst>
          </p:cNvPr>
          <p:cNvGrpSpPr/>
          <p:nvPr/>
        </p:nvGrpSpPr>
        <p:grpSpPr>
          <a:xfrm>
            <a:off x="0" y="2743200"/>
            <a:ext cx="2694432" cy="2823464"/>
            <a:chOff x="0" y="2743200"/>
            <a:chExt cx="2694432" cy="2823464"/>
          </a:xfrm>
        </p:grpSpPr>
        <p:sp>
          <p:nvSpPr>
            <p:cNvPr id="5" name="Oval 4">
              <a:extLst>
                <a:ext uri="{FF2B5EF4-FFF2-40B4-BE49-F238E27FC236}">
                  <a16:creationId xmlns:a16="http://schemas.microsoft.com/office/drawing/2014/main" id="{267DC925-0616-FE4A-A83B-8B8E70E4E3CF}"/>
                </a:ext>
              </a:extLst>
            </p:cNvPr>
            <p:cNvSpPr/>
            <p:nvPr/>
          </p:nvSpPr>
          <p:spPr>
            <a:xfrm>
              <a:off x="0" y="2743200"/>
              <a:ext cx="2694432" cy="282346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9">
              <a:extLst>
                <a:ext uri="{FF2B5EF4-FFF2-40B4-BE49-F238E27FC236}">
                  <a16:creationId xmlns:a16="http://schemas.microsoft.com/office/drawing/2014/main" id="{D8EA93D5-91E0-8245-A6BF-F108F44E052B}"/>
                </a:ext>
              </a:extLst>
            </p:cNvPr>
            <p:cNvSpPr txBox="1"/>
            <p:nvPr/>
          </p:nvSpPr>
          <p:spPr>
            <a:xfrm>
              <a:off x="203200" y="3429000"/>
              <a:ext cx="2133600" cy="1569660"/>
            </a:xfrm>
            <a:prstGeom prst="rect">
              <a:avLst/>
            </a:prstGeom>
            <a:noFill/>
          </p:spPr>
          <p:txBody>
            <a:bodyPr wrap="square" rtlCol="0">
              <a:spAutoFit/>
            </a:bodyPr>
            <a:lstStyle/>
            <a:p>
              <a:pPr algn="ctr"/>
              <a:r>
                <a:rPr lang="en-VN" sz="3200" b="1" dirty="0">
                  <a:solidFill>
                    <a:srgbClr val="C00000"/>
                  </a:solidFill>
                  <a:latin typeface="Times New Roman" panose="02020603050405020304" pitchFamily="18" charset="0"/>
                  <a:cs typeface="Times New Roman" panose="02020603050405020304" pitchFamily="18" charset="0"/>
                </a:rPr>
                <a:t>CHIẾN SỰ Ở ĐÀ NẴNG</a:t>
              </a:r>
            </a:p>
          </p:txBody>
        </p:sp>
      </p:grpSp>
      <p:grpSp>
        <p:nvGrpSpPr>
          <p:cNvPr id="21" name="Group 20">
            <a:extLst>
              <a:ext uri="{FF2B5EF4-FFF2-40B4-BE49-F238E27FC236}">
                <a16:creationId xmlns:a16="http://schemas.microsoft.com/office/drawing/2014/main" id="{667AC223-FB3A-2D4D-9739-EC28AA09AC55}"/>
              </a:ext>
            </a:extLst>
          </p:cNvPr>
          <p:cNvGrpSpPr/>
          <p:nvPr/>
        </p:nvGrpSpPr>
        <p:grpSpPr>
          <a:xfrm>
            <a:off x="6331712" y="2743200"/>
            <a:ext cx="2694432" cy="2823464"/>
            <a:chOff x="6331712" y="2743200"/>
            <a:chExt cx="2694432" cy="2823464"/>
          </a:xfrm>
        </p:grpSpPr>
        <p:sp>
          <p:nvSpPr>
            <p:cNvPr id="7" name="Oval 6">
              <a:extLst>
                <a:ext uri="{FF2B5EF4-FFF2-40B4-BE49-F238E27FC236}">
                  <a16:creationId xmlns:a16="http://schemas.microsoft.com/office/drawing/2014/main" id="{5C990CB0-0D67-8C41-9359-F0C979CCB62B}"/>
                </a:ext>
              </a:extLst>
            </p:cNvPr>
            <p:cNvSpPr/>
            <p:nvPr/>
          </p:nvSpPr>
          <p:spPr>
            <a:xfrm>
              <a:off x="6331712" y="2743200"/>
              <a:ext cx="2694432" cy="2823464"/>
            </a:xfrm>
            <a:prstGeom prst="ellipse">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TextBox 10">
              <a:extLst>
                <a:ext uri="{FF2B5EF4-FFF2-40B4-BE49-F238E27FC236}">
                  <a16:creationId xmlns:a16="http://schemas.microsoft.com/office/drawing/2014/main" id="{0EDCFA21-DF8A-FB4C-A4A3-52961537C131}"/>
                </a:ext>
              </a:extLst>
            </p:cNvPr>
            <p:cNvSpPr txBox="1"/>
            <p:nvPr/>
          </p:nvSpPr>
          <p:spPr>
            <a:xfrm>
              <a:off x="6612128" y="3370102"/>
              <a:ext cx="2133600" cy="1569660"/>
            </a:xfrm>
            <a:prstGeom prst="rect">
              <a:avLst/>
            </a:prstGeom>
            <a:noFill/>
          </p:spPr>
          <p:txBody>
            <a:bodyPr wrap="square" rtlCol="0">
              <a:spAutoFit/>
            </a:bodyPr>
            <a:lstStyle/>
            <a:p>
              <a:pPr algn="ctr"/>
              <a:r>
                <a:rPr lang="en-VN" sz="3200" b="1" dirty="0">
                  <a:solidFill>
                    <a:srgbClr val="C00000"/>
                  </a:solidFill>
                  <a:latin typeface="Times New Roman" panose="02020603050405020304" pitchFamily="18" charset="0"/>
                  <a:cs typeface="Times New Roman" panose="02020603050405020304" pitchFamily="18" charset="0"/>
                </a:rPr>
                <a:t>CHIẾN SỰ Ở GIA ĐỊNH</a:t>
              </a:r>
            </a:p>
          </p:txBody>
        </p:sp>
      </p:grpSp>
      <p:grpSp>
        <p:nvGrpSpPr>
          <p:cNvPr id="22" name="Group 21">
            <a:extLst>
              <a:ext uri="{FF2B5EF4-FFF2-40B4-BE49-F238E27FC236}">
                <a16:creationId xmlns:a16="http://schemas.microsoft.com/office/drawing/2014/main" id="{8FD1ECF0-0DC0-4549-A9D6-0A81740C7467}"/>
              </a:ext>
            </a:extLst>
          </p:cNvPr>
          <p:cNvGrpSpPr/>
          <p:nvPr/>
        </p:nvGrpSpPr>
        <p:grpSpPr>
          <a:xfrm>
            <a:off x="3165856" y="2743200"/>
            <a:ext cx="2694432" cy="2823464"/>
            <a:chOff x="3165856" y="2743200"/>
            <a:chExt cx="2694432" cy="2823464"/>
          </a:xfrm>
        </p:grpSpPr>
        <p:sp>
          <p:nvSpPr>
            <p:cNvPr id="6" name="Oval 5">
              <a:extLst>
                <a:ext uri="{FF2B5EF4-FFF2-40B4-BE49-F238E27FC236}">
                  <a16:creationId xmlns:a16="http://schemas.microsoft.com/office/drawing/2014/main" id="{D1D2A692-2158-4E49-9976-DC59DCC81982}"/>
                </a:ext>
              </a:extLst>
            </p:cNvPr>
            <p:cNvSpPr/>
            <p:nvPr/>
          </p:nvSpPr>
          <p:spPr>
            <a:xfrm>
              <a:off x="3165856" y="2743200"/>
              <a:ext cx="2694432" cy="2823464"/>
            </a:xfrm>
            <a:prstGeom prst="ellipse">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1">
              <a:extLst>
                <a:ext uri="{FF2B5EF4-FFF2-40B4-BE49-F238E27FC236}">
                  <a16:creationId xmlns:a16="http://schemas.microsoft.com/office/drawing/2014/main" id="{D90690ED-9F9A-7940-A092-80CA8EBBAFCF}"/>
                </a:ext>
              </a:extLst>
            </p:cNvPr>
            <p:cNvSpPr txBox="1"/>
            <p:nvPr/>
          </p:nvSpPr>
          <p:spPr>
            <a:xfrm>
              <a:off x="3353816" y="3182778"/>
              <a:ext cx="2506472" cy="2062103"/>
            </a:xfrm>
            <a:prstGeom prst="rect">
              <a:avLst/>
            </a:prstGeom>
            <a:noFill/>
          </p:spPr>
          <p:txBody>
            <a:bodyPr wrap="square" rtlCol="0">
              <a:spAutoFit/>
            </a:bodyPr>
            <a:lstStyle/>
            <a:p>
              <a:pPr algn="ctr"/>
              <a:r>
                <a:rPr lang="en-VN" sz="3200" b="1" dirty="0">
                  <a:solidFill>
                    <a:srgbClr val="0070C0"/>
                  </a:solidFill>
                  <a:latin typeface="Times New Roman" panose="02020603050405020304" pitchFamily="18" charset="0"/>
                  <a:cs typeface="Times New Roman" panose="02020603050405020304" pitchFamily="18" charset="0"/>
                </a:rPr>
                <a:t>CUỘC KHÁNG CHIẾN Ở ĐÀ NẴNG</a:t>
              </a:r>
            </a:p>
          </p:txBody>
        </p:sp>
      </p:grpSp>
      <p:grpSp>
        <p:nvGrpSpPr>
          <p:cNvPr id="20" name="Group 19">
            <a:extLst>
              <a:ext uri="{FF2B5EF4-FFF2-40B4-BE49-F238E27FC236}">
                <a16:creationId xmlns:a16="http://schemas.microsoft.com/office/drawing/2014/main" id="{6A1B23EF-D7F2-7843-96E8-A863A9C26276}"/>
              </a:ext>
            </a:extLst>
          </p:cNvPr>
          <p:cNvGrpSpPr/>
          <p:nvPr/>
        </p:nvGrpSpPr>
        <p:grpSpPr>
          <a:xfrm>
            <a:off x="9497568" y="2743200"/>
            <a:ext cx="2694432" cy="2823464"/>
            <a:chOff x="9497568" y="2743200"/>
            <a:chExt cx="2694432" cy="2823464"/>
          </a:xfrm>
        </p:grpSpPr>
        <p:sp>
          <p:nvSpPr>
            <p:cNvPr id="8" name="Oval 7">
              <a:extLst>
                <a:ext uri="{FF2B5EF4-FFF2-40B4-BE49-F238E27FC236}">
                  <a16:creationId xmlns:a16="http://schemas.microsoft.com/office/drawing/2014/main" id="{3C1F443B-3043-E646-B6E0-1B8265FC0658}"/>
                </a:ext>
              </a:extLst>
            </p:cNvPr>
            <p:cNvSpPr/>
            <p:nvPr/>
          </p:nvSpPr>
          <p:spPr>
            <a:xfrm>
              <a:off x="9497568" y="2743200"/>
              <a:ext cx="2694432" cy="282346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TextBox 13">
              <a:extLst>
                <a:ext uri="{FF2B5EF4-FFF2-40B4-BE49-F238E27FC236}">
                  <a16:creationId xmlns:a16="http://schemas.microsoft.com/office/drawing/2014/main" id="{D3AAD1C7-A947-F345-AA9A-8D0564D66AF0}"/>
                </a:ext>
              </a:extLst>
            </p:cNvPr>
            <p:cNvSpPr txBox="1"/>
            <p:nvPr/>
          </p:nvSpPr>
          <p:spPr>
            <a:xfrm>
              <a:off x="9591548" y="3182777"/>
              <a:ext cx="2506472" cy="2062103"/>
            </a:xfrm>
            <a:prstGeom prst="rect">
              <a:avLst/>
            </a:prstGeom>
            <a:noFill/>
          </p:spPr>
          <p:txBody>
            <a:bodyPr wrap="square" rtlCol="0">
              <a:spAutoFit/>
            </a:bodyPr>
            <a:lstStyle/>
            <a:p>
              <a:pPr algn="ctr"/>
              <a:r>
                <a:rPr lang="en-VN" sz="3200" b="1" dirty="0">
                  <a:solidFill>
                    <a:srgbClr val="0070C0"/>
                  </a:solidFill>
                  <a:latin typeface="Times New Roman" panose="02020603050405020304" pitchFamily="18" charset="0"/>
                  <a:cs typeface="Times New Roman" panose="02020603050405020304" pitchFamily="18" charset="0"/>
                </a:rPr>
                <a:t>CUỘC KHÁNG CHIẾN Ở GIA ĐỊNH</a:t>
              </a:r>
            </a:p>
          </p:txBody>
        </p:sp>
      </p:grpSp>
      <p:sp>
        <p:nvSpPr>
          <p:cNvPr id="16" name="Rectangle 15">
            <a:extLst>
              <a:ext uri="{FF2B5EF4-FFF2-40B4-BE49-F238E27FC236}">
                <a16:creationId xmlns:a16="http://schemas.microsoft.com/office/drawing/2014/main" id="{9035EBF6-9742-0048-AE39-86FF0B9262F1}"/>
              </a:ext>
            </a:extLst>
          </p:cNvPr>
          <p:cNvSpPr/>
          <p:nvPr/>
        </p:nvSpPr>
        <p:spPr>
          <a:xfrm>
            <a:off x="420090" y="1739357"/>
            <a:ext cx="2018501" cy="646331"/>
          </a:xfrm>
          <a:prstGeom prst="rect">
            <a:avLst/>
          </a:prstGeom>
          <a:noFill/>
        </p:spPr>
        <p:txBody>
          <a:bodyPr wrap="none" lIns="91440" tIns="45720" rIns="91440" bIns="45720">
            <a:spAutoFit/>
          </a:bodyPr>
          <a:lstStyle/>
          <a:p>
            <a:pPr algn="ctr"/>
            <a:r>
              <a:rPr lang="en-US" sz="36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1</a:t>
            </a:r>
          </a:p>
        </p:txBody>
      </p:sp>
      <p:sp>
        <p:nvSpPr>
          <p:cNvPr id="17" name="Rectangle 16">
            <a:extLst>
              <a:ext uri="{FF2B5EF4-FFF2-40B4-BE49-F238E27FC236}">
                <a16:creationId xmlns:a16="http://schemas.microsoft.com/office/drawing/2014/main" id="{6E62BC83-CE85-3E43-B60D-72DE632B174A}"/>
              </a:ext>
            </a:extLst>
          </p:cNvPr>
          <p:cNvSpPr/>
          <p:nvPr/>
        </p:nvSpPr>
        <p:spPr>
          <a:xfrm>
            <a:off x="3597801" y="1739357"/>
            <a:ext cx="2018502" cy="646331"/>
          </a:xfrm>
          <a:prstGeom prst="rect">
            <a:avLst/>
          </a:prstGeom>
          <a:noFill/>
        </p:spPr>
        <p:txBody>
          <a:bodyPr wrap="none" lIns="91440" tIns="45720" rIns="91440" bIns="45720">
            <a:spAutoFit/>
          </a:bodyPr>
          <a:lstStyle/>
          <a:p>
            <a:pPr algn="ctr"/>
            <a:r>
              <a:rPr lang="en-US" sz="3600" b="1" cap="none" spc="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2</a:t>
            </a:r>
          </a:p>
        </p:txBody>
      </p:sp>
      <p:sp>
        <p:nvSpPr>
          <p:cNvPr id="18" name="Rectangle 17">
            <a:extLst>
              <a:ext uri="{FF2B5EF4-FFF2-40B4-BE49-F238E27FC236}">
                <a16:creationId xmlns:a16="http://schemas.microsoft.com/office/drawing/2014/main" id="{079476FC-951B-1546-BBC9-FE2B5323C042}"/>
              </a:ext>
            </a:extLst>
          </p:cNvPr>
          <p:cNvSpPr/>
          <p:nvPr/>
        </p:nvSpPr>
        <p:spPr>
          <a:xfrm>
            <a:off x="6775512" y="1739357"/>
            <a:ext cx="2018502" cy="646331"/>
          </a:xfrm>
          <a:prstGeom prst="rect">
            <a:avLst/>
          </a:prstGeom>
          <a:noFill/>
        </p:spPr>
        <p:txBody>
          <a:bodyPr wrap="none" lIns="91440" tIns="45720" rIns="91440" bIns="45720">
            <a:spAutoFit/>
          </a:bodyPr>
          <a:lstStyle/>
          <a:p>
            <a:pPr algn="ct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3</a:t>
            </a:r>
          </a:p>
        </p:txBody>
      </p:sp>
      <p:sp>
        <p:nvSpPr>
          <p:cNvPr id="19" name="Rectangle 18">
            <a:extLst>
              <a:ext uri="{FF2B5EF4-FFF2-40B4-BE49-F238E27FC236}">
                <a16:creationId xmlns:a16="http://schemas.microsoft.com/office/drawing/2014/main" id="{83FE26A0-2CD0-EF4C-88DE-95A116EE3F9B}"/>
              </a:ext>
            </a:extLst>
          </p:cNvPr>
          <p:cNvSpPr/>
          <p:nvPr/>
        </p:nvSpPr>
        <p:spPr>
          <a:xfrm>
            <a:off x="9953223" y="1739357"/>
            <a:ext cx="2018502" cy="646331"/>
          </a:xfrm>
          <a:prstGeom prst="rect">
            <a:avLst/>
          </a:prstGeom>
          <a:noFill/>
        </p:spPr>
        <p:txBody>
          <a:bodyPr wrap="none" lIns="91440" tIns="45720" rIns="91440" bIns="45720">
            <a:spAutoFit/>
          </a:bodyPr>
          <a:lstStyle/>
          <a:p>
            <a:pPr algn="ctr"/>
            <a:r>
              <a:rPr lang="en-US" sz="3600" b="1" cap="none" spc="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4</a:t>
            </a:r>
          </a:p>
        </p:txBody>
      </p:sp>
    </p:spTree>
    <p:extLst>
      <p:ext uri="{BB962C8B-B14F-4D97-AF65-F5344CB8AC3E}">
        <p14:creationId xmlns:p14="http://schemas.microsoft.com/office/powerpoint/2010/main" val="15255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0.70"/>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5"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0.70"/>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par>
                                <p:cTn id="25" presetID="55"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strVal val="#ppt_w*0.70"/>
                                          </p:val>
                                        </p:tav>
                                        <p:tav tm="100000">
                                          <p:val>
                                            <p:strVal val="#ppt_w"/>
                                          </p:val>
                                        </p:tav>
                                      </p:tavLst>
                                    </p:anim>
                                    <p:anim calcmode="lin" valueType="num">
                                      <p:cBhvr>
                                        <p:cTn id="28" dur="1000" fill="hold"/>
                                        <p:tgtEl>
                                          <p:spTgt spid="20"/>
                                        </p:tgtEl>
                                        <p:attrNameLst>
                                          <p:attrName>ppt_h</p:attrName>
                                        </p:attrNameLst>
                                      </p:cBhvr>
                                      <p:tavLst>
                                        <p:tav tm="0">
                                          <p:val>
                                            <p:strVal val="#ppt_h"/>
                                          </p:val>
                                        </p:tav>
                                        <p:tav tm="100000">
                                          <p:val>
                                            <p:strVal val="#ppt_h"/>
                                          </p:val>
                                        </p:tav>
                                      </p:tavLst>
                                    </p:anim>
                                    <p:animEffect transition="in" filter="fade">
                                      <p:cBhvr>
                                        <p:cTn id="29" dur="1000"/>
                                        <p:tgtEl>
                                          <p:spTgt spid="20"/>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ppt_w</p:attrName>
                                        </p:attrNameLst>
                                      </p:cBhvr>
                                      <p:tavLst>
                                        <p:tav tm="0">
                                          <p:val>
                                            <p:strVal val="#ppt_w*0.70"/>
                                          </p:val>
                                        </p:tav>
                                        <p:tav tm="100000">
                                          <p:val>
                                            <p:strVal val="#ppt_w"/>
                                          </p:val>
                                        </p:tav>
                                      </p:tavLst>
                                    </p:anim>
                                    <p:anim calcmode="lin" valueType="num">
                                      <p:cBhvr>
                                        <p:cTn id="33" dur="1000" fill="hold"/>
                                        <p:tgtEl>
                                          <p:spTgt spid="16"/>
                                        </p:tgtEl>
                                        <p:attrNameLst>
                                          <p:attrName>ppt_h</p:attrName>
                                        </p:attrNameLst>
                                      </p:cBhvr>
                                      <p:tavLst>
                                        <p:tav tm="0">
                                          <p:val>
                                            <p:strVal val="#ppt_h"/>
                                          </p:val>
                                        </p:tav>
                                        <p:tav tm="100000">
                                          <p:val>
                                            <p:strVal val="#ppt_h"/>
                                          </p:val>
                                        </p:tav>
                                      </p:tavLst>
                                    </p:anim>
                                    <p:animEffect transition="in" filter="fade">
                                      <p:cBhvr>
                                        <p:cTn id="34" dur="1000"/>
                                        <p:tgtEl>
                                          <p:spTgt spid="16"/>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strVal val="#ppt_w*0.70"/>
                                          </p:val>
                                        </p:tav>
                                        <p:tav tm="100000">
                                          <p:val>
                                            <p:strVal val="#ppt_w"/>
                                          </p:val>
                                        </p:tav>
                                      </p:tavLst>
                                    </p:anim>
                                    <p:anim calcmode="lin" valueType="num">
                                      <p:cBhvr>
                                        <p:cTn id="38" dur="1000" fill="hold"/>
                                        <p:tgtEl>
                                          <p:spTgt spid="17"/>
                                        </p:tgtEl>
                                        <p:attrNameLst>
                                          <p:attrName>ppt_h</p:attrName>
                                        </p:attrNameLst>
                                      </p:cBhvr>
                                      <p:tavLst>
                                        <p:tav tm="0">
                                          <p:val>
                                            <p:strVal val="#ppt_h"/>
                                          </p:val>
                                        </p:tav>
                                        <p:tav tm="100000">
                                          <p:val>
                                            <p:strVal val="#ppt_h"/>
                                          </p:val>
                                        </p:tav>
                                      </p:tavLst>
                                    </p:anim>
                                    <p:animEffect transition="in" filter="fade">
                                      <p:cBhvr>
                                        <p:cTn id="39" dur="1000"/>
                                        <p:tgtEl>
                                          <p:spTgt spid="17"/>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strVal val="#ppt_w*0.70"/>
                                          </p:val>
                                        </p:tav>
                                        <p:tav tm="100000">
                                          <p:val>
                                            <p:strVal val="#ppt_w"/>
                                          </p:val>
                                        </p:tav>
                                      </p:tavLst>
                                    </p:anim>
                                    <p:anim calcmode="lin" valueType="num">
                                      <p:cBhvr>
                                        <p:cTn id="43" dur="1000" fill="hold"/>
                                        <p:tgtEl>
                                          <p:spTgt spid="18"/>
                                        </p:tgtEl>
                                        <p:attrNameLst>
                                          <p:attrName>ppt_h</p:attrName>
                                        </p:attrNameLst>
                                      </p:cBhvr>
                                      <p:tavLst>
                                        <p:tav tm="0">
                                          <p:val>
                                            <p:strVal val="#ppt_h"/>
                                          </p:val>
                                        </p:tav>
                                        <p:tav tm="100000">
                                          <p:val>
                                            <p:strVal val="#ppt_h"/>
                                          </p:val>
                                        </p:tav>
                                      </p:tavLst>
                                    </p:anim>
                                    <p:animEffect transition="in" filter="fade">
                                      <p:cBhvr>
                                        <p:cTn id="44" dur="1000"/>
                                        <p:tgtEl>
                                          <p:spTgt spid="18"/>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1000" fill="hold"/>
                                        <p:tgtEl>
                                          <p:spTgt spid="19"/>
                                        </p:tgtEl>
                                        <p:attrNameLst>
                                          <p:attrName>ppt_w</p:attrName>
                                        </p:attrNameLst>
                                      </p:cBhvr>
                                      <p:tavLst>
                                        <p:tav tm="0">
                                          <p:val>
                                            <p:strVal val="#ppt_w*0.70"/>
                                          </p:val>
                                        </p:tav>
                                        <p:tav tm="100000">
                                          <p:val>
                                            <p:strVal val="#ppt_w"/>
                                          </p:val>
                                        </p:tav>
                                      </p:tavLst>
                                    </p:anim>
                                    <p:anim calcmode="lin" valueType="num">
                                      <p:cBhvr>
                                        <p:cTn id="48" dur="1000" fill="hold"/>
                                        <p:tgtEl>
                                          <p:spTgt spid="19"/>
                                        </p:tgtEl>
                                        <p:attrNameLst>
                                          <p:attrName>ppt_h</p:attrName>
                                        </p:attrNameLst>
                                      </p:cBhvr>
                                      <p:tavLst>
                                        <p:tav tm="0">
                                          <p:val>
                                            <p:strVal val="#ppt_h"/>
                                          </p:val>
                                        </p:tav>
                                        <p:tav tm="100000">
                                          <p:val>
                                            <p:strVal val="#ppt_h"/>
                                          </p:val>
                                        </p:tav>
                                      </p:tavLst>
                                    </p:anim>
                                    <p:animEffect transition="in" filter="fade">
                                      <p:cBhvr>
                                        <p:cTn id="4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grpSp>
        <p:nvGrpSpPr>
          <p:cNvPr id="865" name="Google Shape;865;p38"/>
          <p:cNvGrpSpPr/>
          <p:nvPr/>
        </p:nvGrpSpPr>
        <p:grpSpPr>
          <a:xfrm flipH="1">
            <a:off x="-124707" y="4497131"/>
            <a:ext cx="2250189" cy="1136903"/>
            <a:chOff x="1866724" y="1193292"/>
            <a:chExt cx="6154785" cy="3109690"/>
          </a:xfrm>
        </p:grpSpPr>
        <p:sp>
          <p:nvSpPr>
            <p:cNvPr id="866" name="Google Shape;866;p3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7" name="Google Shape;867;p3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Rectangle 10">
            <a:extLst>
              <a:ext uri="{FF2B5EF4-FFF2-40B4-BE49-F238E27FC236}">
                <a16:creationId xmlns:a16="http://schemas.microsoft.com/office/drawing/2014/main" id="{D34226D5-3617-4946-B354-7AFAE48EFD08}"/>
              </a:ext>
            </a:extLst>
          </p:cNvPr>
          <p:cNvSpPr/>
          <p:nvPr/>
        </p:nvSpPr>
        <p:spPr>
          <a:xfrm>
            <a:off x="0" y="6239"/>
            <a:ext cx="11883320" cy="584775"/>
          </a:xfrm>
          <a:prstGeom prst="rect">
            <a:avLst/>
          </a:prstGeom>
        </p:spPr>
        <p:txBody>
          <a:bodyPr wrap="square">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Bài 24: CUỘC KHÁNG CHIẾN TỪ NĂM 1858 ĐẾN NĂM 1873.</a:t>
            </a:r>
            <a:endParaRPr lang="en-VN" sz="3200" dirty="0">
              <a:solidFill>
                <a:srgbClr val="FF0000"/>
              </a:solidFill>
            </a:endParaRPr>
          </a:p>
        </p:txBody>
      </p:sp>
      <p:sp>
        <p:nvSpPr>
          <p:cNvPr id="12" name="Rectangle 11">
            <a:extLst>
              <a:ext uri="{FF2B5EF4-FFF2-40B4-BE49-F238E27FC236}">
                <a16:creationId xmlns:a16="http://schemas.microsoft.com/office/drawing/2014/main" id="{CBAB6C42-59DF-CE47-8AFB-4A5D91F9A2B1}"/>
              </a:ext>
            </a:extLst>
          </p:cNvPr>
          <p:cNvSpPr/>
          <p:nvPr/>
        </p:nvSpPr>
        <p:spPr>
          <a:xfrm>
            <a:off x="0" y="799836"/>
            <a:ext cx="6835846" cy="584775"/>
          </a:xfrm>
          <a:prstGeom prst="rect">
            <a:avLst/>
          </a:prstGeom>
        </p:spPr>
        <p:txBody>
          <a:bodyPr wrap="none">
            <a:spAutoFit/>
          </a:bodyPr>
          <a:lstStyle/>
          <a:p>
            <a:r>
              <a:rPr lang="en-US" sz="3200" b="1" dirty="0">
                <a:solidFill>
                  <a:srgbClr val="0070C0"/>
                </a:solidFill>
                <a:latin typeface="Times New Roman" pitchFamily="18" charset="0"/>
                <a:cs typeface="Times New Roman" pitchFamily="18" charset="0"/>
              </a:rPr>
              <a:t>I. </a:t>
            </a:r>
            <a:r>
              <a:rPr lang="en-US" sz="3200" b="1" dirty="0" err="1">
                <a:solidFill>
                  <a:srgbClr val="0070C0"/>
                </a:solidFill>
                <a:latin typeface="Times New Roman" pitchFamily="18" charset="0"/>
                <a:cs typeface="Times New Roman" pitchFamily="18" charset="0"/>
              </a:rPr>
              <a:t>Thực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dân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Pháp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xâm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lược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Việt</a:t>
            </a:r>
            <a:r>
              <a:rPr lang="en-US" sz="3200" b="1" dirty="0">
                <a:solidFill>
                  <a:srgbClr val="0070C0"/>
                </a:solidFill>
                <a:latin typeface="Times New Roman" pitchFamily="18" charset="0"/>
                <a:cs typeface="Times New Roman" pitchFamily="18" charset="0"/>
              </a:rPr>
              <a:t> Nam.</a:t>
            </a:r>
            <a:endParaRPr lang="en-VN" dirty="0">
              <a:solidFill>
                <a:srgbClr val="0070C0"/>
              </a:solidFill>
            </a:endParaRPr>
          </a:p>
        </p:txBody>
      </p:sp>
      <p:sp>
        <p:nvSpPr>
          <p:cNvPr id="13" name="Rectangle 12">
            <a:extLst>
              <a:ext uri="{FF2B5EF4-FFF2-40B4-BE49-F238E27FC236}">
                <a16:creationId xmlns:a16="http://schemas.microsoft.com/office/drawing/2014/main" id="{67BC2F3A-C2C3-2447-A646-3CF1F8ACCAE7}"/>
              </a:ext>
            </a:extLst>
          </p:cNvPr>
          <p:cNvSpPr/>
          <p:nvPr/>
        </p:nvSpPr>
        <p:spPr>
          <a:xfrm>
            <a:off x="0" y="1384611"/>
            <a:ext cx="4124847" cy="584775"/>
          </a:xfrm>
          <a:prstGeom prst="rect">
            <a:avLst/>
          </a:prstGeom>
        </p:spPr>
        <p:txBody>
          <a:bodyPr wrap="none">
            <a:spAutoFit/>
          </a:bodyPr>
          <a:lstStyle/>
          <a:p>
            <a:r>
              <a:rPr lang="en-US" sz="3200" b="1" dirty="0">
                <a:solidFill>
                  <a:srgbClr val="0070C0"/>
                </a:solidFill>
                <a:latin typeface="Times New Roman" pitchFamily="18" charset="0"/>
                <a:cs typeface="Times New Roman" pitchFamily="18" charset="0"/>
              </a:rPr>
              <a:t>1. </a:t>
            </a:r>
            <a:r>
              <a:rPr lang="en-US" sz="3200" b="1" dirty="0" err="1">
                <a:solidFill>
                  <a:srgbClr val="0070C0"/>
                </a:solidFill>
                <a:latin typeface="Times New Roman" pitchFamily="18" charset="0"/>
                <a:cs typeface="Times New Roman" pitchFamily="18" charset="0"/>
              </a:rPr>
              <a:t>Chiến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sự</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ở</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Nẵng</a:t>
            </a:r>
            <a:endParaRPr lang="en-VN" dirty="0">
              <a:solidFill>
                <a:srgbClr val="0070C0"/>
              </a:solidFill>
            </a:endParaRPr>
          </a:p>
        </p:txBody>
      </p:sp>
      <p:sp>
        <p:nvSpPr>
          <p:cNvPr id="6" name="Rectangle 5">
            <a:extLst>
              <a:ext uri="{FF2B5EF4-FFF2-40B4-BE49-F238E27FC236}">
                <a16:creationId xmlns:a16="http://schemas.microsoft.com/office/drawing/2014/main" id="{8B96EEDC-C1F3-8B4D-A689-35A66D462D0D}"/>
              </a:ext>
            </a:extLst>
          </p:cNvPr>
          <p:cNvSpPr/>
          <p:nvPr/>
        </p:nvSpPr>
        <p:spPr>
          <a:xfrm>
            <a:off x="0" y="2008931"/>
            <a:ext cx="6455613" cy="461665"/>
          </a:xfrm>
          <a:prstGeom prst="rect">
            <a:avLst/>
          </a:prstGeom>
        </p:spPr>
        <p:txBody>
          <a:bodyPr wrap="none">
            <a:spAutoFit/>
          </a:bodyPr>
          <a:lstStyle/>
          <a:p>
            <a:r>
              <a:rPr lang="vi-VN" sz="2400" dirty="0">
                <a:solidFill>
                  <a:srgbClr val="0070C0"/>
                </a:solidFill>
                <a:latin typeface="Times New Roman" panose="02020603050405020304" pitchFamily="18" charset="0"/>
                <a:cs typeface="Times New Roman" panose="02020603050405020304" pitchFamily="18" charset="0"/>
              </a:rPr>
              <a:t>a/ Nguyên nhân thực dân Pháp xâm lược Việt Nam</a:t>
            </a:r>
            <a:endParaRPr lang="en-VN" sz="2400" dirty="0">
              <a:solidFill>
                <a:srgbClr val="0070C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B9604993-7868-FA4F-9713-F12890A0674F}"/>
              </a:ext>
            </a:extLst>
          </p:cNvPr>
          <p:cNvGrpSpPr/>
          <p:nvPr/>
        </p:nvGrpSpPr>
        <p:grpSpPr>
          <a:xfrm>
            <a:off x="6929441" y="676724"/>
            <a:ext cx="5262560" cy="1180651"/>
            <a:chOff x="442912" y="2925585"/>
            <a:chExt cx="5950021" cy="1180651"/>
          </a:xfrm>
        </p:grpSpPr>
        <p:sp>
          <p:nvSpPr>
            <p:cNvPr id="7" name="Terminator 6">
              <a:extLst>
                <a:ext uri="{FF2B5EF4-FFF2-40B4-BE49-F238E27FC236}">
                  <a16:creationId xmlns:a16="http://schemas.microsoft.com/office/drawing/2014/main" id="{4B6061CA-4407-3547-80DA-94280F736069}"/>
                </a:ext>
              </a:extLst>
            </p:cNvPr>
            <p:cNvSpPr/>
            <p:nvPr/>
          </p:nvSpPr>
          <p:spPr>
            <a:xfrm>
              <a:off x="442912" y="2971806"/>
              <a:ext cx="5950021" cy="1134430"/>
            </a:xfrm>
            <a:prstGeom prst="flowChartTerminator">
              <a:avLst/>
            </a:prstGeom>
            <a:solidFill>
              <a:schemeClr val="accent4">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BDC06E26-951C-2244-8F6A-E43990B204B7}"/>
                </a:ext>
              </a:extLst>
            </p:cNvPr>
            <p:cNvSpPr txBox="1"/>
            <p:nvPr/>
          </p:nvSpPr>
          <p:spPr>
            <a:xfrm>
              <a:off x="791405" y="2925585"/>
              <a:ext cx="5253037" cy="830997"/>
            </a:xfrm>
            <a:prstGeom prst="rect">
              <a:avLst/>
            </a:prstGeom>
            <a:noFill/>
          </p:spPr>
          <p:txBody>
            <a:bodyPr wrap="square" rtlCol="0">
              <a:spAutoFit/>
            </a:bodyPr>
            <a:lstStyle/>
            <a:p>
              <a:pPr algn="ctr"/>
              <a:r>
                <a:rPr lang="en-US" sz="2400" b="1" dirty="0">
                  <a:solidFill>
                    <a:schemeClr val="accent5">
                      <a:lumMod val="10000"/>
                    </a:schemeClr>
                  </a:solidFill>
                  <a:latin typeface="Times New Roman" panose="02020603050405020304" pitchFamily="18" charset="0"/>
                  <a:cs typeface="Times New Roman" panose="02020603050405020304" pitchFamily="18" charset="0"/>
                </a:rPr>
                <a:t>N</a:t>
              </a:r>
              <a:r>
                <a:rPr lang="en-VN" sz="2400" b="1" dirty="0">
                  <a:solidFill>
                    <a:schemeClr val="accent5">
                      <a:lumMod val="10000"/>
                    </a:schemeClr>
                  </a:solidFill>
                  <a:latin typeface="Times New Roman" panose="02020603050405020304" pitchFamily="18" charset="0"/>
                  <a:cs typeface="Times New Roman" panose="02020603050405020304" pitchFamily="18" charset="0"/>
                </a:rPr>
                <a:t>guyên nhân nào dẫn đến việc thực dân Pháp tiến hành xâm lược nước ta?</a:t>
              </a:r>
            </a:p>
          </p:txBody>
        </p:sp>
      </p:grpSp>
      <p:sp>
        <p:nvSpPr>
          <p:cNvPr id="10" name="Right Arrow 9">
            <a:extLst>
              <a:ext uri="{FF2B5EF4-FFF2-40B4-BE49-F238E27FC236}">
                <a16:creationId xmlns:a16="http://schemas.microsoft.com/office/drawing/2014/main" id="{BEB172A9-41D3-4F4F-9B32-12DDF6D31EAD}"/>
              </a:ext>
            </a:extLst>
          </p:cNvPr>
          <p:cNvSpPr/>
          <p:nvPr/>
        </p:nvSpPr>
        <p:spPr>
          <a:xfrm rot="16200000">
            <a:off x="4236518" y="3059149"/>
            <a:ext cx="4804706" cy="136456"/>
          </a:xfrm>
          <a:prstGeom prst="rightArrow">
            <a:avLst>
              <a:gd name="adj1" fmla="val 50000"/>
              <a:gd name="adj2" fmla="val 445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TextBox 14">
            <a:extLst>
              <a:ext uri="{FF2B5EF4-FFF2-40B4-BE49-F238E27FC236}">
                <a16:creationId xmlns:a16="http://schemas.microsoft.com/office/drawing/2014/main" id="{F2DE0B07-7877-C24D-81B2-FDC2A319121C}"/>
              </a:ext>
            </a:extLst>
          </p:cNvPr>
          <p:cNvSpPr txBox="1"/>
          <p:nvPr/>
        </p:nvSpPr>
        <p:spPr>
          <a:xfrm>
            <a:off x="7628500" y="2077296"/>
            <a:ext cx="4041612" cy="461665"/>
          </a:xfrm>
          <a:prstGeom prst="rect">
            <a:avLst/>
          </a:prstGeom>
          <a:noFill/>
        </p:spPr>
        <p:txBody>
          <a:bodyPr wrap="square" rtlCol="0">
            <a:spAutoFit/>
          </a:bodyPr>
          <a:lstStyle/>
          <a:p>
            <a:pPr algn="ctr"/>
            <a:r>
              <a:rPr lang="en-VN" sz="2400" dirty="0">
                <a:solidFill>
                  <a:schemeClr val="accent5">
                    <a:lumMod val="10000"/>
                  </a:schemeClr>
                </a:solidFill>
                <a:latin typeface="Times New Roman" panose="02020603050405020304" pitchFamily="18" charset="0"/>
                <a:cs typeface="Times New Roman" panose="02020603050405020304" pitchFamily="18" charset="0"/>
              </a:rPr>
              <a:t>Pháp tiến lên chủ nghĩa tư bản</a:t>
            </a:r>
          </a:p>
        </p:txBody>
      </p:sp>
      <p:sp>
        <p:nvSpPr>
          <p:cNvPr id="21" name="TextBox 20">
            <a:extLst>
              <a:ext uri="{FF2B5EF4-FFF2-40B4-BE49-F238E27FC236}">
                <a16:creationId xmlns:a16="http://schemas.microsoft.com/office/drawing/2014/main" id="{8ADEF49B-8FEB-A64B-AA29-6BA8185A4C29}"/>
              </a:ext>
            </a:extLst>
          </p:cNvPr>
          <p:cNvSpPr txBox="1"/>
          <p:nvPr/>
        </p:nvSpPr>
        <p:spPr>
          <a:xfrm>
            <a:off x="7609721" y="2882475"/>
            <a:ext cx="3902000" cy="830997"/>
          </a:xfrm>
          <a:prstGeom prst="rect">
            <a:avLst/>
          </a:prstGeom>
          <a:noFill/>
        </p:spPr>
        <p:txBody>
          <a:bodyPr wrap="square" rtlCol="0">
            <a:spAutoFit/>
          </a:bodyPr>
          <a:lstStyle/>
          <a:p>
            <a:pPr algn="ctr"/>
            <a:r>
              <a:rPr lang="en-VN" sz="2400" dirty="0">
                <a:solidFill>
                  <a:schemeClr val="accent5">
                    <a:lumMod val="10000"/>
                  </a:schemeClr>
                </a:solidFill>
                <a:latin typeface="Times New Roman" panose="02020603050405020304" pitchFamily="18" charset="0"/>
                <a:cs typeface="Times New Roman" panose="02020603050405020304" pitchFamily="18" charset="0"/>
              </a:rPr>
              <a:t>Việt Nam có vị trí quan trọng, giàu tài nguyên thiên nhiên</a:t>
            </a:r>
          </a:p>
        </p:txBody>
      </p:sp>
      <p:sp>
        <p:nvSpPr>
          <p:cNvPr id="22" name="TextBox 21">
            <a:extLst>
              <a:ext uri="{FF2B5EF4-FFF2-40B4-BE49-F238E27FC236}">
                <a16:creationId xmlns:a16="http://schemas.microsoft.com/office/drawing/2014/main" id="{C0814D98-AEB6-AF4F-A146-F0F3A95292E0}"/>
              </a:ext>
            </a:extLst>
          </p:cNvPr>
          <p:cNvSpPr txBox="1"/>
          <p:nvPr/>
        </p:nvSpPr>
        <p:spPr>
          <a:xfrm>
            <a:off x="7461447" y="3875453"/>
            <a:ext cx="3902000" cy="461665"/>
          </a:xfrm>
          <a:prstGeom prst="rect">
            <a:avLst/>
          </a:prstGeom>
          <a:noFill/>
        </p:spPr>
        <p:txBody>
          <a:bodyPr wrap="square" rtlCol="0">
            <a:spAutoFit/>
          </a:bodyPr>
          <a:lstStyle/>
          <a:p>
            <a:pPr algn="ctr"/>
            <a:r>
              <a:rPr lang="en-VN" sz="2400" dirty="0">
                <a:solidFill>
                  <a:schemeClr val="accent5">
                    <a:lumMod val="10000"/>
                  </a:schemeClr>
                </a:solidFill>
                <a:latin typeface="Times New Roman" panose="02020603050405020304" pitchFamily="18" charset="0"/>
                <a:cs typeface="Times New Roman" panose="02020603050405020304" pitchFamily="18" charset="0"/>
              </a:rPr>
              <a:t>Chế độ phong kiến suy yếu.</a:t>
            </a:r>
          </a:p>
        </p:txBody>
      </p:sp>
      <p:grpSp>
        <p:nvGrpSpPr>
          <p:cNvPr id="23" name="Group 22">
            <a:extLst>
              <a:ext uri="{FF2B5EF4-FFF2-40B4-BE49-F238E27FC236}">
                <a16:creationId xmlns:a16="http://schemas.microsoft.com/office/drawing/2014/main" id="{591B282A-0257-C248-888F-38F3784C04B1}"/>
              </a:ext>
            </a:extLst>
          </p:cNvPr>
          <p:cNvGrpSpPr/>
          <p:nvPr/>
        </p:nvGrpSpPr>
        <p:grpSpPr>
          <a:xfrm>
            <a:off x="6929440" y="722944"/>
            <a:ext cx="5262560" cy="1134430"/>
            <a:chOff x="411789" y="2971805"/>
            <a:chExt cx="5950021" cy="1134430"/>
          </a:xfrm>
        </p:grpSpPr>
        <p:sp>
          <p:nvSpPr>
            <p:cNvPr id="24" name="Terminator 23">
              <a:extLst>
                <a:ext uri="{FF2B5EF4-FFF2-40B4-BE49-F238E27FC236}">
                  <a16:creationId xmlns:a16="http://schemas.microsoft.com/office/drawing/2014/main" id="{D3B53D0A-7382-814F-8095-F595EC0AF1F7}"/>
                </a:ext>
              </a:extLst>
            </p:cNvPr>
            <p:cNvSpPr/>
            <p:nvPr/>
          </p:nvSpPr>
          <p:spPr>
            <a:xfrm>
              <a:off x="411789" y="2971805"/>
              <a:ext cx="5950021" cy="1134430"/>
            </a:xfrm>
            <a:prstGeom prst="flowChartTerminator">
              <a:avLst/>
            </a:prstGeom>
            <a:solidFill>
              <a:schemeClr val="accent4">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5" name="TextBox 24">
              <a:extLst>
                <a:ext uri="{FF2B5EF4-FFF2-40B4-BE49-F238E27FC236}">
                  <a16:creationId xmlns:a16="http://schemas.microsoft.com/office/drawing/2014/main" id="{36EB0F44-9892-D446-BB8C-4DEFACAEFCBD}"/>
                </a:ext>
              </a:extLst>
            </p:cNvPr>
            <p:cNvSpPr txBox="1"/>
            <p:nvPr/>
          </p:nvSpPr>
          <p:spPr>
            <a:xfrm>
              <a:off x="791403" y="3123522"/>
              <a:ext cx="5253037" cy="830997"/>
            </a:xfrm>
            <a:prstGeom prst="rect">
              <a:avLst/>
            </a:prstGeom>
            <a:noFill/>
          </p:spPr>
          <p:txBody>
            <a:bodyPr wrap="square" rtlCol="0">
              <a:spAutoFit/>
            </a:bodyPr>
            <a:lstStyle/>
            <a:p>
              <a:pPr algn="ctr"/>
              <a:r>
                <a:rPr lang="vi-VN" sz="2400" b="1" dirty="0">
                  <a:solidFill>
                    <a:schemeClr val="accent5">
                      <a:lumMod val="10000"/>
                    </a:schemeClr>
                  </a:solidFill>
                  <a:latin typeface="Times New Roman" panose="02020603050405020304" pitchFamily="18" charset="0"/>
                  <a:cs typeface="Times New Roman" panose="02020603050405020304" pitchFamily="18" charset="0"/>
                </a:rPr>
                <a:t>Pháp đã lấy cớ gì để xâm lược nước ta</a:t>
              </a:r>
              <a:r>
                <a:rPr lang="en-VN" sz="2400" b="1" dirty="0">
                  <a:solidFill>
                    <a:schemeClr val="accent5">
                      <a:lumMod val="10000"/>
                    </a:schemeClr>
                  </a:solidFill>
                  <a:latin typeface="Times New Roman" panose="02020603050405020304" pitchFamily="18" charset="0"/>
                  <a:cs typeface="Times New Roman" panose="02020603050405020304" pitchFamily="18" charset="0"/>
                </a:rPr>
                <a:t>?</a:t>
              </a:r>
            </a:p>
          </p:txBody>
        </p:sp>
      </p:grpSp>
      <p:sp>
        <p:nvSpPr>
          <p:cNvPr id="26" name="TextBox 25">
            <a:extLst>
              <a:ext uri="{FF2B5EF4-FFF2-40B4-BE49-F238E27FC236}">
                <a16:creationId xmlns:a16="http://schemas.microsoft.com/office/drawing/2014/main" id="{BB54AD21-637A-CA48-A3F2-625CF4349897}"/>
              </a:ext>
            </a:extLst>
          </p:cNvPr>
          <p:cNvSpPr txBox="1"/>
          <p:nvPr/>
        </p:nvSpPr>
        <p:spPr>
          <a:xfrm>
            <a:off x="7628517" y="4674785"/>
            <a:ext cx="2877304" cy="461665"/>
          </a:xfrm>
          <a:prstGeom prst="rect">
            <a:avLst/>
          </a:prstGeom>
          <a:noFill/>
        </p:spPr>
        <p:txBody>
          <a:bodyPr wrap="square" rtlCol="0">
            <a:spAutoFit/>
          </a:bodyPr>
          <a:lstStyle/>
          <a:p>
            <a:pPr algn="just"/>
            <a:r>
              <a:rPr lang="en-US" sz="2400" dirty="0">
                <a:solidFill>
                  <a:schemeClr val="accent5">
                    <a:lumMod val="10000"/>
                  </a:schemeClr>
                </a:solidFill>
                <a:latin typeface="Times New Roman" panose="02020603050405020304" pitchFamily="18" charset="0"/>
                <a:cs typeface="Times New Roman" panose="02020603050405020304" pitchFamily="18" charset="0"/>
              </a:rPr>
              <a:t>B</a:t>
            </a:r>
            <a:r>
              <a:rPr lang="en-VN" sz="2400" dirty="0">
                <a:solidFill>
                  <a:schemeClr val="accent5">
                    <a:lumMod val="10000"/>
                  </a:schemeClr>
                </a:solidFill>
                <a:latin typeface="Times New Roman" panose="02020603050405020304" pitchFamily="18" charset="0"/>
                <a:cs typeface="Times New Roman" panose="02020603050405020304" pitchFamily="18" charset="0"/>
              </a:rPr>
              <a:t>ảo vệ đạo Gia Tô</a:t>
            </a:r>
          </a:p>
        </p:txBody>
      </p:sp>
      <p:sp>
        <p:nvSpPr>
          <p:cNvPr id="27" name="TextBox 26">
            <a:extLst>
              <a:ext uri="{FF2B5EF4-FFF2-40B4-BE49-F238E27FC236}">
                <a16:creationId xmlns:a16="http://schemas.microsoft.com/office/drawing/2014/main" id="{B8155E4F-BD18-C642-BBD2-45A8B8C102C0}"/>
              </a:ext>
            </a:extLst>
          </p:cNvPr>
          <p:cNvSpPr txBox="1"/>
          <p:nvPr/>
        </p:nvSpPr>
        <p:spPr>
          <a:xfrm>
            <a:off x="226233" y="2486119"/>
            <a:ext cx="4960673" cy="461665"/>
          </a:xfrm>
          <a:prstGeom prst="rect">
            <a:avLst/>
          </a:prstGeom>
          <a:noFill/>
        </p:spPr>
        <p:txBody>
          <a:bodyPr wrap="square" rtlCol="0">
            <a:spAutoFit/>
          </a:bodyPr>
          <a:lstStyle/>
          <a:p>
            <a:pPr algn="just"/>
            <a:r>
              <a:rPr lang="en-VN" sz="2400" dirty="0">
                <a:solidFill>
                  <a:schemeClr val="accent5">
                    <a:lumMod val="10000"/>
                  </a:schemeClr>
                </a:solidFill>
                <a:latin typeface="Times New Roman" panose="02020603050405020304" pitchFamily="18" charset="0"/>
                <a:cs typeface="Times New Roman" panose="02020603050405020304" pitchFamily="18" charset="0"/>
              </a:rPr>
              <a:t>- Pháp tiến lên chủ nghĩa tư bản.</a:t>
            </a:r>
          </a:p>
        </p:txBody>
      </p:sp>
      <p:sp>
        <p:nvSpPr>
          <p:cNvPr id="28" name="TextBox 27">
            <a:extLst>
              <a:ext uri="{FF2B5EF4-FFF2-40B4-BE49-F238E27FC236}">
                <a16:creationId xmlns:a16="http://schemas.microsoft.com/office/drawing/2014/main" id="{85988A47-1593-0F44-AE1C-E349BC3E9E1B}"/>
              </a:ext>
            </a:extLst>
          </p:cNvPr>
          <p:cNvSpPr txBox="1"/>
          <p:nvPr/>
        </p:nvSpPr>
        <p:spPr>
          <a:xfrm>
            <a:off x="226233" y="3022792"/>
            <a:ext cx="6179761" cy="830997"/>
          </a:xfrm>
          <a:prstGeom prst="rect">
            <a:avLst/>
          </a:prstGeom>
          <a:noFill/>
        </p:spPr>
        <p:txBody>
          <a:bodyPr wrap="square" rtlCol="0">
            <a:spAutoFit/>
          </a:bodyPr>
          <a:lstStyle/>
          <a:p>
            <a:pPr algn="just"/>
            <a:r>
              <a:rPr lang="en-VN" sz="2400" dirty="0">
                <a:solidFill>
                  <a:schemeClr val="accent5">
                    <a:lumMod val="10000"/>
                  </a:schemeClr>
                </a:solidFill>
                <a:latin typeface="Times New Roman" panose="02020603050405020304" pitchFamily="18" charset="0"/>
                <a:cs typeface="Times New Roman" panose="02020603050405020304" pitchFamily="18" charset="0"/>
              </a:rPr>
              <a:t>- Việt Nam có vị trí quan trọng, giàu tài nguyên thiên nhiên.</a:t>
            </a:r>
          </a:p>
        </p:txBody>
      </p:sp>
      <p:sp>
        <p:nvSpPr>
          <p:cNvPr id="29" name="TextBox 28">
            <a:extLst>
              <a:ext uri="{FF2B5EF4-FFF2-40B4-BE49-F238E27FC236}">
                <a16:creationId xmlns:a16="http://schemas.microsoft.com/office/drawing/2014/main" id="{3AAE78E5-2E14-2D46-8669-EBBEBB055689}"/>
              </a:ext>
            </a:extLst>
          </p:cNvPr>
          <p:cNvSpPr txBox="1"/>
          <p:nvPr/>
        </p:nvSpPr>
        <p:spPr>
          <a:xfrm>
            <a:off x="226233" y="4018896"/>
            <a:ext cx="3902000" cy="461665"/>
          </a:xfrm>
          <a:prstGeom prst="rect">
            <a:avLst/>
          </a:prstGeom>
          <a:noFill/>
        </p:spPr>
        <p:txBody>
          <a:bodyPr wrap="square" rtlCol="0">
            <a:spAutoFit/>
          </a:bodyPr>
          <a:lstStyle/>
          <a:p>
            <a:pPr algn="just"/>
            <a:r>
              <a:rPr lang="en-VN" sz="2400" dirty="0">
                <a:solidFill>
                  <a:schemeClr val="accent5">
                    <a:lumMod val="10000"/>
                  </a:schemeClr>
                </a:solidFill>
                <a:latin typeface="Times New Roman" panose="02020603050405020304" pitchFamily="18" charset="0"/>
                <a:cs typeface="Times New Roman" panose="02020603050405020304" pitchFamily="18" charset="0"/>
              </a:rPr>
              <a:t>- Chế độ phong kiến suy yếu.</a:t>
            </a:r>
          </a:p>
        </p:txBody>
      </p:sp>
      <p:pic>
        <p:nvPicPr>
          <p:cNvPr id="6146" name="Picture 2">
            <a:extLst>
              <a:ext uri="{FF2B5EF4-FFF2-40B4-BE49-F238E27FC236}">
                <a16:creationId xmlns:a16="http://schemas.microsoft.com/office/drawing/2014/main" id="{BCCD5A18-1CF9-F14A-9C62-A8C3061A3B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04" t="13062" r="17430" b="11872"/>
          <a:stretch/>
        </p:blipFill>
        <p:spPr bwMode="auto">
          <a:xfrm>
            <a:off x="6638871" y="2066197"/>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911DE40A-29DC-7845-8AFE-776636EC2B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12" t="8329" r="11838" b="4544"/>
          <a:stretch/>
        </p:blipFill>
        <p:spPr bwMode="auto">
          <a:xfrm>
            <a:off x="7337592" y="2843829"/>
            <a:ext cx="1301742" cy="14347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A51E979-C62C-8A40-A9CF-A861E9013C05}"/>
              </a:ext>
            </a:extLst>
          </p:cNvPr>
          <p:cNvSpPr txBox="1"/>
          <p:nvPr/>
        </p:nvSpPr>
        <p:spPr>
          <a:xfrm>
            <a:off x="7357482" y="4337153"/>
            <a:ext cx="1165287" cy="461665"/>
          </a:xfrm>
          <a:prstGeom prst="rect">
            <a:avLst/>
          </a:prstGeom>
          <a:noFill/>
        </p:spPr>
        <p:txBody>
          <a:bodyPr wrap="square" rtlCol="0">
            <a:spAutoFit/>
          </a:bodyPr>
          <a:lstStyle/>
          <a:p>
            <a:pPr algn="ctr"/>
            <a:r>
              <a:rPr lang="en-VN" sz="2400" dirty="0">
                <a:solidFill>
                  <a:schemeClr val="accent5">
                    <a:lumMod val="10000"/>
                  </a:schemeClr>
                </a:solidFill>
                <a:latin typeface="Times New Roman" panose="02020603050405020304" pitchFamily="18" charset="0"/>
                <a:cs typeface="Times New Roman" panose="02020603050405020304" pitchFamily="18" charset="0"/>
              </a:rPr>
              <a:t>Vốn</a:t>
            </a:r>
          </a:p>
        </p:txBody>
      </p:sp>
      <p:pic>
        <p:nvPicPr>
          <p:cNvPr id="6150" name="Picture 6">
            <a:extLst>
              <a:ext uri="{FF2B5EF4-FFF2-40B4-BE49-F238E27FC236}">
                <a16:creationId xmlns:a16="http://schemas.microsoft.com/office/drawing/2014/main" id="{04E4634F-1030-C34C-AFC6-8CC475D63A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608" y="2446621"/>
            <a:ext cx="2699828" cy="203778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5C9C330-1700-4D47-819E-A29D0CB602D6}"/>
              </a:ext>
            </a:extLst>
          </p:cNvPr>
          <p:cNvSpPr txBox="1"/>
          <p:nvPr/>
        </p:nvSpPr>
        <p:spPr>
          <a:xfrm>
            <a:off x="9884372" y="4465464"/>
            <a:ext cx="1862492" cy="461665"/>
          </a:xfrm>
          <a:prstGeom prst="rect">
            <a:avLst/>
          </a:prstGeom>
          <a:noFill/>
        </p:spPr>
        <p:txBody>
          <a:bodyPr wrap="square" rtlCol="0">
            <a:spAutoFit/>
          </a:bodyPr>
          <a:lstStyle/>
          <a:p>
            <a:pPr algn="ctr"/>
            <a:r>
              <a:rPr lang="en-VN" sz="2400" dirty="0">
                <a:solidFill>
                  <a:schemeClr val="accent5">
                    <a:lumMod val="10000"/>
                  </a:schemeClr>
                </a:solidFill>
                <a:latin typeface="Times New Roman" panose="02020603050405020304" pitchFamily="18" charset="0"/>
                <a:cs typeface="Times New Roman" panose="02020603050405020304" pitchFamily="18" charset="0"/>
              </a:rPr>
              <a:t>Thị trường</a:t>
            </a:r>
          </a:p>
        </p:txBody>
      </p:sp>
      <p:pic>
        <p:nvPicPr>
          <p:cNvPr id="35" name="Picture 2">
            <a:extLst>
              <a:ext uri="{FF2B5EF4-FFF2-40B4-BE49-F238E27FC236}">
                <a16:creationId xmlns:a16="http://schemas.microsoft.com/office/drawing/2014/main" id="{7F57DC81-FCFF-D24C-BE17-ACF70D5B93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04" t="13062" r="17430" b="11872"/>
          <a:stretch/>
        </p:blipFill>
        <p:spPr bwMode="auto">
          <a:xfrm>
            <a:off x="6638871" y="2947784"/>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27CC037C-A738-9E45-BF6E-691EAF0347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04" t="13062" r="17430" b="11872"/>
          <a:stretch/>
        </p:blipFill>
        <p:spPr bwMode="auto">
          <a:xfrm>
            <a:off x="6638871" y="3749825"/>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F98EF068-FFD8-914E-B528-8A593688BF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04" t="13062" r="17430" b="11872"/>
          <a:stretch/>
        </p:blipFill>
        <p:spPr bwMode="auto">
          <a:xfrm>
            <a:off x="6638871" y="4584571"/>
            <a:ext cx="989629" cy="6727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146"/>
                                        </p:tgtEl>
                                        <p:attrNameLst>
                                          <p:attrName>style.visibility</p:attrName>
                                        </p:attrNameLst>
                                      </p:cBhvr>
                                      <p:to>
                                        <p:strVal val="visible"/>
                                      </p:to>
                                    </p:set>
                                    <p:animEffect transition="in" filter="wipe(left)">
                                      <p:cBhvr>
                                        <p:cTn id="37" dur="500"/>
                                        <p:tgtEl>
                                          <p:spTgt spid="614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par>
                          <p:cTn id="41" fill="hold">
                            <p:stCondLst>
                              <p:cond delay="500"/>
                            </p:stCondLst>
                            <p:childTnLst>
                              <p:par>
                                <p:cTn id="42" presetID="55" presetClass="entr" presetSubtype="0" fill="hold" nodeType="afterEffect">
                                  <p:stCondLst>
                                    <p:cond delay="0"/>
                                  </p:stCondLst>
                                  <p:childTnLst>
                                    <p:set>
                                      <p:cBhvr>
                                        <p:cTn id="43" dur="1" fill="hold">
                                          <p:stCondLst>
                                            <p:cond delay="0"/>
                                          </p:stCondLst>
                                        </p:cTn>
                                        <p:tgtEl>
                                          <p:spTgt spid="6148"/>
                                        </p:tgtEl>
                                        <p:attrNameLst>
                                          <p:attrName>style.visibility</p:attrName>
                                        </p:attrNameLst>
                                      </p:cBhvr>
                                      <p:to>
                                        <p:strVal val="visible"/>
                                      </p:to>
                                    </p:set>
                                    <p:anim calcmode="lin" valueType="num">
                                      <p:cBhvr>
                                        <p:cTn id="44" dur="1000" fill="hold"/>
                                        <p:tgtEl>
                                          <p:spTgt spid="6148"/>
                                        </p:tgtEl>
                                        <p:attrNameLst>
                                          <p:attrName>ppt_w</p:attrName>
                                        </p:attrNameLst>
                                      </p:cBhvr>
                                      <p:tavLst>
                                        <p:tav tm="0">
                                          <p:val>
                                            <p:strVal val="#ppt_w*0.70"/>
                                          </p:val>
                                        </p:tav>
                                        <p:tav tm="100000">
                                          <p:val>
                                            <p:strVal val="#ppt_w"/>
                                          </p:val>
                                        </p:tav>
                                      </p:tavLst>
                                    </p:anim>
                                    <p:anim calcmode="lin" valueType="num">
                                      <p:cBhvr>
                                        <p:cTn id="45" dur="1000" fill="hold"/>
                                        <p:tgtEl>
                                          <p:spTgt spid="6148"/>
                                        </p:tgtEl>
                                        <p:attrNameLst>
                                          <p:attrName>ppt_h</p:attrName>
                                        </p:attrNameLst>
                                      </p:cBhvr>
                                      <p:tavLst>
                                        <p:tav tm="0">
                                          <p:val>
                                            <p:strVal val="#ppt_h"/>
                                          </p:val>
                                        </p:tav>
                                        <p:tav tm="100000">
                                          <p:val>
                                            <p:strVal val="#ppt_h"/>
                                          </p:val>
                                        </p:tav>
                                      </p:tavLst>
                                    </p:anim>
                                    <p:animEffect transition="in" filter="fade">
                                      <p:cBhvr>
                                        <p:cTn id="46" dur="1000"/>
                                        <p:tgtEl>
                                          <p:spTgt spid="6148"/>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strVal val="#ppt_w*0.70"/>
                                          </p:val>
                                        </p:tav>
                                        <p:tav tm="100000">
                                          <p:val>
                                            <p:strVal val="#ppt_w"/>
                                          </p:val>
                                        </p:tav>
                                      </p:tavLst>
                                    </p:anim>
                                    <p:anim calcmode="lin" valueType="num">
                                      <p:cBhvr>
                                        <p:cTn id="50" dur="1000" fill="hold"/>
                                        <p:tgtEl>
                                          <p:spTgt spid="16"/>
                                        </p:tgtEl>
                                        <p:attrNameLst>
                                          <p:attrName>ppt_h</p:attrName>
                                        </p:attrNameLst>
                                      </p:cBhvr>
                                      <p:tavLst>
                                        <p:tav tm="0">
                                          <p:val>
                                            <p:strVal val="#ppt_h"/>
                                          </p:val>
                                        </p:tav>
                                        <p:tav tm="100000">
                                          <p:val>
                                            <p:strVal val="#ppt_h"/>
                                          </p:val>
                                        </p:tav>
                                      </p:tavLst>
                                    </p:anim>
                                    <p:animEffect transition="in" filter="fade">
                                      <p:cBhvr>
                                        <p:cTn id="51" dur="1000"/>
                                        <p:tgtEl>
                                          <p:spTgt spid="16"/>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p:cTn id="54" dur="1000" fill="hold"/>
                                        <p:tgtEl>
                                          <p:spTgt spid="34"/>
                                        </p:tgtEl>
                                        <p:attrNameLst>
                                          <p:attrName>ppt_w</p:attrName>
                                        </p:attrNameLst>
                                      </p:cBhvr>
                                      <p:tavLst>
                                        <p:tav tm="0">
                                          <p:val>
                                            <p:strVal val="#ppt_w*0.70"/>
                                          </p:val>
                                        </p:tav>
                                        <p:tav tm="100000">
                                          <p:val>
                                            <p:strVal val="#ppt_w"/>
                                          </p:val>
                                        </p:tav>
                                      </p:tavLst>
                                    </p:anim>
                                    <p:anim calcmode="lin" valueType="num">
                                      <p:cBhvr>
                                        <p:cTn id="55" dur="1000" fill="hold"/>
                                        <p:tgtEl>
                                          <p:spTgt spid="34"/>
                                        </p:tgtEl>
                                        <p:attrNameLst>
                                          <p:attrName>ppt_h</p:attrName>
                                        </p:attrNameLst>
                                      </p:cBhvr>
                                      <p:tavLst>
                                        <p:tav tm="0">
                                          <p:val>
                                            <p:strVal val="#ppt_h"/>
                                          </p:val>
                                        </p:tav>
                                        <p:tav tm="100000">
                                          <p:val>
                                            <p:strVal val="#ppt_h"/>
                                          </p:val>
                                        </p:tav>
                                      </p:tavLst>
                                    </p:anim>
                                    <p:animEffect transition="in" filter="fade">
                                      <p:cBhvr>
                                        <p:cTn id="56" dur="1000"/>
                                        <p:tgtEl>
                                          <p:spTgt spid="34"/>
                                        </p:tgtEl>
                                      </p:cBhvr>
                                    </p:animEffect>
                                  </p:childTnLst>
                                </p:cTn>
                              </p:par>
                              <p:par>
                                <p:cTn id="57" presetID="55" presetClass="entr" presetSubtype="0" fill="hold" nodeType="withEffect">
                                  <p:stCondLst>
                                    <p:cond delay="0"/>
                                  </p:stCondLst>
                                  <p:childTnLst>
                                    <p:set>
                                      <p:cBhvr>
                                        <p:cTn id="58" dur="1" fill="hold">
                                          <p:stCondLst>
                                            <p:cond delay="0"/>
                                          </p:stCondLst>
                                        </p:cTn>
                                        <p:tgtEl>
                                          <p:spTgt spid="6150"/>
                                        </p:tgtEl>
                                        <p:attrNameLst>
                                          <p:attrName>style.visibility</p:attrName>
                                        </p:attrNameLst>
                                      </p:cBhvr>
                                      <p:to>
                                        <p:strVal val="visible"/>
                                      </p:to>
                                    </p:set>
                                    <p:anim calcmode="lin" valueType="num">
                                      <p:cBhvr>
                                        <p:cTn id="59" dur="1000" fill="hold"/>
                                        <p:tgtEl>
                                          <p:spTgt spid="6150"/>
                                        </p:tgtEl>
                                        <p:attrNameLst>
                                          <p:attrName>ppt_w</p:attrName>
                                        </p:attrNameLst>
                                      </p:cBhvr>
                                      <p:tavLst>
                                        <p:tav tm="0">
                                          <p:val>
                                            <p:strVal val="#ppt_w*0.70"/>
                                          </p:val>
                                        </p:tav>
                                        <p:tav tm="100000">
                                          <p:val>
                                            <p:strVal val="#ppt_w"/>
                                          </p:val>
                                        </p:tav>
                                      </p:tavLst>
                                    </p:anim>
                                    <p:anim calcmode="lin" valueType="num">
                                      <p:cBhvr>
                                        <p:cTn id="60" dur="1000" fill="hold"/>
                                        <p:tgtEl>
                                          <p:spTgt spid="6150"/>
                                        </p:tgtEl>
                                        <p:attrNameLst>
                                          <p:attrName>ppt_h</p:attrName>
                                        </p:attrNameLst>
                                      </p:cBhvr>
                                      <p:tavLst>
                                        <p:tav tm="0">
                                          <p:val>
                                            <p:strVal val="#ppt_h"/>
                                          </p:val>
                                        </p:tav>
                                        <p:tav tm="100000">
                                          <p:val>
                                            <p:strVal val="#ppt_h"/>
                                          </p:val>
                                        </p:tav>
                                      </p:tavLst>
                                    </p:anim>
                                    <p:animEffect transition="in" filter="fade">
                                      <p:cBhvr>
                                        <p:cTn id="61" dur="1000"/>
                                        <p:tgtEl>
                                          <p:spTgt spid="615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left)">
                                      <p:cBhvr>
                                        <p:cTn id="66" dur="500"/>
                                        <p:tgtEl>
                                          <p:spTgt spid="35"/>
                                        </p:tgtEl>
                                      </p:cBhvr>
                                    </p:animEffect>
                                  </p:childTnLst>
                                </p:cTn>
                              </p:par>
                              <p:par>
                                <p:cTn id="67" presetID="14" presetClass="exit" presetSubtype="10" fill="hold" nodeType="withEffect">
                                  <p:stCondLst>
                                    <p:cond delay="0"/>
                                  </p:stCondLst>
                                  <p:childTnLst>
                                    <p:animEffect transition="out" filter="randombar(horizontal)">
                                      <p:cBhvr>
                                        <p:cTn id="68" dur="500"/>
                                        <p:tgtEl>
                                          <p:spTgt spid="6148"/>
                                        </p:tgtEl>
                                      </p:cBhvr>
                                    </p:animEffect>
                                    <p:set>
                                      <p:cBhvr>
                                        <p:cTn id="69" dur="1" fill="hold">
                                          <p:stCondLst>
                                            <p:cond delay="499"/>
                                          </p:stCondLst>
                                        </p:cTn>
                                        <p:tgtEl>
                                          <p:spTgt spid="6148"/>
                                        </p:tgtEl>
                                        <p:attrNameLst>
                                          <p:attrName>style.visibility</p:attrName>
                                        </p:attrNameLst>
                                      </p:cBhvr>
                                      <p:to>
                                        <p:strVal val="hidden"/>
                                      </p:to>
                                    </p:set>
                                  </p:childTnLst>
                                </p:cTn>
                              </p:par>
                              <p:par>
                                <p:cTn id="70" presetID="14" presetClass="exit" presetSubtype="10" fill="hold" nodeType="withEffect">
                                  <p:stCondLst>
                                    <p:cond delay="0"/>
                                  </p:stCondLst>
                                  <p:childTnLst>
                                    <p:animEffect transition="out" filter="randombar(horizontal)">
                                      <p:cBhvr>
                                        <p:cTn id="71" dur="500"/>
                                        <p:tgtEl>
                                          <p:spTgt spid="6150"/>
                                        </p:tgtEl>
                                      </p:cBhvr>
                                    </p:animEffect>
                                    <p:set>
                                      <p:cBhvr>
                                        <p:cTn id="72" dur="1" fill="hold">
                                          <p:stCondLst>
                                            <p:cond delay="499"/>
                                          </p:stCondLst>
                                        </p:cTn>
                                        <p:tgtEl>
                                          <p:spTgt spid="6150"/>
                                        </p:tgtEl>
                                        <p:attrNameLst>
                                          <p:attrName>style.visibility</p:attrName>
                                        </p:attrNameLst>
                                      </p:cBhvr>
                                      <p:to>
                                        <p:strVal val="hidden"/>
                                      </p:to>
                                    </p:set>
                                  </p:childTnLst>
                                </p:cTn>
                              </p:par>
                              <p:par>
                                <p:cTn id="73" presetID="14" presetClass="exit" presetSubtype="10" fill="hold" grpId="1" nodeType="withEffect">
                                  <p:stCondLst>
                                    <p:cond delay="0"/>
                                  </p:stCondLst>
                                  <p:childTnLst>
                                    <p:animEffect transition="out" filter="randombar(horizontal)">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14" presetClass="exit" presetSubtype="10" fill="hold" grpId="1" nodeType="withEffect">
                                  <p:stCondLst>
                                    <p:cond delay="0"/>
                                  </p:stCondLst>
                                  <p:childTnLst>
                                    <p:animEffect transition="out" filter="randombar(horizontal)">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par>
                                <p:cTn id="79" presetID="22" presetClass="entr" presetSubtype="8"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wipe(left)">
                                      <p:cBhvr>
                                        <p:cTn id="86" dur="500"/>
                                        <p:tgtEl>
                                          <p:spTgt spid="36"/>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left)">
                                      <p:cBhvr>
                                        <p:cTn id="89" dur="500"/>
                                        <p:tgtEl>
                                          <p:spTgt spid="22"/>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37" fill="hold" nodeType="click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barn(outVertical)">
                                      <p:cBhvr>
                                        <p:cTn id="94" dur="500"/>
                                        <p:tgtEl>
                                          <p:spTgt spid="23"/>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wipe(left)">
                                      <p:cBhvr>
                                        <p:cTn id="99" dur="500"/>
                                        <p:tgtEl>
                                          <p:spTgt spid="37"/>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wipe(left)">
                                      <p:cBhvr>
                                        <p:cTn id="102" dur="500"/>
                                        <p:tgtEl>
                                          <p:spTgt spid="26"/>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wipe(down)">
                                      <p:cBhvr>
                                        <p:cTn id="107" dur="500"/>
                                        <p:tgtEl>
                                          <p:spTgt spid="27"/>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wipe(down)">
                                      <p:cBhvr>
                                        <p:cTn id="110" dur="500"/>
                                        <p:tgtEl>
                                          <p:spTgt spid="28"/>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wipe(down)">
                                      <p:cBhvr>
                                        <p:cTn id="1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6" grpId="0"/>
      <p:bldP spid="10" grpId="0" animBg="1"/>
      <p:bldP spid="15" grpId="0"/>
      <p:bldP spid="21" grpId="0"/>
      <p:bldP spid="22" grpId="0"/>
      <p:bldP spid="26" grpId="0"/>
      <p:bldP spid="27" grpId="0"/>
      <p:bldP spid="28" grpId="0"/>
      <p:bldP spid="29" grpId="0"/>
      <p:bldP spid="16" grpId="0"/>
      <p:bldP spid="16" grpId="1"/>
      <p:bldP spid="34" grpId="0"/>
      <p:bldP spid="3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5B34B0-864A-E847-8588-BF0304773816}"/>
              </a:ext>
            </a:extLst>
          </p:cNvPr>
          <p:cNvPicPr>
            <a:picLocks noChangeAspect="1"/>
          </p:cNvPicPr>
          <p:nvPr/>
        </p:nvPicPr>
        <p:blipFill>
          <a:blip r:embed="rId2"/>
          <a:stretch>
            <a:fillRect/>
          </a:stretch>
        </p:blipFill>
        <p:spPr>
          <a:xfrm>
            <a:off x="0" y="0"/>
            <a:ext cx="11787188" cy="6286500"/>
          </a:xfrm>
          <a:prstGeom prst="rect">
            <a:avLst/>
          </a:prstGeom>
        </p:spPr>
      </p:pic>
      <p:pic>
        <p:nvPicPr>
          <p:cNvPr id="4" name="Picture 4" descr="Quotes For The France Flag. QuotesGram">
            <a:extLst>
              <a:ext uri="{FF2B5EF4-FFF2-40B4-BE49-F238E27FC236}">
                <a16:creationId xmlns:a16="http://schemas.microsoft.com/office/drawing/2014/main" id="{EAEE36ED-5095-4743-8627-5AD39A902F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1437"/>
          <a:stretch/>
        </p:blipFill>
        <p:spPr bwMode="auto">
          <a:xfrm>
            <a:off x="5665848" y="1702397"/>
            <a:ext cx="629229" cy="7843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E2A342-5B5A-6040-911D-76BD2C6C195F}"/>
              </a:ext>
            </a:extLst>
          </p:cNvPr>
          <p:cNvSpPr txBox="1"/>
          <p:nvPr/>
        </p:nvSpPr>
        <p:spPr>
          <a:xfrm>
            <a:off x="0" y="6211669"/>
            <a:ext cx="6781800" cy="646331"/>
          </a:xfrm>
          <a:prstGeom prst="rect">
            <a:avLst/>
          </a:prstGeom>
          <a:noFill/>
        </p:spPr>
        <p:txBody>
          <a:bodyPr wrap="square" rtlCol="0">
            <a:spAutoFit/>
          </a:bodyPr>
          <a:lstStyle/>
          <a:p>
            <a:r>
              <a:rPr lang="en-VN" sz="3600" dirty="0">
                <a:solidFill>
                  <a:schemeClr val="accent5">
                    <a:lumMod val="10000"/>
                  </a:schemeClr>
                </a:solidFill>
                <a:latin typeface="Times New Roman" panose="02020603050405020304" pitchFamily="18" charset="0"/>
                <a:cs typeface="Times New Roman" panose="02020603050405020304" pitchFamily="18" charset="0"/>
              </a:rPr>
              <a:t>Việt nam có vị trí địa lý quan trọng</a:t>
            </a:r>
          </a:p>
        </p:txBody>
      </p:sp>
    </p:spTree>
    <p:extLst>
      <p:ext uri="{BB962C8B-B14F-4D97-AF65-F5344CB8AC3E}">
        <p14:creationId xmlns:p14="http://schemas.microsoft.com/office/powerpoint/2010/main" val="2518544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3" descr="Linh hoang thanh thoi Nguyen    ">
            <a:hlinkClick r:id="rId2" action="ppaction://hlinksldjump"/>
            <a:extLst>
              <a:ext uri="{FF2B5EF4-FFF2-40B4-BE49-F238E27FC236}">
                <a16:creationId xmlns:a16="http://schemas.microsoft.com/office/drawing/2014/main" id="{4C002D37-83A9-334D-9D7E-264A21A400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096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slide0256_image058">
            <a:extLst>
              <a:ext uri="{FF2B5EF4-FFF2-40B4-BE49-F238E27FC236}">
                <a16:creationId xmlns:a16="http://schemas.microsoft.com/office/drawing/2014/main" id="{F4C55F62-97E8-3D49-ACA2-7809BE3BA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1750"/>
            <a:ext cx="6096000"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8">
            <a:extLst>
              <a:ext uri="{FF2B5EF4-FFF2-40B4-BE49-F238E27FC236}">
                <a16:creationId xmlns:a16="http://schemas.microsoft.com/office/drawing/2014/main" id="{3C229447-4B94-E647-96B9-BB1BBFB8AC4A}"/>
              </a:ext>
            </a:extLst>
          </p:cNvPr>
          <p:cNvSpPr txBox="1">
            <a:spLocks noChangeArrowheads="1"/>
          </p:cNvSpPr>
          <p:nvPr/>
        </p:nvSpPr>
        <p:spPr bwMode="auto">
          <a:xfrm>
            <a:off x="6523803" y="6188075"/>
            <a:ext cx="55491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ĐẠI BÁC THỜI NGUYỄN</a:t>
            </a:r>
          </a:p>
        </p:txBody>
      </p:sp>
      <p:sp>
        <p:nvSpPr>
          <p:cNvPr id="6" name="Text Box 28">
            <a:extLst>
              <a:ext uri="{FF2B5EF4-FFF2-40B4-BE49-F238E27FC236}">
                <a16:creationId xmlns:a16="http://schemas.microsoft.com/office/drawing/2014/main" id="{6CDE7B5F-ADE4-734F-998B-4BF63D54E446}"/>
              </a:ext>
            </a:extLst>
          </p:cNvPr>
          <p:cNvSpPr txBox="1">
            <a:spLocks noChangeArrowheads="1"/>
          </p:cNvSpPr>
          <p:nvPr/>
        </p:nvSpPr>
        <p:spPr bwMode="auto">
          <a:xfrm>
            <a:off x="273432" y="6188075"/>
            <a:ext cx="55491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BINH LÍNH THỜI NGUYỄN</a:t>
            </a:r>
          </a:p>
        </p:txBody>
      </p:sp>
    </p:spTree>
    <p:extLst>
      <p:ext uri="{BB962C8B-B14F-4D97-AF65-F5344CB8AC3E}">
        <p14:creationId xmlns:p14="http://schemas.microsoft.com/office/powerpoint/2010/main" val="3113800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800" decel="100000"/>
                                        <p:tgtEl>
                                          <p:spTgt spid="2"/>
                                        </p:tgtEl>
                                      </p:cBhvr>
                                    </p:animEffect>
                                    <p:anim calcmode="lin" valueType="num">
                                      <p:cBhvr>
                                        <p:cTn id="13" dur="800" decel="100000" fill="hold"/>
                                        <p:tgtEl>
                                          <p:spTgt spid="2"/>
                                        </p:tgtEl>
                                        <p:attrNameLst>
                                          <p:attrName>style.rotation</p:attrName>
                                        </p:attrNameLst>
                                      </p:cBhvr>
                                      <p:tavLst>
                                        <p:tav tm="0">
                                          <p:val>
                                            <p:fltVal val="-90"/>
                                          </p:val>
                                        </p:tav>
                                        <p:tav tm="100000">
                                          <p:val>
                                            <p:fltVal val="0"/>
                                          </p:val>
                                        </p:tav>
                                      </p:tavLst>
                                    </p:anim>
                                    <p:anim calcmode="lin" valueType="num">
                                      <p:cBhvr>
                                        <p:cTn id="14" dur="800" decel="100000" fill="hold"/>
                                        <p:tgtEl>
                                          <p:spTgt spid="2"/>
                                        </p:tgtEl>
                                        <p:attrNameLst>
                                          <p:attrName>ppt_x</p:attrName>
                                        </p:attrNameLst>
                                      </p:cBhvr>
                                      <p:tavLst>
                                        <p:tav tm="0">
                                          <p:val>
                                            <p:strVal val="#ppt_x+0.4"/>
                                          </p:val>
                                        </p:tav>
                                        <p:tav tm="100000">
                                          <p:val>
                                            <p:strVal val="#ppt_x-0.05"/>
                                          </p:val>
                                        </p:tav>
                                      </p:tavLst>
                                    </p:anim>
                                    <p:anim calcmode="lin" valueType="num">
                                      <p:cBhvr>
                                        <p:cTn id="15" dur="800" decel="100000" fill="hold"/>
                                        <p:tgtEl>
                                          <p:spTgt spid="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800" decel="100000"/>
                                        <p:tgtEl>
                                          <p:spTgt spid="4"/>
                                        </p:tgtEl>
                                      </p:cBhvr>
                                    </p:animEffect>
                                    <p:anim calcmode="lin" valueType="num">
                                      <p:cBhvr>
                                        <p:cTn id="21" dur="800" decel="100000" fill="hold"/>
                                        <p:tgtEl>
                                          <p:spTgt spid="4"/>
                                        </p:tgtEl>
                                        <p:attrNameLst>
                                          <p:attrName>style.rotation</p:attrName>
                                        </p:attrNameLst>
                                      </p:cBhvr>
                                      <p:tavLst>
                                        <p:tav tm="0">
                                          <p:val>
                                            <p:fltVal val="-90"/>
                                          </p:val>
                                        </p:tav>
                                        <p:tav tm="100000">
                                          <p:val>
                                            <p:fltVal val="0"/>
                                          </p:val>
                                        </p:tav>
                                      </p:tavLst>
                                    </p:anim>
                                    <p:anim calcmode="lin" valueType="num">
                                      <p:cBhvr>
                                        <p:cTn id="22" dur="800" decel="100000" fill="hold"/>
                                        <p:tgtEl>
                                          <p:spTgt spid="4"/>
                                        </p:tgtEl>
                                        <p:attrNameLst>
                                          <p:attrName>ppt_x</p:attrName>
                                        </p:attrNameLst>
                                      </p:cBhvr>
                                      <p:tavLst>
                                        <p:tav tm="0">
                                          <p:val>
                                            <p:strVal val="#ppt_x+0.4"/>
                                          </p:val>
                                        </p:tav>
                                        <p:tav tm="100000">
                                          <p:val>
                                            <p:strVal val="#ppt_x-0.05"/>
                                          </p:val>
                                        </p:tav>
                                      </p:tavLst>
                                    </p:anim>
                                    <p:anim calcmode="lin" valueType="num">
                                      <p:cBhvr>
                                        <p:cTn id="23" dur="800" decel="100000" fill="hold"/>
                                        <p:tgtEl>
                                          <p:spTgt spid="4"/>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6" presetID="3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800" decel="100000"/>
                                        <p:tgtEl>
                                          <p:spTgt spid="5"/>
                                        </p:tgtEl>
                                      </p:cBhvr>
                                    </p:animEffect>
                                    <p:anim calcmode="lin" valueType="num">
                                      <p:cBhvr>
                                        <p:cTn id="29" dur="800" decel="100000" fill="hold"/>
                                        <p:tgtEl>
                                          <p:spTgt spid="5"/>
                                        </p:tgtEl>
                                        <p:attrNameLst>
                                          <p:attrName>style.rotation</p:attrName>
                                        </p:attrNameLst>
                                      </p:cBhvr>
                                      <p:tavLst>
                                        <p:tav tm="0">
                                          <p:val>
                                            <p:fltVal val="-90"/>
                                          </p:val>
                                        </p:tav>
                                        <p:tav tm="100000">
                                          <p:val>
                                            <p:fltVal val="0"/>
                                          </p:val>
                                        </p:tav>
                                      </p:tavLst>
                                    </p:anim>
                                    <p:anim calcmode="lin" valueType="num">
                                      <p:cBhvr>
                                        <p:cTn id="30" dur="800" decel="100000" fill="hold"/>
                                        <p:tgtEl>
                                          <p:spTgt spid="5"/>
                                        </p:tgtEl>
                                        <p:attrNameLst>
                                          <p:attrName>ppt_x</p:attrName>
                                        </p:attrNameLst>
                                      </p:cBhvr>
                                      <p:tavLst>
                                        <p:tav tm="0">
                                          <p:val>
                                            <p:strVal val="#ppt_x+0.4"/>
                                          </p:val>
                                        </p:tav>
                                        <p:tav tm="100000">
                                          <p:val>
                                            <p:strVal val="#ppt_x-0.05"/>
                                          </p:val>
                                        </p:tav>
                                      </p:tavLst>
                                    </p:anim>
                                    <p:anim calcmode="lin" valueType="num">
                                      <p:cBhvr>
                                        <p:cTn id="31" dur="800" decel="100000" fill="hold"/>
                                        <p:tgtEl>
                                          <p:spTgt spid="5"/>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34" presetID="3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800" decel="100000"/>
                                        <p:tgtEl>
                                          <p:spTgt spid="6"/>
                                        </p:tgtEl>
                                      </p:cBhvr>
                                    </p:animEffect>
                                    <p:anim calcmode="lin" valueType="num">
                                      <p:cBhvr>
                                        <p:cTn id="37" dur="800" decel="100000" fill="hold"/>
                                        <p:tgtEl>
                                          <p:spTgt spid="6"/>
                                        </p:tgtEl>
                                        <p:attrNameLst>
                                          <p:attrName>style.rotation</p:attrName>
                                        </p:attrNameLst>
                                      </p:cBhvr>
                                      <p:tavLst>
                                        <p:tav tm="0">
                                          <p:val>
                                            <p:fltVal val="-90"/>
                                          </p:val>
                                        </p:tav>
                                        <p:tav tm="100000">
                                          <p:val>
                                            <p:fltVal val="0"/>
                                          </p:val>
                                        </p:tav>
                                      </p:tavLst>
                                    </p:anim>
                                    <p:anim calcmode="lin" valueType="num">
                                      <p:cBhvr>
                                        <p:cTn id="38" dur="800" decel="100000" fill="hold"/>
                                        <p:tgtEl>
                                          <p:spTgt spid="6"/>
                                        </p:tgtEl>
                                        <p:attrNameLst>
                                          <p:attrName>ppt_x</p:attrName>
                                        </p:attrNameLst>
                                      </p:cBhvr>
                                      <p:tavLst>
                                        <p:tav tm="0">
                                          <p:val>
                                            <p:strVal val="#ppt_x+0.4"/>
                                          </p:val>
                                        </p:tav>
                                        <p:tav tm="100000">
                                          <p:val>
                                            <p:strVal val="#ppt_x-0.05"/>
                                          </p:val>
                                        </p:tav>
                                      </p:tavLst>
                                    </p:anim>
                                    <p:anim calcmode="lin" valueType="num">
                                      <p:cBhvr>
                                        <p:cTn id="39" dur="800" decel="100000" fill="hold"/>
                                        <p:tgtEl>
                                          <p:spTgt spid="6"/>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Tô Giáo Ở Việt Nam | Thiên Nam Động Chủ">
            <a:extLst>
              <a:ext uri="{FF2B5EF4-FFF2-40B4-BE49-F238E27FC236}">
                <a16:creationId xmlns:a16="http://schemas.microsoft.com/office/drawing/2014/main" id="{DD06EAA2-B804-CB4C-806C-BCFA3E098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60436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à Nguyễn hạn chế sự phát triển của Thiên Chúa Giáo (1802-1884) | Nghiên  Cứu Lịch Sử">
            <a:extLst>
              <a:ext uri="{FF2B5EF4-FFF2-40B4-BE49-F238E27FC236}">
                <a16:creationId xmlns:a16="http://schemas.microsoft.com/office/drawing/2014/main" id="{3118FDA5-B2B0-EA47-A3B8-A49D5EC96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096000" cy="60436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DBB61B4-1440-2648-BDE7-B1E072B75C66}"/>
              </a:ext>
            </a:extLst>
          </p:cNvPr>
          <p:cNvSpPr txBox="1"/>
          <p:nvPr/>
        </p:nvSpPr>
        <p:spPr>
          <a:xfrm>
            <a:off x="6238875" y="6043612"/>
            <a:ext cx="5810250" cy="830997"/>
          </a:xfrm>
          <a:prstGeom prst="rect">
            <a:avLst/>
          </a:prstGeom>
          <a:noFill/>
        </p:spPr>
        <p:txBody>
          <a:bodyPr wrap="square" rtlCol="0">
            <a:spAutoFit/>
          </a:bodyPr>
          <a:lstStyle/>
          <a:p>
            <a:pPr algn="ctr"/>
            <a:r>
              <a:rPr lang="en-VN" sz="2400" dirty="0">
                <a:solidFill>
                  <a:schemeClr val="accent5">
                    <a:lumMod val="10000"/>
                  </a:schemeClr>
                </a:solidFill>
                <a:latin typeface="Times New Roman" panose="02020603050405020304" pitchFamily="18" charset="0"/>
                <a:cs typeface="Times New Roman" panose="02020603050405020304" pitchFamily="18" charset="0"/>
              </a:rPr>
              <a:t>Nhà Nguyễn có những chính sách dàn áp, bắt  các giáo sĩ</a:t>
            </a:r>
          </a:p>
        </p:txBody>
      </p:sp>
      <p:sp>
        <p:nvSpPr>
          <p:cNvPr id="5" name="TextBox 4">
            <a:extLst>
              <a:ext uri="{FF2B5EF4-FFF2-40B4-BE49-F238E27FC236}">
                <a16:creationId xmlns:a16="http://schemas.microsoft.com/office/drawing/2014/main" id="{A83D628F-7FDB-9E43-B2B5-3656B6AA6FF4}"/>
              </a:ext>
            </a:extLst>
          </p:cNvPr>
          <p:cNvSpPr txBox="1"/>
          <p:nvPr/>
        </p:nvSpPr>
        <p:spPr>
          <a:xfrm>
            <a:off x="0" y="6228277"/>
            <a:ext cx="5810250" cy="461665"/>
          </a:xfrm>
          <a:prstGeom prst="rect">
            <a:avLst/>
          </a:prstGeom>
          <a:noFill/>
        </p:spPr>
        <p:txBody>
          <a:bodyPr wrap="square" rtlCol="0">
            <a:spAutoFit/>
          </a:bodyPr>
          <a:lstStyle/>
          <a:p>
            <a:pPr algn="ctr"/>
            <a:r>
              <a:rPr lang="en-US" sz="2400" dirty="0" err="1">
                <a:solidFill>
                  <a:schemeClr val="accent5">
                    <a:lumMod val="10000"/>
                  </a:schemeClr>
                </a:solidFill>
                <a:latin typeface="Times New Roman" panose="02020603050405020304" pitchFamily="18" charset="0"/>
                <a:cs typeface="Times New Roman" panose="02020603050405020304" pitchFamily="18" charset="0"/>
              </a:rPr>
              <a:t>Giáo</a:t>
            </a:r>
            <a:r>
              <a:rPr lang="en-US" sz="2400" dirty="0">
                <a:solidFill>
                  <a:schemeClr val="accent5">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latin typeface="Times New Roman" panose="02020603050405020304" pitchFamily="18" charset="0"/>
                <a:cs typeface="Times New Roman" panose="02020603050405020304" pitchFamily="18" charset="0"/>
              </a:rPr>
              <a:t>sĩ</a:t>
            </a:r>
            <a:r>
              <a:rPr lang="en-US" sz="2400" dirty="0">
                <a:solidFill>
                  <a:schemeClr val="accent5">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latin typeface="Times New Roman" panose="02020603050405020304" pitchFamily="18" charset="0"/>
                <a:cs typeface="Times New Roman" panose="02020603050405020304" pitchFamily="18" charset="0"/>
              </a:rPr>
              <a:t>truyền</a:t>
            </a:r>
            <a:r>
              <a:rPr lang="en-US" sz="2400" dirty="0">
                <a:solidFill>
                  <a:schemeClr val="accent5">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latin typeface="Times New Roman" panose="02020603050405020304" pitchFamily="18" charset="0"/>
                <a:cs typeface="Times New Roman" panose="02020603050405020304" pitchFamily="18" charset="0"/>
              </a:rPr>
              <a:t>giáo</a:t>
            </a:r>
            <a:r>
              <a:rPr lang="en-US" sz="2400" dirty="0">
                <a:solidFill>
                  <a:schemeClr val="accent5">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latin typeface="Times New Roman" panose="02020603050405020304" pitchFamily="18" charset="0"/>
                <a:cs typeface="Times New Roman" panose="02020603050405020304" pitchFamily="18" charset="0"/>
              </a:rPr>
              <a:t>ở</a:t>
            </a:r>
            <a:r>
              <a:rPr lang="en-US" sz="2400" dirty="0">
                <a:solidFill>
                  <a:schemeClr val="accent5">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latin typeface="Times New Roman" panose="02020603050405020304" pitchFamily="18" charset="0"/>
                <a:cs typeface="Times New Roman" panose="02020603050405020304" pitchFamily="18" charset="0"/>
              </a:rPr>
              <a:t>nước</a:t>
            </a:r>
            <a:r>
              <a:rPr lang="en-US" sz="2400" dirty="0">
                <a:solidFill>
                  <a:schemeClr val="accent5">
                    <a:lumMod val="10000"/>
                  </a:schemeClr>
                </a:solidFill>
                <a:latin typeface="Times New Roman" panose="02020603050405020304" pitchFamily="18" charset="0"/>
                <a:cs typeface="Times New Roman" panose="02020603050405020304" pitchFamily="18" charset="0"/>
              </a:rPr>
              <a:t> ta </a:t>
            </a:r>
            <a:r>
              <a:rPr lang="en-US" sz="2400" dirty="0" err="1">
                <a:solidFill>
                  <a:schemeClr val="accent5">
                    <a:lumMod val="10000"/>
                  </a:schemeClr>
                </a:solidFill>
                <a:latin typeface="Times New Roman" panose="02020603050405020304" pitchFamily="18" charset="0"/>
                <a:cs typeface="Times New Roman" panose="02020603050405020304" pitchFamily="18" charset="0"/>
              </a:rPr>
              <a:t>thời</a:t>
            </a:r>
            <a:r>
              <a:rPr lang="en-US" sz="2400" dirty="0">
                <a:solidFill>
                  <a:schemeClr val="accent5">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latin typeface="Times New Roman" panose="02020603050405020304" pitchFamily="18" charset="0"/>
                <a:cs typeface="Times New Roman" panose="02020603050405020304" pitchFamily="18" charset="0"/>
              </a:rPr>
              <a:t>bấy</a:t>
            </a:r>
            <a:r>
              <a:rPr lang="en-US" sz="2400" dirty="0">
                <a:solidFill>
                  <a:schemeClr val="accent5">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latin typeface="Times New Roman" panose="02020603050405020304" pitchFamily="18" charset="0"/>
                <a:cs typeface="Times New Roman" panose="02020603050405020304" pitchFamily="18" charset="0"/>
              </a:rPr>
              <a:t>giờ</a:t>
            </a:r>
            <a:endParaRPr lang="en-VN" sz="2400" dirty="0">
              <a:solidFill>
                <a:schemeClr val="accent5">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050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0.70"/>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par>
                                <p:cTn id="10" presetID="55"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ppt_w</p:attrName>
                                        </p:attrNameLst>
                                      </p:cBhvr>
                                      <p:tavLst>
                                        <p:tav tm="0">
                                          <p:val>
                                            <p:strVal val="#ppt_w*0.70"/>
                                          </p:val>
                                        </p:tav>
                                        <p:tav tm="100000">
                                          <p:val>
                                            <p:strVal val="#ppt_w"/>
                                          </p:val>
                                        </p:tav>
                                      </p:tavLst>
                                    </p:anim>
                                    <p:anim calcmode="lin" valueType="num">
                                      <p:cBhvr>
                                        <p:cTn id="13" dur="1000" fill="hold"/>
                                        <p:tgtEl>
                                          <p:spTgt spid="1028"/>
                                        </p:tgtEl>
                                        <p:attrNameLst>
                                          <p:attrName>ppt_h</p:attrName>
                                        </p:attrNameLst>
                                      </p:cBhvr>
                                      <p:tavLst>
                                        <p:tav tm="0">
                                          <p:val>
                                            <p:strVal val="#ppt_h"/>
                                          </p:val>
                                        </p:tav>
                                        <p:tav tm="100000">
                                          <p:val>
                                            <p:strVal val="#ppt_h"/>
                                          </p:val>
                                        </p:tav>
                                      </p:tavLst>
                                    </p:anim>
                                    <p:animEffect transition="in" filter="fade">
                                      <p:cBhvr>
                                        <p:cTn id="14" dur="1000"/>
                                        <p:tgtEl>
                                          <p:spTgt spid="102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TotalTime>
  <Words>1796</Words>
  <Application>Microsoft Office PowerPoint</Application>
  <PresentationFormat>Màn hình rộng</PresentationFormat>
  <Paragraphs>185</Paragraphs>
  <Slides>42</Slides>
  <Notes>16</Notes>
  <HiddenSlides>0</HiddenSlides>
  <MMClips>4</MMClips>
  <ScaleCrop>false</ScaleCrop>
  <HeadingPairs>
    <vt:vector size="6" baseType="variant">
      <vt:variant>
        <vt:lpstr>Phông được Dùng</vt:lpstr>
      </vt:variant>
      <vt:variant>
        <vt:i4>14</vt:i4>
      </vt:variant>
      <vt:variant>
        <vt:lpstr>Chủ đề</vt:lpstr>
      </vt:variant>
      <vt:variant>
        <vt:i4>7</vt:i4>
      </vt:variant>
      <vt:variant>
        <vt:lpstr>Tiêu đề Bản chiếu</vt:lpstr>
      </vt:variant>
      <vt:variant>
        <vt:i4>42</vt:i4>
      </vt:variant>
    </vt:vector>
  </HeadingPairs>
  <TitlesOfParts>
    <vt:vector size="63" baseType="lpstr">
      <vt:lpstr>微软雅黑</vt:lpstr>
      <vt:lpstr>Antic</vt:lpstr>
      <vt:lpstr>Arial</vt:lpstr>
      <vt:lpstr>Calibri</vt:lpstr>
      <vt:lpstr>Calibri Light</vt:lpstr>
      <vt:lpstr>等线</vt:lpstr>
      <vt:lpstr>Jua</vt:lpstr>
      <vt:lpstr>Neucha</vt:lpstr>
      <vt:lpstr>Quicksand Medium</vt:lpstr>
      <vt:lpstr>Roboto Condensed Light</vt:lpstr>
      <vt:lpstr>Tahoma</vt:lpstr>
      <vt:lpstr>Times New Roman</vt:lpstr>
      <vt:lpstr>Wingdings</vt:lpstr>
      <vt:lpstr>小白</vt:lpstr>
      <vt:lpstr>Lawn and Garden Month by Slidesgo</vt:lpstr>
      <vt:lpstr>Office Theme</vt:lpstr>
      <vt:lpstr>2_Office Theme</vt:lpstr>
      <vt:lpstr>7_Office Theme</vt:lpstr>
      <vt:lpstr>4_Office Theme</vt:lpstr>
      <vt:lpstr>1_Office Theme</vt:lpstr>
      <vt:lpstr>Nature Activities Binder by Slidesgo</vt:lpstr>
      <vt:lpstr>Bản trình bày PowerPoint</vt:lpstr>
      <vt:lpstr>Bản trình bày PowerPoint</vt:lpstr>
      <vt:lpstr>Bản trình bày PowerPoint</vt:lpstr>
      <vt:lpstr>01</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admin</cp:lastModifiedBy>
  <cp:revision>22</cp:revision>
  <dcterms:created xsi:type="dcterms:W3CDTF">2021-12-22T13:10:36Z</dcterms:created>
  <dcterms:modified xsi:type="dcterms:W3CDTF">2023-02-08T14:24:03Z</dcterms:modified>
</cp:coreProperties>
</file>