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9" r:id="rId2"/>
    <p:sldMasterId id="2147483701" r:id="rId3"/>
    <p:sldMasterId id="2147483713" r:id="rId4"/>
    <p:sldMasterId id="2147483728" r:id="rId5"/>
    <p:sldMasterId id="2147483752" r:id="rId6"/>
  </p:sldMasterIdLst>
  <p:notesMasterIdLst>
    <p:notesMasterId r:id="rId53"/>
  </p:notesMasterIdLst>
  <p:sldIdLst>
    <p:sldId id="329" r:id="rId7"/>
    <p:sldId id="330" r:id="rId8"/>
    <p:sldId id="336" r:id="rId9"/>
    <p:sldId id="260" r:id="rId10"/>
    <p:sldId id="11088666" r:id="rId11"/>
    <p:sldId id="337" r:id="rId12"/>
    <p:sldId id="11088648" r:id="rId13"/>
    <p:sldId id="339" r:id="rId14"/>
    <p:sldId id="340" r:id="rId15"/>
    <p:sldId id="11088597" r:id="rId16"/>
    <p:sldId id="11088598" r:id="rId17"/>
    <p:sldId id="11088599" r:id="rId18"/>
    <p:sldId id="11088600" r:id="rId19"/>
    <p:sldId id="11088662" r:id="rId20"/>
    <p:sldId id="11088647" r:id="rId21"/>
    <p:sldId id="342" r:id="rId22"/>
    <p:sldId id="11088649" r:id="rId23"/>
    <p:sldId id="11088601" r:id="rId24"/>
    <p:sldId id="11088661" r:id="rId25"/>
    <p:sldId id="11088645" r:id="rId26"/>
    <p:sldId id="11088651" r:id="rId27"/>
    <p:sldId id="11088652" r:id="rId28"/>
    <p:sldId id="11088653" r:id="rId29"/>
    <p:sldId id="11088654" r:id="rId30"/>
    <p:sldId id="11088655" r:id="rId31"/>
    <p:sldId id="343" r:id="rId32"/>
    <p:sldId id="11088650" r:id="rId33"/>
    <p:sldId id="11088642" r:id="rId34"/>
    <p:sldId id="11088663" r:id="rId35"/>
    <p:sldId id="11088646" r:id="rId36"/>
    <p:sldId id="11088656" r:id="rId37"/>
    <p:sldId id="11088657" r:id="rId38"/>
    <p:sldId id="317" r:id="rId39"/>
    <p:sldId id="319" r:id="rId40"/>
    <p:sldId id="11088665" r:id="rId41"/>
    <p:sldId id="11088664" r:id="rId42"/>
    <p:sldId id="11088667" r:id="rId43"/>
    <p:sldId id="262" r:id="rId44"/>
    <p:sldId id="382" r:id="rId45"/>
    <p:sldId id="11088659" r:id="rId46"/>
    <p:sldId id="332" r:id="rId47"/>
    <p:sldId id="11088658" r:id="rId48"/>
    <p:sldId id="277" r:id="rId49"/>
    <p:sldId id="278" r:id="rId50"/>
    <p:sldId id="279" r:id="rId51"/>
    <p:sldId id="280" r:id="rId52"/>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1639"/>
    <a:srgbClr val="F8FA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310"/>
    <p:restoredTop sz="95970"/>
  </p:normalViewPr>
  <p:slideViewPr>
    <p:cSldViewPr snapToGrid="0" snapToObjects="1" showGuides="1">
      <p:cViewPr varScale="1">
        <p:scale>
          <a:sx n="77" d="100"/>
          <a:sy n="77" d="100"/>
        </p:scale>
        <p:origin x="72" y="250"/>
      </p:cViewPr>
      <p:guideLst>
        <p:guide orient="horz" pos="2137"/>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0AB127-1D1F-1546-949E-CBF36750FB73}" type="datetimeFigureOut">
              <a:rPr lang="en-VN" smtClean="0"/>
              <a:t>02/10/2023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2F203-DE82-DC4E-9A40-7FB6046D14E4}" type="slidenum">
              <a:rPr lang="en-VN" smtClean="0"/>
              <a:t>‹#›</a:t>
            </a:fld>
            <a:endParaRPr lang="en-VN"/>
          </a:p>
        </p:txBody>
      </p:sp>
    </p:spTree>
    <p:extLst>
      <p:ext uri="{BB962C8B-B14F-4D97-AF65-F5344CB8AC3E}">
        <p14:creationId xmlns:p14="http://schemas.microsoft.com/office/powerpoint/2010/main" val="3229614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358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ba8bde453d_0_4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ba8bde453d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bb0069a04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bb0069a04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bb0069a04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bb0069a04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7773C181-09E4-5642-A3D1-A8FA557EFC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46AFB2-9D43-2248-93C1-E3C1287E3EB9}" type="slidenum">
              <a:rPr kumimoji="0" lang="en-US" altLang="en-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179" name="Rectangle 2">
            <a:extLst>
              <a:ext uri="{FF2B5EF4-FFF2-40B4-BE49-F238E27FC236}">
                <a16:creationId xmlns:a16="http://schemas.microsoft.com/office/drawing/2014/main" id="{A329E960-F595-E04F-8D67-4EFC5A1C72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a:extLst>
              <a:ext uri="{FF2B5EF4-FFF2-40B4-BE49-F238E27FC236}">
                <a16:creationId xmlns:a16="http://schemas.microsoft.com/office/drawing/2014/main" id="{FCF4A256-68FC-5449-9DD6-FB88FF22C5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VN" altLang="en-VN">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ba8bde453d_0_4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ba8bde453d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Google Shape;1971;gbb0069a045_0_2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2" name="Google Shape;1972;gbb0069a045_0_2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9804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4E7A7FAA-6C47-4063-86B3-9908F8255A59}"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812505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0DB92CF1-F630-40C1-862D-BE3D778B26B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4025995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EA7DDD1-4DFE-4E2E-A0B2-C01ADFF3EE96}"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712989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B5F87A6D-4569-4B3A-B979-F6BF3E16B8C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53439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FC9DF385-AA28-4092-B8C9-ED8D92832AD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319112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0369A61-55CA-4EA1-9B64-A0ECEC41911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668882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9B11640E-CD0F-4AF1-9B0B-A2A25676BC91}"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215587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EACA487E-284A-4CA9-ABA8-9AE806070E17}"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24581490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23744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85893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8485693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175518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44610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2/10/2023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87565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2/10/2023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7579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2/10/2023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640991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040920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108548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69268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91584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912125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61670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06033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2019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3725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15044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96405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4011506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5186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65264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51214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4881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32150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604383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141115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8B812D9-B5BB-8A4F-96E5-F7628B0BD7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FAE50D-6427-264F-9A78-10969E9764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F594B0-67E1-4041-A4CC-1BCEF5EBEE58}"/>
              </a:ext>
            </a:extLst>
          </p:cNvPr>
          <p:cNvSpPr>
            <a:spLocks noGrp="1" noChangeArrowheads="1"/>
          </p:cNvSpPr>
          <p:nvPr>
            <p:ph type="sldNum" sz="quarter" idx="12"/>
          </p:nvPr>
        </p:nvSpPr>
        <p:spPr>
          <a:ln/>
        </p:spPr>
        <p:txBody>
          <a:bodyPr/>
          <a:lstStyle>
            <a:lvl1pPr>
              <a:defRPr/>
            </a:lvl1pPr>
          </a:lstStyle>
          <a:p>
            <a:fld id="{9A35663C-279E-0B4A-A257-1A9D128D7EC2}" type="slidenum">
              <a:rPr lang="en-US" altLang="en-VN"/>
              <a:pPr/>
              <a:t>‹#›</a:t>
            </a:fld>
            <a:endParaRPr lang="en-US" altLang="en-VN"/>
          </a:p>
        </p:txBody>
      </p:sp>
    </p:spTree>
    <p:extLst>
      <p:ext uri="{BB962C8B-B14F-4D97-AF65-F5344CB8AC3E}">
        <p14:creationId xmlns:p14="http://schemas.microsoft.com/office/powerpoint/2010/main" val="1862314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D5C4EE-B1ED-264A-9AAC-83CC76C6605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18F554-09FA-734D-B396-9A9AB1927B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0EB7E3F-9AC1-C94F-A403-F536FB044CD0}"/>
              </a:ext>
            </a:extLst>
          </p:cNvPr>
          <p:cNvSpPr>
            <a:spLocks noGrp="1" noChangeArrowheads="1"/>
          </p:cNvSpPr>
          <p:nvPr>
            <p:ph type="sldNum" sz="quarter" idx="12"/>
          </p:nvPr>
        </p:nvSpPr>
        <p:spPr>
          <a:ln/>
        </p:spPr>
        <p:txBody>
          <a:bodyPr/>
          <a:lstStyle>
            <a:lvl1pPr>
              <a:defRPr/>
            </a:lvl1pPr>
          </a:lstStyle>
          <a:p>
            <a:fld id="{3EB74A73-689E-F745-BC8F-D4F8818EC030}" type="slidenum">
              <a:rPr lang="en-US" altLang="en-VN"/>
              <a:pPr/>
              <a:t>‹#›</a:t>
            </a:fld>
            <a:endParaRPr lang="en-US" altLang="en-VN"/>
          </a:p>
        </p:txBody>
      </p:sp>
    </p:spTree>
    <p:extLst>
      <p:ext uri="{BB962C8B-B14F-4D97-AF65-F5344CB8AC3E}">
        <p14:creationId xmlns:p14="http://schemas.microsoft.com/office/powerpoint/2010/main" val="1774177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710760B-1A91-444A-85C4-C3EB63D9F9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55A1FC-18B8-1F43-AD6E-9854F0FFCA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19AFC6-1A65-0D47-9DF5-922F3CA3F370}"/>
              </a:ext>
            </a:extLst>
          </p:cNvPr>
          <p:cNvSpPr>
            <a:spLocks noGrp="1" noChangeArrowheads="1"/>
          </p:cNvSpPr>
          <p:nvPr>
            <p:ph type="sldNum" sz="quarter" idx="12"/>
          </p:nvPr>
        </p:nvSpPr>
        <p:spPr>
          <a:ln/>
        </p:spPr>
        <p:txBody>
          <a:bodyPr/>
          <a:lstStyle>
            <a:lvl1pPr>
              <a:defRPr/>
            </a:lvl1pPr>
          </a:lstStyle>
          <a:p>
            <a:fld id="{3DC6F4EF-3EA1-FE49-B829-81D749B42213}" type="slidenum">
              <a:rPr lang="en-US" altLang="en-VN"/>
              <a:pPr/>
              <a:t>‹#›</a:t>
            </a:fld>
            <a:endParaRPr lang="en-US" altLang="en-VN"/>
          </a:p>
        </p:txBody>
      </p:sp>
    </p:spTree>
    <p:extLst>
      <p:ext uri="{BB962C8B-B14F-4D97-AF65-F5344CB8AC3E}">
        <p14:creationId xmlns:p14="http://schemas.microsoft.com/office/powerpoint/2010/main" val="4446273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349D07E-A965-4C42-892B-8A65922305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AC15DF-AA1D-CA4F-A371-3AB0CD5D42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C70A98-D794-2242-9499-152724B9FE23}"/>
              </a:ext>
            </a:extLst>
          </p:cNvPr>
          <p:cNvSpPr>
            <a:spLocks noGrp="1" noChangeArrowheads="1"/>
          </p:cNvSpPr>
          <p:nvPr>
            <p:ph type="sldNum" sz="quarter" idx="12"/>
          </p:nvPr>
        </p:nvSpPr>
        <p:spPr>
          <a:ln/>
        </p:spPr>
        <p:txBody>
          <a:bodyPr/>
          <a:lstStyle>
            <a:lvl1pPr>
              <a:defRPr/>
            </a:lvl1pPr>
          </a:lstStyle>
          <a:p>
            <a:fld id="{48B2E0CB-1019-8E4B-A4DD-C6BF380FBB2F}" type="slidenum">
              <a:rPr lang="en-US" altLang="en-VN"/>
              <a:pPr/>
              <a:t>‹#›</a:t>
            </a:fld>
            <a:endParaRPr lang="en-US" altLang="en-VN"/>
          </a:p>
        </p:txBody>
      </p:sp>
    </p:spTree>
    <p:extLst>
      <p:ext uri="{BB962C8B-B14F-4D97-AF65-F5344CB8AC3E}">
        <p14:creationId xmlns:p14="http://schemas.microsoft.com/office/powerpoint/2010/main" val="3401566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A40B094-CB79-D048-B539-EF5A5A47D52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D07F71C-476D-EF4B-8C4E-F7D2201B81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A4B1F9E-11ED-8F46-A8DC-038C5F657524}"/>
              </a:ext>
            </a:extLst>
          </p:cNvPr>
          <p:cNvSpPr>
            <a:spLocks noGrp="1" noChangeArrowheads="1"/>
          </p:cNvSpPr>
          <p:nvPr>
            <p:ph type="sldNum" sz="quarter" idx="12"/>
          </p:nvPr>
        </p:nvSpPr>
        <p:spPr>
          <a:ln/>
        </p:spPr>
        <p:txBody>
          <a:bodyPr/>
          <a:lstStyle>
            <a:lvl1pPr>
              <a:defRPr/>
            </a:lvl1pPr>
          </a:lstStyle>
          <a:p>
            <a:fld id="{197E88EC-8E56-BF40-9683-E5436690B7A6}" type="slidenum">
              <a:rPr lang="en-US" altLang="en-VN"/>
              <a:pPr/>
              <a:t>‹#›</a:t>
            </a:fld>
            <a:endParaRPr lang="en-US" altLang="en-VN"/>
          </a:p>
        </p:txBody>
      </p:sp>
    </p:spTree>
    <p:extLst>
      <p:ext uri="{BB962C8B-B14F-4D97-AF65-F5344CB8AC3E}">
        <p14:creationId xmlns:p14="http://schemas.microsoft.com/office/powerpoint/2010/main" val="25689806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B6AC238-6F4D-3547-A5E4-2F95A23F876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9800C85-4C93-3B42-A455-172ECDE31D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EE662B3-F7B1-1F47-8BD7-C1B093F3CE4D}"/>
              </a:ext>
            </a:extLst>
          </p:cNvPr>
          <p:cNvSpPr>
            <a:spLocks noGrp="1" noChangeArrowheads="1"/>
          </p:cNvSpPr>
          <p:nvPr>
            <p:ph type="sldNum" sz="quarter" idx="12"/>
          </p:nvPr>
        </p:nvSpPr>
        <p:spPr>
          <a:ln/>
        </p:spPr>
        <p:txBody>
          <a:bodyPr/>
          <a:lstStyle>
            <a:lvl1pPr>
              <a:defRPr/>
            </a:lvl1pPr>
          </a:lstStyle>
          <a:p>
            <a:fld id="{0FD151D4-6987-DA4B-9730-7C382CEAEF8A}" type="slidenum">
              <a:rPr lang="en-US" altLang="en-VN"/>
              <a:pPr/>
              <a:t>‹#›</a:t>
            </a:fld>
            <a:endParaRPr lang="en-US" altLang="en-VN"/>
          </a:p>
        </p:txBody>
      </p:sp>
    </p:spTree>
    <p:extLst>
      <p:ext uri="{BB962C8B-B14F-4D97-AF65-F5344CB8AC3E}">
        <p14:creationId xmlns:p14="http://schemas.microsoft.com/office/powerpoint/2010/main" val="4339409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138F771-D0ED-264B-9DDA-F7F2510E498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D25A15B-D215-AE42-9955-0733731BE2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3C79CAC-FA7C-B043-A022-DFF4B9065356}"/>
              </a:ext>
            </a:extLst>
          </p:cNvPr>
          <p:cNvSpPr>
            <a:spLocks noGrp="1" noChangeArrowheads="1"/>
          </p:cNvSpPr>
          <p:nvPr>
            <p:ph type="sldNum" sz="quarter" idx="12"/>
          </p:nvPr>
        </p:nvSpPr>
        <p:spPr>
          <a:ln/>
        </p:spPr>
        <p:txBody>
          <a:bodyPr/>
          <a:lstStyle>
            <a:lvl1pPr>
              <a:defRPr/>
            </a:lvl1pPr>
          </a:lstStyle>
          <a:p>
            <a:fld id="{095BC31B-405F-7446-ADCD-2A9477728DEC}" type="slidenum">
              <a:rPr lang="en-US" altLang="en-VN"/>
              <a:pPr/>
              <a:t>‹#›</a:t>
            </a:fld>
            <a:endParaRPr lang="en-US" altLang="en-VN"/>
          </a:p>
        </p:txBody>
      </p:sp>
    </p:spTree>
    <p:extLst>
      <p:ext uri="{BB962C8B-B14F-4D97-AF65-F5344CB8AC3E}">
        <p14:creationId xmlns:p14="http://schemas.microsoft.com/office/powerpoint/2010/main" val="278492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F560798-3516-604C-AD0C-E13432C3B3E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E1E0C1-8FC9-0D49-BEEF-E234E44499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5DCB9D-0272-D446-A6B1-9CFE0FFC599D}"/>
              </a:ext>
            </a:extLst>
          </p:cNvPr>
          <p:cNvSpPr>
            <a:spLocks noGrp="1" noChangeArrowheads="1"/>
          </p:cNvSpPr>
          <p:nvPr>
            <p:ph type="sldNum" sz="quarter" idx="12"/>
          </p:nvPr>
        </p:nvSpPr>
        <p:spPr>
          <a:ln/>
        </p:spPr>
        <p:txBody>
          <a:bodyPr/>
          <a:lstStyle>
            <a:lvl1pPr>
              <a:defRPr/>
            </a:lvl1pPr>
          </a:lstStyle>
          <a:p>
            <a:fld id="{700239DA-EC3A-544C-A1D2-A3450137BD28}" type="slidenum">
              <a:rPr lang="en-US" altLang="en-VN"/>
              <a:pPr/>
              <a:t>‹#›</a:t>
            </a:fld>
            <a:endParaRPr lang="en-US" altLang="en-VN"/>
          </a:p>
        </p:txBody>
      </p:sp>
    </p:spTree>
    <p:extLst>
      <p:ext uri="{BB962C8B-B14F-4D97-AF65-F5344CB8AC3E}">
        <p14:creationId xmlns:p14="http://schemas.microsoft.com/office/powerpoint/2010/main" val="1347219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31766112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ADDCFC-1486-B64E-98EE-558582C4F3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E43B7B-6F41-B943-8E1C-B76B8A4FD4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5CBF2D-EA1B-8E4B-921F-72DC5C0858B3}"/>
              </a:ext>
            </a:extLst>
          </p:cNvPr>
          <p:cNvSpPr>
            <a:spLocks noGrp="1" noChangeArrowheads="1"/>
          </p:cNvSpPr>
          <p:nvPr>
            <p:ph type="sldNum" sz="quarter" idx="12"/>
          </p:nvPr>
        </p:nvSpPr>
        <p:spPr>
          <a:ln/>
        </p:spPr>
        <p:txBody>
          <a:bodyPr/>
          <a:lstStyle>
            <a:lvl1pPr>
              <a:defRPr/>
            </a:lvl1pPr>
          </a:lstStyle>
          <a:p>
            <a:fld id="{4D8249B4-8D17-2442-AEB0-1D37A76B4E05}" type="slidenum">
              <a:rPr lang="en-US" altLang="en-VN"/>
              <a:pPr/>
              <a:t>‹#›</a:t>
            </a:fld>
            <a:endParaRPr lang="en-US" altLang="en-VN"/>
          </a:p>
        </p:txBody>
      </p:sp>
    </p:spTree>
    <p:extLst>
      <p:ext uri="{BB962C8B-B14F-4D97-AF65-F5344CB8AC3E}">
        <p14:creationId xmlns:p14="http://schemas.microsoft.com/office/powerpoint/2010/main" val="398344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8326ED-8143-9C41-A2BC-30C0F6DF69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523A12-3950-894D-85DB-4E9E9FAC8C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590343-4BCA-2448-A756-E6D3E9FFE716}"/>
              </a:ext>
            </a:extLst>
          </p:cNvPr>
          <p:cNvSpPr>
            <a:spLocks noGrp="1" noChangeArrowheads="1"/>
          </p:cNvSpPr>
          <p:nvPr>
            <p:ph type="sldNum" sz="quarter" idx="12"/>
          </p:nvPr>
        </p:nvSpPr>
        <p:spPr>
          <a:ln/>
        </p:spPr>
        <p:txBody>
          <a:bodyPr/>
          <a:lstStyle>
            <a:lvl1pPr>
              <a:defRPr/>
            </a:lvl1pPr>
          </a:lstStyle>
          <a:p>
            <a:fld id="{2EAA789F-232C-C74C-8472-B3108F9D0C12}" type="slidenum">
              <a:rPr lang="en-US" altLang="en-VN"/>
              <a:pPr/>
              <a:t>‹#›</a:t>
            </a:fld>
            <a:endParaRPr lang="en-US" altLang="en-VN"/>
          </a:p>
        </p:txBody>
      </p:sp>
    </p:spTree>
    <p:extLst>
      <p:ext uri="{BB962C8B-B14F-4D97-AF65-F5344CB8AC3E}">
        <p14:creationId xmlns:p14="http://schemas.microsoft.com/office/powerpoint/2010/main" val="2715557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AA6AFD6-833B-D847-ADA3-51B28253D5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4D8924-F3B8-6D4B-88C0-2338DD44F0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F00F7D-7267-8142-A64F-0C137EBA7710}"/>
              </a:ext>
            </a:extLst>
          </p:cNvPr>
          <p:cNvSpPr>
            <a:spLocks noGrp="1" noChangeArrowheads="1"/>
          </p:cNvSpPr>
          <p:nvPr>
            <p:ph type="sldNum" sz="quarter" idx="12"/>
          </p:nvPr>
        </p:nvSpPr>
        <p:spPr>
          <a:ln/>
        </p:spPr>
        <p:txBody>
          <a:bodyPr/>
          <a:lstStyle>
            <a:lvl1pPr>
              <a:defRPr/>
            </a:lvl1pPr>
          </a:lstStyle>
          <a:p>
            <a:fld id="{B322D600-7963-2748-8B08-2426EF1E54D3}" type="slidenum">
              <a:rPr lang="en-US" altLang="en-VN"/>
              <a:pPr/>
              <a:t>‹#›</a:t>
            </a:fld>
            <a:endParaRPr lang="en-US" altLang="en-VN"/>
          </a:p>
        </p:txBody>
      </p:sp>
    </p:spTree>
    <p:extLst>
      <p:ext uri="{BB962C8B-B14F-4D97-AF65-F5344CB8AC3E}">
        <p14:creationId xmlns:p14="http://schemas.microsoft.com/office/powerpoint/2010/main" val="17822686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3CEB1FE-09FB-F740-AAFC-2A1567D092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CB20C4-60FF-9B47-9C16-50F2CD69BB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78465E-25AA-3F4E-9F54-779D63E4D935}"/>
              </a:ext>
            </a:extLst>
          </p:cNvPr>
          <p:cNvSpPr>
            <a:spLocks noGrp="1" noChangeArrowheads="1"/>
          </p:cNvSpPr>
          <p:nvPr>
            <p:ph type="sldNum" sz="quarter" idx="12"/>
          </p:nvPr>
        </p:nvSpPr>
        <p:spPr>
          <a:ln/>
        </p:spPr>
        <p:txBody>
          <a:bodyPr/>
          <a:lstStyle>
            <a:lvl1pPr>
              <a:defRPr/>
            </a:lvl1pPr>
          </a:lstStyle>
          <a:p>
            <a:fld id="{E0C363BF-C40E-5241-B35C-12F4DCE83910}" type="slidenum">
              <a:rPr lang="en-US" altLang="en-US"/>
              <a:pPr/>
              <a:t>‹#›</a:t>
            </a:fld>
            <a:endParaRPr lang="en-US" altLang="en-US"/>
          </a:p>
        </p:txBody>
      </p:sp>
    </p:spTree>
    <p:extLst>
      <p:ext uri="{BB962C8B-B14F-4D97-AF65-F5344CB8AC3E}">
        <p14:creationId xmlns:p14="http://schemas.microsoft.com/office/powerpoint/2010/main" val="221417271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796D68-173D-4343-A97A-DB8A86DC72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B5166B-B748-B941-AA94-10AF0BF30D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D6444B-C098-984B-9BB0-7E1B86D637D5}"/>
              </a:ext>
            </a:extLst>
          </p:cNvPr>
          <p:cNvSpPr>
            <a:spLocks noGrp="1" noChangeArrowheads="1"/>
          </p:cNvSpPr>
          <p:nvPr>
            <p:ph type="sldNum" sz="quarter" idx="12"/>
          </p:nvPr>
        </p:nvSpPr>
        <p:spPr>
          <a:ln/>
        </p:spPr>
        <p:txBody>
          <a:bodyPr/>
          <a:lstStyle>
            <a:lvl1pPr>
              <a:defRPr/>
            </a:lvl1pPr>
          </a:lstStyle>
          <a:p>
            <a:fld id="{DEF34486-D171-CD4E-B369-A08B489CCF26}" type="slidenum">
              <a:rPr lang="en-US" altLang="en-US"/>
              <a:pPr/>
              <a:t>‹#›</a:t>
            </a:fld>
            <a:endParaRPr lang="en-US" altLang="en-US"/>
          </a:p>
        </p:txBody>
      </p:sp>
    </p:spTree>
    <p:extLst>
      <p:ext uri="{BB962C8B-B14F-4D97-AF65-F5344CB8AC3E}">
        <p14:creationId xmlns:p14="http://schemas.microsoft.com/office/powerpoint/2010/main" val="50928352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2D3DEB9-B4B4-9444-BA26-86B7861032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D724F9-6BA7-5343-A681-873AE2B23B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F72D49-71C0-D241-B85B-0A9EC8B915B0}"/>
              </a:ext>
            </a:extLst>
          </p:cNvPr>
          <p:cNvSpPr>
            <a:spLocks noGrp="1" noChangeArrowheads="1"/>
          </p:cNvSpPr>
          <p:nvPr>
            <p:ph type="sldNum" sz="quarter" idx="12"/>
          </p:nvPr>
        </p:nvSpPr>
        <p:spPr>
          <a:ln/>
        </p:spPr>
        <p:txBody>
          <a:bodyPr/>
          <a:lstStyle>
            <a:lvl1pPr>
              <a:defRPr/>
            </a:lvl1pPr>
          </a:lstStyle>
          <a:p>
            <a:fld id="{BECCB9D3-6F4F-B14E-97D3-1CB6E264BB26}" type="slidenum">
              <a:rPr lang="en-US" altLang="en-US"/>
              <a:pPr/>
              <a:t>‹#›</a:t>
            </a:fld>
            <a:endParaRPr lang="en-US" altLang="en-US"/>
          </a:p>
        </p:txBody>
      </p:sp>
    </p:spTree>
    <p:extLst>
      <p:ext uri="{BB962C8B-B14F-4D97-AF65-F5344CB8AC3E}">
        <p14:creationId xmlns:p14="http://schemas.microsoft.com/office/powerpoint/2010/main" val="3298768113"/>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159C88D-E9EB-B148-BD31-2DC64E4BE32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3692C48-8E3B-D34D-A5C2-A93FA77F8C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394798B-595E-5F47-800D-52D2AFEB3288}"/>
              </a:ext>
            </a:extLst>
          </p:cNvPr>
          <p:cNvSpPr>
            <a:spLocks noGrp="1" noChangeArrowheads="1"/>
          </p:cNvSpPr>
          <p:nvPr>
            <p:ph type="sldNum" sz="quarter" idx="12"/>
          </p:nvPr>
        </p:nvSpPr>
        <p:spPr>
          <a:ln/>
        </p:spPr>
        <p:txBody>
          <a:bodyPr/>
          <a:lstStyle>
            <a:lvl1pPr>
              <a:defRPr/>
            </a:lvl1pPr>
          </a:lstStyle>
          <a:p>
            <a:fld id="{AA364440-AF9E-A847-BB5E-59E1E67A0EB3}" type="slidenum">
              <a:rPr lang="en-US" altLang="en-US"/>
              <a:pPr/>
              <a:t>‹#›</a:t>
            </a:fld>
            <a:endParaRPr lang="en-US" altLang="en-US"/>
          </a:p>
        </p:txBody>
      </p:sp>
    </p:spTree>
    <p:extLst>
      <p:ext uri="{BB962C8B-B14F-4D97-AF65-F5344CB8AC3E}">
        <p14:creationId xmlns:p14="http://schemas.microsoft.com/office/powerpoint/2010/main" val="302361378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0BC9714-4316-5E45-890C-76D6920FF11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D68812D-1BBD-144C-898C-C88126AC0F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E41CBB0-E603-4B42-80A4-F39F9621A74F}"/>
              </a:ext>
            </a:extLst>
          </p:cNvPr>
          <p:cNvSpPr>
            <a:spLocks noGrp="1" noChangeArrowheads="1"/>
          </p:cNvSpPr>
          <p:nvPr>
            <p:ph type="sldNum" sz="quarter" idx="12"/>
          </p:nvPr>
        </p:nvSpPr>
        <p:spPr>
          <a:ln/>
        </p:spPr>
        <p:txBody>
          <a:bodyPr/>
          <a:lstStyle>
            <a:lvl1pPr>
              <a:defRPr/>
            </a:lvl1pPr>
          </a:lstStyle>
          <a:p>
            <a:fld id="{293B77FA-2FB4-3249-9676-F051E8020FE1}" type="slidenum">
              <a:rPr lang="en-US" altLang="en-US"/>
              <a:pPr/>
              <a:t>‹#›</a:t>
            </a:fld>
            <a:endParaRPr lang="en-US" altLang="en-US"/>
          </a:p>
        </p:txBody>
      </p:sp>
    </p:spTree>
    <p:extLst>
      <p:ext uri="{BB962C8B-B14F-4D97-AF65-F5344CB8AC3E}">
        <p14:creationId xmlns:p14="http://schemas.microsoft.com/office/powerpoint/2010/main" val="340172291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0A9B31-6476-6940-9D2A-FD3E50AE947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3ECE8BD-CC06-7D49-B77C-9609344374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B168D35-7834-AE4D-A620-1ED4F7BCE625}"/>
              </a:ext>
            </a:extLst>
          </p:cNvPr>
          <p:cNvSpPr>
            <a:spLocks noGrp="1" noChangeArrowheads="1"/>
          </p:cNvSpPr>
          <p:nvPr>
            <p:ph type="sldNum" sz="quarter" idx="12"/>
          </p:nvPr>
        </p:nvSpPr>
        <p:spPr>
          <a:ln/>
        </p:spPr>
        <p:txBody>
          <a:bodyPr/>
          <a:lstStyle>
            <a:lvl1pPr>
              <a:defRPr/>
            </a:lvl1pPr>
          </a:lstStyle>
          <a:p>
            <a:fld id="{ED09F2E3-68E1-E84B-B139-E3EB839A5334}" type="slidenum">
              <a:rPr lang="en-US" altLang="en-US"/>
              <a:pPr/>
              <a:t>‹#›</a:t>
            </a:fld>
            <a:endParaRPr lang="en-US" altLang="en-US"/>
          </a:p>
        </p:txBody>
      </p:sp>
    </p:spTree>
    <p:extLst>
      <p:ext uri="{BB962C8B-B14F-4D97-AF65-F5344CB8AC3E}">
        <p14:creationId xmlns:p14="http://schemas.microsoft.com/office/powerpoint/2010/main" val="345519566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18C530F-A93D-D841-BCCF-4F29EAB779D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9A155E8-D402-554D-A736-4EEE4DEF12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0FCCC59-FB26-EB43-9F7A-DACD165DF5EF}"/>
              </a:ext>
            </a:extLst>
          </p:cNvPr>
          <p:cNvSpPr>
            <a:spLocks noGrp="1" noChangeArrowheads="1"/>
          </p:cNvSpPr>
          <p:nvPr>
            <p:ph type="sldNum" sz="quarter" idx="12"/>
          </p:nvPr>
        </p:nvSpPr>
        <p:spPr>
          <a:ln/>
        </p:spPr>
        <p:txBody>
          <a:bodyPr/>
          <a:lstStyle>
            <a:lvl1pPr>
              <a:defRPr/>
            </a:lvl1pPr>
          </a:lstStyle>
          <a:p>
            <a:fld id="{CC58BE63-C379-A840-93E4-AE13CB09512F}" type="slidenum">
              <a:rPr lang="en-US" altLang="en-US"/>
              <a:pPr/>
              <a:t>‹#›</a:t>
            </a:fld>
            <a:endParaRPr lang="en-US" altLang="en-US"/>
          </a:p>
        </p:txBody>
      </p:sp>
    </p:spTree>
    <p:extLst>
      <p:ext uri="{BB962C8B-B14F-4D97-AF65-F5344CB8AC3E}">
        <p14:creationId xmlns:p14="http://schemas.microsoft.com/office/powerpoint/2010/main" val="369448460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723211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20ACC3-D27F-454B-99A7-8391F8CEA4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0E8C5B3-9AA8-704A-8663-5575058534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9A243C2-6B31-4342-8131-EADF2770B0AA}"/>
              </a:ext>
            </a:extLst>
          </p:cNvPr>
          <p:cNvSpPr>
            <a:spLocks noGrp="1" noChangeArrowheads="1"/>
          </p:cNvSpPr>
          <p:nvPr>
            <p:ph type="sldNum" sz="quarter" idx="12"/>
          </p:nvPr>
        </p:nvSpPr>
        <p:spPr>
          <a:ln/>
        </p:spPr>
        <p:txBody>
          <a:bodyPr/>
          <a:lstStyle>
            <a:lvl1pPr>
              <a:defRPr/>
            </a:lvl1pPr>
          </a:lstStyle>
          <a:p>
            <a:fld id="{A1E79489-C3BA-F740-B840-F9C050FB32DF}" type="slidenum">
              <a:rPr lang="en-US" altLang="en-US"/>
              <a:pPr/>
              <a:t>‹#›</a:t>
            </a:fld>
            <a:endParaRPr lang="en-US" altLang="en-US"/>
          </a:p>
        </p:txBody>
      </p:sp>
    </p:spTree>
    <p:extLst>
      <p:ext uri="{BB962C8B-B14F-4D97-AF65-F5344CB8AC3E}">
        <p14:creationId xmlns:p14="http://schemas.microsoft.com/office/powerpoint/2010/main" val="415946560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2ECFDA-38CA-C043-874C-AA3C33E0BA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516BF4-B8BC-614E-B59D-646E985FCC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780D67-F16D-084A-A0E1-9F9C1022DE84}"/>
              </a:ext>
            </a:extLst>
          </p:cNvPr>
          <p:cNvSpPr>
            <a:spLocks noGrp="1" noChangeArrowheads="1"/>
          </p:cNvSpPr>
          <p:nvPr>
            <p:ph type="sldNum" sz="quarter" idx="12"/>
          </p:nvPr>
        </p:nvSpPr>
        <p:spPr>
          <a:ln/>
        </p:spPr>
        <p:txBody>
          <a:bodyPr/>
          <a:lstStyle>
            <a:lvl1pPr>
              <a:defRPr/>
            </a:lvl1pPr>
          </a:lstStyle>
          <a:p>
            <a:fld id="{96FCC23D-2149-9340-8AB7-39D52DDC9424}" type="slidenum">
              <a:rPr lang="en-US" altLang="en-US"/>
              <a:pPr/>
              <a:t>‹#›</a:t>
            </a:fld>
            <a:endParaRPr lang="en-US" altLang="en-US"/>
          </a:p>
        </p:txBody>
      </p:sp>
    </p:spTree>
    <p:extLst>
      <p:ext uri="{BB962C8B-B14F-4D97-AF65-F5344CB8AC3E}">
        <p14:creationId xmlns:p14="http://schemas.microsoft.com/office/powerpoint/2010/main" val="2260649039"/>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4C5670-26E0-A046-A25B-A02573A533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8144F8-EBF2-3047-81D0-7C8EBC7F3D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3D53DA6-BB49-124F-B19B-CAEBA86558FA}"/>
              </a:ext>
            </a:extLst>
          </p:cNvPr>
          <p:cNvSpPr>
            <a:spLocks noGrp="1" noChangeArrowheads="1"/>
          </p:cNvSpPr>
          <p:nvPr>
            <p:ph type="sldNum" sz="quarter" idx="12"/>
          </p:nvPr>
        </p:nvSpPr>
        <p:spPr>
          <a:ln/>
        </p:spPr>
        <p:txBody>
          <a:bodyPr/>
          <a:lstStyle>
            <a:lvl1pPr>
              <a:defRPr/>
            </a:lvl1pPr>
          </a:lstStyle>
          <a:p>
            <a:fld id="{28359E0F-ADD3-E145-9E3D-8208A044F6E7}" type="slidenum">
              <a:rPr lang="en-US" altLang="en-US"/>
              <a:pPr/>
              <a:t>‹#›</a:t>
            </a:fld>
            <a:endParaRPr lang="en-US" altLang="en-US"/>
          </a:p>
        </p:txBody>
      </p:sp>
    </p:spTree>
    <p:extLst>
      <p:ext uri="{BB962C8B-B14F-4D97-AF65-F5344CB8AC3E}">
        <p14:creationId xmlns:p14="http://schemas.microsoft.com/office/powerpoint/2010/main" val="388081989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AA6F63-7D9C-A441-A8C0-BD8EDF45EDC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F98B3A-AFE2-524E-B619-FAFA3D39F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DBF1EB-F919-0E40-AFF1-BEEAE32FA6DB}"/>
              </a:ext>
            </a:extLst>
          </p:cNvPr>
          <p:cNvSpPr>
            <a:spLocks noGrp="1" noChangeArrowheads="1"/>
          </p:cNvSpPr>
          <p:nvPr>
            <p:ph type="sldNum" sz="quarter" idx="12"/>
          </p:nvPr>
        </p:nvSpPr>
        <p:spPr>
          <a:ln/>
        </p:spPr>
        <p:txBody>
          <a:bodyPr/>
          <a:lstStyle>
            <a:lvl1pPr>
              <a:defRPr/>
            </a:lvl1pPr>
          </a:lstStyle>
          <a:p>
            <a:fld id="{4B182BD3-18AF-C445-B5ED-9CFD3384FD21}" type="slidenum">
              <a:rPr lang="en-US" altLang="en-US"/>
              <a:pPr/>
              <a:t>‹#›</a:t>
            </a:fld>
            <a:endParaRPr lang="en-US" altLang="en-US"/>
          </a:p>
        </p:txBody>
      </p:sp>
    </p:spTree>
    <p:extLst>
      <p:ext uri="{BB962C8B-B14F-4D97-AF65-F5344CB8AC3E}">
        <p14:creationId xmlns:p14="http://schemas.microsoft.com/office/powerpoint/2010/main" val="364293553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422FF8F-30E1-4E7B-A4EF-381E30EA1555}"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596452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228BDFAC-586A-4348-839F-45D7D3A4E3E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508378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11"/>
          </p:nvPr>
        </p:nvSpPr>
        <p:spPr/>
        <p:txBody>
          <a:bodyPr/>
          <a:lstStyle>
            <a:lvl1pPr>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lvl1pPr>
          </a:lstStyle>
          <a:p>
            <a:pPr eaLnBrk="0" fontAlgn="base" hangingPunct="0">
              <a:spcBef>
                <a:spcPct val="0"/>
              </a:spcBef>
              <a:spcAft>
                <a:spcPct val="0"/>
              </a:spcAft>
              <a:defRPr/>
            </a:pPr>
            <a:fld id="{DAF49B2C-49BD-4893-8A96-4795D8D44E3B}"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1112600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177103694"/>
      </p:ext>
    </p:extLst>
  </p:cSld>
  <p:clrMap bg1="lt1" tx1="dk1" bg2="dk2" tx2="lt2" accent1="accent1" accent2="accent2" accent3="accent3" accent4="accent4" accent5="accent5" accent6="accent6" hlink="hlink" folHlink="folHlink"/>
  <p:sldLayoutIdLst>
    <p:sldLayoutId id="2147483661" r:id="rId1"/>
    <p:sldLayoutId id="2147483671" r:id="rId2"/>
    <p:sldLayoutId id="2147483672" r:id="rId3"/>
    <p:sldLayoutId id="2147483680"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eaLnBrk="0" fontAlgn="base" hangingPunct="0">
              <a:spcBef>
                <a:spcPct val="0"/>
              </a:spcBef>
              <a:spcAft>
                <a:spcPct val="0"/>
              </a:spcAft>
              <a:defRPr/>
            </a:pPr>
            <a:fld id="{68193D72-340C-4017-874D-EFC1BA5FD293}" type="slidenum">
              <a:rPr lang="en-US" smtClean="0">
                <a:latin typeface="Times New Roman" panose="02020603050405020304" pitchFamily="18" charset="0"/>
              </a:rPr>
              <a:pPr eaLnBrk="0" fontAlgn="base" hangingPunct="0">
                <a:spcBef>
                  <a:spcPct val="0"/>
                </a:spcBef>
                <a:spcAft>
                  <a:spcPct val="0"/>
                </a:spcAft>
                <a:defRPr/>
              </a:pPr>
              <a:t>‹#›</a:t>
            </a:fld>
            <a:endParaRPr lang="en-US">
              <a:latin typeface="Times New Roman" panose="02020603050405020304" pitchFamily="18" charset="0"/>
            </a:endParaRPr>
          </a:p>
        </p:txBody>
      </p:sp>
    </p:spTree>
    <p:extLst>
      <p:ext uri="{BB962C8B-B14F-4D97-AF65-F5344CB8AC3E}">
        <p14:creationId xmlns:p14="http://schemas.microsoft.com/office/powerpoint/2010/main" val="365535378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2/10/2023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38684927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1580998674"/>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4" r:id="rId10"/>
    <p:sldLayoutId id="2147483725" r:id="rId11"/>
    <p:sldLayoutId id="2147483726" r:id="rId12"/>
    <p:sldLayoutId id="214748372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C01009-CC07-424C-8294-F9F1D363AE4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VN"/>
              <a:t>Click to edit Master title style</a:t>
            </a:r>
          </a:p>
        </p:txBody>
      </p:sp>
      <p:sp>
        <p:nvSpPr>
          <p:cNvPr id="1027" name="Rectangle 3">
            <a:extLst>
              <a:ext uri="{FF2B5EF4-FFF2-40B4-BE49-F238E27FC236}">
                <a16:creationId xmlns:a16="http://schemas.microsoft.com/office/drawing/2014/main" id="{78520F92-B289-5944-97F5-FADF30D3BD99}"/>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1028" name="Rectangle 4">
            <a:extLst>
              <a:ext uri="{FF2B5EF4-FFF2-40B4-BE49-F238E27FC236}">
                <a16:creationId xmlns:a16="http://schemas.microsoft.com/office/drawing/2014/main" id="{1D71F614-4997-3047-B4ED-613AB8396C0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C25D2EAE-764D-394F-AA43-65E1B10E1EB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FB012ADB-70AE-FD47-9C04-7F3A38BDD7DD}"/>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6FCA7DF8-A92A-D64B-BD06-7C55552B490D}" type="slidenum">
              <a:rPr lang="en-US" altLang="en-VN"/>
              <a:pPr/>
              <a:t>‹#›</a:t>
            </a:fld>
            <a:endParaRPr lang="en-US" altLang="en-VN"/>
          </a:p>
        </p:txBody>
      </p:sp>
    </p:spTree>
    <p:extLst>
      <p:ext uri="{BB962C8B-B14F-4D97-AF65-F5344CB8AC3E}">
        <p14:creationId xmlns:p14="http://schemas.microsoft.com/office/powerpoint/2010/main" val="114164293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8CF0F2"/>
            </a:gs>
            <a:gs pos="50000">
              <a:srgbClr val="B9F5DB"/>
            </a:gs>
            <a:gs pos="100000">
              <a:srgbClr val="DDFAED"/>
            </a:gs>
          </a:gsLst>
          <a:lin ang="5400000"/>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BEFEB27-B2BE-874D-960B-FB3875A9745D}"/>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FAF7916-9115-DA48-948C-502321C7B98A}"/>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CCCF12F-C394-9641-A059-552C0608BD18}"/>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7CAFBC55-D0DF-7C47-92E8-44899A1F4FDA}"/>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CE08B32F-178D-B346-96AC-237E8E87A215}"/>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9513D65-5F7E-5E4C-8E3A-317C4788698C}" type="slidenum">
              <a:rPr lang="en-US" altLang="en-US"/>
              <a:pPr/>
              <a:t>‹#›</a:t>
            </a:fld>
            <a:endParaRPr lang="en-US" altLang="en-US"/>
          </a:p>
        </p:txBody>
      </p:sp>
    </p:spTree>
    <p:extLst>
      <p:ext uri="{BB962C8B-B14F-4D97-AF65-F5344CB8AC3E}">
        <p14:creationId xmlns:p14="http://schemas.microsoft.com/office/powerpoint/2010/main" val="135977002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spd="med"/>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7.pn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7.pn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audio" Target="../media/audio2.wav"/><Relationship Id="rId5" Type="http://schemas.openxmlformats.org/officeDocument/2006/relationships/audio" Target="../media/audio3.wav"/><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7.pn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7.pn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4.wav"/><Relationship Id="rId1" Type="http://schemas.openxmlformats.org/officeDocument/2006/relationships/slideLayout" Target="../slideLayouts/slideLayout4.xml"/><Relationship Id="rId5" Type="http://schemas.openxmlformats.org/officeDocument/2006/relationships/image" Target="../media/image9.gif"/><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audio" Target="../media/audio5.wav"/><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3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sv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0.png"/><Relationship Id="rId26" Type="http://schemas.openxmlformats.org/officeDocument/2006/relationships/image" Target="../media/image47.svg"/><Relationship Id="rId3" Type="http://schemas.openxmlformats.org/officeDocument/2006/relationships/slideLayout" Target="../slideLayouts/slideLayout19.xml"/><Relationship Id="rId21" Type="http://schemas.openxmlformats.org/officeDocument/2006/relationships/slide" Target="slide46.xml"/><Relationship Id="rId7" Type="http://schemas.openxmlformats.org/officeDocument/2006/relationships/image" Target="../media/image31.png"/><Relationship Id="rId12" Type="http://schemas.openxmlformats.org/officeDocument/2006/relationships/image" Target="../media/image36.gif"/><Relationship Id="rId17" Type="http://schemas.openxmlformats.org/officeDocument/2006/relationships/image" Target="../media/image39.png"/><Relationship Id="rId25" Type="http://schemas.openxmlformats.org/officeDocument/2006/relationships/image" Target="../media/image45.png"/><Relationship Id="rId2" Type="http://schemas.microsoft.com/office/2007/relationships/media" Target="../media/media5.WAV"/><Relationship Id="rId16" Type="http://schemas.openxmlformats.org/officeDocument/2006/relationships/slide" Target="slide43.xml"/><Relationship Id="rId20" Type="http://schemas.openxmlformats.org/officeDocument/2006/relationships/image" Target="../media/image42.png"/><Relationship Id="rId1" Type="http://schemas.openxmlformats.org/officeDocument/2006/relationships/audio" Target="NULL" TargetMode="External"/><Relationship Id="rId6" Type="http://schemas.openxmlformats.org/officeDocument/2006/relationships/image" Target="../media/image30.png"/><Relationship Id="rId11" Type="http://schemas.openxmlformats.org/officeDocument/2006/relationships/image" Target="../media/image35.gif"/><Relationship Id="rId24" Type="http://schemas.openxmlformats.org/officeDocument/2006/relationships/slide" Target="slide45.xml"/><Relationship Id="rId5" Type="http://schemas.openxmlformats.org/officeDocument/2006/relationships/image" Target="../media/image29.jpeg"/><Relationship Id="rId15" Type="http://schemas.openxmlformats.org/officeDocument/2006/relationships/image" Target="../media/image38.png"/><Relationship Id="rId23" Type="http://schemas.openxmlformats.org/officeDocument/2006/relationships/image" Target="../media/image44.png"/><Relationship Id="rId10" Type="http://schemas.openxmlformats.org/officeDocument/2006/relationships/image" Target="../media/image34.gif"/><Relationship Id="rId19" Type="http://schemas.openxmlformats.org/officeDocument/2006/relationships/image" Target="../media/image41.gif"/><Relationship Id="rId4" Type="http://schemas.openxmlformats.org/officeDocument/2006/relationships/audio" Target="../media/audio6.wav"/><Relationship Id="rId9" Type="http://schemas.openxmlformats.org/officeDocument/2006/relationships/image" Target="../media/image33.png"/><Relationship Id="rId14" Type="http://schemas.openxmlformats.org/officeDocument/2006/relationships/slide" Target="slide44.xml"/><Relationship Id="rId22"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sv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9.gif"/></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png"/><Relationship Id="rId16" Type="http://schemas.openxmlformats.org/officeDocument/2006/relationships/image" Target="../media/image66.png"/><Relationship Id="rId1" Type="http://schemas.openxmlformats.org/officeDocument/2006/relationships/slideLayout" Target="../slideLayouts/slideLayout59.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68.png"/><Relationship Id="rId4" Type="http://schemas.openxmlformats.org/officeDocument/2006/relationships/slide" Target="slide28.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68.png"/><Relationship Id="rId4" Type="http://schemas.openxmlformats.org/officeDocument/2006/relationships/slide" Target="slide28.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68.png"/><Relationship Id="rId4" Type="http://schemas.openxmlformats.org/officeDocument/2006/relationships/slide" Target="slide28.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19.xml"/><Relationship Id="rId5" Type="http://schemas.openxmlformats.org/officeDocument/2006/relationships/image" Target="../media/image68.png"/><Relationship Id="rId4" Type="http://schemas.openxmlformats.org/officeDocument/2006/relationships/slide" Target="slide2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7.pn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7.png"/><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audio" Target="../media/audio2.wav"/><Relationship Id="rId5" Type="http://schemas.openxmlformats.org/officeDocument/2006/relationships/audio" Target="../media/audio3.wav"/><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grpSp>
        <p:nvGrpSpPr>
          <p:cNvPr id="765" name="Google Shape;765;p36"/>
          <p:cNvGrpSpPr/>
          <p:nvPr/>
        </p:nvGrpSpPr>
        <p:grpSpPr>
          <a:xfrm>
            <a:off x="-116475" y="3720384"/>
            <a:ext cx="12096744" cy="1983649"/>
            <a:chOff x="-1970511" y="2194752"/>
            <a:chExt cx="12958946" cy="2125035"/>
          </a:xfrm>
        </p:grpSpPr>
        <p:sp>
          <p:nvSpPr>
            <p:cNvPr id="766" name="Google Shape;766;p36"/>
            <p:cNvSpPr/>
            <p:nvPr/>
          </p:nvSpPr>
          <p:spPr>
            <a:xfrm>
              <a:off x="6954902" y="2194752"/>
              <a:ext cx="4033533" cy="204165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36"/>
            <p:cNvSpPr/>
            <p:nvPr/>
          </p:nvSpPr>
          <p:spPr>
            <a:xfrm>
              <a:off x="-1970511" y="2528538"/>
              <a:ext cx="3526508" cy="179124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36"/>
            <p:cNvSpPr/>
            <p:nvPr/>
          </p:nvSpPr>
          <p:spPr>
            <a:xfrm>
              <a:off x="5812365" y="2997920"/>
              <a:ext cx="2449489" cy="1238461"/>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71" name="Google Shape;771;p36"/>
          <p:cNvGrpSpPr/>
          <p:nvPr/>
        </p:nvGrpSpPr>
        <p:grpSpPr>
          <a:xfrm>
            <a:off x="-331600" y="5576298"/>
            <a:ext cx="12854800" cy="1281716"/>
            <a:chOff x="-248700" y="4182223"/>
            <a:chExt cx="9641100" cy="961287"/>
          </a:xfrm>
        </p:grpSpPr>
        <p:grpSp>
          <p:nvGrpSpPr>
            <p:cNvPr id="772" name="Google Shape;772;p36"/>
            <p:cNvGrpSpPr/>
            <p:nvPr/>
          </p:nvGrpSpPr>
          <p:grpSpPr>
            <a:xfrm>
              <a:off x="-248629" y="4462202"/>
              <a:ext cx="9640980" cy="681308"/>
              <a:chOff x="131200" y="4480088"/>
              <a:chExt cx="8881603" cy="627644"/>
            </a:xfrm>
          </p:grpSpPr>
          <p:sp>
            <p:nvSpPr>
              <p:cNvPr id="773" name="Google Shape;773;p3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3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3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76" name="Google Shape;776;p36"/>
            <p:cNvSpPr/>
            <p:nvPr/>
          </p:nvSpPr>
          <p:spPr>
            <a:xfrm>
              <a:off x="-248700" y="4182223"/>
              <a:ext cx="9641100" cy="3765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18" name="Google Shape;818;p36"/>
          <p:cNvSpPr/>
          <p:nvPr/>
        </p:nvSpPr>
        <p:spPr>
          <a:xfrm>
            <a:off x="412556" y="724153"/>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36"/>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Rectangle 5">
            <a:extLst>
              <a:ext uri="{FF2B5EF4-FFF2-40B4-BE49-F238E27FC236}">
                <a16:creationId xmlns:a16="http://schemas.microsoft.com/office/drawing/2014/main" id="{B6AF1348-FC92-5342-9348-20E63FF4DB0B}"/>
              </a:ext>
            </a:extLst>
          </p:cNvPr>
          <p:cNvSpPr/>
          <p:nvPr/>
        </p:nvSpPr>
        <p:spPr>
          <a:xfrm>
            <a:off x="1622342" y="108895"/>
            <a:ext cx="9371258"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CHƯƠNG 1: CUỘC KHÁNG CHIẾN CHỐNG THỰC DÂN PHÁP TỪ NĂM 1858 ĐẾN CUỐI THẾ KỈ XIX. </a:t>
            </a:r>
            <a:endParaRPr kumimoji="0" lang="en-VN"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pic>
        <p:nvPicPr>
          <p:cNvPr id="7170" name="Picture 2">
            <a:extLst>
              <a:ext uri="{FF2B5EF4-FFF2-40B4-BE49-F238E27FC236}">
                <a16:creationId xmlns:a16="http://schemas.microsoft.com/office/drawing/2014/main" id="{8B15CAF5-926F-604A-92AC-CE2B92ED83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85" b="15315"/>
          <a:stretch/>
        </p:blipFill>
        <p:spPr bwMode="auto">
          <a:xfrm>
            <a:off x="9477619" y="2221800"/>
            <a:ext cx="2753540" cy="41059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7FC689-393E-E447-993D-68DFAFD48888}"/>
              </a:ext>
            </a:extLst>
          </p:cNvPr>
          <p:cNvPicPr>
            <a:picLocks noChangeAspect="1"/>
          </p:cNvPicPr>
          <p:nvPr/>
        </p:nvPicPr>
        <p:blipFill rotWithShape="1">
          <a:blip r:embed="rId4"/>
          <a:srcRect t="10775" r="55960" b="19085"/>
          <a:stretch/>
        </p:blipFill>
        <p:spPr>
          <a:xfrm>
            <a:off x="-245204" y="2218536"/>
            <a:ext cx="3622265" cy="4105934"/>
          </a:xfrm>
          <a:prstGeom prst="rect">
            <a:avLst/>
          </a:prstGeom>
        </p:spPr>
      </p:pic>
      <p:grpSp>
        <p:nvGrpSpPr>
          <p:cNvPr id="94" name="Google Shape;888;p40">
            <a:extLst>
              <a:ext uri="{FF2B5EF4-FFF2-40B4-BE49-F238E27FC236}">
                <a16:creationId xmlns:a16="http://schemas.microsoft.com/office/drawing/2014/main" id="{9DE4618B-B033-9540-A670-B46097B80A96}"/>
              </a:ext>
            </a:extLst>
          </p:cNvPr>
          <p:cNvGrpSpPr/>
          <p:nvPr/>
        </p:nvGrpSpPr>
        <p:grpSpPr>
          <a:xfrm>
            <a:off x="3359147" y="4541402"/>
            <a:ext cx="2234452" cy="1034888"/>
            <a:chOff x="1520151" y="1188351"/>
            <a:chExt cx="6724877" cy="3114630"/>
          </a:xfrm>
        </p:grpSpPr>
        <p:sp>
          <p:nvSpPr>
            <p:cNvPr id="95" name="Google Shape;889;p40">
              <a:extLst>
                <a:ext uri="{FF2B5EF4-FFF2-40B4-BE49-F238E27FC236}">
                  <a16:creationId xmlns:a16="http://schemas.microsoft.com/office/drawing/2014/main" id="{C1A0FDE8-CA06-2C49-BD91-9D385D16552B}"/>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890;p40">
              <a:extLst>
                <a:ext uri="{FF2B5EF4-FFF2-40B4-BE49-F238E27FC236}">
                  <a16:creationId xmlns:a16="http://schemas.microsoft.com/office/drawing/2014/main" id="{FB985461-3957-AB48-81D7-4CC7FD324726}"/>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891;p40">
              <a:extLst>
                <a:ext uri="{FF2B5EF4-FFF2-40B4-BE49-F238E27FC236}">
                  <a16:creationId xmlns:a16="http://schemas.microsoft.com/office/drawing/2014/main" id="{0D6E95DE-431F-5049-8EE2-9A47737D42C1}"/>
                </a:ext>
              </a:extLst>
            </p:cNvPr>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892;p40">
              <a:extLst>
                <a:ext uri="{FF2B5EF4-FFF2-40B4-BE49-F238E27FC236}">
                  <a16:creationId xmlns:a16="http://schemas.microsoft.com/office/drawing/2014/main" id="{FC5B4647-AEDC-C34C-B9A5-0C3C0DCC721C}"/>
                </a:ext>
              </a:extLst>
            </p:cNvPr>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893;p40">
              <a:extLst>
                <a:ext uri="{FF2B5EF4-FFF2-40B4-BE49-F238E27FC236}">
                  <a16:creationId xmlns:a16="http://schemas.microsoft.com/office/drawing/2014/main" id="{24C6382E-E658-4541-93C1-9B195F40309C}"/>
                </a:ext>
              </a:extLst>
            </p:cNvPr>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894;p40">
              <a:extLst>
                <a:ext uri="{FF2B5EF4-FFF2-40B4-BE49-F238E27FC236}">
                  <a16:creationId xmlns:a16="http://schemas.microsoft.com/office/drawing/2014/main" id="{8E24242E-36ED-284C-B1C8-56AF9C874E23}"/>
                </a:ext>
              </a:extLst>
            </p:cNvPr>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895;p40">
              <a:extLst>
                <a:ext uri="{FF2B5EF4-FFF2-40B4-BE49-F238E27FC236}">
                  <a16:creationId xmlns:a16="http://schemas.microsoft.com/office/drawing/2014/main" id="{0FB4111E-6201-354C-B490-AD684048E312}"/>
                </a:ext>
              </a:extLst>
            </p:cNvPr>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896;p40">
              <a:extLst>
                <a:ext uri="{FF2B5EF4-FFF2-40B4-BE49-F238E27FC236}">
                  <a16:creationId xmlns:a16="http://schemas.microsoft.com/office/drawing/2014/main" id="{7CD25486-E0AE-1A46-9AC8-9962AE4D1247}"/>
                </a:ext>
              </a:extLst>
            </p:cNvPr>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897;p40">
              <a:extLst>
                <a:ext uri="{FF2B5EF4-FFF2-40B4-BE49-F238E27FC236}">
                  <a16:creationId xmlns:a16="http://schemas.microsoft.com/office/drawing/2014/main" id="{6994E2CE-B884-5546-B37A-F3261A40D8FE}"/>
                </a:ext>
              </a:extLst>
            </p:cNvPr>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898;p40">
              <a:extLst>
                <a:ext uri="{FF2B5EF4-FFF2-40B4-BE49-F238E27FC236}">
                  <a16:creationId xmlns:a16="http://schemas.microsoft.com/office/drawing/2014/main" id="{DF246C34-561B-6041-9920-B1BDEA273630}"/>
                </a:ext>
              </a:extLst>
            </p:cNvPr>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899;p40">
              <a:extLst>
                <a:ext uri="{FF2B5EF4-FFF2-40B4-BE49-F238E27FC236}">
                  <a16:creationId xmlns:a16="http://schemas.microsoft.com/office/drawing/2014/main" id="{728EB713-69A4-4E4D-9373-E3D5218463A3}"/>
                </a:ext>
              </a:extLst>
            </p:cNvPr>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900;p40">
              <a:extLst>
                <a:ext uri="{FF2B5EF4-FFF2-40B4-BE49-F238E27FC236}">
                  <a16:creationId xmlns:a16="http://schemas.microsoft.com/office/drawing/2014/main" id="{131CEAC7-C811-3D4B-A7B1-28752A3E12CF}"/>
                </a:ext>
              </a:extLst>
            </p:cNvPr>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901;p40">
              <a:extLst>
                <a:ext uri="{FF2B5EF4-FFF2-40B4-BE49-F238E27FC236}">
                  <a16:creationId xmlns:a16="http://schemas.microsoft.com/office/drawing/2014/main" id="{5C022D25-351D-F242-A852-A786511DD51D}"/>
                </a:ext>
              </a:extLst>
            </p:cNvPr>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902;p40">
              <a:extLst>
                <a:ext uri="{FF2B5EF4-FFF2-40B4-BE49-F238E27FC236}">
                  <a16:creationId xmlns:a16="http://schemas.microsoft.com/office/drawing/2014/main" id="{5193E81F-1BBE-B944-B319-0296ECFB47CA}"/>
                </a:ext>
              </a:extLst>
            </p:cNvPr>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903;p40">
              <a:extLst>
                <a:ext uri="{FF2B5EF4-FFF2-40B4-BE49-F238E27FC236}">
                  <a16:creationId xmlns:a16="http://schemas.microsoft.com/office/drawing/2014/main" id="{29BB3BEB-AFB5-E342-ACC6-954F9391A5A2}"/>
                </a:ext>
              </a:extLst>
            </p:cNvPr>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904;p40">
              <a:extLst>
                <a:ext uri="{FF2B5EF4-FFF2-40B4-BE49-F238E27FC236}">
                  <a16:creationId xmlns:a16="http://schemas.microsoft.com/office/drawing/2014/main" id="{7EB0E85E-0B9B-B443-855D-BBC53A6AEB23}"/>
                </a:ext>
              </a:extLst>
            </p:cNvPr>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905;p40">
              <a:extLst>
                <a:ext uri="{FF2B5EF4-FFF2-40B4-BE49-F238E27FC236}">
                  <a16:creationId xmlns:a16="http://schemas.microsoft.com/office/drawing/2014/main" id="{8BA5AD40-50C4-6443-BA8E-C07116B754FF}"/>
                </a:ext>
              </a:extLst>
            </p:cNvPr>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906;p40">
              <a:extLst>
                <a:ext uri="{FF2B5EF4-FFF2-40B4-BE49-F238E27FC236}">
                  <a16:creationId xmlns:a16="http://schemas.microsoft.com/office/drawing/2014/main" id="{CEA07175-7CD9-5C47-8D55-F74D818F3D36}"/>
                </a:ext>
              </a:extLst>
            </p:cNvPr>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907;p40">
              <a:extLst>
                <a:ext uri="{FF2B5EF4-FFF2-40B4-BE49-F238E27FC236}">
                  <a16:creationId xmlns:a16="http://schemas.microsoft.com/office/drawing/2014/main" id="{35E243F3-A5DA-6343-87C4-EE8255479858}"/>
                </a:ext>
              </a:extLst>
            </p:cNvPr>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908;p40">
              <a:extLst>
                <a:ext uri="{FF2B5EF4-FFF2-40B4-BE49-F238E27FC236}">
                  <a16:creationId xmlns:a16="http://schemas.microsoft.com/office/drawing/2014/main" id="{8F88E775-5BFC-0347-AC52-00BFE58915FA}"/>
                </a:ext>
              </a:extLst>
            </p:cNvPr>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909;p40">
              <a:extLst>
                <a:ext uri="{FF2B5EF4-FFF2-40B4-BE49-F238E27FC236}">
                  <a16:creationId xmlns:a16="http://schemas.microsoft.com/office/drawing/2014/main" id="{F8A1230B-0075-7843-9105-94C137C407A6}"/>
                </a:ext>
              </a:extLst>
            </p:cNvPr>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910;p40">
              <a:extLst>
                <a:ext uri="{FF2B5EF4-FFF2-40B4-BE49-F238E27FC236}">
                  <a16:creationId xmlns:a16="http://schemas.microsoft.com/office/drawing/2014/main" id="{5F55CF95-C752-F847-8A81-9248F877B1B8}"/>
                </a:ext>
              </a:extLst>
            </p:cNvPr>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911;p40">
              <a:extLst>
                <a:ext uri="{FF2B5EF4-FFF2-40B4-BE49-F238E27FC236}">
                  <a16:creationId xmlns:a16="http://schemas.microsoft.com/office/drawing/2014/main" id="{1E7B0F0E-4EC5-F846-940F-1AA3AD5415E1}"/>
                </a:ext>
              </a:extLst>
            </p:cNvPr>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8" name="Google Shape;912;p40">
            <a:extLst>
              <a:ext uri="{FF2B5EF4-FFF2-40B4-BE49-F238E27FC236}">
                <a16:creationId xmlns:a16="http://schemas.microsoft.com/office/drawing/2014/main" id="{D9CED744-9789-CD45-8A4F-9CDBC8619F72}"/>
              </a:ext>
            </a:extLst>
          </p:cNvPr>
          <p:cNvGrpSpPr/>
          <p:nvPr/>
        </p:nvGrpSpPr>
        <p:grpSpPr>
          <a:xfrm flipH="1">
            <a:off x="4766989" y="4220479"/>
            <a:ext cx="2792631" cy="1410969"/>
            <a:chOff x="1866724" y="1193292"/>
            <a:chExt cx="6154785" cy="3109690"/>
          </a:xfrm>
        </p:grpSpPr>
        <p:sp>
          <p:nvSpPr>
            <p:cNvPr id="119" name="Google Shape;913;p40">
              <a:extLst>
                <a:ext uri="{FF2B5EF4-FFF2-40B4-BE49-F238E27FC236}">
                  <a16:creationId xmlns:a16="http://schemas.microsoft.com/office/drawing/2014/main" id="{9732C09B-83DA-784D-8366-0BF7004A02A0}"/>
                </a:ext>
              </a:extLst>
            </p:cNvPr>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914;p40">
              <a:extLst>
                <a:ext uri="{FF2B5EF4-FFF2-40B4-BE49-F238E27FC236}">
                  <a16:creationId xmlns:a16="http://schemas.microsoft.com/office/drawing/2014/main" id="{2D42150B-F1A5-DF46-9A31-5DE5603408E6}"/>
                </a:ext>
              </a:extLst>
            </p:cNvPr>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 name="Rectangle 6">
            <a:extLst>
              <a:ext uri="{FF2B5EF4-FFF2-40B4-BE49-F238E27FC236}">
                <a16:creationId xmlns:a16="http://schemas.microsoft.com/office/drawing/2014/main" id="{307D2D53-91CE-6E4E-900E-56DCBF1B1B63}"/>
              </a:ext>
            </a:extLst>
          </p:cNvPr>
          <p:cNvSpPr/>
          <p:nvPr/>
        </p:nvSpPr>
        <p:spPr>
          <a:xfrm>
            <a:off x="1834314" y="1139948"/>
            <a:ext cx="8947315" cy="14465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24962F">
                    <a:lumMod val="60000"/>
                    <a:lumOff val="40000"/>
                  </a:srgbClr>
                </a:solidFill>
                <a:effectLst/>
                <a:uLnTx/>
                <a:uFillTx/>
                <a:latin typeface="Times New Roman" panose="02020603050405020304" pitchFamily="18" charset="0"/>
                <a:ea typeface="+mn-ea"/>
                <a:cs typeface="Times New Roman" panose="02020603050405020304" pitchFamily="18" charset="0"/>
              </a:rPr>
              <a:t>Bài 24: CUỘC KHÁNG CHIẾN TỪ NĂM 1858 ĐẾN NĂM 1873 (t2)</a:t>
            </a:r>
            <a:endParaRPr kumimoji="0" lang="en-VN" sz="4400" b="0" i="0" u="none" strike="noStrike" kern="1200" cap="none" spc="0" normalizeH="0" baseline="0" noProof="0" dirty="0">
              <a:ln>
                <a:noFill/>
              </a:ln>
              <a:solidFill>
                <a:srgbClr val="24962F">
                  <a:lumMod val="60000"/>
                  <a:lumOff val="40000"/>
                </a:srgbClr>
              </a:solidFill>
              <a:effectLst/>
              <a:uLnTx/>
              <a:uFillTx/>
              <a:latin typeface="Arial"/>
              <a:ea typeface="+mn-ea"/>
              <a:cs typeface="+mn-cs"/>
            </a:endParaRPr>
          </a:p>
        </p:txBody>
      </p:sp>
    </p:spTree>
    <p:extLst>
      <p:ext uri="{BB962C8B-B14F-4D97-AF65-F5344CB8AC3E}">
        <p14:creationId xmlns:p14="http://schemas.microsoft.com/office/powerpoint/2010/main" val="1612440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 name="Group 146">
            <a:extLst>
              <a:ext uri="{FF2B5EF4-FFF2-40B4-BE49-F238E27FC236}">
                <a16:creationId xmlns:a16="http://schemas.microsoft.com/office/drawing/2014/main" id="{91638039-6D12-404E-B4AF-BFF31433B9F8}"/>
              </a:ext>
            </a:extLst>
          </p:cNvPr>
          <p:cNvGrpSpPr/>
          <p:nvPr/>
        </p:nvGrpSpPr>
        <p:grpSpPr>
          <a:xfrm>
            <a:off x="4114800" y="129794"/>
            <a:ext cx="8018462" cy="1524000"/>
            <a:chOff x="4114800" y="129794"/>
            <a:chExt cx="8018462" cy="1524000"/>
          </a:xfrm>
        </p:grpSpPr>
        <p:grpSp>
          <p:nvGrpSpPr>
            <p:cNvPr id="8" name="Group 20">
              <a:extLst>
                <a:ext uri="{FF2B5EF4-FFF2-40B4-BE49-F238E27FC236}">
                  <a16:creationId xmlns:a16="http://schemas.microsoft.com/office/drawing/2014/main" id="{A6E62591-94C0-3A42-8EC7-E2933E9115EA}"/>
                </a:ext>
              </a:extLst>
            </p:cNvPr>
            <p:cNvGrpSpPr>
              <a:grpSpLocks/>
            </p:cNvGrpSpPr>
            <p:nvPr/>
          </p:nvGrpSpPr>
          <p:grpSpPr bwMode="auto">
            <a:xfrm>
              <a:off x="4114800" y="832104"/>
              <a:ext cx="685800" cy="152400"/>
              <a:chOff x="0" y="1896"/>
              <a:chExt cx="5760" cy="120"/>
            </a:xfrm>
          </p:grpSpPr>
          <p:sp>
            <p:nvSpPr>
              <p:cNvPr id="9" name="Rectangle 21">
                <a:extLst>
                  <a:ext uri="{FF2B5EF4-FFF2-40B4-BE49-F238E27FC236}">
                    <a16:creationId xmlns:a16="http://schemas.microsoft.com/office/drawing/2014/main" id="{148D868D-1740-AB44-9E05-E289841E79F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 name="Rectangle 22">
                <a:extLst>
                  <a:ext uri="{FF2B5EF4-FFF2-40B4-BE49-F238E27FC236}">
                    <a16:creationId xmlns:a16="http://schemas.microsoft.com/office/drawing/2014/main" id="{19242F8E-913B-3E46-9B1E-B8855079528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11" name="AutoShape 26">
              <a:extLst>
                <a:ext uri="{FF2B5EF4-FFF2-40B4-BE49-F238E27FC236}">
                  <a16:creationId xmlns:a16="http://schemas.microsoft.com/office/drawing/2014/main" id="{4E4257F9-1564-A040-8A6B-9586E5F0C5D2}"/>
                </a:ext>
              </a:extLst>
            </p:cNvPr>
            <p:cNvSpPr>
              <a:spLocks noChangeArrowheads="1"/>
            </p:cNvSpPr>
            <p:nvPr/>
          </p:nvSpPr>
          <p:spPr bwMode="auto">
            <a:xfrm>
              <a:off x="4818062" y="129794"/>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algn="ctr">
                <a:defRPr/>
              </a:pPr>
              <a:endParaRPr lang="en-US" sz="2000">
                <a:solidFill>
                  <a:srgbClr val="000000"/>
                </a:solidFill>
                <a:latin typeface="Times New Roman" panose="02020603050405020304" pitchFamily="18" charset="0"/>
                <a:cs typeface="Times New Roman" panose="02020603050405020304" pitchFamily="18" charset="0"/>
              </a:endParaRPr>
            </a:p>
          </p:txBody>
        </p:sp>
        <p:sp>
          <p:nvSpPr>
            <p:cNvPr id="65" name="Text Box 83">
              <a:extLst>
                <a:ext uri="{FF2B5EF4-FFF2-40B4-BE49-F238E27FC236}">
                  <a16:creationId xmlns:a16="http://schemas.microsoft.com/office/drawing/2014/main" id="{113AD94B-841E-9444-8F73-5A2EB9201421}"/>
                </a:ext>
              </a:extLst>
            </p:cNvPr>
            <p:cNvSpPr txBox="1">
              <a:spLocks noChangeArrowheads="1"/>
            </p:cNvSpPr>
            <p:nvPr/>
          </p:nvSpPr>
          <p:spPr bwMode="auto">
            <a:xfrm>
              <a:off x="5072171" y="348796"/>
              <a:ext cx="6553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s-UY" altLang="en-VN" sz="3600" dirty="0">
                  <a:solidFill>
                    <a:srgbClr val="000000"/>
                  </a:solidFill>
                  <a:latin typeface="Times New Roman" panose="02020603050405020304" pitchFamily="18" charset="0"/>
                  <a:cs typeface="Times New Roman" panose="02020603050405020304" pitchFamily="18" charset="0"/>
                </a:rPr>
                <a:t>Sau Đà Nẵng thì Pháp chuyển sang hướng tấn công nơi nào? </a:t>
              </a:r>
              <a:endParaRPr lang="en-US" altLang="en-VN" sz="3600" dirty="0">
                <a:solidFill>
                  <a:srgbClr val="0033CC"/>
                </a:solidFill>
                <a:latin typeface="Times New Roman" panose="02020603050405020304" pitchFamily="18" charset="0"/>
                <a:cs typeface="Times New Roman" panose="02020603050405020304" pitchFamily="18" charset="0"/>
              </a:endParaRPr>
            </a:p>
          </p:txBody>
        </p:sp>
      </p:grpSp>
      <p:grpSp>
        <p:nvGrpSpPr>
          <p:cNvPr id="148" name="Group 147">
            <a:extLst>
              <a:ext uri="{FF2B5EF4-FFF2-40B4-BE49-F238E27FC236}">
                <a16:creationId xmlns:a16="http://schemas.microsoft.com/office/drawing/2014/main" id="{99A64FE9-2723-DC4D-B647-11D0A281228F}"/>
              </a:ext>
            </a:extLst>
          </p:cNvPr>
          <p:cNvGrpSpPr/>
          <p:nvPr/>
        </p:nvGrpSpPr>
        <p:grpSpPr>
          <a:xfrm>
            <a:off x="3790950" y="-768096"/>
            <a:ext cx="704850" cy="6856413"/>
            <a:chOff x="3790950" y="-768096"/>
            <a:chExt cx="704850" cy="6856413"/>
          </a:xfrm>
        </p:grpSpPr>
        <p:grpSp>
          <p:nvGrpSpPr>
            <p:cNvPr id="149" name="Group 148">
              <a:extLst>
                <a:ext uri="{FF2B5EF4-FFF2-40B4-BE49-F238E27FC236}">
                  <a16:creationId xmlns:a16="http://schemas.microsoft.com/office/drawing/2014/main" id="{A9BBE31D-331F-D047-BBC5-BE838DFAE866}"/>
                </a:ext>
              </a:extLst>
            </p:cNvPr>
            <p:cNvGrpSpPr/>
            <p:nvPr/>
          </p:nvGrpSpPr>
          <p:grpSpPr>
            <a:xfrm>
              <a:off x="4097338" y="-768096"/>
              <a:ext cx="138112" cy="6856413"/>
              <a:chOff x="4097338" y="-768096"/>
              <a:chExt cx="138112" cy="6856413"/>
            </a:xfrm>
          </p:grpSpPr>
          <p:grpSp>
            <p:nvGrpSpPr>
              <p:cNvPr id="160" name="Group 14">
                <a:extLst>
                  <a:ext uri="{FF2B5EF4-FFF2-40B4-BE49-F238E27FC236}">
                    <a16:creationId xmlns:a16="http://schemas.microsoft.com/office/drawing/2014/main" id="{FE232968-1C10-DE41-81BA-579A74DB9B9B}"/>
                  </a:ext>
                </a:extLst>
              </p:cNvPr>
              <p:cNvGrpSpPr>
                <a:grpSpLocks/>
              </p:cNvGrpSpPr>
              <p:nvPr/>
            </p:nvGrpSpPr>
            <p:grpSpPr bwMode="auto">
              <a:xfrm rot="5400000">
                <a:off x="3251994" y="77248"/>
                <a:ext cx="1828800" cy="138112"/>
                <a:chOff x="0" y="1896"/>
                <a:chExt cx="5760" cy="120"/>
              </a:xfrm>
            </p:grpSpPr>
            <p:sp>
              <p:nvSpPr>
                <p:cNvPr id="167" name="Rectangle 15">
                  <a:extLst>
                    <a:ext uri="{FF2B5EF4-FFF2-40B4-BE49-F238E27FC236}">
                      <a16:creationId xmlns:a16="http://schemas.microsoft.com/office/drawing/2014/main" id="{E6C3A421-C916-1348-AD6F-6E2D75CA041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68" name="Rectangle 16">
                  <a:extLst>
                    <a:ext uri="{FF2B5EF4-FFF2-40B4-BE49-F238E27FC236}">
                      <a16:creationId xmlns:a16="http://schemas.microsoft.com/office/drawing/2014/main" id="{EFB1CF6C-313A-9440-A2BC-624A401FD61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nvGrpSpPr>
              <p:cNvPr id="161" name="Group 17">
                <a:extLst>
                  <a:ext uri="{FF2B5EF4-FFF2-40B4-BE49-F238E27FC236}">
                    <a16:creationId xmlns:a16="http://schemas.microsoft.com/office/drawing/2014/main" id="{64470131-3664-A949-907C-F4562FD36D69}"/>
                  </a:ext>
                </a:extLst>
              </p:cNvPr>
              <p:cNvGrpSpPr>
                <a:grpSpLocks/>
              </p:cNvGrpSpPr>
              <p:nvPr/>
            </p:nvGrpSpPr>
            <p:grpSpPr bwMode="auto">
              <a:xfrm rot="5400000">
                <a:off x="2566987" y="4419855"/>
                <a:ext cx="3198813" cy="138112"/>
                <a:chOff x="0" y="1896"/>
                <a:chExt cx="5760" cy="120"/>
              </a:xfrm>
            </p:grpSpPr>
            <p:sp>
              <p:nvSpPr>
                <p:cNvPr id="165" name="Rectangle 18">
                  <a:extLst>
                    <a:ext uri="{FF2B5EF4-FFF2-40B4-BE49-F238E27FC236}">
                      <a16:creationId xmlns:a16="http://schemas.microsoft.com/office/drawing/2014/main" id="{3AF33A6B-A225-5442-ABA2-F349E5C6DFAF}"/>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66" name="Rectangle 19">
                  <a:extLst>
                    <a:ext uri="{FF2B5EF4-FFF2-40B4-BE49-F238E27FC236}">
                      <a16:creationId xmlns:a16="http://schemas.microsoft.com/office/drawing/2014/main" id="{67E47BE6-BB68-0D45-96BF-F09F69552A99}"/>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nvGrpSpPr>
              <p:cNvPr id="162" name="Group 27">
                <a:extLst>
                  <a:ext uri="{FF2B5EF4-FFF2-40B4-BE49-F238E27FC236}">
                    <a16:creationId xmlns:a16="http://schemas.microsoft.com/office/drawing/2014/main" id="{9D2707D5-A9D4-E447-A2A0-36B79C577235}"/>
                  </a:ext>
                </a:extLst>
              </p:cNvPr>
              <p:cNvGrpSpPr>
                <a:grpSpLocks/>
              </p:cNvGrpSpPr>
              <p:nvPr/>
            </p:nvGrpSpPr>
            <p:grpSpPr bwMode="auto">
              <a:xfrm rot="5400000">
                <a:off x="3023394" y="1921923"/>
                <a:ext cx="2286000" cy="138112"/>
                <a:chOff x="0" y="1896"/>
                <a:chExt cx="5760" cy="120"/>
              </a:xfrm>
            </p:grpSpPr>
            <p:sp>
              <p:nvSpPr>
                <p:cNvPr id="163" name="Rectangle 28">
                  <a:extLst>
                    <a:ext uri="{FF2B5EF4-FFF2-40B4-BE49-F238E27FC236}">
                      <a16:creationId xmlns:a16="http://schemas.microsoft.com/office/drawing/2014/main" id="{415B176B-62F2-8B4D-A9ED-D401CD19A15C}"/>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64" name="Rectangle 29">
                  <a:extLst>
                    <a:ext uri="{FF2B5EF4-FFF2-40B4-BE49-F238E27FC236}">
                      <a16:creationId xmlns:a16="http://schemas.microsoft.com/office/drawing/2014/main" id="{96C7700B-38C8-7B4B-BE2A-46F5E2D743CB}"/>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150" name="Group 136">
              <a:extLst>
                <a:ext uri="{FF2B5EF4-FFF2-40B4-BE49-F238E27FC236}">
                  <a16:creationId xmlns:a16="http://schemas.microsoft.com/office/drawing/2014/main" id="{C972D8BF-EEB2-AB47-AA56-6153DF923AA4}"/>
                </a:ext>
              </a:extLst>
            </p:cNvPr>
            <p:cNvGrpSpPr>
              <a:grpSpLocks/>
            </p:cNvGrpSpPr>
            <p:nvPr/>
          </p:nvGrpSpPr>
          <p:grpSpPr bwMode="auto">
            <a:xfrm rot="5400000">
              <a:off x="3795712" y="522542"/>
              <a:ext cx="695325" cy="704850"/>
              <a:chOff x="1872" y="1824"/>
              <a:chExt cx="2014" cy="1821"/>
            </a:xfrm>
          </p:grpSpPr>
          <p:sp>
            <p:nvSpPr>
              <p:cNvPr id="151" name="AutoShape 137">
                <a:extLst>
                  <a:ext uri="{FF2B5EF4-FFF2-40B4-BE49-F238E27FC236}">
                    <a16:creationId xmlns:a16="http://schemas.microsoft.com/office/drawing/2014/main" id="{B39BD473-B800-5E4C-B8C2-5CA9EC97FEB3}"/>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52" name="AutoShape 138">
                <a:extLst>
                  <a:ext uri="{FF2B5EF4-FFF2-40B4-BE49-F238E27FC236}">
                    <a16:creationId xmlns:a16="http://schemas.microsoft.com/office/drawing/2014/main" id="{326CD6ED-6AC5-D144-89FE-EABB32AF309F}"/>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53" name="AutoShape 139">
                <a:extLst>
                  <a:ext uri="{FF2B5EF4-FFF2-40B4-BE49-F238E27FC236}">
                    <a16:creationId xmlns:a16="http://schemas.microsoft.com/office/drawing/2014/main" id="{8A0BAC2C-A63A-F645-B414-0410CE3E948D}"/>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54" name="Oval 140">
                <a:extLst>
                  <a:ext uri="{FF2B5EF4-FFF2-40B4-BE49-F238E27FC236}">
                    <a16:creationId xmlns:a16="http://schemas.microsoft.com/office/drawing/2014/main" id="{E739A7A1-5A54-B249-AC5F-990CCC3ACF5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55" name="Oval 141">
                <a:extLst>
                  <a:ext uri="{FF2B5EF4-FFF2-40B4-BE49-F238E27FC236}">
                    <a16:creationId xmlns:a16="http://schemas.microsoft.com/office/drawing/2014/main" id="{192F1EEE-C453-084D-832E-92485A576010}"/>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56" name="Oval 142">
                <a:extLst>
                  <a:ext uri="{FF2B5EF4-FFF2-40B4-BE49-F238E27FC236}">
                    <a16:creationId xmlns:a16="http://schemas.microsoft.com/office/drawing/2014/main" id="{F38639F0-D65C-FB40-BEAB-13051333DC7A}"/>
                  </a:ext>
                </a:extLst>
              </p:cNvPr>
              <p:cNvSpPr>
                <a:spLocks noChangeArrowheads="1"/>
              </p:cNvSpPr>
              <p:nvPr/>
            </p:nvSpPr>
            <p:spPr bwMode="gray">
              <a:xfrm>
                <a:off x="2510" y="1961"/>
                <a:ext cx="752" cy="134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57" name="Oval 143">
                <a:extLst>
                  <a:ext uri="{FF2B5EF4-FFF2-40B4-BE49-F238E27FC236}">
                    <a16:creationId xmlns:a16="http://schemas.microsoft.com/office/drawing/2014/main" id="{B31E5844-6473-2B43-A9E3-516BD554615A}"/>
                  </a:ext>
                </a:extLst>
              </p:cNvPr>
              <p:cNvSpPr>
                <a:spLocks noChangeArrowheads="1"/>
              </p:cNvSpPr>
              <p:nvPr/>
            </p:nvSpPr>
            <p:spPr bwMode="gray">
              <a:xfrm>
                <a:off x="2509" y="1961"/>
                <a:ext cx="752" cy="134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58" name="Oval 144">
                <a:extLst>
                  <a:ext uri="{FF2B5EF4-FFF2-40B4-BE49-F238E27FC236}">
                    <a16:creationId xmlns:a16="http://schemas.microsoft.com/office/drawing/2014/main" id="{194A153E-B1C8-DB43-89E4-E37580B9153A}"/>
                  </a:ext>
                </a:extLst>
              </p:cNvPr>
              <p:cNvSpPr>
                <a:spLocks noChangeArrowheads="1"/>
              </p:cNvSpPr>
              <p:nvPr/>
            </p:nvSpPr>
            <p:spPr bwMode="gray">
              <a:xfrm>
                <a:off x="2336" y="1961"/>
                <a:ext cx="1094" cy="134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59" name="Oval 145">
                <a:extLst>
                  <a:ext uri="{FF2B5EF4-FFF2-40B4-BE49-F238E27FC236}">
                    <a16:creationId xmlns:a16="http://schemas.microsoft.com/office/drawing/2014/main" id="{8EC1C638-ABEB-E340-B588-A0C8977BA5B4}"/>
                  </a:ext>
                </a:extLst>
              </p:cNvPr>
              <p:cNvSpPr>
                <a:spLocks noChangeArrowheads="1"/>
              </p:cNvSpPr>
              <p:nvPr/>
            </p:nvSpPr>
            <p:spPr bwMode="gray">
              <a:xfrm>
                <a:off x="2337" y="1961"/>
                <a:ext cx="1096" cy="134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15" name="D">
            <a:extLst>
              <a:ext uri="{FF2B5EF4-FFF2-40B4-BE49-F238E27FC236}">
                <a16:creationId xmlns:a16="http://schemas.microsoft.com/office/drawing/2014/main" id="{F8BA9E45-BBCE-3F4A-954B-60AAF0ED40F1}"/>
              </a:ext>
            </a:extLst>
          </p:cNvPr>
          <p:cNvGrpSpPr>
            <a:grpSpLocks/>
          </p:cNvGrpSpPr>
          <p:nvPr/>
        </p:nvGrpSpPr>
        <p:grpSpPr bwMode="auto">
          <a:xfrm>
            <a:off x="3790949" y="5404845"/>
            <a:ext cx="8385175" cy="814388"/>
            <a:chOff x="94" y="1824"/>
            <a:chExt cx="5282" cy="513"/>
          </a:xfrm>
        </p:grpSpPr>
        <p:grpSp>
          <p:nvGrpSpPr>
            <p:cNvPr id="16" name="Group 32">
              <a:extLst>
                <a:ext uri="{FF2B5EF4-FFF2-40B4-BE49-F238E27FC236}">
                  <a16:creationId xmlns:a16="http://schemas.microsoft.com/office/drawing/2014/main" id="{E4557402-47F0-6B4A-869D-2D7AA0A70F54}"/>
                </a:ext>
              </a:extLst>
            </p:cNvPr>
            <p:cNvGrpSpPr>
              <a:grpSpLocks/>
            </p:cNvGrpSpPr>
            <p:nvPr/>
          </p:nvGrpSpPr>
          <p:grpSpPr bwMode="auto">
            <a:xfrm rot="5400000">
              <a:off x="230" y="1958"/>
              <a:ext cx="173" cy="328"/>
              <a:chOff x="1872" y="902"/>
              <a:chExt cx="2015" cy="3453"/>
            </a:xfrm>
          </p:grpSpPr>
          <p:sp>
            <p:nvSpPr>
              <p:cNvPr id="31" name="AutoShape 33">
                <a:extLst>
                  <a:ext uri="{FF2B5EF4-FFF2-40B4-BE49-F238E27FC236}">
                    <a16:creationId xmlns:a16="http://schemas.microsoft.com/office/drawing/2014/main" id="{21180425-0A2E-DA42-B1CF-D1F4ABE4489A}"/>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2" name="AutoShape 34">
                <a:extLst>
                  <a:ext uri="{FF2B5EF4-FFF2-40B4-BE49-F238E27FC236}">
                    <a16:creationId xmlns:a16="http://schemas.microsoft.com/office/drawing/2014/main" id="{0C99E1FD-1694-384E-A1B9-8D2FE695B39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3" name="AutoShape 35">
                <a:extLst>
                  <a:ext uri="{FF2B5EF4-FFF2-40B4-BE49-F238E27FC236}">
                    <a16:creationId xmlns:a16="http://schemas.microsoft.com/office/drawing/2014/main" id="{1C221B47-67E6-E84C-BB25-B96554E2249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4" name="Oval 36">
                <a:extLst>
                  <a:ext uri="{FF2B5EF4-FFF2-40B4-BE49-F238E27FC236}">
                    <a16:creationId xmlns:a16="http://schemas.microsoft.com/office/drawing/2014/main" id="{11B98CAB-6800-CF48-913B-CDB3BEF5523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35" name="Oval 37">
                <a:extLst>
                  <a:ext uri="{FF2B5EF4-FFF2-40B4-BE49-F238E27FC236}">
                    <a16:creationId xmlns:a16="http://schemas.microsoft.com/office/drawing/2014/main" id="{A79FE8C0-98BD-9E48-B75C-3CE1E582909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36" name="Oval 38">
                <a:extLst>
                  <a:ext uri="{FF2B5EF4-FFF2-40B4-BE49-F238E27FC236}">
                    <a16:creationId xmlns:a16="http://schemas.microsoft.com/office/drawing/2014/main" id="{855108DF-8B79-CC46-ABF6-7BC5EC90838F}"/>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7" name="Oval 39">
                <a:extLst>
                  <a:ext uri="{FF2B5EF4-FFF2-40B4-BE49-F238E27FC236}">
                    <a16:creationId xmlns:a16="http://schemas.microsoft.com/office/drawing/2014/main" id="{719EA82C-4121-7F47-88FE-88B0066DDC4E}"/>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38" name="Oval 40">
                <a:extLst>
                  <a:ext uri="{FF2B5EF4-FFF2-40B4-BE49-F238E27FC236}">
                    <a16:creationId xmlns:a16="http://schemas.microsoft.com/office/drawing/2014/main" id="{D8091C20-6362-3C44-BFC0-A898DD1B6C1E}"/>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9" name="Oval 41">
                <a:extLst>
                  <a:ext uri="{FF2B5EF4-FFF2-40B4-BE49-F238E27FC236}">
                    <a16:creationId xmlns:a16="http://schemas.microsoft.com/office/drawing/2014/main" id="{0F26BB20-FC07-1D4A-A999-9181860EFDCB}"/>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17" name="AutoShape 42">
              <a:extLst>
                <a:ext uri="{FF2B5EF4-FFF2-40B4-BE49-F238E27FC236}">
                  <a16:creationId xmlns:a16="http://schemas.microsoft.com/office/drawing/2014/main" id="{6422D6C1-6D3E-C745-9530-B721153FE5CD}"/>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VN" sz="2800" b="1" dirty="0">
                  <a:solidFill>
                    <a:srgbClr val="0033CC"/>
                  </a:solidFill>
                  <a:latin typeface="Times New Roman" panose="02020603050405020304" pitchFamily="18" charset="0"/>
                  <a:cs typeface="Times New Roman" panose="02020603050405020304" pitchFamily="18" charset="0"/>
                </a:rPr>
                <a:t>Gia </a:t>
              </a:r>
              <a:r>
                <a:rPr lang="en-US" altLang="en-VN" sz="2800" b="1" dirty="0" err="1">
                  <a:solidFill>
                    <a:srgbClr val="0033CC"/>
                  </a:solidFill>
                  <a:latin typeface="Times New Roman" panose="02020603050405020304" pitchFamily="18" charset="0"/>
                  <a:cs typeface="Times New Roman" panose="02020603050405020304" pitchFamily="18" charset="0"/>
                </a:rPr>
                <a:t>Định</a:t>
              </a:r>
              <a:endParaRPr lang="en-US" altLang="en-VN" sz="2800" b="1" dirty="0">
                <a:solidFill>
                  <a:srgbClr val="0033CC"/>
                </a:solidFill>
                <a:latin typeface="Times New Roman" panose="02020603050405020304" pitchFamily="18" charset="0"/>
                <a:cs typeface="Times New Roman" panose="02020603050405020304" pitchFamily="18" charset="0"/>
              </a:endParaRPr>
            </a:p>
          </p:txBody>
        </p:sp>
        <p:sp>
          <p:nvSpPr>
            <p:cNvPr id="18" name="AutoShape 43">
              <a:extLst>
                <a:ext uri="{FF2B5EF4-FFF2-40B4-BE49-F238E27FC236}">
                  <a16:creationId xmlns:a16="http://schemas.microsoft.com/office/drawing/2014/main" id="{5E4F8FAE-424C-0943-9B4A-7B31E901C56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9" name="Freeform 44">
              <a:extLst>
                <a:ext uri="{FF2B5EF4-FFF2-40B4-BE49-F238E27FC236}">
                  <a16:creationId xmlns:a16="http://schemas.microsoft.com/office/drawing/2014/main" id="{CD8E2818-31D5-3C42-96EC-F2F1678B2F8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0" name="Text Box 45">
              <a:extLst>
                <a:ext uri="{FF2B5EF4-FFF2-40B4-BE49-F238E27FC236}">
                  <a16:creationId xmlns:a16="http://schemas.microsoft.com/office/drawing/2014/main" id="{9C39566F-23F7-A543-B753-15167581A6E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dirty="0">
                  <a:solidFill>
                    <a:srgbClr val="000000"/>
                  </a:solidFill>
                  <a:latin typeface="Times New Roman" panose="02020603050405020304" pitchFamily="18" charset="0"/>
                  <a:cs typeface="Times New Roman" panose="02020603050405020304" pitchFamily="18" charset="0"/>
                </a:rPr>
                <a:t>D</a:t>
              </a:r>
            </a:p>
          </p:txBody>
        </p:sp>
        <p:grpSp>
          <p:nvGrpSpPr>
            <p:cNvPr id="21" name="Group 46">
              <a:extLst>
                <a:ext uri="{FF2B5EF4-FFF2-40B4-BE49-F238E27FC236}">
                  <a16:creationId xmlns:a16="http://schemas.microsoft.com/office/drawing/2014/main" id="{E494B141-3502-1F41-A1FD-B533B9A514D1}"/>
                </a:ext>
              </a:extLst>
            </p:cNvPr>
            <p:cNvGrpSpPr>
              <a:grpSpLocks/>
            </p:cNvGrpSpPr>
            <p:nvPr/>
          </p:nvGrpSpPr>
          <p:grpSpPr bwMode="auto">
            <a:xfrm rot="5400000">
              <a:off x="82" y="1836"/>
              <a:ext cx="513" cy="489"/>
              <a:chOff x="1870" y="1824"/>
              <a:chExt cx="2014" cy="1823"/>
            </a:xfrm>
          </p:grpSpPr>
          <p:sp>
            <p:nvSpPr>
              <p:cNvPr id="22" name="AutoShape 47">
                <a:extLst>
                  <a:ext uri="{FF2B5EF4-FFF2-40B4-BE49-F238E27FC236}">
                    <a16:creationId xmlns:a16="http://schemas.microsoft.com/office/drawing/2014/main" id="{8AD6E70F-7812-8745-9237-ED2CEB15D34D}"/>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3" name="AutoShape 48">
                <a:extLst>
                  <a:ext uri="{FF2B5EF4-FFF2-40B4-BE49-F238E27FC236}">
                    <a16:creationId xmlns:a16="http://schemas.microsoft.com/office/drawing/2014/main" id="{D44AEC6A-267C-F94F-805A-97CE85FA302A}"/>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4" name="AutoShape 49">
                <a:extLst>
                  <a:ext uri="{FF2B5EF4-FFF2-40B4-BE49-F238E27FC236}">
                    <a16:creationId xmlns:a16="http://schemas.microsoft.com/office/drawing/2014/main" id="{FB302B57-F509-184C-9596-F38405B79B8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5" name="Oval 50">
                <a:extLst>
                  <a:ext uri="{FF2B5EF4-FFF2-40B4-BE49-F238E27FC236}">
                    <a16:creationId xmlns:a16="http://schemas.microsoft.com/office/drawing/2014/main" id="{4307C8C0-7193-EC47-9F45-704880136C5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6" name="Oval 51">
                <a:extLst>
                  <a:ext uri="{FF2B5EF4-FFF2-40B4-BE49-F238E27FC236}">
                    <a16:creationId xmlns:a16="http://schemas.microsoft.com/office/drawing/2014/main" id="{A726BE4E-1DED-FF41-B883-DC4E06634B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7" name="Oval 52">
                <a:extLst>
                  <a:ext uri="{FF2B5EF4-FFF2-40B4-BE49-F238E27FC236}">
                    <a16:creationId xmlns:a16="http://schemas.microsoft.com/office/drawing/2014/main" id="{C21F8E40-1E03-F64B-90E2-0071115DA4DB}"/>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8" name="Oval 53">
                <a:extLst>
                  <a:ext uri="{FF2B5EF4-FFF2-40B4-BE49-F238E27FC236}">
                    <a16:creationId xmlns:a16="http://schemas.microsoft.com/office/drawing/2014/main" id="{27FF6F4A-67C9-DA44-9B58-2667669F0E6A}"/>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9" name="Oval 54">
                <a:extLst>
                  <a:ext uri="{FF2B5EF4-FFF2-40B4-BE49-F238E27FC236}">
                    <a16:creationId xmlns:a16="http://schemas.microsoft.com/office/drawing/2014/main" id="{1713303E-70E3-3149-A0DC-940FDA437AE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0" name="Oval 55">
                <a:extLst>
                  <a:ext uri="{FF2B5EF4-FFF2-40B4-BE49-F238E27FC236}">
                    <a16:creationId xmlns:a16="http://schemas.microsoft.com/office/drawing/2014/main" id="{2B941F92-0ADE-D248-B47C-0080F9E6F0C4}"/>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40" name="A">
            <a:extLst>
              <a:ext uri="{FF2B5EF4-FFF2-40B4-BE49-F238E27FC236}">
                <a16:creationId xmlns:a16="http://schemas.microsoft.com/office/drawing/2014/main" id="{A8986002-45DA-8E42-BF43-C9683915081E}"/>
              </a:ext>
            </a:extLst>
          </p:cNvPr>
          <p:cNvGrpSpPr>
            <a:grpSpLocks/>
          </p:cNvGrpSpPr>
          <p:nvPr/>
        </p:nvGrpSpPr>
        <p:grpSpPr bwMode="auto">
          <a:xfrm>
            <a:off x="3790949" y="1949083"/>
            <a:ext cx="8385175" cy="814388"/>
            <a:chOff x="94" y="1824"/>
            <a:chExt cx="5282" cy="513"/>
          </a:xfrm>
        </p:grpSpPr>
        <p:grpSp>
          <p:nvGrpSpPr>
            <p:cNvPr id="41" name="Group 57">
              <a:extLst>
                <a:ext uri="{FF2B5EF4-FFF2-40B4-BE49-F238E27FC236}">
                  <a16:creationId xmlns:a16="http://schemas.microsoft.com/office/drawing/2014/main" id="{C4C7D69E-C85C-DA4A-B9CD-25CE0DC56DA5}"/>
                </a:ext>
              </a:extLst>
            </p:cNvPr>
            <p:cNvGrpSpPr>
              <a:grpSpLocks/>
            </p:cNvGrpSpPr>
            <p:nvPr/>
          </p:nvGrpSpPr>
          <p:grpSpPr bwMode="auto">
            <a:xfrm rot="5400000">
              <a:off x="230" y="1958"/>
              <a:ext cx="173" cy="328"/>
              <a:chOff x="1872" y="902"/>
              <a:chExt cx="2015" cy="3453"/>
            </a:xfrm>
          </p:grpSpPr>
          <p:sp>
            <p:nvSpPr>
              <p:cNvPr id="56" name="AutoShape 58">
                <a:extLst>
                  <a:ext uri="{FF2B5EF4-FFF2-40B4-BE49-F238E27FC236}">
                    <a16:creationId xmlns:a16="http://schemas.microsoft.com/office/drawing/2014/main" id="{E531B512-0115-484C-A3FC-EF4629803A0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7" name="AutoShape 59">
                <a:extLst>
                  <a:ext uri="{FF2B5EF4-FFF2-40B4-BE49-F238E27FC236}">
                    <a16:creationId xmlns:a16="http://schemas.microsoft.com/office/drawing/2014/main" id="{3522067E-0028-6B46-B2CD-24A4F203652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8" name="AutoShape 60">
                <a:extLst>
                  <a:ext uri="{FF2B5EF4-FFF2-40B4-BE49-F238E27FC236}">
                    <a16:creationId xmlns:a16="http://schemas.microsoft.com/office/drawing/2014/main" id="{E112E1B1-2E57-D54C-AEFB-FB2390869E19}"/>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9" name="Oval 61">
                <a:extLst>
                  <a:ext uri="{FF2B5EF4-FFF2-40B4-BE49-F238E27FC236}">
                    <a16:creationId xmlns:a16="http://schemas.microsoft.com/office/drawing/2014/main" id="{F421B47B-9D5D-B44D-A452-ECCC57CF13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60" name="Oval 62">
                <a:extLst>
                  <a:ext uri="{FF2B5EF4-FFF2-40B4-BE49-F238E27FC236}">
                    <a16:creationId xmlns:a16="http://schemas.microsoft.com/office/drawing/2014/main" id="{1B8484FB-1981-A544-AFD5-29F9B1B6EE46}"/>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61" name="Oval 63">
                <a:extLst>
                  <a:ext uri="{FF2B5EF4-FFF2-40B4-BE49-F238E27FC236}">
                    <a16:creationId xmlns:a16="http://schemas.microsoft.com/office/drawing/2014/main" id="{308D69B7-8448-7446-AF3C-2301639112ED}"/>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62" name="Oval 64">
                <a:extLst>
                  <a:ext uri="{FF2B5EF4-FFF2-40B4-BE49-F238E27FC236}">
                    <a16:creationId xmlns:a16="http://schemas.microsoft.com/office/drawing/2014/main" id="{548A6289-292C-6C42-AD69-F4AAA36B9701}"/>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63" name="Oval 65">
                <a:extLst>
                  <a:ext uri="{FF2B5EF4-FFF2-40B4-BE49-F238E27FC236}">
                    <a16:creationId xmlns:a16="http://schemas.microsoft.com/office/drawing/2014/main" id="{1D7D26C4-A227-344B-8A64-4FF5EC7B4923}"/>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64" name="Oval 66">
                <a:extLst>
                  <a:ext uri="{FF2B5EF4-FFF2-40B4-BE49-F238E27FC236}">
                    <a16:creationId xmlns:a16="http://schemas.microsoft.com/office/drawing/2014/main" id="{F9DF6677-4D0A-DC49-B31A-77320283838D}"/>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42" name="AutoShape 67">
              <a:extLst>
                <a:ext uri="{FF2B5EF4-FFF2-40B4-BE49-F238E27FC236}">
                  <a16:creationId xmlns:a16="http://schemas.microsoft.com/office/drawing/2014/main" id="{2469E863-8CC8-E24F-AF84-644DFE1AC227}"/>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lvl="0" indent="0"/>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Hà</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Nội</a:t>
              </a:r>
              <a:endParaRPr lang="en-US" altLang="en-VN" sz="2800" b="1" dirty="0">
                <a:solidFill>
                  <a:srgbClr val="0033CC"/>
                </a:solidFill>
                <a:latin typeface="Times New Roman" panose="02020603050405020304" pitchFamily="18" charset="0"/>
                <a:cs typeface="Times New Roman" panose="02020603050405020304" pitchFamily="18" charset="0"/>
              </a:endParaRPr>
            </a:p>
          </p:txBody>
        </p:sp>
        <p:sp>
          <p:nvSpPr>
            <p:cNvPr id="43" name="AutoShape 68">
              <a:extLst>
                <a:ext uri="{FF2B5EF4-FFF2-40B4-BE49-F238E27FC236}">
                  <a16:creationId xmlns:a16="http://schemas.microsoft.com/office/drawing/2014/main" id="{8DABF7EE-DD61-5E43-BF2A-98318A5502D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4" name="Freeform 69">
              <a:extLst>
                <a:ext uri="{FF2B5EF4-FFF2-40B4-BE49-F238E27FC236}">
                  <a16:creationId xmlns:a16="http://schemas.microsoft.com/office/drawing/2014/main" id="{0F1571C8-A29D-2643-AF88-694A81CE3F2B}"/>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5" name="Text Box 70">
              <a:extLst>
                <a:ext uri="{FF2B5EF4-FFF2-40B4-BE49-F238E27FC236}">
                  <a16:creationId xmlns:a16="http://schemas.microsoft.com/office/drawing/2014/main" id="{9727C9DF-94EC-244C-B67E-B3157380E517}"/>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dirty="0">
                  <a:solidFill>
                    <a:srgbClr val="000000"/>
                  </a:solidFill>
                  <a:latin typeface="Times New Roman" panose="02020603050405020304" pitchFamily="18" charset="0"/>
                  <a:cs typeface="Times New Roman" panose="02020603050405020304" pitchFamily="18" charset="0"/>
                </a:rPr>
                <a:t>A</a:t>
              </a:r>
            </a:p>
          </p:txBody>
        </p:sp>
        <p:grpSp>
          <p:nvGrpSpPr>
            <p:cNvPr id="46" name="Group 71">
              <a:extLst>
                <a:ext uri="{FF2B5EF4-FFF2-40B4-BE49-F238E27FC236}">
                  <a16:creationId xmlns:a16="http://schemas.microsoft.com/office/drawing/2014/main" id="{40BEB74E-7F44-5A44-BF47-1EB5215B4A16}"/>
                </a:ext>
              </a:extLst>
            </p:cNvPr>
            <p:cNvGrpSpPr>
              <a:grpSpLocks/>
            </p:cNvGrpSpPr>
            <p:nvPr/>
          </p:nvGrpSpPr>
          <p:grpSpPr bwMode="auto">
            <a:xfrm rot="5400000">
              <a:off x="82" y="1836"/>
              <a:ext cx="513" cy="489"/>
              <a:chOff x="1870" y="1824"/>
              <a:chExt cx="2014" cy="1823"/>
            </a:xfrm>
          </p:grpSpPr>
          <p:sp>
            <p:nvSpPr>
              <p:cNvPr id="47" name="AutoShape 72">
                <a:extLst>
                  <a:ext uri="{FF2B5EF4-FFF2-40B4-BE49-F238E27FC236}">
                    <a16:creationId xmlns:a16="http://schemas.microsoft.com/office/drawing/2014/main" id="{72E2869E-496A-7B43-806B-7C887D1039E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8" name="AutoShape 73">
                <a:extLst>
                  <a:ext uri="{FF2B5EF4-FFF2-40B4-BE49-F238E27FC236}">
                    <a16:creationId xmlns:a16="http://schemas.microsoft.com/office/drawing/2014/main" id="{09EAD2DB-130F-CA43-B9E8-3EC69DBC0E77}"/>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9" name="AutoShape 74">
                <a:extLst>
                  <a:ext uri="{FF2B5EF4-FFF2-40B4-BE49-F238E27FC236}">
                    <a16:creationId xmlns:a16="http://schemas.microsoft.com/office/drawing/2014/main" id="{75291EB9-BD44-3245-B4D2-4BEBD41A93F2}"/>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0" name="Oval 75">
                <a:extLst>
                  <a:ext uri="{FF2B5EF4-FFF2-40B4-BE49-F238E27FC236}">
                    <a16:creationId xmlns:a16="http://schemas.microsoft.com/office/drawing/2014/main" id="{04686DEA-6161-5A4E-8B5C-5C5BCE6BE64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51" name="Oval 76">
                <a:extLst>
                  <a:ext uri="{FF2B5EF4-FFF2-40B4-BE49-F238E27FC236}">
                    <a16:creationId xmlns:a16="http://schemas.microsoft.com/office/drawing/2014/main" id="{45DFE335-D9AE-1F46-8040-AD663A54C71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52" name="Oval 77">
                <a:extLst>
                  <a:ext uri="{FF2B5EF4-FFF2-40B4-BE49-F238E27FC236}">
                    <a16:creationId xmlns:a16="http://schemas.microsoft.com/office/drawing/2014/main" id="{3CBF0083-2381-0249-9735-906F37593E8C}"/>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3" name="Oval 78">
                <a:extLst>
                  <a:ext uri="{FF2B5EF4-FFF2-40B4-BE49-F238E27FC236}">
                    <a16:creationId xmlns:a16="http://schemas.microsoft.com/office/drawing/2014/main" id="{3B2A4428-7AEA-C348-84D8-52BE98814ECF}"/>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54" name="Oval 79">
                <a:extLst>
                  <a:ext uri="{FF2B5EF4-FFF2-40B4-BE49-F238E27FC236}">
                    <a16:creationId xmlns:a16="http://schemas.microsoft.com/office/drawing/2014/main" id="{60C8574F-2001-B949-A464-C215605B43C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5" name="Oval 80">
                <a:extLst>
                  <a:ext uri="{FF2B5EF4-FFF2-40B4-BE49-F238E27FC236}">
                    <a16:creationId xmlns:a16="http://schemas.microsoft.com/office/drawing/2014/main" id="{59EAAC9F-E48A-E24A-855B-6EB55E4C40C7}"/>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66" name="B">
            <a:extLst>
              <a:ext uri="{FF2B5EF4-FFF2-40B4-BE49-F238E27FC236}">
                <a16:creationId xmlns:a16="http://schemas.microsoft.com/office/drawing/2014/main" id="{9A7221D9-2F23-8040-B850-88F07DAF5AFC}"/>
              </a:ext>
            </a:extLst>
          </p:cNvPr>
          <p:cNvGrpSpPr>
            <a:grpSpLocks/>
          </p:cNvGrpSpPr>
          <p:nvPr/>
        </p:nvGrpSpPr>
        <p:grpSpPr bwMode="auto">
          <a:xfrm>
            <a:off x="3790949" y="3067810"/>
            <a:ext cx="8385175" cy="814388"/>
            <a:chOff x="94" y="1824"/>
            <a:chExt cx="5282" cy="513"/>
          </a:xfrm>
        </p:grpSpPr>
        <p:grpSp>
          <p:nvGrpSpPr>
            <p:cNvPr id="67" name="Group 85">
              <a:extLst>
                <a:ext uri="{FF2B5EF4-FFF2-40B4-BE49-F238E27FC236}">
                  <a16:creationId xmlns:a16="http://schemas.microsoft.com/office/drawing/2014/main" id="{C8E3A4FE-B514-BB4A-BCDC-2F3903321096}"/>
                </a:ext>
              </a:extLst>
            </p:cNvPr>
            <p:cNvGrpSpPr>
              <a:grpSpLocks/>
            </p:cNvGrpSpPr>
            <p:nvPr/>
          </p:nvGrpSpPr>
          <p:grpSpPr bwMode="auto">
            <a:xfrm rot="5400000">
              <a:off x="230" y="1958"/>
              <a:ext cx="173" cy="328"/>
              <a:chOff x="1872" y="902"/>
              <a:chExt cx="2015" cy="3453"/>
            </a:xfrm>
          </p:grpSpPr>
          <p:sp>
            <p:nvSpPr>
              <p:cNvPr id="82" name="AutoShape 86">
                <a:extLst>
                  <a:ext uri="{FF2B5EF4-FFF2-40B4-BE49-F238E27FC236}">
                    <a16:creationId xmlns:a16="http://schemas.microsoft.com/office/drawing/2014/main" id="{5666C694-00A4-BE4B-83F4-44CCBBBED18C}"/>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3" name="AutoShape 87">
                <a:extLst>
                  <a:ext uri="{FF2B5EF4-FFF2-40B4-BE49-F238E27FC236}">
                    <a16:creationId xmlns:a16="http://schemas.microsoft.com/office/drawing/2014/main" id="{497EC62D-F121-0F4C-9453-585489664A80}"/>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4" name="AutoShape 88">
                <a:extLst>
                  <a:ext uri="{FF2B5EF4-FFF2-40B4-BE49-F238E27FC236}">
                    <a16:creationId xmlns:a16="http://schemas.microsoft.com/office/drawing/2014/main" id="{4FA77D54-68AD-6946-8416-B448B75C149F}"/>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5" name="Oval 89">
                <a:extLst>
                  <a:ext uri="{FF2B5EF4-FFF2-40B4-BE49-F238E27FC236}">
                    <a16:creationId xmlns:a16="http://schemas.microsoft.com/office/drawing/2014/main" id="{DD91AB93-B277-7F4C-A48B-14014E8D063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6" name="Oval 90">
                <a:extLst>
                  <a:ext uri="{FF2B5EF4-FFF2-40B4-BE49-F238E27FC236}">
                    <a16:creationId xmlns:a16="http://schemas.microsoft.com/office/drawing/2014/main" id="{61586DDD-CB3E-7648-8740-24AF4DCBA9D7}"/>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7" name="Oval 91">
                <a:extLst>
                  <a:ext uri="{FF2B5EF4-FFF2-40B4-BE49-F238E27FC236}">
                    <a16:creationId xmlns:a16="http://schemas.microsoft.com/office/drawing/2014/main" id="{22B480BA-F1F5-184D-9BAB-ACD6ADA59719}"/>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8" name="Oval 92">
                <a:extLst>
                  <a:ext uri="{FF2B5EF4-FFF2-40B4-BE49-F238E27FC236}">
                    <a16:creationId xmlns:a16="http://schemas.microsoft.com/office/drawing/2014/main" id="{360B63BD-B057-7741-BE5A-70551828F47C}"/>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9" name="Oval 93">
                <a:extLst>
                  <a:ext uri="{FF2B5EF4-FFF2-40B4-BE49-F238E27FC236}">
                    <a16:creationId xmlns:a16="http://schemas.microsoft.com/office/drawing/2014/main" id="{51E4DAFA-AC2C-D04A-B00F-57420B1F32EB}"/>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0" name="Oval 94">
                <a:extLst>
                  <a:ext uri="{FF2B5EF4-FFF2-40B4-BE49-F238E27FC236}">
                    <a16:creationId xmlns:a16="http://schemas.microsoft.com/office/drawing/2014/main" id="{2BE10C30-5288-E543-87D6-D3E8BA81C5E7}"/>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68" name="AutoShape 95">
              <a:extLst>
                <a:ext uri="{FF2B5EF4-FFF2-40B4-BE49-F238E27FC236}">
                  <a16:creationId xmlns:a16="http://schemas.microsoft.com/office/drawing/2014/main" id="{21CAE12D-A5EC-B44A-8E3E-D4EF0A8DDCC5}"/>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lvl="0" indent="0"/>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Huế</a:t>
              </a:r>
              <a:endParaRPr lang="en-US" altLang="en-VN" sz="2800" b="1" dirty="0">
                <a:solidFill>
                  <a:srgbClr val="0033CC"/>
                </a:solidFill>
                <a:latin typeface="Times New Roman" panose="02020603050405020304" pitchFamily="18" charset="0"/>
                <a:cs typeface="Times New Roman" panose="02020603050405020304" pitchFamily="18" charset="0"/>
              </a:endParaRPr>
            </a:p>
          </p:txBody>
        </p:sp>
        <p:sp>
          <p:nvSpPr>
            <p:cNvPr id="69" name="AutoShape 96">
              <a:extLst>
                <a:ext uri="{FF2B5EF4-FFF2-40B4-BE49-F238E27FC236}">
                  <a16:creationId xmlns:a16="http://schemas.microsoft.com/office/drawing/2014/main" id="{A49EA481-2424-FF48-8057-CCB16BE259DA}"/>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0" name="Freeform 97">
              <a:extLst>
                <a:ext uri="{FF2B5EF4-FFF2-40B4-BE49-F238E27FC236}">
                  <a16:creationId xmlns:a16="http://schemas.microsoft.com/office/drawing/2014/main" id="{1E94A0BC-BB0F-9840-8758-BE04B587F104}"/>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1" name="Text Box 98">
              <a:extLst>
                <a:ext uri="{FF2B5EF4-FFF2-40B4-BE49-F238E27FC236}">
                  <a16:creationId xmlns:a16="http://schemas.microsoft.com/office/drawing/2014/main" id="{373297F7-95CE-AD48-8D68-A44480B8F473}"/>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dirty="0">
                  <a:solidFill>
                    <a:srgbClr val="000000"/>
                  </a:solidFill>
                  <a:latin typeface="Times New Roman" panose="02020603050405020304" pitchFamily="18" charset="0"/>
                  <a:cs typeface="Times New Roman" panose="02020603050405020304" pitchFamily="18" charset="0"/>
                </a:rPr>
                <a:t>B</a:t>
              </a:r>
            </a:p>
          </p:txBody>
        </p:sp>
        <p:grpSp>
          <p:nvGrpSpPr>
            <p:cNvPr id="72" name="Group 99">
              <a:extLst>
                <a:ext uri="{FF2B5EF4-FFF2-40B4-BE49-F238E27FC236}">
                  <a16:creationId xmlns:a16="http://schemas.microsoft.com/office/drawing/2014/main" id="{3C051FE2-BB03-2A42-89CC-09D259D69066}"/>
                </a:ext>
              </a:extLst>
            </p:cNvPr>
            <p:cNvGrpSpPr>
              <a:grpSpLocks/>
            </p:cNvGrpSpPr>
            <p:nvPr/>
          </p:nvGrpSpPr>
          <p:grpSpPr bwMode="auto">
            <a:xfrm rot="5400000">
              <a:off x="82" y="1836"/>
              <a:ext cx="513" cy="489"/>
              <a:chOff x="1870" y="1824"/>
              <a:chExt cx="2014" cy="1823"/>
            </a:xfrm>
          </p:grpSpPr>
          <p:sp>
            <p:nvSpPr>
              <p:cNvPr id="73" name="AutoShape 100">
                <a:extLst>
                  <a:ext uri="{FF2B5EF4-FFF2-40B4-BE49-F238E27FC236}">
                    <a16:creationId xmlns:a16="http://schemas.microsoft.com/office/drawing/2014/main" id="{B6CC324C-8F86-CB4A-AD2E-0370B8F61957}"/>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4" name="AutoShape 101">
                <a:extLst>
                  <a:ext uri="{FF2B5EF4-FFF2-40B4-BE49-F238E27FC236}">
                    <a16:creationId xmlns:a16="http://schemas.microsoft.com/office/drawing/2014/main" id="{FF37BC71-F288-594C-9AFB-C02F2CCF7F5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5" name="AutoShape 102">
                <a:extLst>
                  <a:ext uri="{FF2B5EF4-FFF2-40B4-BE49-F238E27FC236}">
                    <a16:creationId xmlns:a16="http://schemas.microsoft.com/office/drawing/2014/main" id="{5EFB0599-B99C-1949-B639-AC7A438EF2D7}"/>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6" name="Oval 103">
                <a:extLst>
                  <a:ext uri="{FF2B5EF4-FFF2-40B4-BE49-F238E27FC236}">
                    <a16:creationId xmlns:a16="http://schemas.microsoft.com/office/drawing/2014/main" id="{7B4E3AB0-5011-0646-B8BE-54AF9CCC925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77" name="Oval 104">
                <a:extLst>
                  <a:ext uri="{FF2B5EF4-FFF2-40B4-BE49-F238E27FC236}">
                    <a16:creationId xmlns:a16="http://schemas.microsoft.com/office/drawing/2014/main" id="{DA6DDD20-13CF-0846-9C18-26548C4B9E9B}"/>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78" name="Oval 105">
                <a:extLst>
                  <a:ext uri="{FF2B5EF4-FFF2-40B4-BE49-F238E27FC236}">
                    <a16:creationId xmlns:a16="http://schemas.microsoft.com/office/drawing/2014/main" id="{1DD5DB63-5EFB-C649-9EB0-F0F466857CA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9" name="Oval 106">
                <a:extLst>
                  <a:ext uri="{FF2B5EF4-FFF2-40B4-BE49-F238E27FC236}">
                    <a16:creationId xmlns:a16="http://schemas.microsoft.com/office/drawing/2014/main" id="{8B5FCD77-0426-4D46-8530-72295E1D7780}"/>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0" name="Oval 107">
                <a:extLst>
                  <a:ext uri="{FF2B5EF4-FFF2-40B4-BE49-F238E27FC236}">
                    <a16:creationId xmlns:a16="http://schemas.microsoft.com/office/drawing/2014/main" id="{05CB1D17-63EC-3942-B348-C930C0317DD4}"/>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1" name="Oval 108">
                <a:extLst>
                  <a:ext uri="{FF2B5EF4-FFF2-40B4-BE49-F238E27FC236}">
                    <a16:creationId xmlns:a16="http://schemas.microsoft.com/office/drawing/2014/main" id="{6663F379-0F65-0C4E-B875-10C3A72CFA6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91" name="C">
            <a:extLst>
              <a:ext uri="{FF2B5EF4-FFF2-40B4-BE49-F238E27FC236}">
                <a16:creationId xmlns:a16="http://schemas.microsoft.com/office/drawing/2014/main" id="{82B7DE9E-52C8-3F4A-9F63-1B58F70D7AA0}"/>
              </a:ext>
            </a:extLst>
          </p:cNvPr>
          <p:cNvGrpSpPr>
            <a:grpSpLocks/>
          </p:cNvGrpSpPr>
          <p:nvPr/>
        </p:nvGrpSpPr>
        <p:grpSpPr bwMode="auto">
          <a:xfrm>
            <a:off x="3790949" y="4173347"/>
            <a:ext cx="8385175" cy="814387"/>
            <a:chOff x="94" y="1824"/>
            <a:chExt cx="5282" cy="513"/>
          </a:xfrm>
        </p:grpSpPr>
        <p:grpSp>
          <p:nvGrpSpPr>
            <p:cNvPr id="92" name="Group 110">
              <a:extLst>
                <a:ext uri="{FF2B5EF4-FFF2-40B4-BE49-F238E27FC236}">
                  <a16:creationId xmlns:a16="http://schemas.microsoft.com/office/drawing/2014/main" id="{F4EF4766-8FDC-C14B-B36B-471E2A6A0C9C}"/>
                </a:ext>
              </a:extLst>
            </p:cNvPr>
            <p:cNvGrpSpPr>
              <a:grpSpLocks/>
            </p:cNvGrpSpPr>
            <p:nvPr/>
          </p:nvGrpSpPr>
          <p:grpSpPr bwMode="auto">
            <a:xfrm rot="5400000">
              <a:off x="230" y="1958"/>
              <a:ext cx="173" cy="328"/>
              <a:chOff x="1872" y="902"/>
              <a:chExt cx="2015" cy="3453"/>
            </a:xfrm>
          </p:grpSpPr>
          <p:sp>
            <p:nvSpPr>
              <p:cNvPr id="107" name="AutoShape 111">
                <a:extLst>
                  <a:ext uri="{FF2B5EF4-FFF2-40B4-BE49-F238E27FC236}">
                    <a16:creationId xmlns:a16="http://schemas.microsoft.com/office/drawing/2014/main" id="{19C6E2CA-1402-4645-9093-68482DF9CC70}"/>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8" name="AutoShape 112">
                <a:extLst>
                  <a:ext uri="{FF2B5EF4-FFF2-40B4-BE49-F238E27FC236}">
                    <a16:creationId xmlns:a16="http://schemas.microsoft.com/office/drawing/2014/main" id="{318E67B5-787D-6B4E-BA04-B1DDED3581D7}"/>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9" name="AutoShape 113">
                <a:extLst>
                  <a:ext uri="{FF2B5EF4-FFF2-40B4-BE49-F238E27FC236}">
                    <a16:creationId xmlns:a16="http://schemas.microsoft.com/office/drawing/2014/main" id="{3D46404B-22B4-4B41-AAD5-E91CF5298A84}"/>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0" name="Oval 114">
                <a:extLst>
                  <a:ext uri="{FF2B5EF4-FFF2-40B4-BE49-F238E27FC236}">
                    <a16:creationId xmlns:a16="http://schemas.microsoft.com/office/drawing/2014/main" id="{CD7B07ED-2F10-8C43-A39C-40A0FDD57FC7}"/>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1" name="Oval 115">
                <a:extLst>
                  <a:ext uri="{FF2B5EF4-FFF2-40B4-BE49-F238E27FC236}">
                    <a16:creationId xmlns:a16="http://schemas.microsoft.com/office/drawing/2014/main" id="{D61EA621-0977-CE4A-9675-FA6F5DEF5E6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2" name="Oval 116">
                <a:extLst>
                  <a:ext uri="{FF2B5EF4-FFF2-40B4-BE49-F238E27FC236}">
                    <a16:creationId xmlns:a16="http://schemas.microsoft.com/office/drawing/2014/main" id="{0AB945AB-936B-0C45-98F2-2C48EDA527AC}"/>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3" name="Oval 117">
                <a:extLst>
                  <a:ext uri="{FF2B5EF4-FFF2-40B4-BE49-F238E27FC236}">
                    <a16:creationId xmlns:a16="http://schemas.microsoft.com/office/drawing/2014/main" id="{29B826F8-327A-8849-ADD4-1A464B00A1CB}"/>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4" name="Oval 118">
                <a:extLst>
                  <a:ext uri="{FF2B5EF4-FFF2-40B4-BE49-F238E27FC236}">
                    <a16:creationId xmlns:a16="http://schemas.microsoft.com/office/drawing/2014/main" id="{5F9857E6-078B-884A-8DCA-35E104454778}"/>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5" name="Oval 119">
                <a:extLst>
                  <a:ext uri="{FF2B5EF4-FFF2-40B4-BE49-F238E27FC236}">
                    <a16:creationId xmlns:a16="http://schemas.microsoft.com/office/drawing/2014/main" id="{AD9B8307-CA31-0A43-BA46-97DBC2BCF9CA}"/>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93" name="AutoShape 120">
              <a:extLst>
                <a:ext uri="{FF2B5EF4-FFF2-40B4-BE49-F238E27FC236}">
                  <a16:creationId xmlns:a16="http://schemas.microsoft.com/office/drawing/2014/main" id="{7FC58CA7-4122-214E-98D1-4EFB85F5B59D}"/>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lvl="0" indent="0"/>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Nha</a:t>
              </a:r>
              <a:r>
                <a:rPr lang="en-US" altLang="en-VN" sz="2800" b="1" dirty="0">
                  <a:solidFill>
                    <a:srgbClr val="0033CC"/>
                  </a:solidFill>
                  <a:latin typeface="Times New Roman" panose="02020603050405020304" pitchFamily="18" charset="0"/>
                  <a:cs typeface="Times New Roman" panose="02020603050405020304" pitchFamily="18" charset="0"/>
                </a:rPr>
                <a:t> Trang</a:t>
              </a:r>
            </a:p>
          </p:txBody>
        </p:sp>
        <p:sp>
          <p:nvSpPr>
            <p:cNvPr id="94" name="AutoShape 121">
              <a:extLst>
                <a:ext uri="{FF2B5EF4-FFF2-40B4-BE49-F238E27FC236}">
                  <a16:creationId xmlns:a16="http://schemas.microsoft.com/office/drawing/2014/main" id="{8B37066B-1409-4943-9C64-E7F84DB5FA3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5" name="Freeform 122">
              <a:extLst>
                <a:ext uri="{FF2B5EF4-FFF2-40B4-BE49-F238E27FC236}">
                  <a16:creationId xmlns:a16="http://schemas.microsoft.com/office/drawing/2014/main" id="{53927133-0810-274D-833C-1B0C71A8B11F}"/>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6" name="Text Box 123">
              <a:extLst>
                <a:ext uri="{FF2B5EF4-FFF2-40B4-BE49-F238E27FC236}">
                  <a16:creationId xmlns:a16="http://schemas.microsoft.com/office/drawing/2014/main" id="{A3EAC4FE-7D78-2A47-B5A6-49A8B4D59856}"/>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dirty="0">
                  <a:solidFill>
                    <a:srgbClr val="000000"/>
                  </a:solidFill>
                  <a:latin typeface="Times New Roman" panose="02020603050405020304" pitchFamily="18" charset="0"/>
                  <a:cs typeface="Times New Roman" panose="02020603050405020304" pitchFamily="18" charset="0"/>
                </a:rPr>
                <a:t>C</a:t>
              </a:r>
            </a:p>
          </p:txBody>
        </p:sp>
        <p:grpSp>
          <p:nvGrpSpPr>
            <p:cNvPr id="97" name="Group 124">
              <a:extLst>
                <a:ext uri="{FF2B5EF4-FFF2-40B4-BE49-F238E27FC236}">
                  <a16:creationId xmlns:a16="http://schemas.microsoft.com/office/drawing/2014/main" id="{CE603DD7-C928-D240-B984-BF6599CC5227}"/>
                </a:ext>
              </a:extLst>
            </p:cNvPr>
            <p:cNvGrpSpPr>
              <a:grpSpLocks/>
            </p:cNvGrpSpPr>
            <p:nvPr/>
          </p:nvGrpSpPr>
          <p:grpSpPr bwMode="auto">
            <a:xfrm rot="5400000">
              <a:off x="82" y="1836"/>
              <a:ext cx="513" cy="489"/>
              <a:chOff x="1870" y="1824"/>
              <a:chExt cx="2014" cy="1823"/>
            </a:xfrm>
          </p:grpSpPr>
          <p:sp>
            <p:nvSpPr>
              <p:cNvPr id="98" name="AutoShape 125">
                <a:extLst>
                  <a:ext uri="{FF2B5EF4-FFF2-40B4-BE49-F238E27FC236}">
                    <a16:creationId xmlns:a16="http://schemas.microsoft.com/office/drawing/2014/main" id="{38F2B851-AE5E-C74D-8272-BC968BE27826}"/>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9" name="AutoShape 126">
                <a:extLst>
                  <a:ext uri="{FF2B5EF4-FFF2-40B4-BE49-F238E27FC236}">
                    <a16:creationId xmlns:a16="http://schemas.microsoft.com/office/drawing/2014/main" id="{E0AED424-CB6F-544B-A543-37F046E072F1}"/>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0" name="AutoShape 127">
                <a:extLst>
                  <a:ext uri="{FF2B5EF4-FFF2-40B4-BE49-F238E27FC236}">
                    <a16:creationId xmlns:a16="http://schemas.microsoft.com/office/drawing/2014/main" id="{AD61FB56-0E8A-CE45-83AA-D2BC4C68DDC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1" name="Oval 128">
                <a:extLst>
                  <a:ext uri="{FF2B5EF4-FFF2-40B4-BE49-F238E27FC236}">
                    <a16:creationId xmlns:a16="http://schemas.microsoft.com/office/drawing/2014/main" id="{EA46254F-941D-E741-A402-378C1898D0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2" name="Oval 129">
                <a:extLst>
                  <a:ext uri="{FF2B5EF4-FFF2-40B4-BE49-F238E27FC236}">
                    <a16:creationId xmlns:a16="http://schemas.microsoft.com/office/drawing/2014/main" id="{D08CF9BE-0DBC-7E48-8E9C-43C28A235F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3" name="Oval 130">
                <a:extLst>
                  <a:ext uri="{FF2B5EF4-FFF2-40B4-BE49-F238E27FC236}">
                    <a16:creationId xmlns:a16="http://schemas.microsoft.com/office/drawing/2014/main" id="{423AC556-CDD5-E042-A8FE-FE0BC70F37B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4" name="Oval 131">
                <a:extLst>
                  <a:ext uri="{FF2B5EF4-FFF2-40B4-BE49-F238E27FC236}">
                    <a16:creationId xmlns:a16="http://schemas.microsoft.com/office/drawing/2014/main" id="{871DC5EB-2699-774C-B3D1-F675A0356FB4}"/>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5" name="Oval 132">
                <a:extLst>
                  <a:ext uri="{FF2B5EF4-FFF2-40B4-BE49-F238E27FC236}">
                    <a16:creationId xmlns:a16="http://schemas.microsoft.com/office/drawing/2014/main" id="{D0439195-EB0C-754B-A6FA-4D8482C7CD71}"/>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6" name="Oval 133">
                <a:extLst>
                  <a:ext uri="{FF2B5EF4-FFF2-40B4-BE49-F238E27FC236}">
                    <a16:creationId xmlns:a16="http://schemas.microsoft.com/office/drawing/2014/main" id="{44E3E542-1266-CD40-9C3A-59D4EA612B9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sp>
        <p:nvSpPr>
          <p:cNvPr id="169" name="Rectangle 168">
            <a:extLst>
              <a:ext uri="{FF2B5EF4-FFF2-40B4-BE49-F238E27FC236}">
                <a16:creationId xmlns:a16="http://schemas.microsoft.com/office/drawing/2014/main" id="{39B8B372-98B5-C54C-92D8-9D9F0C1F9B2D}"/>
              </a:ext>
            </a:extLst>
          </p:cNvPr>
          <p:cNvSpPr/>
          <p:nvPr/>
        </p:nvSpPr>
        <p:spPr>
          <a:xfrm>
            <a:off x="100839" y="24384"/>
            <a:ext cx="3076429" cy="2308324"/>
          </a:xfrm>
          <a:prstGeom prst="rect">
            <a:avLst/>
          </a:prstGeom>
          <a:noFill/>
        </p:spPr>
        <p:txBody>
          <a:bodyPr wrap="square" lIns="91440" tIns="45720" rIns="91440" bIns="45720">
            <a:spAutoFit/>
          </a:bodyPr>
          <a:lstStyle/>
          <a:p>
            <a:pPr algn="ctr"/>
            <a:r>
              <a:rPr lang="en-US" sz="7200" b="1" cap="none" spc="0" dirty="0">
                <a:ln w="0"/>
                <a:solidFill>
                  <a:schemeClr val="accent4">
                    <a:lumMod val="5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pic>
        <p:nvPicPr>
          <p:cNvPr id="170" name="Picture 169">
            <a:extLst>
              <a:ext uri="{FF2B5EF4-FFF2-40B4-BE49-F238E27FC236}">
                <a16:creationId xmlns:a16="http://schemas.microsoft.com/office/drawing/2014/main" id="{81D04E9D-168E-BD4C-8DA6-85AE91615598}"/>
              </a:ext>
            </a:extLst>
          </p:cNvPr>
          <p:cNvPicPr>
            <a:picLocks noChangeAspect="1"/>
          </p:cNvPicPr>
          <p:nvPr/>
        </p:nvPicPr>
        <p:blipFill>
          <a:blip r:embed="rId7"/>
          <a:stretch>
            <a:fillRect/>
          </a:stretch>
        </p:blipFill>
        <p:spPr>
          <a:xfrm>
            <a:off x="64257" y="2689546"/>
            <a:ext cx="3149591" cy="2913933"/>
          </a:xfrm>
          <a:prstGeom prst="rect">
            <a:avLst/>
          </a:prstGeom>
        </p:spPr>
      </p:pic>
      <p:pic>
        <p:nvPicPr>
          <p:cNvPr id="132"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EB21099C-0C3B-8540-9A1B-A2D7F2C772D8}"/>
              </a:ext>
            </a:extLst>
          </p:cNvPr>
          <p:cNvPicPr>
            <a:picLocks noChangeAspect="1"/>
          </p:cNvPicPr>
          <p:nvPr>
            <a:audioFile r:link="rId1"/>
            <p:extLst>
              <p:ext uri="{DAA4B4D4-6D71-4841-9C94-3DE7FCFB9230}">
                <p14:media xmlns:p14="http://schemas.microsoft.com/office/powerpoint/2010/main" r:embed="rId2">
                  <p14:trim end="24323.2426"/>
                </p14:media>
              </p:ext>
            </p:extLst>
          </p:nvPr>
        </p:nvPicPr>
        <p:blipFill>
          <a:blip r:embed="rId8"/>
          <a:stretch>
            <a:fillRect/>
          </a:stretch>
        </p:blipFill>
        <p:spPr>
          <a:xfrm>
            <a:off x="1544242" y="-1860296"/>
            <a:ext cx="812800" cy="812800"/>
          </a:xfrm>
          <a:prstGeom prst="rect">
            <a:avLst/>
          </a:prstGeom>
        </p:spPr>
      </p:pic>
    </p:spTree>
    <p:extLst>
      <p:ext uri="{BB962C8B-B14F-4D97-AF65-F5344CB8AC3E}">
        <p14:creationId xmlns:p14="http://schemas.microsoft.com/office/powerpoint/2010/main" val="238816683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69"/>
                                        </p:tgtEl>
                                      </p:cBhvr>
                                    </p:animEffect>
                                    <p:animScale>
                                      <p:cBhvr>
                                        <p:cTn id="7" dur="250" autoRev="1" fill="hold"/>
                                        <p:tgtEl>
                                          <p:spTgt spid="169"/>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148"/>
                                        </p:tgtEl>
                                        <p:attrNameLst>
                                          <p:attrName>style.visibility</p:attrName>
                                        </p:attrNameLst>
                                      </p:cBhvr>
                                      <p:to>
                                        <p:strVal val="visible"/>
                                      </p:to>
                                    </p:set>
                                    <p:animEffect transition="in" filter="wipe(up)">
                                      <p:cBhvr>
                                        <p:cTn id="10" dur="500"/>
                                        <p:tgtEl>
                                          <p:spTgt spid="14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47"/>
                                        </p:tgtEl>
                                        <p:attrNameLst>
                                          <p:attrName>style.visibility</p:attrName>
                                        </p:attrNameLst>
                                      </p:cBhvr>
                                      <p:to>
                                        <p:strVal val="visible"/>
                                      </p:to>
                                    </p:set>
                                    <p:animEffect transition="in" filter="wipe(left)">
                                      <p:cBhvr>
                                        <p:cTn id="14" dur="500"/>
                                        <p:tgtEl>
                                          <p:spTgt spid="147"/>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left)">
                                      <p:cBhvr>
                                        <p:cTn id="18" dur="500"/>
                                        <p:tgtEl>
                                          <p:spTgt spid="40"/>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500"/>
                                        <p:tgtEl>
                                          <p:spTgt spid="66"/>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wipe(left)">
                                      <p:cBhvr>
                                        <p:cTn id="26" dur="500"/>
                                        <p:tgtEl>
                                          <p:spTgt spid="91"/>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021" fill="hold"/>
                                        <p:tgtEl>
                                          <p:spTgt spid="1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0"/>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40"/>
                                        </p:tgtEl>
                                      </p:cBhvr>
                                    </p:animEffect>
                                    <p:animScale>
                                      <p:cBhvr>
                                        <p:cTn id="38" dur="250" autoRev="1" fill="hold"/>
                                        <p:tgtEl>
                                          <p:spTgt spid="40"/>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66"/>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66"/>
                                        </p:tgtEl>
                                      </p:cBhvr>
                                    </p:animEffect>
                                    <p:animScale>
                                      <p:cBhvr>
                                        <p:cTn id="44" dur="250" autoRev="1" fill="hold"/>
                                        <p:tgtEl>
                                          <p:spTgt spid="66"/>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66"/>
                  </p:tgtEl>
                </p:cond>
              </p:nextCondLst>
            </p:seq>
            <p:seq concurrent="1" nextAc="seek">
              <p:cTn id="45" restart="whenNotActive" fill="hold" evtFilter="cancelBubble" nodeType="interactiveSeq">
                <p:stCondLst>
                  <p:cond evt="onClick" delay="0">
                    <p:tgtEl>
                      <p:spTgt spid="9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91"/>
                                        </p:tgtEl>
                                      </p:cBhvr>
                                    </p:animEffect>
                                    <p:animScale>
                                      <p:cBhvr>
                                        <p:cTn id="50" dur="250" autoRev="1" fill="hold"/>
                                        <p:tgtEl>
                                          <p:spTgt spid="9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91"/>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5"/>
                                        </p:tgtEl>
                                      </p:cBhvr>
                                    </p:animEffect>
                                    <p:animScale>
                                      <p:cBhvr>
                                        <p:cTn id="56" dur="250" autoRev="1" fill="hold"/>
                                        <p:tgtEl>
                                          <p:spTgt spid="15"/>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6" name="%C4%91u%CC%81ng (1).wav"/>
                                        </p:tgtEl>
                                      </p:cMediaNode>
                                    </p:audio>
                                  </p:subTnLst>
                                </p:cTn>
                              </p:par>
                              <p:par>
                                <p:cTn id="57" presetID="5" presetClass="exit" presetSubtype="10" fill="hold" nodeType="withEffect">
                                  <p:stCondLst>
                                    <p:cond delay="0"/>
                                  </p:stCondLst>
                                  <p:childTnLst>
                                    <p:animEffect transition="out" filter="checkerboard(across)">
                                      <p:cBhvr>
                                        <p:cTn id="58" dur="500"/>
                                        <p:tgtEl>
                                          <p:spTgt spid="66"/>
                                        </p:tgtEl>
                                      </p:cBhvr>
                                    </p:animEffect>
                                    <p:set>
                                      <p:cBhvr>
                                        <p:cTn id="59" dur="1" fill="hold">
                                          <p:stCondLst>
                                            <p:cond delay="499"/>
                                          </p:stCondLst>
                                        </p:cTn>
                                        <p:tgtEl>
                                          <p:spTgt spid="66"/>
                                        </p:tgtEl>
                                        <p:attrNameLst>
                                          <p:attrName>style.visibility</p:attrName>
                                        </p:attrNameLst>
                                      </p:cBhvr>
                                      <p:to>
                                        <p:strVal val="hidden"/>
                                      </p:to>
                                    </p:set>
                                  </p:childTnLst>
                                </p:cTn>
                              </p:par>
                              <p:par>
                                <p:cTn id="60" presetID="5" presetClass="exit" presetSubtype="10" fill="hold" nodeType="withEffect">
                                  <p:stCondLst>
                                    <p:cond delay="0"/>
                                  </p:stCondLst>
                                  <p:childTnLst>
                                    <p:animEffect transition="out" filter="checkerboard(across)">
                                      <p:cBhvr>
                                        <p:cTn id="61" dur="500"/>
                                        <p:tgtEl>
                                          <p:spTgt spid="91"/>
                                        </p:tgtEl>
                                      </p:cBhvr>
                                    </p:animEffect>
                                    <p:set>
                                      <p:cBhvr>
                                        <p:cTn id="62" dur="1" fill="hold">
                                          <p:stCondLst>
                                            <p:cond delay="499"/>
                                          </p:stCondLst>
                                        </p:cTn>
                                        <p:tgtEl>
                                          <p:spTgt spid="91"/>
                                        </p:tgtEl>
                                        <p:attrNameLst>
                                          <p:attrName>style.visibility</p:attrName>
                                        </p:attrNameLst>
                                      </p:cBhvr>
                                      <p:to>
                                        <p:strVal val="hidden"/>
                                      </p:to>
                                    </p:set>
                                  </p:childTnLst>
                                </p:cTn>
                              </p:par>
                              <p:par>
                                <p:cTn id="63" presetID="5" presetClass="exit" presetSubtype="10" fill="hold" nodeType="withEffect">
                                  <p:stCondLst>
                                    <p:cond delay="0"/>
                                  </p:stCondLst>
                                  <p:childTnLst>
                                    <p:animEffect transition="out" filter="checkerboard(across)">
                                      <p:cBhvr>
                                        <p:cTn id="64" dur="500"/>
                                        <p:tgtEl>
                                          <p:spTgt spid="40"/>
                                        </p:tgtEl>
                                      </p:cBhvr>
                                    </p:animEffect>
                                    <p:set>
                                      <p:cBhvr>
                                        <p:cTn id="6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66" fill="hold" display="0">
                  <p:stCondLst>
                    <p:cond delay="indefinite"/>
                  </p:stCondLst>
                  <p:endCondLst>
                    <p:cond evt="onStopAudio" delay="0">
                      <p:tgtEl>
                        <p:sldTgt/>
                      </p:tgtEl>
                    </p:cond>
                  </p:endCondLst>
                </p:cTn>
                <p:tgtEl>
                  <p:spTgt spid="132"/>
                </p:tgtEl>
              </p:cMediaNode>
            </p:audio>
          </p:childTnLst>
        </p:cTn>
      </p:par>
    </p:tnLst>
    <p:bldLst>
      <p:bldP spid="16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Group 149">
            <a:extLst>
              <a:ext uri="{FF2B5EF4-FFF2-40B4-BE49-F238E27FC236}">
                <a16:creationId xmlns:a16="http://schemas.microsoft.com/office/drawing/2014/main" id="{7989FFCE-54E2-7F40-99D7-82DC6216BEAE}"/>
              </a:ext>
            </a:extLst>
          </p:cNvPr>
          <p:cNvGrpSpPr/>
          <p:nvPr/>
        </p:nvGrpSpPr>
        <p:grpSpPr>
          <a:xfrm>
            <a:off x="4114800" y="129794"/>
            <a:ext cx="8018462" cy="1524000"/>
            <a:chOff x="4114800" y="129794"/>
            <a:chExt cx="8018462" cy="1524000"/>
          </a:xfrm>
        </p:grpSpPr>
        <p:grpSp>
          <p:nvGrpSpPr>
            <p:cNvPr id="126" name="Group 125">
              <a:extLst>
                <a:ext uri="{FF2B5EF4-FFF2-40B4-BE49-F238E27FC236}">
                  <a16:creationId xmlns:a16="http://schemas.microsoft.com/office/drawing/2014/main" id="{DCEC9FE7-41FB-B14D-A737-88DD3148931C}"/>
                </a:ext>
              </a:extLst>
            </p:cNvPr>
            <p:cNvGrpSpPr/>
            <p:nvPr/>
          </p:nvGrpSpPr>
          <p:grpSpPr>
            <a:xfrm>
              <a:off x="4114800" y="129794"/>
              <a:ext cx="8018462" cy="1524000"/>
              <a:chOff x="4114800" y="129794"/>
              <a:chExt cx="8018462" cy="1524000"/>
            </a:xfrm>
          </p:grpSpPr>
          <p:grpSp>
            <p:nvGrpSpPr>
              <p:cNvPr id="8" name="Group 20">
                <a:extLst>
                  <a:ext uri="{FF2B5EF4-FFF2-40B4-BE49-F238E27FC236}">
                    <a16:creationId xmlns:a16="http://schemas.microsoft.com/office/drawing/2014/main" id="{A6E62591-94C0-3A42-8EC7-E2933E9115EA}"/>
                  </a:ext>
                </a:extLst>
              </p:cNvPr>
              <p:cNvGrpSpPr>
                <a:grpSpLocks/>
              </p:cNvGrpSpPr>
              <p:nvPr/>
            </p:nvGrpSpPr>
            <p:grpSpPr bwMode="auto">
              <a:xfrm>
                <a:off x="4114800" y="832104"/>
                <a:ext cx="685800" cy="152400"/>
                <a:chOff x="0" y="1896"/>
                <a:chExt cx="5760" cy="120"/>
              </a:xfrm>
            </p:grpSpPr>
            <p:sp>
              <p:nvSpPr>
                <p:cNvPr id="9" name="Rectangle 21">
                  <a:extLst>
                    <a:ext uri="{FF2B5EF4-FFF2-40B4-BE49-F238E27FC236}">
                      <a16:creationId xmlns:a16="http://schemas.microsoft.com/office/drawing/2014/main" id="{148D868D-1740-AB44-9E05-E289841E79F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 name="Rectangle 22">
                  <a:extLst>
                    <a:ext uri="{FF2B5EF4-FFF2-40B4-BE49-F238E27FC236}">
                      <a16:creationId xmlns:a16="http://schemas.microsoft.com/office/drawing/2014/main" id="{19242F8E-913B-3E46-9B1E-B8855079528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11" name="AutoShape 26">
                <a:extLst>
                  <a:ext uri="{FF2B5EF4-FFF2-40B4-BE49-F238E27FC236}">
                    <a16:creationId xmlns:a16="http://schemas.microsoft.com/office/drawing/2014/main" id="{4E4257F9-1564-A040-8A6B-9586E5F0C5D2}"/>
                  </a:ext>
                </a:extLst>
              </p:cNvPr>
              <p:cNvSpPr>
                <a:spLocks noChangeArrowheads="1"/>
              </p:cNvSpPr>
              <p:nvPr/>
            </p:nvSpPr>
            <p:spPr bwMode="auto">
              <a:xfrm>
                <a:off x="4818062" y="129794"/>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algn="ctr">
                  <a:defRPr/>
                </a:pPr>
                <a:endParaRPr lang="en-US" sz="2000">
                  <a:solidFill>
                    <a:srgbClr val="000000"/>
                  </a:solidFill>
                  <a:latin typeface="Times New Roman" panose="02020603050405020304" pitchFamily="18" charset="0"/>
                  <a:cs typeface="Times New Roman" panose="02020603050405020304" pitchFamily="18" charset="0"/>
                </a:endParaRPr>
              </a:p>
            </p:txBody>
          </p:sp>
        </p:grpSp>
        <p:sp>
          <p:nvSpPr>
            <p:cNvPr id="65" name="Text Box 83">
              <a:extLst>
                <a:ext uri="{FF2B5EF4-FFF2-40B4-BE49-F238E27FC236}">
                  <a16:creationId xmlns:a16="http://schemas.microsoft.com/office/drawing/2014/main" id="{113AD94B-841E-9444-8F73-5A2EB9201421}"/>
                </a:ext>
              </a:extLst>
            </p:cNvPr>
            <p:cNvSpPr txBox="1">
              <a:spLocks noChangeArrowheads="1"/>
            </p:cNvSpPr>
            <p:nvPr/>
          </p:nvSpPr>
          <p:spPr bwMode="auto">
            <a:xfrm>
              <a:off x="5072171" y="348796"/>
              <a:ext cx="6553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s-UY" altLang="en-VN" sz="3600" dirty="0">
                  <a:solidFill>
                    <a:srgbClr val="000000"/>
                  </a:solidFill>
                  <a:latin typeface="Times New Roman" panose="02020603050405020304" pitchFamily="18" charset="0"/>
                  <a:cs typeface="Times New Roman" panose="02020603050405020304" pitchFamily="18" charset="0"/>
                </a:rPr>
                <a:t>Pháp tấn công thành Gia Định vào thời gian nào?</a:t>
              </a:r>
              <a:endParaRPr lang="en-US" altLang="en-VN" sz="3600" dirty="0">
                <a:solidFill>
                  <a:srgbClr val="0033CC"/>
                </a:solidFill>
                <a:latin typeface="Times New Roman" panose="02020603050405020304" pitchFamily="18" charset="0"/>
                <a:cs typeface="Times New Roman" panose="02020603050405020304" pitchFamily="18" charset="0"/>
              </a:endParaRPr>
            </a:p>
          </p:txBody>
        </p:sp>
      </p:grpSp>
      <p:grpSp>
        <p:nvGrpSpPr>
          <p:cNvPr id="127" name="Group 126">
            <a:extLst>
              <a:ext uri="{FF2B5EF4-FFF2-40B4-BE49-F238E27FC236}">
                <a16:creationId xmlns:a16="http://schemas.microsoft.com/office/drawing/2014/main" id="{3202CEFC-A990-464D-8009-32565A9B409F}"/>
              </a:ext>
            </a:extLst>
          </p:cNvPr>
          <p:cNvGrpSpPr/>
          <p:nvPr/>
        </p:nvGrpSpPr>
        <p:grpSpPr>
          <a:xfrm>
            <a:off x="3790950" y="-768096"/>
            <a:ext cx="704850" cy="6856413"/>
            <a:chOff x="3790950" y="-768096"/>
            <a:chExt cx="704850" cy="6856413"/>
          </a:xfrm>
        </p:grpSpPr>
        <p:grpSp>
          <p:nvGrpSpPr>
            <p:cNvPr id="128" name="Group 127">
              <a:extLst>
                <a:ext uri="{FF2B5EF4-FFF2-40B4-BE49-F238E27FC236}">
                  <a16:creationId xmlns:a16="http://schemas.microsoft.com/office/drawing/2014/main" id="{663BFEE3-7FF9-4347-8FBD-1FA04BBDBB14}"/>
                </a:ext>
              </a:extLst>
            </p:cNvPr>
            <p:cNvGrpSpPr/>
            <p:nvPr/>
          </p:nvGrpSpPr>
          <p:grpSpPr>
            <a:xfrm>
              <a:off x="4097338" y="-768096"/>
              <a:ext cx="138112" cy="6856413"/>
              <a:chOff x="4097338" y="-768096"/>
              <a:chExt cx="138112" cy="6856413"/>
            </a:xfrm>
          </p:grpSpPr>
          <p:grpSp>
            <p:nvGrpSpPr>
              <p:cNvPr id="139" name="Group 14">
                <a:extLst>
                  <a:ext uri="{FF2B5EF4-FFF2-40B4-BE49-F238E27FC236}">
                    <a16:creationId xmlns:a16="http://schemas.microsoft.com/office/drawing/2014/main" id="{71CA31F8-4285-0942-8EE6-B758E1980DE5}"/>
                  </a:ext>
                </a:extLst>
              </p:cNvPr>
              <p:cNvGrpSpPr>
                <a:grpSpLocks/>
              </p:cNvGrpSpPr>
              <p:nvPr/>
            </p:nvGrpSpPr>
            <p:grpSpPr bwMode="auto">
              <a:xfrm rot="5400000">
                <a:off x="3251994" y="77248"/>
                <a:ext cx="1828800" cy="138112"/>
                <a:chOff x="0" y="1896"/>
                <a:chExt cx="5760" cy="120"/>
              </a:xfrm>
            </p:grpSpPr>
            <p:sp>
              <p:nvSpPr>
                <p:cNvPr id="146" name="Rectangle 15">
                  <a:extLst>
                    <a:ext uri="{FF2B5EF4-FFF2-40B4-BE49-F238E27FC236}">
                      <a16:creationId xmlns:a16="http://schemas.microsoft.com/office/drawing/2014/main" id="{3A6DEA43-8F20-2A4B-B583-1000AAC80ACD}"/>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47" name="Rectangle 16">
                  <a:extLst>
                    <a:ext uri="{FF2B5EF4-FFF2-40B4-BE49-F238E27FC236}">
                      <a16:creationId xmlns:a16="http://schemas.microsoft.com/office/drawing/2014/main" id="{D391AC53-BCCE-9F43-A8D3-8E5B8568E0CE}"/>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nvGrpSpPr>
              <p:cNvPr id="140" name="Group 17">
                <a:extLst>
                  <a:ext uri="{FF2B5EF4-FFF2-40B4-BE49-F238E27FC236}">
                    <a16:creationId xmlns:a16="http://schemas.microsoft.com/office/drawing/2014/main" id="{95AF5F21-2C5B-0E42-9384-E7F5C827AD23}"/>
                  </a:ext>
                </a:extLst>
              </p:cNvPr>
              <p:cNvGrpSpPr>
                <a:grpSpLocks/>
              </p:cNvGrpSpPr>
              <p:nvPr/>
            </p:nvGrpSpPr>
            <p:grpSpPr bwMode="auto">
              <a:xfrm rot="5400000">
                <a:off x="2566987" y="4419855"/>
                <a:ext cx="3198813" cy="138112"/>
                <a:chOff x="0" y="1896"/>
                <a:chExt cx="5760" cy="120"/>
              </a:xfrm>
            </p:grpSpPr>
            <p:sp>
              <p:nvSpPr>
                <p:cNvPr id="144" name="Rectangle 18">
                  <a:extLst>
                    <a:ext uri="{FF2B5EF4-FFF2-40B4-BE49-F238E27FC236}">
                      <a16:creationId xmlns:a16="http://schemas.microsoft.com/office/drawing/2014/main" id="{845C9730-B324-C14D-978E-B1450418DFCA}"/>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45" name="Rectangle 19">
                  <a:extLst>
                    <a:ext uri="{FF2B5EF4-FFF2-40B4-BE49-F238E27FC236}">
                      <a16:creationId xmlns:a16="http://schemas.microsoft.com/office/drawing/2014/main" id="{4EC0F8C2-B361-5848-938C-51D23BD126D4}"/>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nvGrpSpPr>
              <p:cNvPr id="141" name="Group 27">
                <a:extLst>
                  <a:ext uri="{FF2B5EF4-FFF2-40B4-BE49-F238E27FC236}">
                    <a16:creationId xmlns:a16="http://schemas.microsoft.com/office/drawing/2014/main" id="{A2675D6C-19B8-1F44-8B0E-43DA119E6816}"/>
                  </a:ext>
                </a:extLst>
              </p:cNvPr>
              <p:cNvGrpSpPr>
                <a:grpSpLocks/>
              </p:cNvGrpSpPr>
              <p:nvPr/>
            </p:nvGrpSpPr>
            <p:grpSpPr bwMode="auto">
              <a:xfrm rot="5400000">
                <a:off x="3023394" y="1921923"/>
                <a:ext cx="2286000" cy="138112"/>
                <a:chOff x="0" y="1896"/>
                <a:chExt cx="5760" cy="120"/>
              </a:xfrm>
            </p:grpSpPr>
            <p:sp>
              <p:nvSpPr>
                <p:cNvPr id="142" name="Rectangle 28">
                  <a:extLst>
                    <a:ext uri="{FF2B5EF4-FFF2-40B4-BE49-F238E27FC236}">
                      <a16:creationId xmlns:a16="http://schemas.microsoft.com/office/drawing/2014/main" id="{700671E5-AAA1-6D40-9C53-D639545FB9B7}"/>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43" name="Rectangle 29">
                  <a:extLst>
                    <a:ext uri="{FF2B5EF4-FFF2-40B4-BE49-F238E27FC236}">
                      <a16:creationId xmlns:a16="http://schemas.microsoft.com/office/drawing/2014/main" id="{B1930C14-D785-2B45-AB5F-324906F98611}"/>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129" name="Group 136">
              <a:extLst>
                <a:ext uri="{FF2B5EF4-FFF2-40B4-BE49-F238E27FC236}">
                  <a16:creationId xmlns:a16="http://schemas.microsoft.com/office/drawing/2014/main" id="{0E54E0EE-563A-AA42-BD35-3B532036B338}"/>
                </a:ext>
              </a:extLst>
            </p:cNvPr>
            <p:cNvGrpSpPr>
              <a:grpSpLocks/>
            </p:cNvGrpSpPr>
            <p:nvPr/>
          </p:nvGrpSpPr>
          <p:grpSpPr bwMode="auto">
            <a:xfrm rot="5400000">
              <a:off x="3795712" y="522542"/>
              <a:ext cx="695325" cy="704850"/>
              <a:chOff x="1872" y="1824"/>
              <a:chExt cx="2014" cy="1821"/>
            </a:xfrm>
          </p:grpSpPr>
          <p:sp>
            <p:nvSpPr>
              <p:cNvPr id="130" name="AutoShape 137">
                <a:extLst>
                  <a:ext uri="{FF2B5EF4-FFF2-40B4-BE49-F238E27FC236}">
                    <a16:creationId xmlns:a16="http://schemas.microsoft.com/office/drawing/2014/main" id="{CBB1D113-C850-E942-B2A4-61D71352DFD7}"/>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31" name="AutoShape 138">
                <a:extLst>
                  <a:ext uri="{FF2B5EF4-FFF2-40B4-BE49-F238E27FC236}">
                    <a16:creationId xmlns:a16="http://schemas.microsoft.com/office/drawing/2014/main" id="{313C2965-BD3F-FD4D-BB6F-D93268A05E0B}"/>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32" name="AutoShape 139">
                <a:extLst>
                  <a:ext uri="{FF2B5EF4-FFF2-40B4-BE49-F238E27FC236}">
                    <a16:creationId xmlns:a16="http://schemas.microsoft.com/office/drawing/2014/main" id="{321269C1-89B0-B34F-81CF-8F9BB0C90247}"/>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33" name="Oval 140">
                <a:extLst>
                  <a:ext uri="{FF2B5EF4-FFF2-40B4-BE49-F238E27FC236}">
                    <a16:creationId xmlns:a16="http://schemas.microsoft.com/office/drawing/2014/main" id="{60AB3564-20B4-9A49-9D9D-443FD99B82F9}"/>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34" name="Oval 141">
                <a:extLst>
                  <a:ext uri="{FF2B5EF4-FFF2-40B4-BE49-F238E27FC236}">
                    <a16:creationId xmlns:a16="http://schemas.microsoft.com/office/drawing/2014/main" id="{4CA86ABA-A037-E044-B711-06442F0ED0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35" name="Oval 142">
                <a:extLst>
                  <a:ext uri="{FF2B5EF4-FFF2-40B4-BE49-F238E27FC236}">
                    <a16:creationId xmlns:a16="http://schemas.microsoft.com/office/drawing/2014/main" id="{ECDBE0DE-89AD-A845-908C-F34A4CF37ED0}"/>
                  </a:ext>
                </a:extLst>
              </p:cNvPr>
              <p:cNvSpPr>
                <a:spLocks noChangeArrowheads="1"/>
              </p:cNvSpPr>
              <p:nvPr/>
            </p:nvSpPr>
            <p:spPr bwMode="gray">
              <a:xfrm>
                <a:off x="2510" y="1961"/>
                <a:ext cx="752" cy="134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36" name="Oval 143">
                <a:extLst>
                  <a:ext uri="{FF2B5EF4-FFF2-40B4-BE49-F238E27FC236}">
                    <a16:creationId xmlns:a16="http://schemas.microsoft.com/office/drawing/2014/main" id="{7687E992-BE88-5B44-A703-F834E26FBC2B}"/>
                  </a:ext>
                </a:extLst>
              </p:cNvPr>
              <p:cNvSpPr>
                <a:spLocks noChangeArrowheads="1"/>
              </p:cNvSpPr>
              <p:nvPr/>
            </p:nvSpPr>
            <p:spPr bwMode="gray">
              <a:xfrm>
                <a:off x="2509" y="1961"/>
                <a:ext cx="752" cy="134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37" name="Oval 144">
                <a:extLst>
                  <a:ext uri="{FF2B5EF4-FFF2-40B4-BE49-F238E27FC236}">
                    <a16:creationId xmlns:a16="http://schemas.microsoft.com/office/drawing/2014/main" id="{DB683423-5A48-A94B-BB76-665B0FCF3B7E}"/>
                  </a:ext>
                </a:extLst>
              </p:cNvPr>
              <p:cNvSpPr>
                <a:spLocks noChangeArrowheads="1"/>
              </p:cNvSpPr>
              <p:nvPr/>
            </p:nvSpPr>
            <p:spPr bwMode="gray">
              <a:xfrm>
                <a:off x="2336" y="1961"/>
                <a:ext cx="1094" cy="134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38" name="Oval 145">
                <a:extLst>
                  <a:ext uri="{FF2B5EF4-FFF2-40B4-BE49-F238E27FC236}">
                    <a16:creationId xmlns:a16="http://schemas.microsoft.com/office/drawing/2014/main" id="{273B8BAE-F7E1-6E44-94AC-5007C8406F1B}"/>
                  </a:ext>
                </a:extLst>
              </p:cNvPr>
              <p:cNvSpPr>
                <a:spLocks noChangeArrowheads="1"/>
              </p:cNvSpPr>
              <p:nvPr/>
            </p:nvSpPr>
            <p:spPr bwMode="gray">
              <a:xfrm>
                <a:off x="2337" y="1961"/>
                <a:ext cx="1096" cy="134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15" name="A">
            <a:extLst>
              <a:ext uri="{FF2B5EF4-FFF2-40B4-BE49-F238E27FC236}">
                <a16:creationId xmlns:a16="http://schemas.microsoft.com/office/drawing/2014/main" id="{F8BA9E45-BBCE-3F4A-954B-60AAF0ED40F1}"/>
              </a:ext>
            </a:extLst>
          </p:cNvPr>
          <p:cNvGrpSpPr>
            <a:grpSpLocks/>
          </p:cNvGrpSpPr>
          <p:nvPr/>
        </p:nvGrpSpPr>
        <p:grpSpPr bwMode="auto">
          <a:xfrm>
            <a:off x="3748153" y="1950093"/>
            <a:ext cx="8385175" cy="814388"/>
            <a:chOff x="94" y="1824"/>
            <a:chExt cx="5282" cy="513"/>
          </a:xfrm>
        </p:grpSpPr>
        <p:grpSp>
          <p:nvGrpSpPr>
            <p:cNvPr id="16" name="Group 32">
              <a:extLst>
                <a:ext uri="{FF2B5EF4-FFF2-40B4-BE49-F238E27FC236}">
                  <a16:creationId xmlns:a16="http://schemas.microsoft.com/office/drawing/2014/main" id="{E4557402-47F0-6B4A-869D-2D7AA0A70F54}"/>
                </a:ext>
              </a:extLst>
            </p:cNvPr>
            <p:cNvGrpSpPr>
              <a:grpSpLocks/>
            </p:cNvGrpSpPr>
            <p:nvPr/>
          </p:nvGrpSpPr>
          <p:grpSpPr bwMode="auto">
            <a:xfrm rot="5400000">
              <a:off x="230" y="1958"/>
              <a:ext cx="173" cy="328"/>
              <a:chOff x="1872" y="902"/>
              <a:chExt cx="2015" cy="3453"/>
            </a:xfrm>
          </p:grpSpPr>
          <p:sp>
            <p:nvSpPr>
              <p:cNvPr id="31" name="AutoShape 33">
                <a:extLst>
                  <a:ext uri="{FF2B5EF4-FFF2-40B4-BE49-F238E27FC236}">
                    <a16:creationId xmlns:a16="http://schemas.microsoft.com/office/drawing/2014/main" id="{21180425-0A2E-DA42-B1CF-D1F4ABE4489A}"/>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2" name="AutoShape 34">
                <a:extLst>
                  <a:ext uri="{FF2B5EF4-FFF2-40B4-BE49-F238E27FC236}">
                    <a16:creationId xmlns:a16="http://schemas.microsoft.com/office/drawing/2014/main" id="{0C99E1FD-1694-384E-A1B9-8D2FE695B39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3" name="AutoShape 35">
                <a:extLst>
                  <a:ext uri="{FF2B5EF4-FFF2-40B4-BE49-F238E27FC236}">
                    <a16:creationId xmlns:a16="http://schemas.microsoft.com/office/drawing/2014/main" id="{1C221B47-67E6-E84C-BB25-B96554E2249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4" name="Oval 36">
                <a:extLst>
                  <a:ext uri="{FF2B5EF4-FFF2-40B4-BE49-F238E27FC236}">
                    <a16:creationId xmlns:a16="http://schemas.microsoft.com/office/drawing/2014/main" id="{11B98CAB-6800-CF48-913B-CDB3BEF5523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35" name="Oval 37">
                <a:extLst>
                  <a:ext uri="{FF2B5EF4-FFF2-40B4-BE49-F238E27FC236}">
                    <a16:creationId xmlns:a16="http://schemas.microsoft.com/office/drawing/2014/main" id="{A79FE8C0-98BD-9E48-B75C-3CE1E582909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36" name="Oval 38">
                <a:extLst>
                  <a:ext uri="{FF2B5EF4-FFF2-40B4-BE49-F238E27FC236}">
                    <a16:creationId xmlns:a16="http://schemas.microsoft.com/office/drawing/2014/main" id="{855108DF-8B79-CC46-ABF6-7BC5EC90838F}"/>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7" name="Oval 39">
                <a:extLst>
                  <a:ext uri="{FF2B5EF4-FFF2-40B4-BE49-F238E27FC236}">
                    <a16:creationId xmlns:a16="http://schemas.microsoft.com/office/drawing/2014/main" id="{719EA82C-4121-7F47-88FE-88B0066DDC4E}"/>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38" name="Oval 40">
                <a:extLst>
                  <a:ext uri="{FF2B5EF4-FFF2-40B4-BE49-F238E27FC236}">
                    <a16:creationId xmlns:a16="http://schemas.microsoft.com/office/drawing/2014/main" id="{D8091C20-6362-3C44-BFC0-A898DD1B6C1E}"/>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9" name="Oval 41">
                <a:extLst>
                  <a:ext uri="{FF2B5EF4-FFF2-40B4-BE49-F238E27FC236}">
                    <a16:creationId xmlns:a16="http://schemas.microsoft.com/office/drawing/2014/main" id="{0F26BB20-FC07-1D4A-A999-9181860EFDCB}"/>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17" name="AutoShape 42">
              <a:extLst>
                <a:ext uri="{FF2B5EF4-FFF2-40B4-BE49-F238E27FC236}">
                  <a16:creationId xmlns:a16="http://schemas.microsoft.com/office/drawing/2014/main" id="{6422D6C1-6D3E-C745-9530-B721153FE5CD}"/>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VN" sz="2800" b="1" dirty="0">
                  <a:solidFill>
                    <a:srgbClr val="0033CC"/>
                  </a:solidFill>
                  <a:latin typeface="Times New Roman" panose="02020603050405020304" pitchFamily="18" charset="0"/>
                  <a:cs typeface="Times New Roman" panose="02020603050405020304" pitchFamily="18" charset="0"/>
                </a:rPr>
                <a:t>17/2/1859</a:t>
              </a:r>
            </a:p>
          </p:txBody>
        </p:sp>
        <p:sp>
          <p:nvSpPr>
            <p:cNvPr id="18" name="AutoShape 43">
              <a:extLst>
                <a:ext uri="{FF2B5EF4-FFF2-40B4-BE49-F238E27FC236}">
                  <a16:creationId xmlns:a16="http://schemas.microsoft.com/office/drawing/2014/main" id="{5E4F8FAE-424C-0943-9B4A-7B31E901C56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9" name="Freeform 44">
              <a:extLst>
                <a:ext uri="{FF2B5EF4-FFF2-40B4-BE49-F238E27FC236}">
                  <a16:creationId xmlns:a16="http://schemas.microsoft.com/office/drawing/2014/main" id="{CD8E2818-31D5-3C42-96EC-F2F1678B2F8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0" name="Text Box 45">
              <a:extLst>
                <a:ext uri="{FF2B5EF4-FFF2-40B4-BE49-F238E27FC236}">
                  <a16:creationId xmlns:a16="http://schemas.microsoft.com/office/drawing/2014/main" id="{9C39566F-23F7-A543-B753-15167581A6E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a:solidFill>
                    <a:srgbClr val="000000"/>
                  </a:solidFill>
                  <a:latin typeface="Times New Roman" panose="02020603050405020304" pitchFamily="18" charset="0"/>
                  <a:cs typeface="Times New Roman" panose="02020603050405020304" pitchFamily="18" charset="0"/>
                </a:rPr>
                <a:t>A</a:t>
              </a:r>
            </a:p>
          </p:txBody>
        </p:sp>
        <p:grpSp>
          <p:nvGrpSpPr>
            <p:cNvPr id="21" name="Group 46">
              <a:extLst>
                <a:ext uri="{FF2B5EF4-FFF2-40B4-BE49-F238E27FC236}">
                  <a16:creationId xmlns:a16="http://schemas.microsoft.com/office/drawing/2014/main" id="{E494B141-3502-1F41-A1FD-B533B9A514D1}"/>
                </a:ext>
              </a:extLst>
            </p:cNvPr>
            <p:cNvGrpSpPr>
              <a:grpSpLocks/>
            </p:cNvGrpSpPr>
            <p:nvPr/>
          </p:nvGrpSpPr>
          <p:grpSpPr bwMode="auto">
            <a:xfrm rot="5400000">
              <a:off x="82" y="1836"/>
              <a:ext cx="513" cy="489"/>
              <a:chOff x="1870" y="1824"/>
              <a:chExt cx="2014" cy="1823"/>
            </a:xfrm>
          </p:grpSpPr>
          <p:sp>
            <p:nvSpPr>
              <p:cNvPr id="22" name="AutoShape 47">
                <a:extLst>
                  <a:ext uri="{FF2B5EF4-FFF2-40B4-BE49-F238E27FC236}">
                    <a16:creationId xmlns:a16="http://schemas.microsoft.com/office/drawing/2014/main" id="{8AD6E70F-7812-8745-9237-ED2CEB15D34D}"/>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3" name="AutoShape 48">
                <a:extLst>
                  <a:ext uri="{FF2B5EF4-FFF2-40B4-BE49-F238E27FC236}">
                    <a16:creationId xmlns:a16="http://schemas.microsoft.com/office/drawing/2014/main" id="{D44AEC6A-267C-F94F-805A-97CE85FA302A}"/>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4" name="AutoShape 49">
                <a:extLst>
                  <a:ext uri="{FF2B5EF4-FFF2-40B4-BE49-F238E27FC236}">
                    <a16:creationId xmlns:a16="http://schemas.microsoft.com/office/drawing/2014/main" id="{FB302B57-F509-184C-9596-F38405B79B8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5" name="Oval 50">
                <a:extLst>
                  <a:ext uri="{FF2B5EF4-FFF2-40B4-BE49-F238E27FC236}">
                    <a16:creationId xmlns:a16="http://schemas.microsoft.com/office/drawing/2014/main" id="{4307C8C0-7193-EC47-9F45-704880136C5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6" name="Oval 51">
                <a:extLst>
                  <a:ext uri="{FF2B5EF4-FFF2-40B4-BE49-F238E27FC236}">
                    <a16:creationId xmlns:a16="http://schemas.microsoft.com/office/drawing/2014/main" id="{A726BE4E-1DED-FF41-B883-DC4E06634B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7" name="Oval 52">
                <a:extLst>
                  <a:ext uri="{FF2B5EF4-FFF2-40B4-BE49-F238E27FC236}">
                    <a16:creationId xmlns:a16="http://schemas.microsoft.com/office/drawing/2014/main" id="{C21F8E40-1E03-F64B-90E2-0071115DA4DB}"/>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8" name="Oval 53">
                <a:extLst>
                  <a:ext uri="{FF2B5EF4-FFF2-40B4-BE49-F238E27FC236}">
                    <a16:creationId xmlns:a16="http://schemas.microsoft.com/office/drawing/2014/main" id="{27FF6F4A-67C9-DA44-9B58-2667669F0E6A}"/>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9" name="Oval 54">
                <a:extLst>
                  <a:ext uri="{FF2B5EF4-FFF2-40B4-BE49-F238E27FC236}">
                    <a16:creationId xmlns:a16="http://schemas.microsoft.com/office/drawing/2014/main" id="{1713303E-70E3-3149-A0DC-940FDA437AE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0" name="Oval 55">
                <a:extLst>
                  <a:ext uri="{FF2B5EF4-FFF2-40B4-BE49-F238E27FC236}">
                    <a16:creationId xmlns:a16="http://schemas.microsoft.com/office/drawing/2014/main" id="{2B941F92-0ADE-D248-B47C-0080F9E6F0C4}"/>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40" name="B">
            <a:extLst>
              <a:ext uri="{FF2B5EF4-FFF2-40B4-BE49-F238E27FC236}">
                <a16:creationId xmlns:a16="http://schemas.microsoft.com/office/drawing/2014/main" id="{A8986002-45DA-8E42-BF43-C9683915081E}"/>
              </a:ext>
            </a:extLst>
          </p:cNvPr>
          <p:cNvGrpSpPr>
            <a:grpSpLocks/>
          </p:cNvGrpSpPr>
          <p:nvPr/>
        </p:nvGrpSpPr>
        <p:grpSpPr bwMode="auto">
          <a:xfrm>
            <a:off x="3730626" y="3067367"/>
            <a:ext cx="8385175" cy="814388"/>
            <a:chOff x="94" y="1824"/>
            <a:chExt cx="5282" cy="513"/>
          </a:xfrm>
        </p:grpSpPr>
        <p:grpSp>
          <p:nvGrpSpPr>
            <p:cNvPr id="41" name="Group 57">
              <a:extLst>
                <a:ext uri="{FF2B5EF4-FFF2-40B4-BE49-F238E27FC236}">
                  <a16:creationId xmlns:a16="http://schemas.microsoft.com/office/drawing/2014/main" id="{C4C7D69E-C85C-DA4A-B9CD-25CE0DC56DA5}"/>
                </a:ext>
              </a:extLst>
            </p:cNvPr>
            <p:cNvGrpSpPr>
              <a:grpSpLocks/>
            </p:cNvGrpSpPr>
            <p:nvPr/>
          </p:nvGrpSpPr>
          <p:grpSpPr bwMode="auto">
            <a:xfrm rot="5400000">
              <a:off x="230" y="1958"/>
              <a:ext cx="173" cy="328"/>
              <a:chOff x="1872" y="902"/>
              <a:chExt cx="2015" cy="3453"/>
            </a:xfrm>
          </p:grpSpPr>
          <p:sp>
            <p:nvSpPr>
              <p:cNvPr id="56" name="AutoShape 58">
                <a:extLst>
                  <a:ext uri="{FF2B5EF4-FFF2-40B4-BE49-F238E27FC236}">
                    <a16:creationId xmlns:a16="http://schemas.microsoft.com/office/drawing/2014/main" id="{E531B512-0115-484C-A3FC-EF4629803A0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7" name="AutoShape 59">
                <a:extLst>
                  <a:ext uri="{FF2B5EF4-FFF2-40B4-BE49-F238E27FC236}">
                    <a16:creationId xmlns:a16="http://schemas.microsoft.com/office/drawing/2014/main" id="{3522067E-0028-6B46-B2CD-24A4F203652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8" name="AutoShape 60">
                <a:extLst>
                  <a:ext uri="{FF2B5EF4-FFF2-40B4-BE49-F238E27FC236}">
                    <a16:creationId xmlns:a16="http://schemas.microsoft.com/office/drawing/2014/main" id="{E112E1B1-2E57-D54C-AEFB-FB2390869E19}"/>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9" name="Oval 61">
                <a:extLst>
                  <a:ext uri="{FF2B5EF4-FFF2-40B4-BE49-F238E27FC236}">
                    <a16:creationId xmlns:a16="http://schemas.microsoft.com/office/drawing/2014/main" id="{F421B47B-9D5D-B44D-A452-ECCC57CF13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60" name="Oval 62">
                <a:extLst>
                  <a:ext uri="{FF2B5EF4-FFF2-40B4-BE49-F238E27FC236}">
                    <a16:creationId xmlns:a16="http://schemas.microsoft.com/office/drawing/2014/main" id="{1B8484FB-1981-A544-AFD5-29F9B1B6EE46}"/>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61" name="Oval 63">
                <a:extLst>
                  <a:ext uri="{FF2B5EF4-FFF2-40B4-BE49-F238E27FC236}">
                    <a16:creationId xmlns:a16="http://schemas.microsoft.com/office/drawing/2014/main" id="{308D69B7-8448-7446-AF3C-2301639112ED}"/>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62" name="Oval 64">
                <a:extLst>
                  <a:ext uri="{FF2B5EF4-FFF2-40B4-BE49-F238E27FC236}">
                    <a16:creationId xmlns:a16="http://schemas.microsoft.com/office/drawing/2014/main" id="{548A6289-292C-6C42-AD69-F4AAA36B9701}"/>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63" name="Oval 65">
                <a:extLst>
                  <a:ext uri="{FF2B5EF4-FFF2-40B4-BE49-F238E27FC236}">
                    <a16:creationId xmlns:a16="http://schemas.microsoft.com/office/drawing/2014/main" id="{1D7D26C4-A227-344B-8A64-4FF5EC7B4923}"/>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64" name="Oval 66">
                <a:extLst>
                  <a:ext uri="{FF2B5EF4-FFF2-40B4-BE49-F238E27FC236}">
                    <a16:creationId xmlns:a16="http://schemas.microsoft.com/office/drawing/2014/main" id="{F9DF6677-4D0A-DC49-B31A-77320283838D}"/>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42" name="AutoShape 67">
              <a:extLst>
                <a:ext uri="{FF2B5EF4-FFF2-40B4-BE49-F238E27FC236}">
                  <a16:creationId xmlns:a16="http://schemas.microsoft.com/office/drawing/2014/main" id="{2469E863-8CC8-E24F-AF84-644DFE1AC227}"/>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indent="0"/>
              <a:r>
                <a:rPr lang="en-US" altLang="en-VN" sz="2800" b="1" dirty="0">
                  <a:solidFill>
                    <a:srgbClr val="0033CC"/>
                  </a:solidFill>
                  <a:latin typeface="Times New Roman" panose="02020603050405020304" pitchFamily="18" charset="0"/>
                  <a:cs typeface="Times New Roman" panose="02020603050405020304" pitchFamily="18" charset="0"/>
                </a:rPr>
                <a:t>             18/2/1859</a:t>
              </a:r>
            </a:p>
          </p:txBody>
        </p:sp>
        <p:sp>
          <p:nvSpPr>
            <p:cNvPr id="43" name="AutoShape 68">
              <a:extLst>
                <a:ext uri="{FF2B5EF4-FFF2-40B4-BE49-F238E27FC236}">
                  <a16:creationId xmlns:a16="http://schemas.microsoft.com/office/drawing/2014/main" id="{8DABF7EE-DD61-5E43-BF2A-98318A5502D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4" name="Freeform 69">
              <a:extLst>
                <a:ext uri="{FF2B5EF4-FFF2-40B4-BE49-F238E27FC236}">
                  <a16:creationId xmlns:a16="http://schemas.microsoft.com/office/drawing/2014/main" id="{0F1571C8-A29D-2643-AF88-694A81CE3F2B}"/>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5" name="Text Box 70">
              <a:extLst>
                <a:ext uri="{FF2B5EF4-FFF2-40B4-BE49-F238E27FC236}">
                  <a16:creationId xmlns:a16="http://schemas.microsoft.com/office/drawing/2014/main" id="{9727C9DF-94EC-244C-B67E-B3157380E517}"/>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a:solidFill>
                    <a:srgbClr val="000000"/>
                  </a:solidFill>
                  <a:latin typeface="Times New Roman" panose="02020603050405020304" pitchFamily="18" charset="0"/>
                  <a:cs typeface="Times New Roman" panose="02020603050405020304" pitchFamily="18" charset="0"/>
                </a:rPr>
                <a:t>B</a:t>
              </a:r>
            </a:p>
          </p:txBody>
        </p:sp>
        <p:grpSp>
          <p:nvGrpSpPr>
            <p:cNvPr id="46" name="Group 71">
              <a:extLst>
                <a:ext uri="{FF2B5EF4-FFF2-40B4-BE49-F238E27FC236}">
                  <a16:creationId xmlns:a16="http://schemas.microsoft.com/office/drawing/2014/main" id="{40BEB74E-7F44-5A44-BF47-1EB5215B4A16}"/>
                </a:ext>
              </a:extLst>
            </p:cNvPr>
            <p:cNvGrpSpPr>
              <a:grpSpLocks/>
            </p:cNvGrpSpPr>
            <p:nvPr/>
          </p:nvGrpSpPr>
          <p:grpSpPr bwMode="auto">
            <a:xfrm rot="5400000">
              <a:off x="82" y="1836"/>
              <a:ext cx="513" cy="489"/>
              <a:chOff x="1870" y="1824"/>
              <a:chExt cx="2014" cy="1823"/>
            </a:xfrm>
          </p:grpSpPr>
          <p:sp>
            <p:nvSpPr>
              <p:cNvPr id="47" name="AutoShape 72">
                <a:extLst>
                  <a:ext uri="{FF2B5EF4-FFF2-40B4-BE49-F238E27FC236}">
                    <a16:creationId xmlns:a16="http://schemas.microsoft.com/office/drawing/2014/main" id="{72E2869E-496A-7B43-806B-7C887D1039E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8" name="AutoShape 73">
                <a:extLst>
                  <a:ext uri="{FF2B5EF4-FFF2-40B4-BE49-F238E27FC236}">
                    <a16:creationId xmlns:a16="http://schemas.microsoft.com/office/drawing/2014/main" id="{09EAD2DB-130F-CA43-B9E8-3EC69DBC0E77}"/>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9" name="AutoShape 74">
                <a:extLst>
                  <a:ext uri="{FF2B5EF4-FFF2-40B4-BE49-F238E27FC236}">
                    <a16:creationId xmlns:a16="http://schemas.microsoft.com/office/drawing/2014/main" id="{75291EB9-BD44-3245-B4D2-4BEBD41A93F2}"/>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0" name="Oval 75">
                <a:extLst>
                  <a:ext uri="{FF2B5EF4-FFF2-40B4-BE49-F238E27FC236}">
                    <a16:creationId xmlns:a16="http://schemas.microsoft.com/office/drawing/2014/main" id="{04686DEA-6161-5A4E-8B5C-5C5BCE6BE64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51" name="Oval 76">
                <a:extLst>
                  <a:ext uri="{FF2B5EF4-FFF2-40B4-BE49-F238E27FC236}">
                    <a16:creationId xmlns:a16="http://schemas.microsoft.com/office/drawing/2014/main" id="{45DFE335-D9AE-1F46-8040-AD663A54C71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52" name="Oval 77">
                <a:extLst>
                  <a:ext uri="{FF2B5EF4-FFF2-40B4-BE49-F238E27FC236}">
                    <a16:creationId xmlns:a16="http://schemas.microsoft.com/office/drawing/2014/main" id="{3CBF0083-2381-0249-9735-906F37593E8C}"/>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3" name="Oval 78">
                <a:extLst>
                  <a:ext uri="{FF2B5EF4-FFF2-40B4-BE49-F238E27FC236}">
                    <a16:creationId xmlns:a16="http://schemas.microsoft.com/office/drawing/2014/main" id="{3B2A4428-7AEA-C348-84D8-52BE98814ECF}"/>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54" name="Oval 79">
                <a:extLst>
                  <a:ext uri="{FF2B5EF4-FFF2-40B4-BE49-F238E27FC236}">
                    <a16:creationId xmlns:a16="http://schemas.microsoft.com/office/drawing/2014/main" id="{60C8574F-2001-B949-A464-C215605B43C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5" name="Oval 80">
                <a:extLst>
                  <a:ext uri="{FF2B5EF4-FFF2-40B4-BE49-F238E27FC236}">
                    <a16:creationId xmlns:a16="http://schemas.microsoft.com/office/drawing/2014/main" id="{59EAAC9F-E48A-E24A-855B-6EB55E4C40C7}"/>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66" name="C">
            <a:extLst>
              <a:ext uri="{FF2B5EF4-FFF2-40B4-BE49-F238E27FC236}">
                <a16:creationId xmlns:a16="http://schemas.microsoft.com/office/drawing/2014/main" id="{9A7221D9-2F23-8040-B850-88F07DAF5AFC}"/>
              </a:ext>
            </a:extLst>
          </p:cNvPr>
          <p:cNvGrpSpPr>
            <a:grpSpLocks/>
          </p:cNvGrpSpPr>
          <p:nvPr/>
        </p:nvGrpSpPr>
        <p:grpSpPr bwMode="auto">
          <a:xfrm>
            <a:off x="3748152" y="4186094"/>
            <a:ext cx="8385175" cy="814388"/>
            <a:chOff x="94" y="1824"/>
            <a:chExt cx="5282" cy="513"/>
          </a:xfrm>
        </p:grpSpPr>
        <p:grpSp>
          <p:nvGrpSpPr>
            <p:cNvPr id="67" name="Group 85">
              <a:extLst>
                <a:ext uri="{FF2B5EF4-FFF2-40B4-BE49-F238E27FC236}">
                  <a16:creationId xmlns:a16="http://schemas.microsoft.com/office/drawing/2014/main" id="{C8E3A4FE-B514-BB4A-BCDC-2F3903321096}"/>
                </a:ext>
              </a:extLst>
            </p:cNvPr>
            <p:cNvGrpSpPr>
              <a:grpSpLocks/>
            </p:cNvGrpSpPr>
            <p:nvPr/>
          </p:nvGrpSpPr>
          <p:grpSpPr bwMode="auto">
            <a:xfrm rot="5400000">
              <a:off x="230" y="1958"/>
              <a:ext cx="173" cy="328"/>
              <a:chOff x="1872" y="902"/>
              <a:chExt cx="2015" cy="3453"/>
            </a:xfrm>
          </p:grpSpPr>
          <p:sp>
            <p:nvSpPr>
              <p:cNvPr id="82" name="AutoShape 86">
                <a:extLst>
                  <a:ext uri="{FF2B5EF4-FFF2-40B4-BE49-F238E27FC236}">
                    <a16:creationId xmlns:a16="http://schemas.microsoft.com/office/drawing/2014/main" id="{5666C694-00A4-BE4B-83F4-44CCBBBED18C}"/>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3" name="AutoShape 87">
                <a:extLst>
                  <a:ext uri="{FF2B5EF4-FFF2-40B4-BE49-F238E27FC236}">
                    <a16:creationId xmlns:a16="http://schemas.microsoft.com/office/drawing/2014/main" id="{497EC62D-F121-0F4C-9453-585489664A80}"/>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4" name="AutoShape 88">
                <a:extLst>
                  <a:ext uri="{FF2B5EF4-FFF2-40B4-BE49-F238E27FC236}">
                    <a16:creationId xmlns:a16="http://schemas.microsoft.com/office/drawing/2014/main" id="{4FA77D54-68AD-6946-8416-B448B75C149F}"/>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5" name="Oval 89">
                <a:extLst>
                  <a:ext uri="{FF2B5EF4-FFF2-40B4-BE49-F238E27FC236}">
                    <a16:creationId xmlns:a16="http://schemas.microsoft.com/office/drawing/2014/main" id="{DD91AB93-B277-7F4C-A48B-14014E8D063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6" name="Oval 90">
                <a:extLst>
                  <a:ext uri="{FF2B5EF4-FFF2-40B4-BE49-F238E27FC236}">
                    <a16:creationId xmlns:a16="http://schemas.microsoft.com/office/drawing/2014/main" id="{61586DDD-CB3E-7648-8740-24AF4DCBA9D7}"/>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7" name="Oval 91">
                <a:extLst>
                  <a:ext uri="{FF2B5EF4-FFF2-40B4-BE49-F238E27FC236}">
                    <a16:creationId xmlns:a16="http://schemas.microsoft.com/office/drawing/2014/main" id="{22B480BA-F1F5-184D-9BAB-ACD6ADA59719}"/>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8" name="Oval 92">
                <a:extLst>
                  <a:ext uri="{FF2B5EF4-FFF2-40B4-BE49-F238E27FC236}">
                    <a16:creationId xmlns:a16="http://schemas.microsoft.com/office/drawing/2014/main" id="{360B63BD-B057-7741-BE5A-70551828F47C}"/>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9" name="Oval 93">
                <a:extLst>
                  <a:ext uri="{FF2B5EF4-FFF2-40B4-BE49-F238E27FC236}">
                    <a16:creationId xmlns:a16="http://schemas.microsoft.com/office/drawing/2014/main" id="{51E4DAFA-AC2C-D04A-B00F-57420B1F32EB}"/>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0" name="Oval 94">
                <a:extLst>
                  <a:ext uri="{FF2B5EF4-FFF2-40B4-BE49-F238E27FC236}">
                    <a16:creationId xmlns:a16="http://schemas.microsoft.com/office/drawing/2014/main" id="{2BE10C30-5288-E543-87D6-D3E8BA81C5E7}"/>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68" name="AutoShape 95">
              <a:extLst>
                <a:ext uri="{FF2B5EF4-FFF2-40B4-BE49-F238E27FC236}">
                  <a16:creationId xmlns:a16="http://schemas.microsoft.com/office/drawing/2014/main" id="{21CAE12D-A5EC-B44A-8E3E-D4EF0A8DDCC5}"/>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indent="0"/>
              <a:r>
                <a:rPr lang="en-US" altLang="en-VN" sz="2800" b="1" dirty="0">
                  <a:solidFill>
                    <a:srgbClr val="0033CC"/>
                  </a:solidFill>
                  <a:latin typeface="Times New Roman" panose="02020603050405020304" pitchFamily="18" charset="0"/>
                  <a:cs typeface="Times New Roman" panose="02020603050405020304" pitchFamily="18" charset="0"/>
                </a:rPr>
                <a:t>            19/2/1859</a:t>
              </a:r>
            </a:p>
          </p:txBody>
        </p:sp>
        <p:sp>
          <p:nvSpPr>
            <p:cNvPr id="69" name="AutoShape 96">
              <a:extLst>
                <a:ext uri="{FF2B5EF4-FFF2-40B4-BE49-F238E27FC236}">
                  <a16:creationId xmlns:a16="http://schemas.microsoft.com/office/drawing/2014/main" id="{A49EA481-2424-FF48-8057-CCB16BE259DA}"/>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0" name="Freeform 97">
              <a:extLst>
                <a:ext uri="{FF2B5EF4-FFF2-40B4-BE49-F238E27FC236}">
                  <a16:creationId xmlns:a16="http://schemas.microsoft.com/office/drawing/2014/main" id="{1E94A0BC-BB0F-9840-8758-BE04B587F104}"/>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1" name="Text Box 98">
              <a:extLst>
                <a:ext uri="{FF2B5EF4-FFF2-40B4-BE49-F238E27FC236}">
                  <a16:creationId xmlns:a16="http://schemas.microsoft.com/office/drawing/2014/main" id="{373297F7-95CE-AD48-8D68-A44480B8F473}"/>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a:solidFill>
                    <a:srgbClr val="000000"/>
                  </a:solidFill>
                  <a:latin typeface="Times New Roman" panose="02020603050405020304" pitchFamily="18" charset="0"/>
                  <a:cs typeface="Times New Roman" panose="02020603050405020304" pitchFamily="18" charset="0"/>
                </a:rPr>
                <a:t>C</a:t>
              </a:r>
            </a:p>
          </p:txBody>
        </p:sp>
        <p:grpSp>
          <p:nvGrpSpPr>
            <p:cNvPr id="72" name="Group 99">
              <a:extLst>
                <a:ext uri="{FF2B5EF4-FFF2-40B4-BE49-F238E27FC236}">
                  <a16:creationId xmlns:a16="http://schemas.microsoft.com/office/drawing/2014/main" id="{3C051FE2-BB03-2A42-89CC-09D259D69066}"/>
                </a:ext>
              </a:extLst>
            </p:cNvPr>
            <p:cNvGrpSpPr>
              <a:grpSpLocks/>
            </p:cNvGrpSpPr>
            <p:nvPr/>
          </p:nvGrpSpPr>
          <p:grpSpPr bwMode="auto">
            <a:xfrm rot="5400000">
              <a:off x="82" y="1836"/>
              <a:ext cx="513" cy="489"/>
              <a:chOff x="1870" y="1824"/>
              <a:chExt cx="2014" cy="1823"/>
            </a:xfrm>
          </p:grpSpPr>
          <p:sp>
            <p:nvSpPr>
              <p:cNvPr id="73" name="AutoShape 100">
                <a:extLst>
                  <a:ext uri="{FF2B5EF4-FFF2-40B4-BE49-F238E27FC236}">
                    <a16:creationId xmlns:a16="http://schemas.microsoft.com/office/drawing/2014/main" id="{B6CC324C-8F86-CB4A-AD2E-0370B8F61957}"/>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4" name="AutoShape 101">
                <a:extLst>
                  <a:ext uri="{FF2B5EF4-FFF2-40B4-BE49-F238E27FC236}">
                    <a16:creationId xmlns:a16="http://schemas.microsoft.com/office/drawing/2014/main" id="{FF37BC71-F288-594C-9AFB-C02F2CCF7F5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5" name="AutoShape 102">
                <a:extLst>
                  <a:ext uri="{FF2B5EF4-FFF2-40B4-BE49-F238E27FC236}">
                    <a16:creationId xmlns:a16="http://schemas.microsoft.com/office/drawing/2014/main" id="{5EFB0599-B99C-1949-B639-AC7A438EF2D7}"/>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6" name="Oval 103">
                <a:extLst>
                  <a:ext uri="{FF2B5EF4-FFF2-40B4-BE49-F238E27FC236}">
                    <a16:creationId xmlns:a16="http://schemas.microsoft.com/office/drawing/2014/main" id="{7B4E3AB0-5011-0646-B8BE-54AF9CCC925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77" name="Oval 104">
                <a:extLst>
                  <a:ext uri="{FF2B5EF4-FFF2-40B4-BE49-F238E27FC236}">
                    <a16:creationId xmlns:a16="http://schemas.microsoft.com/office/drawing/2014/main" id="{DA6DDD20-13CF-0846-9C18-26548C4B9E9B}"/>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78" name="Oval 105">
                <a:extLst>
                  <a:ext uri="{FF2B5EF4-FFF2-40B4-BE49-F238E27FC236}">
                    <a16:creationId xmlns:a16="http://schemas.microsoft.com/office/drawing/2014/main" id="{1DD5DB63-5EFB-C649-9EB0-F0F466857CA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9" name="Oval 106">
                <a:extLst>
                  <a:ext uri="{FF2B5EF4-FFF2-40B4-BE49-F238E27FC236}">
                    <a16:creationId xmlns:a16="http://schemas.microsoft.com/office/drawing/2014/main" id="{8B5FCD77-0426-4D46-8530-72295E1D7780}"/>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0" name="Oval 107">
                <a:extLst>
                  <a:ext uri="{FF2B5EF4-FFF2-40B4-BE49-F238E27FC236}">
                    <a16:creationId xmlns:a16="http://schemas.microsoft.com/office/drawing/2014/main" id="{05CB1D17-63EC-3942-B348-C930C0317DD4}"/>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1" name="Oval 108">
                <a:extLst>
                  <a:ext uri="{FF2B5EF4-FFF2-40B4-BE49-F238E27FC236}">
                    <a16:creationId xmlns:a16="http://schemas.microsoft.com/office/drawing/2014/main" id="{6663F379-0F65-0C4E-B875-10C3A72CFA6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91" name="D">
            <a:extLst>
              <a:ext uri="{FF2B5EF4-FFF2-40B4-BE49-F238E27FC236}">
                <a16:creationId xmlns:a16="http://schemas.microsoft.com/office/drawing/2014/main" id="{82B7DE9E-52C8-3F4A-9F63-1B58F70D7AA0}"/>
              </a:ext>
            </a:extLst>
          </p:cNvPr>
          <p:cNvGrpSpPr>
            <a:grpSpLocks/>
          </p:cNvGrpSpPr>
          <p:nvPr/>
        </p:nvGrpSpPr>
        <p:grpSpPr bwMode="auto">
          <a:xfrm>
            <a:off x="3787774" y="5291631"/>
            <a:ext cx="8385175" cy="814387"/>
            <a:chOff x="94" y="1824"/>
            <a:chExt cx="5282" cy="513"/>
          </a:xfrm>
        </p:grpSpPr>
        <p:grpSp>
          <p:nvGrpSpPr>
            <p:cNvPr id="92" name="Group 110">
              <a:extLst>
                <a:ext uri="{FF2B5EF4-FFF2-40B4-BE49-F238E27FC236}">
                  <a16:creationId xmlns:a16="http://schemas.microsoft.com/office/drawing/2014/main" id="{F4EF4766-8FDC-C14B-B36B-471E2A6A0C9C}"/>
                </a:ext>
              </a:extLst>
            </p:cNvPr>
            <p:cNvGrpSpPr>
              <a:grpSpLocks/>
            </p:cNvGrpSpPr>
            <p:nvPr/>
          </p:nvGrpSpPr>
          <p:grpSpPr bwMode="auto">
            <a:xfrm rot="5400000">
              <a:off x="230" y="1958"/>
              <a:ext cx="173" cy="328"/>
              <a:chOff x="1872" y="902"/>
              <a:chExt cx="2015" cy="3453"/>
            </a:xfrm>
          </p:grpSpPr>
          <p:sp>
            <p:nvSpPr>
              <p:cNvPr id="107" name="AutoShape 111">
                <a:extLst>
                  <a:ext uri="{FF2B5EF4-FFF2-40B4-BE49-F238E27FC236}">
                    <a16:creationId xmlns:a16="http://schemas.microsoft.com/office/drawing/2014/main" id="{19C6E2CA-1402-4645-9093-68482DF9CC70}"/>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8" name="AutoShape 112">
                <a:extLst>
                  <a:ext uri="{FF2B5EF4-FFF2-40B4-BE49-F238E27FC236}">
                    <a16:creationId xmlns:a16="http://schemas.microsoft.com/office/drawing/2014/main" id="{318E67B5-787D-6B4E-BA04-B1DDED3581D7}"/>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9" name="AutoShape 113">
                <a:extLst>
                  <a:ext uri="{FF2B5EF4-FFF2-40B4-BE49-F238E27FC236}">
                    <a16:creationId xmlns:a16="http://schemas.microsoft.com/office/drawing/2014/main" id="{3D46404B-22B4-4B41-AAD5-E91CF5298A84}"/>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0" name="Oval 114">
                <a:extLst>
                  <a:ext uri="{FF2B5EF4-FFF2-40B4-BE49-F238E27FC236}">
                    <a16:creationId xmlns:a16="http://schemas.microsoft.com/office/drawing/2014/main" id="{CD7B07ED-2F10-8C43-A39C-40A0FDD57FC7}"/>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1" name="Oval 115">
                <a:extLst>
                  <a:ext uri="{FF2B5EF4-FFF2-40B4-BE49-F238E27FC236}">
                    <a16:creationId xmlns:a16="http://schemas.microsoft.com/office/drawing/2014/main" id="{D61EA621-0977-CE4A-9675-FA6F5DEF5E6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2" name="Oval 116">
                <a:extLst>
                  <a:ext uri="{FF2B5EF4-FFF2-40B4-BE49-F238E27FC236}">
                    <a16:creationId xmlns:a16="http://schemas.microsoft.com/office/drawing/2014/main" id="{0AB945AB-936B-0C45-98F2-2C48EDA527AC}"/>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3" name="Oval 117">
                <a:extLst>
                  <a:ext uri="{FF2B5EF4-FFF2-40B4-BE49-F238E27FC236}">
                    <a16:creationId xmlns:a16="http://schemas.microsoft.com/office/drawing/2014/main" id="{29B826F8-327A-8849-ADD4-1A464B00A1CB}"/>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4" name="Oval 118">
                <a:extLst>
                  <a:ext uri="{FF2B5EF4-FFF2-40B4-BE49-F238E27FC236}">
                    <a16:creationId xmlns:a16="http://schemas.microsoft.com/office/drawing/2014/main" id="{5F9857E6-078B-884A-8DCA-35E104454778}"/>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5" name="Oval 119">
                <a:extLst>
                  <a:ext uri="{FF2B5EF4-FFF2-40B4-BE49-F238E27FC236}">
                    <a16:creationId xmlns:a16="http://schemas.microsoft.com/office/drawing/2014/main" id="{AD9B8307-CA31-0A43-BA46-97DBC2BCF9CA}"/>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93" name="AutoShape 120">
              <a:extLst>
                <a:ext uri="{FF2B5EF4-FFF2-40B4-BE49-F238E27FC236}">
                  <a16:creationId xmlns:a16="http://schemas.microsoft.com/office/drawing/2014/main" id="{7FC58CA7-4122-214E-98D1-4EFB85F5B59D}"/>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indent="0"/>
              <a:r>
                <a:rPr lang="en-US" altLang="en-VN" sz="2800" b="1" dirty="0">
                  <a:solidFill>
                    <a:srgbClr val="0033CC"/>
                  </a:solidFill>
                  <a:latin typeface="Times New Roman" panose="02020603050405020304" pitchFamily="18" charset="0"/>
                  <a:cs typeface="Times New Roman" panose="02020603050405020304" pitchFamily="18" charset="0"/>
                </a:rPr>
                <a:t>            20/2/1859</a:t>
              </a:r>
            </a:p>
          </p:txBody>
        </p:sp>
        <p:sp>
          <p:nvSpPr>
            <p:cNvPr id="94" name="AutoShape 121">
              <a:extLst>
                <a:ext uri="{FF2B5EF4-FFF2-40B4-BE49-F238E27FC236}">
                  <a16:creationId xmlns:a16="http://schemas.microsoft.com/office/drawing/2014/main" id="{8B37066B-1409-4943-9C64-E7F84DB5FA3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5" name="Freeform 122">
              <a:extLst>
                <a:ext uri="{FF2B5EF4-FFF2-40B4-BE49-F238E27FC236}">
                  <a16:creationId xmlns:a16="http://schemas.microsoft.com/office/drawing/2014/main" id="{53927133-0810-274D-833C-1B0C71A8B11F}"/>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6" name="Text Box 123">
              <a:extLst>
                <a:ext uri="{FF2B5EF4-FFF2-40B4-BE49-F238E27FC236}">
                  <a16:creationId xmlns:a16="http://schemas.microsoft.com/office/drawing/2014/main" id="{A3EAC4FE-7D78-2A47-B5A6-49A8B4D59856}"/>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a:solidFill>
                    <a:srgbClr val="000000"/>
                  </a:solidFill>
                  <a:latin typeface="Times New Roman" panose="02020603050405020304" pitchFamily="18" charset="0"/>
                  <a:cs typeface="Times New Roman" panose="02020603050405020304" pitchFamily="18" charset="0"/>
                </a:rPr>
                <a:t>D</a:t>
              </a:r>
            </a:p>
          </p:txBody>
        </p:sp>
        <p:grpSp>
          <p:nvGrpSpPr>
            <p:cNvPr id="97" name="Group 124">
              <a:extLst>
                <a:ext uri="{FF2B5EF4-FFF2-40B4-BE49-F238E27FC236}">
                  <a16:creationId xmlns:a16="http://schemas.microsoft.com/office/drawing/2014/main" id="{CE603DD7-C928-D240-B984-BF6599CC5227}"/>
                </a:ext>
              </a:extLst>
            </p:cNvPr>
            <p:cNvGrpSpPr>
              <a:grpSpLocks/>
            </p:cNvGrpSpPr>
            <p:nvPr/>
          </p:nvGrpSpPr>
          <p:grpSpPr bwMode="auto">
            <a:xfrm rot="5400000">
              <a:off x="82" y="1836"/>
              <a:ext cx="513" cy="489"/>
              <a:chOff x="1870" y="1824"/>
              <a:chExt cx="2014" cy="1823"/>
            </a:xfrm>
          </p:grpSpPr>
          <p:sp>
            <p:nvSpPr>
              <p:cNvPr id="98" name="AutoShape 125">
                <a:extLst>
                  <a:ext uri="{FF2B5EF4-FFF2-40B4-BE49-F238E27FC236}">
                    <a16:creationId xmlns:a16="http://schemas.microsoft.com/office/drawing/2014/main" id="{38F2B851-AE5E-C74D-8272-BC968BE27826}"/>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9" name="AutoShape 126">
                <a:extLst>
                  <a:ext uri="{FF2B5EF4-FFF2-40B4-BE49-F238E27FC236}">
                    <a16:creationId xmlns:a16="http://schemas.microsoft.com/office/drawing/2014/main" id="{E0AED424-CB6F-544B-A543-37F046E072F1}"/>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0" name="AutoShape 127">
                <a:extLst>
                  <a:ext uri="{FF2B5EF4-FFF2-40B4-BE49-F238E27FC236}">
                    <a16:creationId xmlns:a16="http://schemas.microsoft.com/office/drawing/2014/main" id="{AD61FB56-0E8A-CE45-83AA-D2BC4C68DDC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1" name="Oval 128">
                <a:extLst>
                  <a:ext uri="{FF2B5EF4-FFF2-40B4-BE49-F238E27FC236}">
                    <a16:creationId xmlns:a16="http://schemas.microsoft.com/office/drawing/2014/main" id="{EA46254F-941D-E741-A402-378C1898D0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2" name="Oval 129">
                <a:extLst>
                  <a:ext uri="{FF2B5EF4-FFF2-40B4-BE49-F238E27FC236}">
                    <a16:creationId xmlns:a16="http://schemas.microsoft.com/office/drawing/2014/main" id="{D08CF9BE-0DBC-7E48-8E9C-43C28A235F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3" name="Oval 130">
                <a:extLst>
                  <a:ext uri="{FF2B5EF4-FFF2-40B4-BE49-F238E27FC236}">
                    <a16:creationId xmlns:a16="http://schemas.microsoft.com/office/drawing/2014/main" id="{423AC556-CDD5-E042-A8FE-FE0BC70F37B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4" name="Oval 131">
                <a:extLst>
                  <a:ext uri="{FF2B5EF4-FFF2-40B4-BE49-F238E27FC236}">
                    <a16:creationId xmlns:a16="http://schemas.microsoft.com/office/drawing/2014/main" id="{871DC5EB-2699-774C-B3D1-F675A0356FB4}"/>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5" name="Oval 132">
                <a:extLst>
                  <a:ext uri="{FF2B5EF4-FFF2-40B4-BE49-F238E27FC236}">
                    <a16:creationId xmlns:a16="http://schemas.microsoft.com/office/drawing/2014/main" id="{D0439195-EB0C-754B-A6FA-4D8482C7CD71}"/>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6" name="Oval 133">
                <a:extLst>
                  <a:ext uri="{FF2B5EF4-FFF2-40B4-BE49-F238E27FC236}">
                    <a16:creationId xmlns:a16="http://schemas.microsoft.com/office/drawing/2014/main" id="{44E3E542-1266-CD40-9C3A-59D4EA612B9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sp>
        <p:nvSpPr>
          <p:cNvPr id="148" name="Rectangle 147">
            <a:extLst>
              <a:ext uri="{FF2B5EF4-FFF2-40B4-BE49-F238E27FC236}">
                <a16:creationId xmlns:a16="http://schemas.microsoft.com/office/drawing/2014/main" id="{4941F53F-61CB-7E48-AD7A-2E9730C4E5D9}"/>
              </a:ext>
            </a:extLst>
          </p:cNvPr>
          <p:cNvSpPr/>
          <p:nvPr/>
        </p:nvSpPr>
        <p:spPr>
          <a:xfrm>
            <a:off x="100839" y="24384"/>
            <a:ext cx="3076429" cy="2308324"/>
          </a:xfrm>
          <a:prstGeom prst="rect">
            <a:avLst/>
          </a:prstGeom>
          <a:noFill/>
        </p:spPr>
        <p:txBody>
          <a:bodyPr wrap="square" lIns="91440" tIns="45720" rIns="91440" bIns="45720">
            <a:spAutoFit/>
          </a:bodyPr>
          <a:lstStyle/>
          <a:p>
            <a:pPr algn="ctr"/>
            <a:r>
              <a:rPr lang="en-US" sz="7200" b="1" cap="none" spc="0" dirty="0">
                <a:ln w="0"/>
                <a:solidFill>
                  <a:schemeClr val="accent4">
                    <a:lumMod val="5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pic>
        <p:nvPicPr>
          <p:cNvPr id="149" name="Picture 148">
            <a:extLst>
              <a:ext uri="{FF2B5EF4-FFF2-40B4-BE49-F238E27FC236}">
                <a16:creationId xmlns:a16="http://schemas.microsoft.com/office/drawing/2014/main" id="{1AB63F03-01FF-B347-ACB0-390B401D06A5}"/>
              </a:ext>
            </a:extLst>
          </p:cNvPr>
          <p:cNvPicPr>
            <a:picLocks noChangeAspect="1"/>
          </p:cNvPicPr>
          <p:nvPr/>
        </p:nvPicPr>
        <p:blipFill>
          <a:blip r:embed="rId7"/>
          <a:stretch>
            <a:fillRect/>
          </a:stretch>
        </p:blipFill>
        <p:spPr>
          <a:xfrm>
            <a:off x="64257" y="2689546"/>
            <a:ext cx="3149591" cy="2913933"/>
          </a:xfrm>
          <a:prstGeom prst="rect">
            <a:avLst/>
          </a:prstGeom>
        </p:spPr>
      </p:pic>
      <p:pic>
        <p:nvPicPr>
          <p:cNvPr id="153"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6CDB7CBD-8B3C-C545-9EC6-76F0F4FD945D}"/>
              </a:ext>
            </a:extLst>
          </p:cNvPr>
          <p:cNvPicPr>
            <a:picLocks noChangeAspect="1"/>
          </p:cNvPicPr>
          <p:nvPr>
            <a:audioFile r:link="rId1"/>
            <p:extLst>
              <p:ext uri="{DAA4B4D4-6D71-4841-9C94-3DE7FCFB9230}">
                <p14:media xmlns:p14="http://schemas.microsoft.com/office/powerpoint/2010/main" r:embed="rId2">
                  <p14:trim end="23935.3247"/>
                </p14:media>
              </p:ext>
            </p:extLst>
          </p:nvPr>
        </p:nvPicPr>
        <p:blipFill>
          <a:blip r:embed="rId8"/>
          <a:stretch>
            <a:fillRect/>
          </a:stretch>
        </p:blipFill>
        <p:spPr>
          <a:xfrm>
            <a:off x="1544242" y="-1860296"/>
            <a:ext cx="812800" cy="812800"/>
          </a:xfrm>
          <a:prstGeom prst="rect">
            <a:avLst/>
          </a:prstGeom>
        </p:spPr>
      </p:pic>
    </p:spTree>
    <p:extLst>
      <p:ext uri="{BB962C8B-B14F-4D97-AF65-F5344CB8AC3E}">
        <p14:creationId xmlns:p14="http://schemas.microsoft.com/office/powerpoint/2010/main" val="198133288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8"/>
                                        </p:tgtEl>
                                      </p:cBhvr>
                                    </p:animEffect>
                                    <p:animScale>
                                      <p:cBhvr>
                                        <p:cTn id="7" dur="250" autoRev="1" fill="hold"/>
                                        <p:tgtEl>
                                          <p:spTgt spid="148"/>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up)">
                                      <p:cBhvr>
                                        <p:cTn id="10" dur="500"/>
                                        <p:tgtEl>
                                          <p:spTgt spid="12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0"/>
                                        </p:tgtEl>
                                        <p:attrNameLst>
                                          <p:attrName>style.visibility</p:attrName>
                                        </p:attrNameLst>
                                      </p:cBhvr>
                                      <p:to>
                                        <p:strVal val="visible"/>
                                      </p:to>
                                    </p:set>
                                    <p:animEffect transition="in" filter="wipe(left)">
                                      <p:cBhvr>
                                        <p:cTn id="14" dur="500"/>
                                        <p:tgtEl>
                                          <p:spTgt spid="150"/>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wipe(left)">
                                      <p:cBhvr>
                                        <p:cTn id="26" dur="500"/>
                                        <p:tgtEl>
                                          <p:spTgt spid="66"/>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wipe(left)">
                                      <p:cBhvr>
                                        <p:cTn id="30" dur="500"/>
                                        <p:tgtEl>
                                          <p:spTgt spid="91"/>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409" fill="hold"/>
                                        <p:tgtEl>
                                          <p:spTgt spid="15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5"/>
                                        </p:tgtEl>
                                      </p:cBhvr>
                                    </p:animEffect>
                                    <p:animScale>
                                      <p:cBhvr>
                                        <p:cTn id="38" dur="250" autoRev="1" fill="hold"/>
                                        <p:tgtEl>
                                          <p:spTgt spid="15"/>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5" name="%C4%91u%CC%81ng (1).wav"/>
                                        </p:tgtEl>
                                      </p:cMediaNode>
                                    </p:audio>
                                  </p:subTnLst>
                                </p:cTn>
                              </p:par>
                              <p:par>
                                <p:cTn id="39" presetID="5" presetClass="exit" presetSubtype="10" fill="hold" nodeType="withEffect">
                                  <p:stCondLst>
                                    <p:cond delay="0"/>
                                  </p:stCondLst>
                                  <p:childTnLst>
                                    <p:animEffect transition="out" filter="checkerboard(across)">
                                      <p:cBhvr>
                                        <p:cTn id="40" dur="500"/>
                                        <p:tgtEl>
                                          <p:spTgt spid="66"/>
                                        </p:tgtEl>
                                      </p:cBhvr>
                                    </p:animEffect>
                                    <p:set>
                                      <p:cBhvr>
                                        <p:cTn id="41" dur="1" fill="hold">
                                          <p:stCondLst>
                                            <p:cond delay="499"/>
                                          </p:stCondLst>
                                        </p:cTn>
                                        <p:tgtEl>
                                          <p:spTgt spid="66"/>
                                        </p:tgtEl>
                                        <p:attrNameLst>
                                          <p:attrName>style.visibility</p:attrName>
                                        </p:attrNameLst>
                                      </p:cBhvr>
                                      <p:to>
                                        <p:strVal val="hidden"/>
                                      </p:to>
                                    </p:set>
                                  </p:childTnLst>
                                </p:cTn>
                              </p:par>
                              <p:par>
                                <p:cTn id="42" presetID="5" presetClass="exit" presetSubtype="10" fill="hold" nodeType="withEffect">
                                  <p:stCondLst>
                                    <p:cond delay="0"/>
                                  </p:stCondLst>
                                  <p:childTnLst>
                                    <p:animEffect transition="out" filter="checkerboard(across)">
                                      <p:cBhvr>
                                        <p:cTn id="43" dur="500"/>
                                        <p:tgtEl>
                                          <p:spTgt spid="91"/>
                                        </p:tgtEl>
                                      </p:cBhvr>
                                    </p:animEffect>
                                    <p:set>
                                      <p:cBhvr>
                                        <p:cTn id="44" dur="1" fill="hold">
                                          <p:stCondLst>
                                            <p:cond delay="499"/>
                                          </p:stCondLst>
                                        </p:cTn>
                                        <p:tgtEl>
                                          <p:spTgt spid="91"/>
                                        </p:tgtEl>
                                        <p:attrNameLst>
                                          <p:attrName>style.visibility</p:attrName>
                                        </p:attrNameLst>
                                      </p:cBhvr>
                                      <p:to>
                                        <p:strVal val="hidden"/>
                                      </p:to>
                                    </p:set>
                                  </p:childTnLst>
                                </p:cTn>
                              </p:par>
                              <p:par>
                                <p:cTn id="45" presetID="5" presetClass="exit" presetSubtype="10" fill="hold" nodeType="withEffect">
                                  <p:stCondLst>
                                    <p:cond delay="0"/>
                                  </p:stCondLst>
                                  <p:childTnLst>
                                    <p:animEffect transition="out" filter="checkerboard(across)">
                                      <p:cBhvr>
                                        <p:cTn id="46" dur="500"/>
                                        <p:tgtEl>
                                          <p:spTgt spid="40"/>
                                        </p:tgtEl>
                                      </p:cBhvr>
                                    </p:animEffect>
                                    <p:set>
                                      <p:cBhvr>
                                        <p:cTn id="4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40"/>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40"/>
                                        </p:tgtEl>
                                      </p:cBhvr>
                                    </p:animEffect>
                                    <p:animScale>
                                      <p:cBhvr>
                                        <p:cTn id="53" dur="250" autoRev="1" fill="hold"/>
                                        <p:tgtEl>
                                          <p:spTgt spid="40"/>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6" name="sai (1).wav"/>
                                        </p:tgtEl>
                                      </p:cMediaNode>
                                    </p:audio>
                                  </p:subTnLst>
                                </p:cTn>
                              </p:par>
                            </p:childTnLst>
                          </p:cTn>
                        </p:par>
                      </p:childTnLst>
                    </p:cTn>
                  </p:par>
                </p:childTnLst>
              </p:cTn>
              <p:nextCondLst>
                <p:cond evt="onClick" delay="0">
                  <p:tgtEl>
                    <p:spTgt spid="40"/>
                  </p:tgtEl>
                </p:cond>
              </p:nextCondLst>
            </p:seq>
            <p:seq concurrent="1" nextAc="seek">
              <p:cTn id="54" restart="whenNotActive" fill="hold" evtFilter="cancelBubble" nodeType="interactiveSeq">
                <p:stCondLst>
                  <p:cond evt="onClick" delay="0">
                    <p:tgtEl>
                      <p:spTgt spid="6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66"/>
                                        </p:tgtEl>
                                      </p:cBhvr>
                                    </p:animEffect>
                                    <p:animScale>
                                      <p:cBhvr>
                                        <p:cTn id="59" dur="250" autoRev="1" fill="hold"/>
                                        <p:tgtEl>
                                          <p:spTgt spid="66"/>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6" name="sai (1).wav"/>
                                        </p:tgtEl>
                                      </p:cMediaNode>
                                    </p:audio>
                                  </p:subTnLst>
                                </p:cTn>
                              </p:par>
                            </p:childTnLst>
                          </p:cTn>
                        </p:par>
                      </p:childTnLst>
                    </p:cTn>
                  </p:par>
                </p:childTnLst>
              </p:cTn>
              <p:nextCondLst>
                <p:cond evt="onClick" delay="0">
                  <p:tgtEl>
                    <p:spTgt spid="66"/>
                  </p:tgtEl>
                </p:cond>
              </p:nextCondLst>
            </p:seq>
            <p:seq concurrent="1" nextAc="seek">
              <p:cTn id="60" restart="whenNotActive" fill="hold" evtFilter="cancelBubble" nodeType="interactiveSeq">
                <p:stCondLst>
                  <p:cond evt="onClick" delay="0">
                    <p:tgtEl>
                      <p:spTgt spid="91"/>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91"/>
                                        </p:tgtEl>
                                      </p:cBhvr>
                                    </p:animEffect>
                                    <p:animScale>
                                      <p:cBhvr>
                                        <p:cTn id="65" dur="250" autoRev="1" fill="hold"/>
                                        <p:tgtEl>
                                          <p:spTgt spid="91"/>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6" name="sai (1).wav"/>
                                        </p:tgtEl>
                                      </p:cMediaNode>
                                    </p:audio>
                                  </p:subTnLst>
                                </p:cTn>
                              </p:par>
                            </p:childTnLst>
                          </p:cTn>
                        </p:par>
                      </p:childTnLst>
                    </p:cTn>
                  </p:par>
                </p:childTnLst>
              </p:cTn>
              <p:nextCondLst>
                <p:cond evt="onClick" delay="0">
                  <p:tgtEl>
                    <p:spTgt spid="91"/>
                  </p:tgtEl>
                </p:cond>
              </p:nextCondLst>
            </p:seq>
            <p:audio>
              <p:cMediaNode vol="80000">
                <p:cTn id="66" fill="hold" display="0">
                  <p:stCondLst>
                    <p:cond delay="indefinite"/>
                  </p:stCondLst>
                  <p:endCondLst>
                    <p:cond evt="onStopAudio" delay="0">
                      <p:tgtEl>
                        <p:sldTgt/>
                      </p:tgtEl>
                    </p:cond>
                  </p:endCondLst>
                </p:cTn>
                <p:tgtEl>
                  <p:spTgt spid="153"/>
                </p:tgtEl>
              </p:cMediaNode>
            </p:audio>
          </p:childTnLst>
        </p:cTn>
      </p:par>
    </p:tnLst>
    <p:bldLst>
      <p:bldP spid="1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56E945CD-189E-374C-A5DB-CAAA0DB2ADED}"/>
              </a:ext>
            </a:extLst>
          </p:cNvPr>
          <p:cNvGrpSpPr/>
          <p:nvPr/>
        </p:nvGrpSpPr>
        <p:grpSpPr>
          <a:xfrm>
            <a:off x="4114800" y="129794"/>
            <a:ext cx="8018462" cy="1524000"/>
            <a:chOff x="4114800" y="129794"/>
            <a:chExt cx="8018462" cy="1524000"/>
          </a:xfrm>
        </p:grpSpPr>
        <p:grpSp>
          <p:nvGrpSpPr>
            <p:cNvPr id="8" name="Group 20">
              <a:extLst>
                <a:ext uri="{FF2B5EF4-FFF2-40B4-BE49-F238E27FC236}">
                  <a16:creationId xmlns:a16="http://schemas.microsoft.com/office/drawing/2014/main" id="{A6E62591-94C0-3A42-8EC7-E2933E9115EA}"/>
                </a:ext>
              </a:extLst>
            </p:cNvPr>
            <p:cNvGrpSpPr>
              <a:grpSpLocks/>
            </p:cNvGrpSpPr>
            <p:nvPr/>
          </p:nvGrpSpPr>
          <p:grpSpPr bwMode="auto">
            <a:xfrm>
              <a:off x="4114800" y="832104"/>
              <a:ext cx="685800" cy="152400"/>
              <a:chOff x="0" y="1896"/>
              <a:chExt cx="5760" cy="120"/>
            </a:xfrm>
          </p:grpSpPr>
          <p:sp>
            <p:nvSpPr>
              <p:cNvPr id="9" name="Rectangle 21">
                <a:extLst>
                  <a:ext uri="{FF2B5EF4-FFF2-40B4-BE49-F238E27FC236}">
                    <a16:creationId xmlns:a16="http://schemas.microsoft.com/office/drawing/2014/main" id="{148D868D-1740-AB44-9E05-E289841E79F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 name="Rectangle 22">
                <a:extLst>
                  <a:ext uri="{FF2B5EF4-FFF2-40B4-BE49-F238E27FC236}">
                    <a16:creationId xmlns:a16="http://schemas.microsoft.com/office/drawing/2014/main" id="{19242F8E-913B-3E46-9B1E-B8855079528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11" name="AutoShape 26">
              <a:extLst>
                <a:ext uri="{FF2B5EF4-FFF2-40B4-BE49-F238E27FC236}">
                  <a16:creationId xmlns:a16="http://schemas.microsoft.com/office/drawing/2014/main" id="{4E4257F9-1564-A040-8A6B-9586E5F0C5D2}"/>
                </a:ext>
              </a:extLst>
            </p:cNvPr>
            <p:cNvSpPr>
              <a:spLocks noChangeArrowheads="1"/>
            </p:cNvSpPr>
            <p:nvPr/>
          </p:nvSpPr>
          <p:spPr bwMode="auto">
            <a:xfrm>
              <a:off x="4818062" y="129794"/>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algn="ctr">
                <a:defRPr/>
              </a:pPr>
              <a:endParaRPr lang="en-US" sz="2000">
                <a:solidFill>
                  <a:srgbClr val="000000"/>
                </a:solidFill>
                <a:latin typeface="Times New Roman" panose="02020603050405020304" pitchFamily="18" charset="0"/>
                <a:cs typeface="Times New Roman" panose="02020603050405020304" pitchFamily="18" charset="0"/>
              </a:endParaRPr>
            </a:p>
          </p:txBody>
        </p:sp>
        <p:sp>
          <p:nvSpPr>
            <p:cNvPr id="65" name="Text Box 83">
              <a:extLst>
                <a:ext uri="{FF2B5EF4-FFF2-40B4-BE49-F238E27FC236}">
                  <a16:creationId xmlns:a16="http://schemas.microsoft.com/office/drawing/2014/main" id="{113AD94B-841E-9444-8F73-5A2EB9201421}"/>
                </a:ext>
              </a:extLst>
            </p:cNvPr>
            <p:cNvSpPr txBox="1">
              <a:spLocks noChangeArrowheads="1"/>
            </p:cNvSpPr>
            <p:nvPr/>
          </p:nvSpPr>
          <p:spPr bwMode="auto">
            <a:xfrm>
              <a:off x="5072171" y="348796"/>
              <a:ext cx="6553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s-UY" altLang="en-VN" sz="3600" dirty="0">
                  <a:solidFill>
                    <a:srgbClr val="000000"/>
                  </a:solidFill>
                  <a:latin typeface="Times New Roman" panose="02020603050405020304" pitchFamily="18" charset="0"/>
                  <a:cs typeface="Times New Roman" panose="02020603050405020304" pitchFamily="18" charset="0"/>
                </a:rPr>
                <a:t>23/2/1861 Pháp tấn công vào đâu?</a:t>
              </a:r>
              <a:endParaRPr lang="en-US" altLang="en-VN" sz="3600" dirty="0">
                <a:solidFill>
                  <a:srgbClr val="0033CC"/>
                </a:solidFill>
                <a:latin typeface="Times New Roman" panose="02020603050405020304" pitchFamily="18" charset="0"/>
                <a:cs typeface="Times New Roman" panose="02020603050405020304" pitchFamily="18" charset="0"/>
              </a:endParaRPr>
            </a:p>
          </p:txBody>
        </p:sp>
      </p:grpSp>
      <p:grpSp>
        <p:nvGrpSpPr>
          <p:cNvPr id="150" name="Group 149">
            <a:extLst>
              <a:ext uri="{FF2B5EF4-FFF2-40B4-BE49-F238E27FC236}">
                <a16:creationId xmlns:a16="http://schemas.microsoft.com/office/drawing/2014/main" id="{088AA6EB-87B2-A945-A983-5521C12E5068}"/>
              </a:ext>
            </a:extLst>
          </p:cNvPr>
          <p:cNvGrpSpPr/>
          <p:nvPr/>
        </p:nvGrpSpPr>
        <p:grpSpPr>
          <a:xfrm>
            <a:off x="3790950" y="-768096"/>
            <a:ext cx="704850" cy="6856413"/>
            <a:chOff x="3790950" y="-768096"/>
            <a:chExt cx="704850" cy="6856413"/>
          </a:xfrm>
        </p:grpSpPr>
        <p:grpSp>
          <p:nvGrpSpPr>
            <p:cNvPr id="151" name="Group 150">
              <a:extLst>
                <a:ext uri="{FF2B5EF4-FFF2-40B4-BE49-F238E27FC236}">
                  <a16:creationId xmlns:a16="http://schemas.microsoft.com/office/drawing/2014/main" id="{EB6A4388-88AD-F74C-A00A-4DDB840218C9}"/>
                </a:ext>
              </a:extLst>
            </p:cNvPr>
            <p:cNvGrpSpPr/>
            <p:nvPr/>
          </p:nvGrpSpPr>
          <p:grpSpPr>
            <a:xfrm>
              <a:off x="4097338" y="-768096"/>
              <a:ext cx="138112" cy="6856413"/>
              <a:chOff x="4097338" y="-768096"/>
              <a:chExt cx="138112" cy="6856413"/>
            </a:xfrm>
          </p:grpSpPr>
          <p:grpSp>
            <p:nvGrpSpPr>
              <p:cNvPr id="162" name="Group 14">
                <a:extLst>
                  <a:ext uri="{FF2B5EF4-FFF2-40B4-BE49-F238E27FC236}">
                    <a16:creationId xmlns:a16="http://schemas.microsoft.com/office/drawing/2014/main" id="{87F4EC43-F61D-F747-9557-EB1D34DF90CE}"/>
                  </a:ext>
                </a:extLst>
              </p:cNvPr>
              <p:cNvGrpSpPr>
                <a:grpSpLocks/>
              </p:cNvGrpSpPr>
              <p:nvPr/>
            </p:nvGrpSpPr>
            <p:grpSpPr bwMode="auto">
              <a:xfrm rot="5400000">
                <a:off x="3251994" y="77248"/>
                <a:ext cx="1828800" cy="138112"/>
                <a:chOff x="0" y="1896"/>
                <a:chExt cx="5760" cy="120"/>
              </a:xfrm>
            </p:grpSpPr>
            <p:sp>
              <p:nvSpPr>
                <p:cNvPr id="169" name="Rectangle 15">
                  <a:extLst>
                    <a:ext uri="{FF2B5EF4-FFF2-40B4-BE49-F238E27FC236}">
                      <a16:creationId xmlns:a16="http://schemas.microsoft.com/office/drawing/2014/main" id="{1F70B695-664A-CF44-B251-C2A07DB2C06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70" name="Rectangle 16">
                  <a:extLst>
                    <a:ext uri="{FF2B5EF4-FFF2-40B4-BE49-F238E27FC236}">
                      <a16:creationId xmlns:a16="http://schemas.microsoft.com/office/drawing/2014/main" id="{FEFEB391-C0BF-7A42-AEEF-51DFA19A16D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nvGrpSpPr>
              <p:cNvPr id="163" name="Group 17">
                <a:extLst>
                  <a:ext uri="{FF2B5EF4-FFF2-40B4-BE49-F238E27FC236}">
                    <a16:creationId xmlns:a16="http://schemas.microsoft.com/office/drawing/2014/main" id="{43256741-23D9-0949-93E6-A7806F71232A}"/>
                  </a:ext>
                </a:extLst>
              </p:cNvPr>
              <p:cNvGrpSpPr>
                <a:grpSpLocks/>
              </p:cNvGrpSpPr>
              <p:nvPr/>
            </p:nvGrpSpPr>
            <p:grpSpPr bwMode="auto">
              <a:xfrm rot="5400000">
                <a:off x="2566987" y="4419855"/>
                <a:ext cx="3198813" cy="138112"/>
                <a:chOff x="0" y="1896"/>
                <a:chExt cx="5760" cy="120"/>
              </a:xfrm>
            </p:grpSpPr>
            <p:sp>
              <p:nvSpPr>
                <p:cNvPr id="167" name="Rectangle 18">
                  <a:extLst>
                    <a:ext uri="{FF2B5EF4-FFF2-40B4-BE49-F238E27FC236}">
                      <a16:creationId xmlns:a16="http://schemas.microsoft.com/office/drawing/2014/main" id="{DDF0F0F9-B05C-1D40-B191-789E247D67B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68" name="Rectangle 19">
                  <a:extLst>
                    <a:ext uri="{FF2B5EF4-FFF2-40B4-BE49-F238E27FC236}">
                      <a16:creationId xmlns:a16="http://schemas.microsoft.com/office/drawing/2014/main" id="{4DA2E564-0D7D-0744-ABA4-3BED1295139B}"/>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nvGrpSpPr>
              <p:cNvPr id="164" name="Group 27">
                <a:extLst>
                  <a:ext uri="{FF2B5EF4-FFF2-40B4-BE49-F238E27FC236}">
                    <a16:creationId xmlns:a16="http://schemas.microsoft.com/office/drawing/2014/main" id="{E7A40B3C-06A9-FB40-B142-7C04BDCFCE84}"/>
                  </a:ext>
                </a:extLst>
              </p:cNvPr>
              <p:cNvGrpSpPr>
                <a:grpSpLocks/>
              </p:cNvGrpSpPr>
              <p:nvPr/>
            </p:nvGrpSpPr>
            <p:grpSpPr bwMode="auto">
              <a:xfrm rot="5400000">
                <a:off x="3023394" y="1921923"/>
                <a:ext cx="2286000" cy="138112"/>
                <a:chOff x="0" y="1896"/>
                <a:chExt cx="5760" cy="120"/>
              </a:xfrm>
            </p:grpSpPr>
            <p:sp>
              <p:nvSpPr>
                <p:cNvPr id="165" name="Rectangle 28">
                  <a:extLst>
                    <a:ext uri="{FF2B5EF4-FFF2-40B4-BE49-F238E27FC236}">
                      <a16:creationId xmlns:a16="http://schemas.microsoft.com/office/drawing/2014/main" id="{25226D0C-DC67-1C4E-B1C5-C0D0234AF7B6}"/>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66" name="Rectangle 29">
                  <a:extLst>
                    <a:ext uri="{FF2B5EF4-FFF2-40B4-BE49-F238E27FC236}">
                      <a16:creationId xmlns:a16="http://schemas.microsoft.com/office/drawing/2014/main" id="{B127C09E-C34D-0B4D-A680-559FBF4A82B9}"/>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152" name="Group 136">
              <a:extLst>
                <a:ext uri="{FF2B5EF4-FFF2-40B4-BE49-F238E27FC236}">
                  <a16:creationId xmlns:a16="http://schemas.microsoft.com/office/drawing/2014/main" id="{9B957040-E13D-5C42-AEF6-200AE5B321CC}"/>
                </a:ext>
              </a:extLst>
            </p:cNvPr>
            <p:cNvGrpSpPr>
              <a:grpSpLocks/>
            </p:cNvGrpSpPr>
            <p:nvPr/>
          </p:nvGrpSpPr>
          <p:grpSpPr bwMode="auto">
            <a:xfrm rot="5400000">
              <a:off x="3795712" y="522542"/>
              <a:ext cx="695325" cy="704850"/>
              <a:chOff x="1872" y="1824"/>
              <a:chExt cx="2014" cy="1821"/>
            </a:xfrm>
          </p:grpSpPr>
          <p:sp>
            <p:nvSpPr>
              <p:cNvPr id="153" name="AutoShape 137">
                <a:extLst>
                  <a:ext uri="{FF2B5EF4-FFF2-40B4-BE49-F238E27FC236}">
                    <a16:creationId xmlns:a16="http://schemas.microsoft.com/office/drawing/2014/main" id="{82BA53DF-0C9E-734C-B615-F4F5530060E7}"/>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54" name="AutoShape 138">
                <a:extLst>
                  <a:ext uri="{FF2B5EF4-FFF2-40B4-BE49-F238E27FC236}">
                    <a16:creationId xmlns:a16="http://schemas.microsoft.com/office/drawing/2014/main" id="{A3426F20-F13F-7D40-8752-5C5465128FC5}"/>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55" name="AutoShape 139">
                <a:extLst>
                  <a:ext uri="{FF2B5EF4-FFF2-40B4-BE49-F238E27FC236}">
                    <a16:creationId xmlns:a16="http://schemas.microsoft.com/office/drawing/2014/main" id="{FA2389FA-5080-6944-8C02-9E4756395248}"/>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56" name="Oval 140">
                <a:extLst>
                  <a:ext uri="{FF2B5EF4-FFF2-40B4-BE49-F238E27FC236}">
                    <a16:creationId xmlns:a16="http://schemas.microsoft.com/office/drawing/2014/main" id="{D8BF50AC-BB74-024B-AD94-1119C00C7B73}"/>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57" name="Oval 141">
                <a:extLst>
                  <a:ext uri="{FF2B5EF4-FFF2-40B4-BE49-F238E27FC236}">
                    <a16:creationId xmlns:a16="http://schemas.microsoft.com/office/drawing/2014/main" id="{3B9259FD-197F-F34D-AF18-EB0FD22D9820}"/>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58" name="Oval 142">
                <a:extLst>
                  <a:ext uri="{FF2B5EF4-FFF2-40B4-BE49-F238E27FC236}">
                    <a16:creationId xmlns:a16="http://schemas.microsoft.com/office/drawing/2014/main" id="{92FBA6C2-50FE-8C46-A4AD-DB8D92A06AD1}"/>
                  </a:ext>
                </a:extLst>
              </p:cNvPr>
              <p:cNvSpPr>
                <a:spLocks noChangeArrowheads="1"/>
              </p:cNvSpPr>
              <p:nvPr/>
            </p:nvSpPr>
            <p:spPr bwMode="gray">
              <a:xfrm>
                <a:off x="2510" y="1961"/>
                <a:ext cx="752" cy="134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59" name="Oval 143">
                <a:extLst>
                  <a:ext uri="{FF2B5EF4-FFF2-40B4-BE49-F238E27FC236}">
                    <a16:creationId xmlns:a16="http://schemas.microsoft.com/office/drawing/2014/main" id="{B992B267-46D1-B24F-8F86-3FD7E884385C}"/>
                  </a:ext>
                </a:extLst>
              </p:cNvPr>
              <p:cNvSpPr>
                <a:spLocks noChangeArrowheads="1"/>
              </p:cNvSpPr>
              <p:nvPr/>
            </p:nvSpPr>
            <p:spPr bwMode="gray">
              <a:xfrm>
                <a:off x="2509" y="1961"/>
                <a:ext cx="752" cy="134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60" name="Oval 144">
                <a:extLst>
                  <a:ext uri="{FF2B5EF4-FFF2-40B4-BE49-F238E27FC236}">
                    <a16:creationId xmlns:a16="http://schemas.microsoft.com/office/drawing/2014/main" id="{07EFFB98-9F72-EF4C-AE13-04ECDAFD5300}"/>
                  </a:ext>
                </a:extLst>
              </p:cNvPr>
              <p:cNvSpPr>
                <a:spLocks noChangeArrowheads="1"/>
              </p:cNvSpPr>
              <p:nvPr/>
            </p:nvSpPr>
            <p:spPr bwMode="gray">
              <a:xfrm>
                <a:off x="2336" y="1961"/>
                <a:ext cx="1094" cy="134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61" name="Oval 145">
                <a:extLst>
                  <a:ext uri="{FF2B5EF4-FFF2-40B4-BE49-F238E27FC236}">
                    <a16:creationId xmlns:a16="http://schemas.microsoft.com/office/drawing/2014/main" id="{BF41CD6D-8D13-A741-A00A-86EB9F335606}"/>
                  </a:ext>
                </a:extLst>
              </p:cNvPr>
              <p:cNvSpPr>
                <a:spLocks noChangeArrowheads="1"/>
              </p:cNvSpPr>
              <p:nvPr/>
            </p:nvSpPr>
            <p:spPr bwMode="gray">
              <a:xfrm>
                <a:off x="2337" y="1961"/>
                <a:ext cx="1096" cy="134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sp>
        <p:nvSpPr>
          <p:cNvPr id="171" name="Rectangle 170">
            <a:extLst>
              <a:ext uri="{FF2B5EF4-FFF2-40B4-BE49-F238E27FC236}">
                <a16:creationId xmlns:a16="http://schemas.microsoft.com/office/drawing/2014/main" id="{0DE571F4-453D-544A-9161-23C8CA76E394}"/>
              </a:ext>
            </a:extLst>
          </p:cNvPr>
          <p:cNvSpPr/>
          <p:nvPr/>
        </p:nvSpPr>
        <p:spPr>
          <a:xfrm>
            <a:off x="100839" y="24384"/>
            <a:ext cx="3076429" cy="2308324"/>
          </a:xfrm>
          <a:prstGeom prst="rect">
            <a:avLst/>
          </a:prstGeom>
          <a:noFill/>
        </p:spPr>
        <p:txBody>
          <a:bodyPr wrap="square" lIns="91440" tIns="45720" rIns="91440" bIns="45720">
            <a:spAutoFit/>
          </a:bodyPr>
          <a:lstStyle/>
          <a:p>
            <a:pPr algn="ctr"/>
            <a:r>
              <a:rPr lang="en-US" sz="7200" b="1" cap="none" spc="0" dirty="0">
                <a:ln w="0"/>
                <a:solidFill>
                  <a:schemeClr val="accent4">
                    <a:lumMod val="5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pic>
        <p:nvPicPr>
          <p:cNvPr id="172" name="Picture 171">
            <a:extLst>
              <a:ext uri="{FF2B5EF4-FFF2-40B4-BE49-F238E27FC236}">
                <a16:creationId xmlns:a16="http://schemas.microsoft.com/office/drawing/2014/main" id="{A4414583-FB5B-FB49-BD86-AC5D8C89C837}"/>
              </a:ext>
            </a:extLst>
          </p:cNvPr>
          <p:cNvPicPr>
            <a:picLocks noChangeAspect="1"/>
          </p:cNvPicPr>
          <p:nvPr/>
        </p:nvPicPr>
        <p:blipFill>
          <a:blip r:embed="rId7"/>
          <a:stretch>
            <a:fillRect/>
          </a:stretch>
        </p:blipFill>
        <p:spPr>
          <a:xfrm>
            <a:off x="64257" y="2689546"/>
            <a:ext cx="3149591" cy="2913933"/>
          </a:xfrm>
          <a:prstGeom prst="rect">
            <a:avLst/>
          </a:prstGeom>
        </p:spPr>
      </p:pic>
      <p:grpSp>
        <p:nvGrpSpPr>
          <p:cNvPr id="15" name="C">
            <a:extLst>
              <a:ext uri="{FF2B5EF4-FFF2-40B4-BE49-F238E27FC236}">
                <a16:creationId xmlns:a16="http://schemas.microsoft.com/office/drawing/2014/main" id="{F8BA9E45-BBCE-3F4A-954B-60AAF0ED40F1}"/>
              </a:ext>
            </a:extLst>
          </p:cNvPr>
          <p:cNvGrpSpPr>
            <a:grpSpLocks/>
          </p:cNvGrpSpPr>
          <p:nvPr/>
        </p:nvGrpSpPr>
        <p:grpSpPr bwMode="auto">
          <a:xfrm>
            <a:off x="3730627" y="4116970"/>
            <a:ext cx="8385175" cy="814388"/>
            <a:chOff x="94" y="1824"/>
            <a:chExt cx="5282" cy="513"/>
          </a:xfrm>
        </p:grpSpPr>
        <p:grpSp>
          <p:nvGrpSpPr>
            <p:cNvPr id="16" name="Group 32">
              <a:extLst>
                <a:ext uri="{FF2B5EF4-FFF2-40B4-BE49-F238E27FC236}">
                  <a16:creationId xmlns:a16="http://schemas.microsoft.com/office/drawing/2014/main" id="{E4557402-47F0-6B4A-869D-2D7AA0A70F54}"/>
                </a:ext>
              </a:extLst>
            </p:cNvPr>
            <p:cNvGrpSpPr>
              <a:grpSpLocks/>
            </p:cNvGrpSpPr>
            <p:nvPr/>
          </p:nvGrpSpPr>
          <p:grpSpPr bwMode="auto">
            <a:xfrm rot="5400000">
              <a:off x="230" y="1958"/>
              <a:ext cx="173" cy="328"/>
              <a:chOff x="1872" y="902"/>
              <a:chExt cx="2015" cy="3453"/>
            </a:xfrm>
          </p:grpSpPr>
          <p:sp>
            <p:nvSpPr>
              <p:cNvPr id="31" name="AutoShape 33">
                <a:extLst>
                  <a:ext uri="{FF2B5EF4-FFF2-40B4-BE49-F238E27FC236}">
                    <a16:creationId xmlns:a16="http://schemas.microsoft.com/office/drawing/2014/main" id="{21180425-0A2E-DA42-B1CF-D1F4ABE4489A}"/>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2" name="AutoShape 34">
                <a:extLst>
                  <a:ext uri="{FF2B5EF4-FFF2-40B4-BE49-F238E27FC236}">
                    <a16:creationId xmlns:a16="http://schemas.microsoft.com/office/drawing/2014/main" id="{0C99E1FD-1694-384E-A1B9-8D2FE695B39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3" name="AutoShape 35">
                <a:extLst>
                  <a:ext uri="{FF2B5EF4-FFF2-40B4-BE49-F238E27FC236}">
                    <a16:creationId xmlns:a16="http://schemas.microsoft.com/office/drawing/2014/main" id="{1C221B47-67E6-E84C-BB25-B96554E2249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4" name="Oval 36">
                <a:extLst>
                  <a:ext uri="{FF2B5EF4-FFF2-40B4-BE49-F238E27FC236}">
                    <a16:creationId xmlns:a16="http://schemas.microsoft.com/office/drawing/2014/main" id="{11B98CAB-6800-CF48-913B-CDB3BEF5523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35" name="Oval 37">
                <a:extLst>
                  <a:ext uri="{FF2B5EF4-FFF2-40B4-BE49-F238E27FC236}">
                    <a16:creationId xmlns:a16="http://schemas.microsoft.com/office/drawing/2014/main" id="{A79FE8C0-98BD-9E48-B75C-3CE1E582909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36" name="Oval 38">
                <a:extLst>
                  <a:ext uri="{FF2B5EF4-FFF2-40B4-BE49-F238E27FC236}">
                    <a16:creationId xmlns:a16="http://schemas.microsoft.com/office/drawing/2014/main" id="{855108DF-8B79-CC46-ABF6-7BC5EC90838F}"/>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7" name="Oval 39">
                <a:extLst>
                  <a:ext uri="{FF2B5EF4-FFF2-40B4-BE49-F238E27FC236}">
                    <a16:creationId xmlns:a16="http://schemas.microsoft.com/office/drawing/2014/main" id="{719EA82C-4121-7F47-88FE-88B0066DDC4E}"/>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38" name="Oval 40">
                <a:extLst>
                  <a:ext uri="{FF2B5EF4-FFF2-40B4-BE49-F238E27FC236}">
                    <a16:creationId xmlns:a16="http://schemas.microsoft.com/office/drawing/2014/main" id="{D8091C20-6362-3C44-BFC0-A898DD1B6C1E}"/>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9" name="Oval 41">
                <a:extLst>
                  <a:ext uri="{FF2B5EF4-FFF2-40B4-BE49-F238E27FC236}">
                    <a16:creationId xmlns:a16="http://schemas.microsoft.com/office/drawing/2014/main" id="{0F26BB20-FC07-1D4A-A999-9181860EFDCB}"/>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17" name="AutoShape 42">
              <a:extLst>
                <a:ext uri="{FF2B5EF4-FFF2-40B4-BE49-F238E27FC236}">
                  <a16:creationId xmlns:a16="http://schemas.microsoft.com/office/drawing/2014/main" id="{6422D6C1-6D3E-C745-9530-B721153FE5CD}"/>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VN" sz="2800" b="1" dirty="0" err="1">
                  <a:solidFill>
                    <a:srgbClr val="0033CC"/>
                  </a:solidFill>
                  <a:latin typeface="Times New Roman" panose="02020603050405020304" pitchFamily="18" charset="0"/>
                  <a:cs typeface="Times New Roman" panose="02020603050405020304" pitchFamily="18" charset="0"/>
                </a:rPr>
                <a:t>Đại</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đồn</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Chí</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Hoà</a:t>
              </a:r>
              <a:endParaRPr lang="en-US" altLang="en-VN" sz="2800" b="1" dirty="0">
                <a:solidFill>
                  <a:srgbClr val="0033CC"/>
                </a:solidFill>
                <a:latin typeface="Times New Roman" panose="02020603050405020304" pitchFamily="18" charset="0"/>
                <a:cs typeface="Times New Roman" panose="02020603050405020304" pitchFamily="18" charset="0"/>
              </a:endParaRPr>
            </a:p>
          </p:txBody>
        </p:sp>
        <p:sp>
          <p:nvSpPr>
            <p:cNvPr id="18" name="AutoShape 43">
              <a:extLst>
                <a:ext uri="{FF2B5EF4-FFF2-40B4-BE49-F238E27FC236}">
                  <a16:creationId xmlns:a16="http://schemas.microsoft.com/office/drawing/2014/main" id="{5E4F8FAE-424C-0943-9B4A-7B31E901C56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9" name="Freeform 44">
              <a:extLst>
                <a:ext uri="{FF2B5EF4-FFF2-40B4-BE49-F238E27FC236}">
                  <a16:creationId xmlns:a16="http://schemas.microsoft.com/office/drawing/2014/main" id="{CD8E2818-31D5-3C42-96EC-F2F1678B2F8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0" name="Text Box 45">
              <a:extLst>
                <a:ext uri="{FF2B5EF4-FFF2-40B4-BE49-F238E27FC236}">
                  <a16:creationId xmlns:a16="http://schemas.microsoft.com/office/drawing/2014/main" id="{9C39566F-23F7-A543-B753-15167581A6E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dirty="0">
                  <a:solidFill>
                    <a:srgbClr val="000000"/>
                  </a:solidFill>
                  <a:latin typeface="Times New Roman" panose="02020603050405020304" pitchFamily="18" charset="0"/>
                  <a:cs typeface="Times New Roman" panose="02020603050405020304" pitchFamily="18" charset="0"/>
                </a:rPr>
                <a:t>C</a:t>
              </a:r>
            </a:p>
          </p:txBody>
        </p:sp>
        <p:grpSp>
          <p:nvGrpSpPr>
            <p:cNvPr id="21" name="Group 46">
              <a:extLst>
                <a:ext uri="{FF2B5EF4-FFF2-40B4-BE49-F238E27FC236}">
                  <a16:creationId xmlns:a16="http://schemas.microsoft.com/office/drawing/2014/main" id="{E494B141-3502-1F41-A1FD-B533B9A514D1}"/>
                </a:ext>
              </a:extLst>
            </p:cNvPr>
            <p:cNvGrpSpPr>
              <a:grpSpLocks/>
            </p:cNvGrpSpPr>
            <p:nvPr/>
          </p:nvGrpSpPr>
          <p:grpSpPr bwMode="auto">
            <a:xfrm rot="5400000">
              <a:off x="82" y="1836"/>
              <a:ext cx="513" cy="489"/>
              <a:chOff x="1870" y="1824"/>
              <a:chExt cx="2014" cy="1823"/>
            </a:xfrm>
          </p:grpSpPr>
          <p:sp>
            <p:nvSpPr>
              <p:cNvPr id="22" name="AutoShape 47">
                <a:extLst>
                  <a:ext uri="{FF2B5EF4-FFF2-40B4-BE49-F238E27FC236}">
                    <a16:creationId xmlns:a16="http://schemas.microsoft.com/office/drawing/2014/main" id="{8AD6E70F-7812-8745-9237-ED2CEB15D34D}"/>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3" name="AutoShape 48">
                <a:extLst>
                  <a:ext uri="{FF2B5EF4-FFF2-40B4-BE49-F238E27FC236}">
                    <a16:creationId xmlns:a16="http://schemas.microsoft.com/office/drawing/2014/main" id="{D44AEC6A-267C-F94F-805A-97CE85FA302A}"/>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4" name="AutoShape 49">
                <a:extLst>
                  <a:ext uri="{FF2B5EF4-FFF2-40B4-BE49-F238E27FC236}">
                    <a16:creationId xmlns:a16="http://schemas.microsoft.com/office/drawing/2014/main" id="{FB302B57-F509-184C-9596-F38405B79B8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5" name="Oval 50">
                <a:extLst>
                  <a:ext uri="{FF2B5EF4-FFF2-40B4-BE49-F238E27FC236}">
                    <a16:creationId xmlns:a16="http://schemas.microsoft.com/office/drawing/2014/main" id="{4307C8C0-7193-EC47-9F45-704880136C5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6" name="Oval 51">
                <a:extLst>
                  <a:ext uri="{FF2B5EF4-FFF2-40B4-BE49-F238E27FC236}">
                    <a16:creationId xmlns:a16="http://schemas.microsoft.com/office/drawing/2014/main" id="{A726BE4E-1DED-FF41-B883-DC4E06634B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7" name="Oval 52">
                <a:extLst>
                  <a:ext uri="{FF2B5EF4-FFF2-40B4-BE49-F238E27FC236}">
                    <a16:creationId xmlns:a16="http://schemas.microsoft.com/office/drawing/2014/main" id="{C21F8E40-1E03-F64B-90E2-0071115DA4DB}"/>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8" name="Oval 53">
                <a:extLst>
                  <a:ext uri="{FF2B5EF4-FFF2-40B4-BE49-F238E27FC236}">
                    <a16:creationId xmlns:a16="http://schemas.microsoft.com/office/drawing/2014/main" id="{27FF6F4A-67C9-DA44-9B58-2667669F0E6A}"/>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9" name="Oval 54">
                <a:extLst>
                  <a:ext uri="{FF2B5EF4-FFF2-40B4-BE49-F238E27FC236}">
                    <a16:creationId xmlns:a16="http://schemas.microsoft.com/office/drawing/2014/main" id="{1713303E-70E3-3149-A0DC-940FDA437AE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0" name="Oval 55">
                <a:extLst>
                  <a:ext uri="{FF2B5EF4-FFF2-40B4-BE49-F238E27FC236}">
                    <a16:creationId xmlns:a16="http://schemas.microsoft.com/office/drawing/2014/main" id="{2B941F92-0ADE-D248-B47C-0080F9E6F0C4}"/>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40" name="B">
            <a:extLst>
              <a:ext uri="{FF2B5EF4-FFF2-40B4-BE49-F238E27FC236}">
                <a16:creationId xmlns:a16="http://schemas.microsoft.com/office/drawing/2014/main" id="{A8986002-45DA-8E42-BF43-C9683915081E}"/>
              </a:ext>
            </a:extLst>
          </p:cNvPr>
          <p:cNvGrpSpPr>
            <a:grpSpLocks/>
          </p:cNvGrpSpPr>
          <p:nvPr/>
        </p:nvGrpSpPr>
        <p:grpSpPr bwMode="auto">
          <a:xfrm>
            <a:off x="3730626" y="3067367"/>
            <a:ext cx="8385175" cy="814388"/>
            <a:chOff x="94" y="1824"/>
            <a:chExt cx="5282" cy="513"/>
          </a:xfrm>
        </p:grpSpPr>
        <p:grpSp>
          <p:nvGrpSpPr>
            <p:cNvPr id="41" name="Group 57">
              <a:extLst>
                <a:ext uri="{FF2B5EF4-FFF2-40B4-BE49-F238E27FC236}">
                  <a16:creationId xmlns:a16="http://schemas.microsoft.com/office/drawing/2014/main" id="{C4C7D69E-C85C-DA4A-B9CD-25CE0DC56DA5}"/>
                </a:ext>
              </a:extLst>
            </p:cNvPr>
            <p:cNvGrpSpPr>
              <a:grpSpLocks/>
            </p:cNvGrpSpPr>
            <p:nvPr/>
          </p:nvGrpSpPr>
          <p:grpSpPr bwMode="auto">
            <a:xfrm rot="5400000">
              <a:off x="230" y="1958"/>
              <a:ext cx="173" cy="328"/>
              <a:chOff x="1872" y="902"/>
              <a:chExt cx="2015" cy="3453"/>
            </a:xfrm>
          </p:grpSpPr>
          <p:sp>
            <p:nvSpPr>
              <p:cNvPr id="56" name="AutoShape 58">
                <a:extLst>
                  <a:ext uri="{FF2B5EF4-FFF2-40B4-BE49-F238E27FC236}">
                    <a16:creationId xmlns:a16="http://schemas.microsoft.com/office/drawing/2014/main" id="{E531B512-0115-484C-A3FC-EF4629803A0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7" name="AutoShape 59">
                <a:extLst>
                  <a:ext uri="{FF2B5EF4-FFF2-40B4-BE49-F238E27FC236}">
                    <a16:creationId xmlns:a16="http://schemas.microsoft.com/office/drawing/2014/main" id="{3522067E-0028-6B46-B2CD-24A4F203652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8" name="AutoShape 60">
                <a:extLst>
                  <a:ext uri="{FF2B5EF4-FFF2-40B4-BE49-F238E27FC236}">
                    <a16:creationId xmlns:a16="http://schemas.microsoft.com/office/drawing/2014/main" id="{E112E1B1-2E57-D54C-AEFB-FB2390869E19}"/>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9" name="Oval 61">
                <a:extLst>
                  <a:ext uri="{FF2B5EF4-FFF2-40B4-BE49-F238E27FC236}">
                    <a16:creationId xmlns:a16="http://schemas.microsoft.com/office/drawing/2014/main" id="{F421B47B-9D5D-B44D-A452-ECCC57CF13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60" name="Oval 62">
                <a:extLst>
                  <a:ext uri="{FF2B5EF4-FFF2-40B4-BE49-F238E27FC236}">
                    <a16:creationId xmlns:a16="http://schemas.microsoft.com/office/drawing/2014/main" id="{1B8484FB-1981-A544-AFD5-29F9B1B6EE46}"/>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61" name="Oval 63">
                <a:extLst>
                  <a:ext uri="{FF2B5EF4-FFF2-40B4-BE49-F238E27FC236}">
                    <a16:creationId xmlns:a16="http://schemas.microsoft.com/office/drawing/2014/main" id="{308D69B7-8448-7446-AF3C-2301639112ED}"/>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62" name="Oval 64">
                <a:extLst>
                  <a:ext uri="{FF2B5EF4-FFF2-40B4-BE49-F238E27FC236}">
                    <a16:creationId xmlns:a16="http://schemas.microsoft.com/office/drawing/2014/main" id="{548A6289-292C-6C42-AD69-F4AAA36B9701}"/>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63" name="Oval 65">
                <a:extLst>
                  <a:ext uri="{FF2B5EF4-FFF2-40B4-BE49-F238E27FC236}">
                    <a16:creationId xmlns:a16="http://schemas.microsoft.com/office/drawing/2014/main" id="{1D7D26C4-A227-344B-8A64-4FF5EC7B4923}"/>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64" name="Oval 66">
                <a:extLst>
                  <a:ext uri="{FF2B5EF4-FFF2-40B4-BE49-F238E27FC236}">
                    <a16:creationId xmlns:a16="http://schemas.microsoft.com/office/drawing/2014/main" id="{F9DF6677-4D0A-DC49-B31A-77320283838D}"/>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42" name="AutoShape 67">
              <a:extLst>
                <a:ext uri="{FF2B5EF4-FFF2-40B4-BE49-F238E27FC236}">
                  <a16:creationId xmlns:a16="http://schemas.microsoft.com/office/drawing/2014/main" id="{2469E863-8CC8-E24F-AF84-644DFE1AC227}"/>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indent="0"/>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Định</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Tường</a:t>
              </a:r>
              <a:endParaRPr lang="en-US" altLang="en-VN" sz="2800" b="1" dirty="0">
                <a:solidFill>
                  <a:srgbClr val="0033CC"/>
                </a:solidFill>
                <a:latin typeface="Times New Roman" panose="02020603050405020304" pitchFamily="18" charset="0"/>
                <a:cs typeface="Times New Roman" panose="02020603050405020304" pitchFamily="18" charset="0"/>
              </a:endParaRPr>
            </a:p>
          </p:txBody>
        </p:sp>
        <p:sp>
          <p:nvSpPr>
            <p:cNvPr id="43" name="AutoShape 68">
              <a:extLst>
                <a:ext uri="{FF2B5EF4-FFF2-40B4-BE49-F238E27FC236}">
                  <a16:creationId xmlns:a16="http://schemas.microsoft.com/office/drawing/2014/main" id="{8DABF7EE-DD61-5E43-BF2A-98318A5502D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4" name="Freeform 69">
              <a:extLst>
                <a:ext uri="{FF2B5EF4-FFF2-40B4-BE49-F238E27FC236}">
                  <a16:creationId xmlns:a16="http://schemas.microsoft.com/office/drawing/2014/main" id="{0F1571C8-A29D-2643-AF88-694A81CE3F2B}"/>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5" name="Text Box 70">
              <a:extLst>
                <a:ext uri="{FF2B5EF4-FFF2-40B4-BE49-F238E27FC236}">
                  <a16:creationId xmlns:a16="http://schemas.microsoft.com/office/drawing/2014/main" id="{9727C9DF-94EC-244C-B67E-B3157380E517}"/>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a:solidFill>
                    <a:srgbClr val="000000"/>
                  </a:solidFill>
                  <a:latin typeface="Times New Roman" panose="02020603050405020304" pitchFamily="18" charset="0"/>
                  <a:cs typeface="Times New Roman" panose="02020603050405020304" pitchFamily="18" charset="0"/>
                </a:rPr>
                <a:t>B</a:t>
              </a:r>
            </a:p>
          </p:txBody>
        </p:sp>
        <p:grpSp>
          <p:nvGrpSpPr>
            <p:cNvPr id="46" name="Group 71">
              <a:extLst>
                <a:ext uri="{FF2B5EF4-FFF2-40B4-BE49-F238E27FC236}">
                  <a16:creationId xmlns:a16="http://schemas.microsoft.com/office/drawing/2014/main" id="{40BEB74E-7F44-5A44-BF47-1EB5215B4A16}"/>
                </a:ext>
              </a:extLst>
            </p:cNvPr>
            <p:cNvGrpSpPr>
              <a:grpSpLocks/>
            </p:cNvGrpSpPr>
            <p:nvPr/>
          </p:nvGrpSpPr>
          <p:grpSpPr bwMode="auto">
            <a:xfrm rot="5400000">
              <a:off x="82" y="1836"/>
              <a:ext cx="513" cy="489"/>
              <a:chOff x="1870" y="1824"/>
              <a:chExt cx="2014" cy="1823"/>
            </a:xfrm>
          </p:grpSpPr>
          <p:sp>
            <p:nvSpPr>
              <p:cNvPr id="47" name="AutoShape 72">
                <a:extLst>
                  <a:ext uri="{FF2B5EF4-FFF2-40B4-BE49-F238E27FC236}">
                    <a16:creationId xmlns:a16="http://schemas.microsoft.com/office/drawing/2014/main" id="{72E2869E-496A-7B43-806B-7C887D1039E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8" name="AutoShape 73">
                <a:extLst>
                  <a:ext uri="{FF2B5EF4-FFF2-40B4-BE49-F238E27FC236}">
                    <a16:creationId xmlns:a16="http://schemas.microsoft.com/office/drawing/2014/main" id="{09EAD2DB-130F-CA43-B9E8-3EC69DBC0E77}"/>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9" name="AutoShape 74">
                <a:extLst>
                  <a:ext uri="{FF2B5EF4-FFF2-40B4-BE49-F238E27FC236}">
                    <a16:creationId xmlns:a16="http://schemas.microsoft.com/office/drawing/2014/main" id="{75291EB9-BD44-3245-B4D2-4BEBD41A93F2}"/>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0" name="Oval 75">
                <a:extLst>
                  <a:ext uri="{FF2B5EF4-FFF2-40B4-BE49-F238E27FC236}">
                    <a16:creationId xmlns:a16="http://schemas.microsoft.com/office/drawing/2014/main" id="{04686DEA-6161-5A4E-8B5C-5C5BCE6BE64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51" name="Oval 76">
                <a:extLst>
                  <a:ext uri="{FF2B5EF4-FFF2-40B4-BE49-F238E27FC236}">
                    <a16:creationId xmlns:a16="http://schemas.microsoft.com/office/drawing/2014/main" id="{45DFE335-D9AE-1F46-8040-AD663A54C71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52" name="Oval 77">
                <a:extLst>
                  <a:ext uri="{FF2B5EF4-FFF2-40B4-BE49-F238E27FC236}">
                    <a16:creationId xmlns:a16="http://schemas.microsoft.com/office/drawing/2014/main" id="{3CBF0083-2381-0249-9735-906F37593E8C}"/>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3" name="Oval 78">
                <a:extLst>
                  <a:ext uri="{FF2B5EF4-FFF2-40B4-BE49-F238E27FC236}">
                    <a16:creationId xmlns:a16="http://schemas.microsoft.com/office/drawing/2014/main" id="{3B2A4428-7AEA-C348-84D8-52BE98814ECF}"/>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54" name="Oval 79">
                <a:extLst>
                  <a:ext uri="{FF2B5EF4-FFF2-40B4-BE49-F238E27FC236}">
                    <a16:creationId xmlns:a16="http://schemas.microsoft.com/office/drawing/2014/main" id="{60C8574F-2001-B949-A464-C215605B43C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5" name="Oval 80">
                <a:extLst>
                  <a:ext uri="{FF2B5EF4-FFF2-40B4-BE49-F238E27FC236}">
                    <a16:creationId xmlns:a16="http://schemas.microsoft.com/office/drawing/2014/main" id="{59EAAC9F-E48A-E24A-855B-6EB55E4C40C7}"/>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66" name="A">
            <a:extLst>
              <a:ext uri="{FF2B5EF4-FFF2-40B4-BE49-F238E27FC236}">
                <a16:creationId xmlns:a16="http://schemas.microsoft.com/office/drawing/2014/main" id="{9A7221D9-2F23-8040-B850-88F07DAF5AFC}"/>
              </a:ext>
            </a:extLst>
          </p:cNvPr>
          <p:cNvGrpSpPr>
            <a:grpSpLocks/>
          </p:cNvGrpSpPr>
          <p:nvPr/>
        </p:nvGrpSpPr>
        <p:grpSpPr bwMode="auto">
          <a:xfrm>
            <a:off x="3774273" y="1845112"/>
            <a:ext cx="8385176" cy="814388"/>
            <a:chOff x="94" y="1824"/>
            <a:chExt cx="5282" cy="513"/>
          </a:xfrm>
        </p:grpSpPr>
        <p:grpSp>
          <p:nvGrpSpPr>
            <p:cNvPr id="67" name="Group 85">
              <a:extLst>
                <a:ext uri="{FF2B5EF4-FFF2-40B4-BE49-F238E27FC236}">
                  <a16:creationId xmlns:a16="http://schemas.microsoft.com/office/drawing/2014/main" id="{C8E3A4FE-B514-BB4A-BCDC-2F3903321096}"/>
                </a:ext>
              </a:extLst>
            </p:cNvPr>
            <p:cNvGrpSpPr>
              <a:grpSpLocks/>
            </p:cNvGrpSpPr>
            <p:nvPr/>
          </p:nvGrpSpPr>
          <p:grpSpPr bwMode="auto">
            <a:xfrm rot="5400000">
              <a:off x="230" y="1958"/>
              <a:ext cx="173" cy="328"/>
              <a:chOff x="1872" y="902"/>
              <a:chExt cx="2015" cy="3453"/>
            </a:xfrm>
          </p:grpSpPr>
          <p:sp>
            <p:nvSpPr>
              <p:cNvPr id="82" name="AutoShape 86">
                <a:extLst>
                  <a:ext uri="{FF2B5EF4-FFF2-40B4-BE49-F238E27FC236}">
                    <a16:creationId xmlns:a16="http://schemas.microsoft.com/office/drawing/2014/main" id="{5666C694-00A4-BE4B-83F4-44CCBBBED18C}"/>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3" name="AutoShape 87">
                <a:extLst>
                  <a:ext uri="{FF2B5EF4-FFF2-40B4-BE49-F238E27FC236}">
                    <a16:creationId xmlns:a16="http://schemas.microsoft.com/office/drawing/2014/main" id="{497EC62D-F121-0F4C-9453-585489664A80}"/>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4" name="AutoShape 88">
                <a:extLst>
                  <a:ext uri="{FF2B5EF4-FFF2-40B4-BE49-F238E27FC236}">
                    <a16:creationId xmlns:a16="http://schemas.microsoft.com/office/drawing/2014/main" id="{4FA77D54-68AD-6946-8416-B448B75C149F}"/>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5" name="Oval 89">
                <a:extLst>
                  <a:ext uri="{FF2B5EF4-FFF2-40B4-BE49-F238E27FC236}">
                    <a16:creationId xmlns:a16="http://schemas.microsoft.com/office/drawing/2014/main" id="{DD91AB93-B277-7F4C-A48B-14014E8D063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6" name="Oval 90">
                <a:extLst>
                  <a:ext uri="{FF2B5EF4-FFF2-40B4-BE49-F238E27FC236}">
                    <a16:creationId xmlns:a16="http://schemas.microsoft.com/office/drawing/2014/main" id="{61586DDD-CB3E-7648-8740-24AF4DCBA9D7}"/>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7" name="Oval 91">
                <a:extLst>
                  <a:ext uri="{FF2B5EF4-FFF2-40B4-BE49-F238E27FC236}">
                    <a16:creationId xmlns:a16="http://schemas.microsoft.com/office/drawing/2014/main" id="{22B480BA-F1F5-184D-9BAB-ACD6ADA59719}"/>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8" name="Oval 92">
                <a:extLst>
                  <a:ext uri="{FF2B5EF4-FFF2-40B4-BE49-F238E27FC236}">
                    <a16:creationId xmlns:a16="http://schemas.microsoft.com/office/drawing/2014/main" id="{360B63BD-B057-7741-BE5A-70551828F47C}"/>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9" name="Oval 93">
                <a:extLst>
                  <a:ext uri="{FF2B5EF4-FFF2-40B4-BE49-F238E27FC236}">
                    <a16:creationId xmlns:a16="http://schemas.microsoft.com/office/drawing/2014/main" id="{51E4DAFA-AC2C-D04A-B00F-57420B1F32EB}"/>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0" name="Oval 94">
                <a:extLst>
                  <a:ext uri="{FF2B5EF4-FFF2-40B4-BE49-F238E27FC236}">
                    <a16:creationId xmlns:a16="http://schemas.microsoft.com/office/drawing/2014/main" id="{2BE10C30-5288-E543-87D6-D3E8BA81C5E7}"/>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68" name="AutoShape 95">
              <a:extLst>
                <a:ext uri="{FF2B5EF4-FFF2-40B4-BE49-F238E27FC236}">
                  <a16:creationId xmlns:a16="http://schemas.microsoft.com/office/drawing/2014/main" id="{21CAE12D-A5EC-B44A-8E3E-D4EF0A8DDCC5}"/>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indent="0"/>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Vĩnh</a:t>
              </a:r>
              <a:r>
                <a:rPr lang="en-US" altLang="en-VN" sz="2800" b="1" dirty="0">
                  <a:solidFill>
                    <a:srgbClr val="0033CC"/>
                  </a:solidFill>
                  <a:latin typeface="Times New Roman" panose="02020603050405020304" pitchFamily="18" charset="0"/>
                  <a:cs typeface="Times New Roman" panose="02020603050405020304" pitchFamily="18" charset="0"/>
                </a:rPr>
                <a:t> Long</a:t>
              </a:r>
            </a:p>
          </p:txBody>
        </p:sp>
        <p:sp>
          <p:nvSpPr>
            <p:cNvPr id="69" name="AutoShape 96">
              <a:extLst>
                <a:ext uri="{FF2B5EF4-FFF2-40B4-BE49-F238E27FC236}">
                  <a16:creationId xmlns:a16="http://schemas.microsoft.com/office/drawing/2014/main" id="{A49EA481-2424-FF48-8057-CCB16BE259DA}"/>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0" name="Freeform 97">
              <a:extLst>
                <a:ext uri="{FF2B5EF4-FFF2-40B4-BE49-F238E27FC236}">
                  <a16:creationId xmlns:a16="http://schemas.microsoft.com/office/drawing/2014/main" id="{1E94A0BC-BB0F-9840-8758-BE04B587F104}"/>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1" name="Text Box 98">
              <a:extLst>
                <a:ext uri="{FF2B5EF4-FFF2-40B4-BE49-F238E27FC236}">
                  <a16:creationId xmlns:a16="http://schemas.microsoft.com/office/drawing/2014/main" id="{373297F7-95CE-AD48-8D68-A44480B8F473}"/>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dirty="0">
                  <a:solidFill>
                    <a:srgbClr val="000000"/>
                  </a:solidFill>
                  <a:latin typeface="Times New Roman" panose="02020603050405020304" pitchFamily="18" charset="0"/>
                  <a:cs typeface="Times New Roman" panose="02020603050405020304" pitchFamily="18" charset="0"/>
                </a:rPr>
                <a:t>A</a:t>
              </a:r>
            </a:p>
          </p:txBody>
        </p:sp>
        <p:grpSp>
          <p:nvGrpSpPr>
            <p:cNvPr id="72" name="Group 99">
              <a:extLst>
                <a:ext uri="{FF2B5EF4-FFF2-40B4-BE49-F238E27FC236}">
                  <a16:creationId xmlns:a16="http://schemas.microsoft.com/office/drawing/2014/main" id="{3C051FE2-BB03-2A42-89CC-09D259D69066}"/>
                </a:ext>
              </a:extLst>
            </p:cNvPr>
            <p:cNvGrpSpPr>
              <a:grpSpLocks/>
            </p:cNvGrpSpPr>
            <p:nvPr/>
          </p:nvGrpSpPr>
          <p:grpSpPr bwMode="auto">
            <a:xfrm rot="5400000">
              <a:off x="82" y="1836"/>
              <a:ext cx="513" cy="489"/>
              <a:chOff x="1870" y="1824"/>
              <a:chExt cx="2014" cy="1823"/>
            </a:xfrm>
          </p:grpSpPr>
          <p:sp>
            <p:nvSpPr>
              <p:cNvPr id="73" name="AutoShape 100">
                <a:extLst>
                  <a:ext uri="{FF2B5EF4-FFF2-40B4-BE49-F238E27FC236}">
                    <a16:creationId xmlns:a16="http://schemas.microsoft.com/office/drawing/2014/main" id="{B6CC324C-8F86-CB4A-AD2E-0370B8F61957}"/>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4" name="AutoShape 101">
                <a:extLst>
                  <a:ext uri="{FF2B5EF4-FFF2-40B4-BE49-F238E27FC236}">
                    <a16:creationId xmlns:a16="http://schemas.microsoft.com/office/drawing/2014/main" id="{FF37BC71-F288-594C-9AFB-C02F2CCF7F5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5" name="AutoShape 102">
                <a:extLst>
                  <a:ext uri="{FF2B5EF4-FFF2-40B4-BE49-F238E27FC236}">
                    <a16:creationId xmlns:a16="http://schemas.microsoft.com/office/drawing/2014/main" id="{5EFB0599-B99C-1949-B639-AC7A438EF2D7}"/>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6" name="Oval 103">
                <a:extLst>
                  <a:ext uri="{FF2B5EF4-FFF2-40B4-BE49-F238E27FC236}">
                    <a16:creationId xmlns:a16="http://schemas.microsoft.com/office/drawing/2014/main" id="{7B4E3AB0-5011-0646-B8BE-54AF9CCC925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77" name="Oval 104">
                <a:extLst>
                  <a:ext uri="{FF2B5EF4-FFF2-40B4-BE49-F238E27FC236}">
                    <a16:creationId xmlns:a16="http://schemas.microsoft.com/office/drawing/2014/main" id="{DA6DDD20-13CF-0846-9C18-26548C4B9E9B}"/>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78" name="Oval 105">
                <a:extLst>
                  <a:ext uri="{FF2B5EF4-FFF2-40B4-BE49-F238E27FC236}">
                    <a16:creationId xmlns:a16="http://schemas.microsoft.com/office/drawing/2014/main" id="{1DD5DB63-5EFB-C649-9EB0-F0F466857CA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9" name="Oval 106">
                <a:extLst>
                  <a:ext uri="{FF2B5EF4-FFF2-40B4-BE49-F238E27FC236}">
                    <a16:creationId xmlns:a16="http://schemas.microsoft.com/office/drawing/2014/main" id="{8B5FCD77-0426-4D46-8530-72295E1D7780}"/>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0" name="Oval 107">
                <a:extLst>
                  <a:ext uri="{FF2B5EF4-FFF2-40B4-BE49-F238E27FC236}">
                    <a16:creationId xmlns:a16="http://schemas.microsoft.com/office/drawing/2014/main" id="{05CB1D17-63EC-3942-B348-C930C0317DD4}"/>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1" name="Oval 108">
                <a:extLst>
                  <a:ext uri="{FF2B5EF4-FFF2-40B4-BE49-F238E27FC236}">
                    <a16:creationId xmlns:a16="http://schemas.microsoft.com/office/drawing/2014/main" id="{6663F379-0F65-0C4E-B875-10C3A72CFA6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91" name="D">
            <a:extLst>
              <a:ext uri="{FF2B5EF4-FFF2-40B4-BE49-F238E27FC236}">
                <a16:creationId xmlns:a16="http://schemas.microsoft.com/office/drawing/2014/main" id="{82B7DE9E-52C8-3F4A-9F63-1B58F70D7AA0}"/>
              </a:ext>
            </a:extLst>
          </p:cNvPr>
          <p:cNvGrpSpPr>
            <a:grpSpLocks/>
          </p:cNvGrpSpPr>
          <p:nvPr/>
        </p:nvGrpSpPr>
        <p:grpSpPr bwMode="auto">
          <a:xfrm>
            <a:off x="3787774" y="5291631"/>
            <a:ext cx="8385175" cy="814387"/>
            <a:chOff x="94" y="1824"/>
            <a:chExt cx="5282" cy="513"/>
          </a:xfrm>
        </p:grpSpPr>
        <p:grpSp>
          <p:nvGrpSpPr>
            <p:cNvPr id="92" name="Group 110">
              <a:extLst>
                <a:ext uri="{FF2B5EF4-FFF2-40B4-BE49-F238E27FC236}">
                  <a16:creationId xmlns:a16="http://schemas.microsoft.com/office/drawing/2014/main" id="{F4EF4766-8FDC-C14B-B36B-471E2A6A0C9C}"/>
                </a:ext>
              </a:extLst>
            </p:cNvPr>
            <p:cNvGrpSpPr>
              <a:grpSpLocks/>
            </p:cNvGrpSpPr>
            <p:nvPr/>
          </p:nvGrpSpPr>
          <p:grpSpPr bwMode="auto">
            <a:xfrm rot="5400000">
              <a:off x="230" y="1958"/>
              <a:ext cx="173" cy="328"/>
              <a:chOff x="1872" y="902"/>
              <a:chExt cx="2015" cy="3453"/>
            </a:xfrm>
          </p:grpSpPr>
          <p:sp>
            <p:nvSpPr>
              <p:cNvPr id="107" name="AutoShape 111">
                <a:extLst>
                  <a:ext uri="{FF2B5EF4-FFF2-40B4-BE49-F238E27FC236}">
                    <a16:creationId xmlns:a16="http://schemas.microsoft.com/office/drawing/2014/main" id="{19C6E2CA-1402-4645-9093-68482DF9CC70}"/>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8" name="AutoShape 112">
                <a:extLst>
                  <a:ext uri="{FF2B5EF4-FFF2-40B4-BE49-F238E27FC236}">
                    <a16:creationId xmlns:a16="http://schemas.microsoft.com/office/drawing/2014/main" id="{318E67B5-787D-6B4E-BA04-B1DDED3581D7}"/>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9" name="AutoShape 113">
                <a:extLst>
                  <a:ext uri="{FF2B5EF4-FFF2-40B4-BE49-F238E27FC236}">
                    <a16:creationId xmlns:a16="http://schemas.microsoft.com/office/drawing/2014/main" id="{3D46404B-22B4-4B41-AAD5-E91CF5298A84}"/>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0" name="Oval 114">
                <a:extLst>
                  <a:ext uri="{FF2B5EF4-FFF2-40B4-BE49-F238E27FC236}">
                    <a16:creationId xmlns:a16="http://schemas.microsoft.com/office/drawing/2014/main" id="{CD7B07ED-2F10-8C43-A39C-40A0FDD57FC7}"/>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1" name="Oval 115">
                <a:extLst>
                  <a:ext uri="{FF2B5EF4-FFF2-40B4-BE49-F238E27FC236}">
                    <a16:creationId xmlns:a16="http://schemas.microsoft.com/office/drawing/2014/main" id="{D61EA621-0977-CE4A-9675-FA6F5DEF5E6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2" name="Oval 116">
                <a:extLst>
                  <a:ext uri="{FF2B5EF4-FFF2-40B4-BE49-F238E27FC236}">
                    <a16:creationId xmlns:a16="http://schemas.microsoft.com/office/drawing/2014/main" id="{0AB945AB-936B-0C45-98F2-2C48EDA527AC}"/>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3" name="Oval 117">
                <a:extLst>
                  <a:ext uri="{FF2B5EF4-FFF2-40B4-BE49-F238E27FC236}">
                    <a16:creationId xmlns:a16="http://schemas.microsoft.com/office/drawing/2014/main" id="{29B826F8-327A-8849-ADD4-1A464B00A1CB}"/>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4" name="Oval 118">
                <a:extLst>
                  <a:ext uri="{FF2B5EF4-FFF2-40B4-BE49-F238E27FC236}">
                    <a16:creationId xmlns:a16="http://schemas.microsoft.com/office/drawing/2014/main" id="{5F9857E6-078B-884A-8DCA-35E104454778}"/>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5" name="Oval 119">
                <a:extLst>
                  <a:ext uri="{FF2B5EF4-FFF2-40B4-BE49-F238E27FC236}">
                    <a16:creationId xmlns:a16="http://schemas.microsoft.com/office/drawing/2014/main" id="{AD9B8307-CA31-0A43-BA46-97DBC2BCF9CA}"/>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93" name="AutoShape 120">
              <a:extLst>
                <a:ext uri="{FF2B5EF4-FFF2-40B4-BE49-F238E27FC236}">
                  <a16:creationId xmlns:a16="http://schemas.microsoft.com/office/drawing/2014/main" id="{7FC58CA7-4122-214E-98D1-4EFB85F5B59D}"/>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indent="0"/>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Biên</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Hoà</a:t>
              </a:r>
              <a:endParaRPr lang="en-US" altLang="en-VN" sz="2800" b="1" dirty="0">
                <a:solidFill>
                  <a:srgbClr val="0033CC"/>
                </a:solidFill>
                <a:latin typeface="Times New Roman" panose="02020603050405020304" pitchFamily="18" charset="0"/>
                <a:cs typeface="Times New Roman" panose="02020603050405020304" pitchFamily="18" charset="0"/>
              </a:endParaRPr>
            </a:p>
          </p:txBody>
        </p:sp>
        <p:sp>
          <p:nvSpPr>
            <p:cNvPr id="94" name="AutoShape 121">
              <a:extLst>
                <a:ext uri="{FF2B5EF4-FFF2-40B4-BE49-F238E27FC236}">
                  <a16:creationId xmlns:a16="http://schemas.microsoft.com/office/drawing/2014/main" id="{8B37066B-1409-4943-9C64-E7F84DB5FA3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5" name="Freeform 122">
              <a:extLst>
                <a:ext uri="{FF2B5EF4-FFF2-40B4-BE49-F238E27FC236}">
                  <a16:creationId xmlns:a16="http://schemas.microsoft.com/office/drawing/2014/main" id="{53927133-0810-274D-833C-1B0C71A8B11F}"/>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6" name="Text Box 123">
              <a:extLst>
                <a:ext uri="{FF2B5EF4-FFF2-40B4-BE49-F238E27FC236}">
                  <a16:creationId xmlns:a16="http://schemas.microsoft.com/office/drawing/2014/main" id="{A3EAC4FE-7D78-2A47-B5A6-49A8B4D59856}"/>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a:solidFill>
                    <a:srgbClr val="000000"/>
                  </a:solidFill>
                  <a:latin typeface="Times New Roman" panose="02020603050405020304" pitchFamily="18" charset="0"/>
                  <a:cs typeface="Times New Roman" panose="02020603050405020304" pitchFamily="18" charset="0"/>
                </a:rPr>
                <a:t>D</a:t>
              </a:r>
            </a:p>
          </p:txBody>
        </p:sp>
        <p:grpSp>
          <p:nvGrpSpPr>
            <p:cNvPr id="97" name="Group 124">
              <a:extLst>
                <a:ext uri="{FF2B5EF4-FFF2-40B4-BE49-F238E27FC236}">
                  <a16:creationId xmlns:a16="http://schemas.microsoft.com/office/drawing/2014/main" id="{CE603DD7-C928-D240-B984-BF6599CC5227}"/>
                </a:ext>
              </a:extLst>
            </p:cNvPr>
            <p:cNvGrpSpPr>
              <a:grpSpLocks/>
            </p:cNvGrpSpPr>
            <p:nvPr/>
          </p:nvGrpSpPr>
          <p:grpSpPr bwMode="auto">
            <a:xfrm rot="5400000">
              <a:off x="82" y="1836"/>
              <a:ext cx="513" cy="489"/>
              <a:chOff x="1870" y="1824"/>
              <a:chExt cx="2014" cy="1823"/>
            </a:xfrm>
          </p:grpSpPr>
          <p:sp>
            <p:nvSpPr>
              <p:cNvPr id="98" name="AutoShape 125">
                <a:extLst>
                  <a:ext uri="{FF2B5EF4-FFF2-40B4-BE49-F238E27FC236}">
                    <a16:creationId xmlns:a16="http://schemas.microsoft.com/office/drawing/2014/main" id="{38F2B851-AE5E-C74D-8272-BC968BE27826}"/>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9" name="AutoShape 126">
                <a:extLst>
                  <a:ext uri="{FF2B5EF4-FFF2-40B4-BE49-F238E27FC236}">
                    <a16:creationId xmlns:a16="http://schemas.microsoft.com/office/drawing/2014/main" id="{E0AED424-CB6F-544B-A543-37F046E072F1}"/>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0" name="AutoShape 127">
                <a:extLst>
                  <a:ext uri="{FF2B5EF4-FFF2-40B4-BE49-F238E27FC236}">
                    <a16:creationId xmlns:a16="http://schemas.microsoft.com/office/drawing/2014/main" id="{AD61FB56-0E8A-CE45-83AA-D2BC4C68DDC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1" name="Oval 128">
                <a:extLst>
                  <a:ext uri="{FF2B5EF4-FFF2-40B4-BE49-F238E27FC236}">
                    <a16:creationId xmlns:a16="http://schemas.microsoft.com/office/drawing/2014/main" id="{EA46254F-941D-E741-A402-378C1898D0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2" name="Oval 129">
                <a:extLst>
                  <a:ext uri="{FF2B5EF4-FFF2-40B4-BE49-F238E27FC236}">
                    <a16:creationId xmlns:a16="http://schemas.microsoft.com/office/drawing/2014/main" id="{D08CF9BE-0DBC-7E48-8E9C-43C28A235F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3" name="Oval 130">
                <a:extLst>
                  <a:ext uri="{FF2B5EF4-FFF2-40B4-BE49-F238E27FC236}">
                    <a16:creationId xmlns:a16="http://schemas.microsoft.com/office/drawing/2014/main" id="{423AC556-CDD5-E042-A8FE-FE0BC70F37B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4" name="Oval 131">
                <a:extLst>
                  <a:ext uri="{FF2B5EF4-FFF2-40B4-BE49-F238E27FC236}">
                    <a16:creationId xmlns:a16="http://schemas.microsoft.com/office/drawing/2014/main" id="{871DC5EB-2699-774C-B3D1-F675A0356FB4}"/>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5" name="Oval 132">
                <a:extLst>
                  <a:ext uri="{FF2B5EF4-FFF2-40B4-BE49-F238E27FC236}">
                    <a16:creationId xmlns:a16="http://schemas.microsoft.com/office/drawing/2014/main" id="{D0439195-EB0C-754B-A6FA-4D8482C7CD71}"/>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6" name="Oval 133">
                <a:extLst>
                  <a:ext uri="{FF2B5EF4-FFF2-40B4-BE49-F238E27FC236}">
                    <a16:creationId xmlns:a16="http://schemas.microsoft.com/office/drawing/2014/main" id="{44E3E542-1266-CD40-9C3A-59D4EA612B9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pic>
        <p:nvPicPr>
          <p:cNvPr id="133"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B997966C-B4A7-614D-A5B5-47F608BEEA8D}"/>
              </a:ext>
            </a:extLst>
          </p:cNvPr>
          <p:cNvPicPr>
            <a:picLocks noChangeAspect="1"/>
          </p:cNvPicPr>
          <p:nvPr>
            <a:audioFile r:link="rId1"/>
            <p:extLst>
              <p:ext uri="{DAA4B4D4-6D71-4841-9C94-3DE7FCFB9230}">
                <p14:media xmlns:p14="http://schemas.microsoft.com/office/powerpoint/2010/main" r:embed="rId2">
                  <p14:trim end="23464.0773"/>
                </p14:media>
              </p:ext>
            </p:extLst>
          </p:nvPr>
        </p:nvPicPr>
        <p:blipFill>
          <a:blip r:embed="rId8"/>
          <a:stretch>
            <a:fillRect/>
          </a:stretch>
        </p:blipFill>
        <p:spPr>
          <a:xfrm>
            <a:off x="1544242" y="-1860296"/>
            <a:ext cx="812800" cy="812800"/>
          </a:xfrm>
          <a:prstGeom prst="rect">
            <a:avLst/>
          </a:prstGeom>
        </p:spPr>
      </p:pic>
    </p:spTree>
    <p:extLst>
      <p:ext uri="{BB962C8B-B14F-4D97-AF65-F5344CB8AC3E}">
        <p14:creationId xmlns:p14="http://schemas.microsoft.com/office/powerpoint/2010/main" val="50436818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71"/>
                                        </p:tgtEl>
                                      </p:cBhvr>
                                    </p:animEffect>
                                    <p:animScale>
                                      <p:cBhvr>
                                        <p:cTn id="7" dur="250" autoRev="1" fill="hold"/>
                                        <p:tgtEl>
                                          <p:spTgt spid="171"/>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150"/>
                                        </p:tgtEl>
                                        <p:attrNameLst>
                                          <p:attrName>style.visibility</p:attrName>
                                        </p:attrNameLst>
                                      </p:cBhvr>
                                      <p:to>
                                        <p:strVal val="visible"/>
                                      </p:to>
                                    </p:set>
                                    <p:animEffect transition="in" filter="wipe(up)">
                                      <p:cBhvr>
                                        <p:cTn id="10" dur="500"/>
                                        <p:tgtEl>
                                          <p:spTgt spid="150"/>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wipe(left)">
                                      <p:cBhvr>
                                        <p:cTn id="14" dur="500"/>
                                        <p:tgtEl>
                                          <p:spTgt spid="126"/>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left)">
                                      <p:cBhvr>
                                        <p:cTn id="18" dur="500"/>
                                        <p:tgtEl>
                                          <p:spTgt spid="66"/>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wipe(left)">
                                      <p:cBhvr>
                                        <p:cTn id="30" dur="500"/>
                                        <p:tgtEl>
                                          <p:spTgt spid="91"/>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880" fill="hold"/>
                                        <p:tgtEl>
                                          <p:spTgt spid="1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66"/>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66"/>
                                        </p:tgtEl>
                                      </p:cBhvr>
                                    </p:animEffect>
                                    <p:animScale>
                                      <p:cBhvr>
                                        <p:cTn id="38" dur="250" autoRev="1" fill="hold"/>
                                        <p:tgtEl>
                                          <p:spTgt spid="66"/>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66"/>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40"/>
                                        </p:tgtEl>
                                      </p:cBhvr>
                                    </p:animEffect>
                                    <p:animScale>
                                      <p:cBhvr>
                                        <p:cTn id="44" dur="250" autoRev="1" fill="hold"/>
                                        <p:tgtEl>
                                          <p:spTgt spid="40"/>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40"/>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15"/>
                                        </p:tgtEl>
                                      </p:cBhvr>
                                    </p:animEffect>
                                    <p:animScale>
                                      <p:cBhvr>
                                        <p:cTn id="50" dur="250" autoRev="1" fill="hold"/>
                                        <p:tgtEl>
                                          <p:spTgt spid="15"/>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6" name="%C4%91u%CC%81ng (1).wav"/>
                                        </p:tgtEl>
                                      </p:cMediaNode>
                                    </p:audio>
                                  </p:subTnLst>
                                </p:cTn>
                              </p:par>
                              <p:par>
                                <p:cTn id="51" presetID="5" presetClass="exit" presetSubtype="10" fill="hold" nodeType="withEffect">
                                  <p:stCondLst>
                                    <p:cond delay="0"/>
                                  </p:stCondLst>
                                  <p:childTnLst>
                                    <p:animEffect transition="out" filter="checkerboard(across)">
                                      <p:cBhvr>
                                        <p:cTn id="52" dur="500"/>
                                        <p:tgtEl>
                                          <p:spTgt spid="91"/>
                                        </p:tgtEl>
                                      </p:cBhvr>
                                    </p:animEffect>
                                    <p:set>
                                      <p:cBhvr>
                                        <p:cTn id="53" dur="1" fill="hold">
                                          <p:stCondLst>
                                            <p:cond delay="499"/>
                                          </p:stCondLst>
                                        </p:cTn>
                                        <p:tgtEl>
                                          <p:spTgt spid="91"/>
                                        </p:tgtEl>
                                        <p:attrNameLst>
                                          <p:attrName>style.visibility</p:attrName>
                                        </p:attrNameLst>
                                      </p:cBhvr>
                                      <p:to>
                                        <p:strVal val="hidden"/>
                                      </p:to>
                                    </p:set>
                                  </p:childTnLst>
                                </p:cTn>
                              </p:par>
                              <p:par>
                                <p:cTn id="54" presetID="5" presetClass="exit" presetSubtype="10" fill="hold" nodeType="withEffect">
                                  <p:stCondLst>
                                    <p:cond delay="0"/>
                                  </p:stCondLst>
                                  <p:childTnLst>
                                    <p:animEffect transition="out" filter="checkerboard(across)">
                                      <p:cBhvr>
                                        <p:cTn id="55" dur="500"/>
                                        <p:tgtEl>
                                          <p:spTgt spid="40"/>
                                        </p:tgtEl>
                                      </p:cBhvr>
                                    </p:animEffect>
                                    <p:set>
                                      <p:cBhvr>
                                        <p:cTn id="56" dur="1" fill="hold">
                                          <p:stCondLst>
                                            <p:cond delay="499"/>
                                          </p:stCondLst>
                                        </p:cTn>
                                        <p:tgtEl>
                                          <p:spTgt spid="40"/>
                                        </p:tgtEl>
                                        <p:attrNameLst>
                                          <p:attrName>style.visibility</p:attrName>
                                        </p:attrNameLst>
                                      </p:cBhvr>
                                      <p:to>
                                        <p:strVal val="hidden"/>
                                      </p:to>
                                    </p:set>
                                  </p:childTnLst>
                                </p:cTn>
                              </p:par>
                              <p:par>
                                <p:cTn id="57" presetID="5" presetClass="exit" presetSubtype="10" fill="hold" nodeType="withEffect">
                                  <p:stCondLst>
                                    <p:cond delay="0"/>
                                  </p:stCondLst>
                                  <p:childTnLst>
                                    <p:animEffect transition="out" filter="checkerboard(across)">
                                      <p:cBhvr>
                                        <p:cTn id="58" dur="500"/>
                                        <p:tgtEl>
                                          <p:spTgt spid="66"/>
                                        </p:tgtEl>
                                      </p:cBhvr>
                                    </p:animEffect>
                                    <p:set>
                                      <p:cBhvr>
                                        <p:cTn id="59"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0" restart="whenNotActive" fill="hold" evtFilter="cancelBubble" nodeType="interactiveSeq">
                <p:stCondLst>
                  <p:cond evt="onClick" delay="0">
                    <p:tgtEl>
                      <p:spTgt spid="91"/>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91"/>
                                        </p:tgtEl>
                                      </p:cBhvr>
                                    </p:animEffect>
                                    <p:animScale>
                                      <p:cBhvr>
                                        <p:cTn id="65" dur="250" autoRev="1" fill="hold"/>
                                        <p:tgtEl>
                                          <p:spTgt spid="91"/>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91"/>
                  </p:tgtEl>
                </p:cond>
              </p:nextCondLst>
            </p:seq>
            <p:audio>
              <p:cMediaNode vol="80000">
                <p:cTn id="66" fill="hold" display="0">
                  <p:stCondLst>
                    <p:cond delay="indefinite"/>
                  </p:stCondLst>
                  <p:endCondLst>
                    <p:cond evt="onStopAudio" delay="0">
                      <p:tgtEl>
                        <p:sldTgt/>
                      </p:tgtEl>
                    </p:cond>
                  </p:endCondLst>
                </p:cTn>
                <p:tgtEl>
                  <p:spTgt spid="133"/>
                </p:tgtEl>
              </p:cMediaNode>
            </p:audio>
          </p:childTnLst>
        </p:cTn>
      </p:par>
    </p:tnLst>
    <p:bldLst>
      <p:bldP spid="1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3887B4D3-DE3F-894C-88C3-A9D3DE7FC003}"/>
              </a:ext>
            </a:extLst>
          </p:cNvPr>
          <p:cNvGrpSpPr/>
          <p:nvPr/>
        </p:nvGrpSpPr>
        <p:grpSpPr>
          <a:xfrm>
            <a:off x="4114800" y="129794"/>
            <a:ext cx="8018462" cy="1524000"/>
            <a:chOff x="4114800" y="129794"/>
            <a:chExt cx="8018462" cy="1524000"/>
          </a:xfrm>
        </p:grpSpPr>
        <p:grpSp>
          <p:nvGrpSpPr>
            <p:cNvPr id="8" name="Group 20">
              <a:extLst>
                <a:ext uri="{FF2B5EF4-FFF2-40B4-BE49-F238E27FC236}">
                  <a16:creationId xmlns:a16="http://schemas.microsoft.com/office/drawing/2014/main" id="{A6E62591-94C0-3A42-8EC7-E2933E9115EA}"/>
                </a:ext>
              </a:extLst>
            </p:cNvPr>
            <p:cNvGrpSpPr>
              <a:grpSpLocks/>
            </p:cNvGrpSpPr>
            <p:nvPr/>
          </p:nvGrpSpPr>
          <p:grpSpPr bwMode="auto">
            <a:xfrm>
              <a:off x="4114800" y="832104"/>
              <a:ext cx="685800" cy="152400"/>
              <a:chOff x="0" y="1896"/>
              <a:chExt cx="5760" cy="120"/>
            </a:xfrm>
          </p:grpSpPr>
          <p:sp>
            <p:nvSpPr>
              <p:cNvPr id="9" name="Rectangle 21">
                <a:extLst>
                  <a:ext uri="{FF2B5EF4-FFF2-40B4-BE49-F238E27FC236}">
                    <a16:creationId xmlns:a16="http://schemas.microsoft.com/office/drawing/2014/main" id="{148D868D-1740-AB44-9E05-E289841E79F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 name="Rectangle 22">
                <a:extLst>
                  <a:ext uri="{FF2B5EF4-FFF2-40B4-BE49-F238E27FC236}">
                    <a16:creationId xmlns:a16="http://schemas.microsoft.com/office/drawing/2014/main" id="{19242F8E-913B-3E46-9B1E-B8855079528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11" name="AutoShape 26">
              <a:extLst>
                <a:ext uri="{FF2B5EF4-FFF2-40B4-BE49-F238E27FC236}">
                  <a16:creationId xmlns:a16="http://schemas.microsoft.com/office/drawing/2014/main" id="{4E4257F9-1564-A040-8A6B-9586E5F0C5D2}"/>
                </a:ext>
              </a:extLst>
            </p:cNvPr>
            <p:cNvSpPr>
              <a:spLocks noChangeArrowheads="1"/>
            </p:cNvSpPr>
            <p:nvPr/>
          </p:nvSpPr>
          <p:spPr bwMode="auto">
            <a:xfrm>
              <a:off x="4818062" y="129794"/>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algn="ctr">
                <a:defRPr/>
              </a:pPr>
              <a:endParaRPr lang="en-US" sz="2000">
                <a:solidFill>
                  <a:srgbClr val="000000"/>
                </a:solidFill>
                <a:latin typeface="Times New Roman" panose="02020603050405020304" pitchFamily="18" charset="0"/>
                <a:cs typeface="Times New Roman" panose="02020603050405020304" pitchFamily="18" charset="0"/>
              </a:endParaRPr>
            </a:p>
          </p:txBody>
        </p:sp>
        <p:sp>
          <p:nvSpPr>
            <p:cNvPr id="65" name="Text Box 83">
              <a:extLst>
                <a:ext uri="{FF2B5EF4-FFF2-40B4-BE49-F238E27FC236}">
                  <a16:creationId xmlns:a16="http://schemas.microsoft.com/office/drawing/2014/main" id="{113AD94B-841E-9444-8F73-5A2EB9201421}"/>
                </a:ext>
              </a:extLst>
            </p:cNvPr>
            <p:cNvSpPr txBox="1">
              <a:spLocks noChangeArrowheads="1"/>
            </p:cNvSpPr>
            <p:nvPr/>
          </p:nvSpPr>
          <p:spPr bwMode="auto">
            <a:xfrm>
              <a:off x="5072171" y="348796"/>
              <a:ext cx="6553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s-UY" altLang="en-VN" sz="3600" dirty="0">
                  <a:solidFill>
                    <a:srgbClr val="000000"/>
                  </a:solidFill>
                  <a:latin typeface="Times New Roman" panose="02020603050405020304" pitchFamily="18" charset="0"/>
                  <a:cs typeface="Times New Roman" panose="02020603050405020304" pitchFamily="18" charset="0"/>
                </a:rPr>
                <a:t>5/6/1862 triều đình Huế đã ký với Pháp hiệp ước gì?</a:t>
              </a:r>
              <a:endParaRPr lang="en-US" altLang="en-VN" sz="3600" dirty="0">
                <a:solidFill>
                  <a:srgbClr val="0033CC"/>
                </a:solidFill>
                <a:latin typeface="Times New Roman" panose="02020603050405020304" pitchFamily="18" charset="0"/>
                <a:cs typeface="Times New Roman" panose="02020603050405020304" pitchFamily="18" charset="0"/>
              </a:endParaRPr>
            </a:p>
          </p:txBody>
        </p:sp>
      </p:grpSp>
      <p:grpSp>
        <p:nvGrpSpPr>
          <p:cNvPr id="127" name="Group 126">
            <a:extLst>
              <a:ext uri="{FF2B5EF4-FFF2-40B4-BE49-F238E27FC236}">
                <a16:creationId xmlns:a16="http://schemas.microsoft.com/office/drawing/2014/main" id="{6306E037-D01F-8E43-B7AC-C85851301395}"/>
              </a:ext>
            </a:extLst>
          </p:cNvPr>
          <p:cNvGrpSpPr/>
          <p:nvPr/>
        </p:nvGrpSpPr>
        <p:grpSpPr>
          <a:xfrm>
            <a:off x="3790950" y="-768096"/>
            <a:ext cx="704850" cy="6856413"/>
            <a:chOff x="3790950" y="-768096"/>
            <a:chExt cx="704850" cy="6856413"/>
          </a:xfrm>
        </p:grpSpPr>
        <p:grpSp>
          <p:nvGrpSpPr>
            <p:cNvPr id="128" name="Group 127">
              <a:extLst>
                <a:ext uri="{FF2B5EF4-FFF2-40B4-BE49-F238E27FC236}">
                  <a16:creationId xmlns:a16="http://schemas.microsoft.com/office/drawing/2014/main" id="{75635952-1B5E-9545-BCA6-CC7E5DED586E}"/>
                </a:ext>
              </a:extLst>
            </p:cNvPr>
            <p:cNvGrpSpPr/>
            <p:nvPr/>
          </p:nvGrpSpPr>
          <p:grpSpPr>
            <a:xfrm>
              <a:off x="4097338" y="-768096"/>
              <a:ext cx="138112" cy="6856413"/>
              <a:chOff x="4097338" y="-768096"/>
              <a:chExt cx="138112" cy="6856413"/>
            </a:xfrm>
          </p:grpSpPr>
          <p:grpSp>
            <p:nvGrpSpPr>
              <p:cNvPr id="139" name="Group 14">
                <a:extLst>
                  <a:ext uri="{FF2B5EF4-FFF2-40B4-BE49-F238E27FC236}">
                    <a16:creationId xmlns:a16="http://schemas.microsoft.com/office/drawing/2014/main" id="{8F845F1B-C90D-F04F-B754-99CDDBA0770E}"/>
                  </a:ext>
                </a:extLst>
              </p:cNvPr>
              <p:cNvGrpSpPr>
                <a:grpSpLocks/>
              </p:cNvGrpSpPr>
              <p:nvPr/>
            </p:nvGrpSpPr>
            <p:grpSpPr bwMode="auto">
              <a:xfrm rot="5400000">
                <a:off x="3251994" y="77248"/>
                <a:ext cx="1828800" cy="138112"/>
                <a:chOff x="0" y="1896"/>
                <a:chExt cx="5760" cy="120"/>
              </a:xfrm>
            </p:grpSpPr>
            <p:sp>
              <p:nvSpPr>
                <p:cNvPr id="146" name="Rectangle 15">
                  <a:extLst>
                    <a:ext uri="{FF2B5EF4-FFF2-40B4-BE49-F238E27FC236}">
                      <a16:creationId xmlns:a16="http://schemas.microsoft.com/office/drawing/2014/main" id="{4001CEDE-EF99-5D4B-9486-A6B8A32FCF72}"/>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47" name="Rectangle 16">
                  <a:extLst>
                    <a:ext uri="{FF2B5EF4-FFF2-40B4-BE49-F238E27FC236}">
                      <a16:creationId xmlns:a16="http://schemas.microsoft.com/office/drawing/2014/main" id="{3B3A1E19-D856-5147-8E31-C02332FA6808}"/>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nvGrpSpPr>
              <p:cNvPr id="140" name="Group 17">
                <a:extLst>
                  <a:ext uri="{FF2B5EF4-FFF2-40B4-BE49-F238E27FC236}">
                    <a16:creationId xmlns:a16="http://schemas.microsoft.com/office/drawing/2014/main" id="{000052F7-983B-0146-8EE6-AFDBB2549025}"/>
                  </a:ext>
                </a:extLst>
              </p:cNvPr>
              <p:cNvGrpSpPr>
                <a:grpSpLocks/>
              </p:cNvGrpSpPr>
              <p:nvPr/>
            </p:nvGrpSpPr>
            <p:grpSpPr bwMode="auto">
              <a:xfrm rot="5400000">
                <a:off x="2566987" y="4419855"/>
                <a:ext cx="3198813" cy="138112"/>
                <a:chOff x="0" y="1896"/>
                <a:chExt cx="5760" cy="120"/>
              </a:xfrm>
            </p:grpSpPr>
            <p:sp>
              <p:nvSpPr>
                <p:cNvPr id="144" name="Rectangle 18">
                  <a:extLst>
                    <a:ext uri="{FF2B5EF4-FFF2-40B4-BE49-F238E27FC236}">
                      <a16:creationId xmlns:a16="http://schemas.microsoft.com/office/drawing/2014/main" id="{EC9D12F9-B2BA-9543-B9B7-2D411FD1C693}"/>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45" name="Rectangle 19">
                  <a:extLst>
                    <a:ext uri="{FF2B5EF4-FFF2-40B4-BE49-F238E27FC236}">
                      <a16:creationId xmlns:a16="http://schemas.microsoft.com/office/drawing/2014/main" id="{B00A089B-3D03-3C4B-B7C0-B41F89FC3A29}"/>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nvGrpSpPr>
              <p:cNvPr id="141" name="Group 27">
                <a:extLst>
                  <a:ext uri="{FF2B5EF4-FFF2-40B4-BE49-F238E27FC236}">
                    <a16:creationId xmlns:a16="http://schemas.microsoft.com/office/drawing/2014/main" id="{0CC0CB55-0FC5-034E-9816-2B4565573B8D}"/>
                  </a:ext>
                </a:extLst>
              </p:cNvPr>
              <p:cNvGrpSpPr>
                <a:grpSpLocks/>
              </p:cNvGrpSpPr>
              <p:nvPr/>
            </p:nvGrpSpPr>
            <p:grpSpPr bwMode="auto">
              <a:xfrm rot="5400000">
                <a:off x="3023394" y="1921923"/>
                <a:ext cx="2286000" cy="138112"/>
                <a:chOff x="0" y="1896"/>
                <a:chExt cx="5760" cy="120"/>
              </a:xfrm>
            </p:grpSpPr>
            <p:sp>
              <p:nvSpPr>
                <p:cNvPr id="142" name="Rectangle 28">
                  <a:extLst>
                    <a:ext uri="{FF2B5EF4-FFF2-40B4-BE49-F238E27FC236}">
                      <a16:creationId xmlns:a16="http://schemas.microsoft.com/office/drawing/2014/main" id="{2BFC2592-A3EB-9441-958A-1987C3999DF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43" name="Rectangle 29">
                  <a:extLst>
                    <a:ext uri="{FF2B5EF4-FFF2-40B4-BE49-F238E27FC236}">
                      <a16:creationId xmlns:a16="http://schemas.microsoft.com/office/drawing/2014/main" id="{6E09A37B-8A8D-0544-B1D0-46AFD1F8D505}"/>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129" name="Group 136">
              <a:extLst>
                <a:ext uri="{FF2B5EF4-FFF2-40B4-BE49-F238E27FC236}">
                  <a16:creationId xmlns:a16="http://schemas.microsoft.com/office/drawing/2014/main" id="{37BC9D29-C52A-8B4C-BBE7-E7881C5FB201}"/>
                </a:ext>
              </a:extLst>
            </p:cNvPr>
            <p:cNvGrpSpPr>
              <a:grpSpLocks/>
            </p:cNvGrpSpPr>
            <p:nvPr/>
          </p:nvGrpSpPr>
          <p:grpSpPr bwMode="auto">
            <a:xfrm rot="5400000">
              <a:off x="3795712" y="522542"/>
              <a:ext cx="695325" cy="704850"/>
              <a:chOff x="1872" y="1824"/>
              <a:chExt cx="2014" cy="1821"/>
            </a:xfrm>
          </p:grpSpPr>
          <p:sp>
            <p:nvSpPr>
              <p:cNvPr id="130" name="AutoShape 137">
                <a:extLst>
                  <a:ext uri="{FF2B5EF4-FFF2-40B4-BE49-F238E27FC236}">
                    <a16:creationId xmlns:a16="http://schemas.microsoft.com/office/drawing/2014/main" id="{DC90CA3E-FA64-DB46-A401-0D74BAB9637C}"/>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31" name="AutoShape 138">
                <a:extLst>
                  <a:ext uri="{FF2B5EF4-FFF2-40B4-BE49-F238E27FC236}">
                    <a16:creationId xmlns:a16="http://schemas.microsoft.com/office/drawing/2014/main" id="{4A34A840-84A2-0A45-BC34-6ABBFDE692CD}"/>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32" name="AutoShape 139">
                <a:extLst>
                  <a:ext uri="{FF2B5EF4-FFF2-40B4-BE49-F238E27FC236}">
                    <a16:creationId xmlns:a16="http://schemas.microsoft.com/office/drawing/2014/main" id="{443A4B58-EE58-9E47-8D67-5D8ABADEB4A8}"/>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33" name="Oval 140">
                <a:extLst>
                  <a:ext uri="{FF2B5EF4-FFF2-40B4-BE49-F238E27FC236}">
                    <a16:creationId xmlns:a16="http://schemas.microsoft.com/office/drawing/2014/main" id="{1C555641-C319-AE40-9C95-DEED4C22F09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34" name="Oval 141">
                <a:extLst>
                  <a:ext uri="{FF2B5EF4-FFF2-40B4-BE49-F238E27FC236}">
                    <a16:creationId xmlns:a16="http://schemas.microsoft.com/office/drawing/2014/main" id="{EDF9A987-765B-BD42-87D8-6BF777AC4BF1}"/>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35" name="Oval 142">
                <a:extLst>
                  <a:ext uri="{FF2B5EF4-FFF2-40B4-BE49-F238E27FC236}">
                    <a16:creationId xmlns:a16="http://schemas.microsoft.com/office/drawing/2014/main" id="{06DD6623-8004-ED4E-A18A-B28F70251D7C}"/>
                  </a:ext>
                </a:extLst>
              </p:cNvPr>
              <p:cNvSpPr>
                <a:spLocks noChangeArrowheads="1"/>
              </p:cNvSpPr>
              <p:nvPr/>
            </p:nvSpPr>
            <p:spPr bwMode="gray">
              <a:xfrm>
                <a:off x="2510" y="1961"/>
                <a:ext cx="752" cy="134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36" name="Oval 143">
                <a:extLst>
                  <a:ext uri="{FF2B5EF4-FFF2-40B4-BE49-F238E27FC236}">
                    <a16:creationId xmlns:a16="http://schemas.microsoft.com/office/drawing/2014/main" id="{B26F4ADB-1688-B243-B3E6-23C5F57B9813}"/>
                  </a:ext>
                </a:extLst>
              </p:cNvPr>
              <p:cNvSpPr>
                <a:spLocks noChangeArrowheads="1"/>
              </p:cNvSpPr>
              <p:nvPr/>
            </p:nvSpPr>
            <p:spPr bwMode="gray">
              <a:xfrm>
                <a:off x="2509" y="1961"/>
                <a:ext cx="752" cy="134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37" name="Oval 144">
                <a:extLst>
                  <a:ext uri="{FF2B5EF4-FFF2-40B4-BE49-F238E27FC236}">
                    <a16:creationId xmlns:a16="http://schemas.microsoft.com/office/drawing/2014/main" id="{BAC56A63-3369-8145-8143-56859BC30287}"/>
                  </a:ext>
                </a:extLst>
              </p:cNvPr>
              <p:cNvSpPr>
                <a:spLocks noChangeArrowheads="1"/>
              </p:cNvSpPr>
              <p:nvPr/>
            </p:nvSpPr>
            <p:spPr bwMode="gray">
              <a:xfrm>
                <a:off x="2336" y="1961"/>
                <a:ext cx="1094" cy="134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38" name="Oval 145">
                <a:extLst>
                  <a:ext uri="{FF2B5EF4-FFF2-40B4-BE49-F238E27FC236}">
                    <a16:creationId xmlns:a16="http://schemas.microsoft.com/office/drawing/2014/main" id="{A394F2F9-D022-D746-A50F-478A2449E08F}"/>
                  </a:ext>
                </a:extLst>
              </p:cNvPr>
              <p:cNvSpPr>
                <a:spLocks noChangeArrowheads="1"/>
              </p:cNvSpPr>
              <p:nvPr/>
            </p:nvSpPr>
            <p:spPr bwMode="gray">
              <a:xfrm>
                <a:off x="2337" y="1961"/>
                <a:ext cx="1096" cy="134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sp>
        <p:nvSpPr>
          <p:cNvPr id="148" name="Rectangle 147">
            <a:extLst>
              <a:ext uri="{FF2B5EF4-FFF2-40B4-BE49-F238E27FC236}">
                <a16:creationId xmlns:a16="http://schemas.microsoft.com/office/drawing/2014/main" id="{6C746627-088C-EE40-A7AA-64DA66E3A230}"/>
              </a:ext>
            </a:extLst>
          </p:cNvPr>
          <p:cNvSpPr/>
          <p:nvPr/>
        </p:nvSpPr>
        <p:spPr>
          <a:xfrm>
            <a:off x="100839" y="24384"/>
            <a:ext cx="3076429" cy="2308324"/>
          </a:xfrm>
          <a:prstGeom prst="rect">
            <a:avLst/>
          </a:prstGeom>
          <a:noFill/>
        </p:spPr>
        <p:txBody>
          <a:bodyPr wrap="square" lIns="91440" tIns="45720" rIns="91440" bIns="45720">
            <a:spAutoFit/>
          </a:bodyPr>
          <a:lstStyle/>
          <a:p>
            <a:pPr algn="ctr"/>
            <a:r>
              <a:rPr lang="en-US" sz="7200" b="1" cap="none" spc="0" dirty="0">
                <a:ln w="0"/>
                <a:solidFill>
                  <a:schemeClr val="accent4">
                    <a:lumMod val="5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pic>
        <p:nvPicPr>
          <p:cNvPr id="149" name="Picture 148">
            <a:extLst>
              <a:ext uri="{FF2B5EF4-FFF2-40B4-BE49-F238E27FC236}">
                <a16:creationId xmlns:a16="http://schemas.microsoft.com/office/drawing/2014/main" id="{7E6D5224-B7F1-4F45-A4EB-C18850D1A624}"/>
              </a:ext>
            </a:extLst>
          </p:cNvPr>
          <p:cNvPicPr>
            <a:picLocks noChangeAspect="1"/>
          </p:cNvPicPr>
          <p:nvPr/>
        </p:nvPicPr>
        <p:blipFill>
          <a:blip r:embed="rId7"/>
          <a:stretch>
            <a:fillRect/>
          </a:stretch>
        </p:blipFill>
        <p:spPr>
          <a:xfrm>
            <a:off x="64257" y="2689546"/>
            <a:ext cx="3149591" cy="2913933"/>
          </a:xfrm>
          <a:prstGeom prst="rect">
            <a:avLst/>
          </a:prstGeom>
        </p:spPr>
      </p:pic>
      <p:grpSp>
        <p:nvGrpSpPr>
          <p:cNvPr id="15" name="D">
            <a:extLst>
              <a:ext uri="{FF2B5EF4-FFF2-40B4-BE49-F238E27FC236}">
                <a16:creationId xmlns:a16="http://schemas.microsoft.com/office/drawing/2014/main" id="{F8BA9E45-BBCE-3F4A-954B-60AAF0ED40F1}"/>
              </a:ext>
            </a:extLst>
          </p:cNvPr>
          <p:cNvGrpSpPr>
            <a:grpSpLocks/>
          </p:cNvGrpSpPr>
          <p:nvPr/>
        </p:nvGrpSpPr>
        <p:grpSpPr bwMode="auto">
          <a:xfrm>
            <a:off x="3773154" y="5308555"/>
            <a:ext cx="8385175" cy="814388"/>
            <a:chOff x="94" y="1824"/>
            <a:chExt cx="5282" cy="513"/>
          </a:xfrm>
        </p:grpSpPr>
        <p:grpSp>
          <p:nvGrpSpPr>
            <p:cNvPr id="16" name="Group 32">
              <a:extLst>
                <a:ext uri="{FF2B5EF4-FFF2-40B4-BE49-F238E27FC236}">
                  <a16:creationId xmlns:a16="http://schemas.microsoft.com/office/drawing/2014/main" id="{E4557402-47F0-6B4A-869D-2D7AA0A70F54}"/>
                </a:ext>
              </a:extLst>
            </p:cNvPr>
            <p:cNvGrpSpPr>
              <a:grpSpLocks/>
            </p:cNvGrpSpPr>
            <p:nvPr/>
          </p:nvGrpSpPr>
          <p:grpSpPr bwMode="auto">
            <a:xfrm rot="5400000">
              <a:off x="230" y="1958"/>
              <a:ext cx="173" cy="328"/>
              <a:chOff x="1872" y="902"/>
              <a:chExt cx="2015" cy="3453"/>
            </a:xfrm>
          </p:grpSpPr>
          <p:sp>
            <p:nvSpPr>
              <p:cNvPr id="31" name="AutoShape 33">
                <a:extLst>
                  <a:ext uri="{FF2B5EF4-FFF2-40B4-BE49-F238E27FC236}">
                    <a16:creationId xmlns:a16="http://schemas.microsoft.com/office/drawing/2014/main" id="{21180425-0A2E-DA42-B1CF-D1F4ABE4489A}"/>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2" name="AutoShape 34">
                <a:extLst>
                  <a:ext uri="{FF2B5EF4-FFF2-40B4-BE49-F238E27FC236}">
                    <a16:creationId xmlns:a16="http://schemas.microsoft.com/office/drawing/2014/main" id="{0C99E1FD-1694-384E-A1B9-8D2FE695B39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3" name="AutoShape 35">
                <a:extLst>
                  <a:ext uri="{FF2B5EF4-FFF2-40B4-BE49-F238E27FC236}">
                    <a16:creationId xmlns:a16="http://schemas.microsoft.com/office/drawing/2014/main" id="{1C221B47-67E6-E84C-BB25-B96554E2249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4" name="Oval 36">
                <a:extLst>
                  <a:ext uri="{FF2B5EF4-FFF2-40B4-BE49-F238E27FC236}">
                    <a16:creationId xmlns:a16="http://schemas.microsoft.com/office/drawing/2014/main" id="{11B98CAB-6800-CF48-913B-CDB3BEF5523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35" name="Oval 37">
                <a:extLst>
                  <a:ext uri="{FF2B5EF4-FFF2-40B4-BE49-F238E27FC236}">
                    <a16:creationId xmlns:a16="http://schemas.microsoft.com/office/drawing/2014/main" id="{A79FE8C0-98BD-9E48-B75C-3CE1E582909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36" name="Oval 38">
                <a:extLst>
                  <a:ext uri="{FF2B5EF4-FFF2-40B4-BE49-F238E27FC236}">
                    <a16:creationId xmlns:a16="http://schemas.microsoft.com/office/drawing/2014/main" id="{855108DF-8B79-CC46-ABF6-7BC5EC90838F}"/>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7" name="Oval 39">
                <a:extLst>
                  <a:ext uri="{FF2B5EF4-FFF2-40B4-BE49-F238E27FC236}">
                    <a16:creationId xmlns:a16="http://schemas.microsoft.com/office/drawing/2014/main" id="{719EA82C-4121-7F47-88FE-88B0066DDC4E}"/>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38" name="Oval 40">
                <a:extLst>
                  <a:ext uri="{FF2B5EF4-FFF2-40B4-BE49-F238E27FC236}">
                    <a16:creationId xmlns:a16="http://schemas.microsoft.com/office/drawing/2014/main" id="{D8091C20-6362-3C44-BFC0-A898DD1B6C1E}"/>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9" name="Oval 41">
                <a:extLst>
                  <a:ext uri="{FF2B5EF4-FFF2-40B4-BE49-F238E27FC236}">
                    <a16:creationId xmlns:a16="http://schemas.microsoft.com/office/drawing/2014/main" id="{0F26BB20-FC07-1D4A-A999-9181860EFDCB}"/>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17" name="AutoShape 42">
              <a:extLst>
                <a:ext uri="{FF2B5EF4-FFF2-40B4-BE49-F238E27FC236}">
                  <a16:creationId xmlns:a16="http://schemas.microsoft.com/office/drawing/2014/main" id="{6422D6C1-6D3E-C745-9530-B721153FE5CD}"/>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VN" sz="2800" b="1" dirty="0" err="1">
                  <a:solidFill>
                    <a:srgbClr val="0033CC"/>
                  </a:solidFill>
                  <a:latin typeface="Times New Roman" panose="02020603050405020304" pitchFamily="18" charset="0"/>
                  <a:cs typeface="Times New Roman" panose="02020603050405020304" pitchFamily="18" charset="0"/>
                </a:rPr>
                <a:t>Nhâm</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Tuất</a:t>
              </a:r>
              <a:endParaRPr lang="en-US" altLang="en-VN" sz="2800" b="1" dirty="0">
                <a:solidFill>
                  <a:srgbClr val="0033CC"/>
                </a:solidFill>
                <a:latin typeface="Times New Roman" panose="02020603050405020304" pitchFamily="18" charset="0"/>
                <a:cs typeface="Times New Roman" panose="02020603050405020304" pitchFamily="18" charset="0"/>
              </a:endParaRPr>
            </a:p>
          </p:txBody>
        </p:sp>
        <p:sp>
          <p:nvSpPr>
            <p:cNvPr id="18" name="AutoShape 43">
              <a:extLst>
                <a:ext uri="{FF2B5EF4-FFF2-40B4-BE49-F238E27FC236}">
                  <a16:creationId xmlns:a16="http://schemas.microsoft.com/office/drawing/2014/main" id="{5E4F8FAE-424C-0943-9B4A-7B31E901C56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9" name="Freeform 44">
              <a:extLst>
                <a:ext uri="{FF2B5EF4-FFF2-40B4-BE49-F238E27FC236}">
                  <a16:creationId xmlns:a16="http://schemas.microsoft.com/office/drawing/2014/main" id="{CD8E2818-31D5-3C42-96EC-F2F1678B2F8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0" name="Text Box 45">
              <a:extLst>
                <a:ext uri="{FF2B5EF4-FFF2-40B4-BE49-F238E27FC236}">
                  <a16:creationId xmlns:a16="http://schemas.microsoft.com/office/drawing/2014/main" id="{9C39566F-23F7-A543-B753-15167581A6E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dirty="0">
                  <a:solidFill>
                    <a:srgbClr val="000000"/>
                  </a:solidFill>
                  <a:latin typeface="Times New Roman" panose="02020603050405020304" pitchFamily="18" charset="0"/>
                  <a:cs typeface="Times New Roman" panose="02020603050405020304" pitchFamily="18" charset="0"/>
                </a:rPr>
                <a:t>D</a:t>
              </a:r>
            </a:p>
          </p:txBody>
        </p:sp>
        <p:grpSp>
          <p:nvGrpSpPr>
            <p:cNvPr id="21" name="Group 46">
              <a:extLst>
                <a:ext uri="{FF2B5EF4-FFF2-40B4-BE49-F238E27FC236}">
                  <a16:creationId xmlns:a16="http://schemas.microsoft.com/office/drawing/2014/main" id="{E494B141-3502-1F41-A1FD-B533B9A514D1}"/>
                </a:ext>
              </a:extLst>
            </p:cNvPr>
            <p:cNvGrpSpPr>
              <a:grpSpLocks/>
            </p:cNvGrpSpPr>
            <p:nvPr/>
          </p:nvGrpSpPr>
          <p:grpSpPr bwMode="auto">
            <a:xfrm rot="5400000">
              <a:off x="82" y="1836"/>
              <a:ext cx="513" cy="489"/>
              <a:chOff x="1870" y="1824"/>
              <a:chExt cx="2014" cy="1823"/>
            </a:xfrm>
          </p:grpSpPr>
          <p:sp>
            <p:nvSpPr>
              <p:cNvPr id="22" name="AutoShape 47">
                <a:extLst>
                  <a:ext uri="{FF2B5EF4-FFF2-40B4-BE49-F238E27FC236}">
                    <a16:creationId xmlns:a16="http://schemas.microsoft.com/office/drawing/2014/main" id="{8AD6E70F-7812-8745-9237-ED2CEB15D34D}"/>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3" name="AutoShape 48">
                <a:extLst>
                  <a:ext uri="{FF2B5EF4-FFF2-40B4-BE49-F238E27FC236}">
                    <a16:creationId xmlns:a16="http://schemas.microsoft.com/office/drawing/2014/main" id="{D44AEC6A-267C-F94F-805A-97CE85FA302A}"/>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4" name="AutoShape 49">
                <a:extLst>
                  <a:ext uri="{FF2B5EF4-FFF2-40B4-BE49-F238E27FC236}">
                    <a16:creationId xmlns:a16="http://schemas.microsoft.com/office/drawing/2014/main" id="{FB302B57-F509-184C-9596-F38405B79B8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5" name="Oval 50">
                <a:extLst>
                  <a:ext uri="{FF2B5EF4-FFF2-40B4-BE49-F238E27FC236}">
                    <a16:creationId xmlns:a16="http://schemas.microsoft.com/office/drawing/2014/main" id="{4307C8C0-7193-EC47-9F45-704880136C5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6" name="Oval 51">
                <a:extLst>
                  <a:ext uri="{FF2B5EF4-FFF2-40B4-BE49-F238E27FC236}">
                    <a16:creationId xmlns:a16="http://schemas.microsoft.com/office/drawing/2014/main" id="{A726BE4E-1DED-FF41-B883-DC4E06634B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7" name="Oval 52">
                <a:extLst>
                  <a:ext uri="{FF2B5EF4-FFF2-40B4-BE49-F238E27FC236}">
                    <a16:creationId xmlns:a16="http://schemas.microsoft.com/office/drawing/2014/main" id="{C21F8E40-1E03-F64B-90E2-0071115DA4DB}"/>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8" name="Oval 53">
                <a:extLst>
                  <a:ext uri="{FF2B5EF4-FFF2-40B4-BE49-F238E27FC236}">
                    <a16:creationId xmlns:a16="http://schemas.microsoft.com/office/drawing/2014/main" id="{27FF6F4A-67C9-DA44-9B58-2667669F0E6A}"/>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9" name="Oval 54">
                <a:extLst>
                  <a:ext uri="{FF2B5EF4-FFF2-40B4-BE49-F238E27FC236}">
                    <a16:creationId xmlns:a16="http://schemas.microsoft.com/office/drawing/2014/main" id="{1713303E-70E3-3149-A0DC-940FDA437AE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0" name="Oval 55">
                <a:extLst>
                  <a:ext uri="{FF2B5EF4-FFF2-40B4-BE49-F238E27FC236}">
                    <a16:creationId xmlns:a16="http://schemas.microsoft.com/office/drawing/2014/main" id="{2B941F92-0ADE-D248-B47C-0080F9E6F0C4}"/>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40" name="B">
            <a:extLst>
              <a:ext uri="{FF2B5EF4-FFF2-40B4-BE49-F238E27FC236}">
                <a16:creationId xmlns:a16="http://schemas.microsoft.com/office/drawing/2014/main" id="{A8986002-45DA-8E42-BF43-C9683915081E}"/>
              </a:ext>
            </a:extLst>
          </p:cNvPr>
          <p:cNvGrpSpPr>
            <a:grpSpLocks/>
          </p:cNvGrpSpPr>
          <p:nvPr/>
        </p:nvGrpSpPr>
        <p:grpSpPr bwMode="auto">
          <a:xfrm>
            <a:off x="3730626" y="3067367"/>
            <a:ext cx="8385175" cy="814388"/>
            <a:chOff x="94" y="1824"/>
            <a:chExt cx="5282" cy="513"/>
          </a:xfrm>
        </p:grpSpPr>
        <p:grpSp>
          <p:nvGrpSpPr>
            <p:cNvPr id="41" name="Group 57">
              <a:extLst>
                <a:ext uri="{FF2B5EF4-FFF2-40B4-BE49-F238E27FC236}">
                  <a16:creationId xmlns:a16="http://schemas.microsoft.com/office/drawing/2014/main" id="{C4C7D69E-C85C-DA4A-B9CD-25CE0DC56DA5}"/>
                </a:ext>
              </a:extLst>
            </p:cNvPr>
            <p:cNvGrpSpPr>
              <a:grpSpLocks/>
            </p:cNvGrpSpPr>
            <p:nvPr/>
          </p:nvGrpSpPr>
          <p:grpSpPr bwMode="auto">
            <a:xfrm rot="5400000">
              <a:off x="230" y="1958"/>
              <a:ext cx="173" cy="328"/>
              <a:chOff x="1872" y="902"/>
              <a:chExt cx="2015" cy="3453"/>
            </a:xfrm>
          </p:grpSpPr>
          <p:sp>
            <p:nvSpPr>
              <p:cNvPr id="56" name="AutoShape 58">
                <a:extLst>
                  <a:ext uri="{FF2B5EF4-FFF2-40B4-BE49-F238E27FC236}">
                    <a16:creationId xmlns:a16="http://schemas.microsoft.com/office/drawing/2014/main" id="{E531B512-0115-484C-A3FC-EF4629803A0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7" name="AutoShape 59">
                <a:extLst>
                  <a:ext uri="{FF2B5EF4-FFF2-40B4-BE49-F238E27FC236}">
                    <a16:creationId xmlns:a16="http://schemas.microsoft.com/office/drawing/2014/main" id="{3522067E-0028-6B46-B2CD-24A4F203652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8" name="AutoShape 60">
                <a:extLst>
                  <a:ext uri="{FF2B5EF4-FFF2-40B4-BE49-F238E27FC236}">
                    <a16:creationId xmlns:a16="http://schemas.microsoft.com/office/drawing/2014/main" id="{E112E1B1-2E57-D54C-AEFB-FB2390869E19}"/>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9" name="Oval 61">
                <a:extLst>
                  <a:ext uri="{FF2B5EF4-FFF2-40B4-BE49-F238E27FC236}">
                    <a16:creationId xmlns:a16="http://schemas.microsoft.com/office/drawing/2014/main" id="{F421B47B-9D5D-B44D-A452-ECCC57CF13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60" name="Oval 62">
                <a:extLst>
                  <a:ext uri="{FF2B5EF4-FFF2-40B4-BE49-F238E27FC236}">
                    <a16:creationId xmlns:a16="http://schemas.microsoft.com/office/drawing/2014/main" id="{1B8484FB-1981-A544-AFD5-29F9B1B6EE46}"/>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61" name="Oval 63">
                <a:extLst>
                  <a:ext uri="{FF2B5EF4-FFF2-40B4-BE49-F238E27FC236}">
                    <a16:creationId xmlns:a16="http://schemas.microsoft.com/office/drawing/2014/main" id="{308D69B7-8448-7446-AF3C-2301639112ED}"/>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62" name="Oval 64">
                <a:extLst>
                  <a:ext uri="{FF2B5EF4-FFF2-40B4-BE49-F238E27FC236}">
                    <a16:creationId xmlns:a16="http://schemas.microsoft.com/office/drawing/2014/main" id="{548A6289-292C-6C42-AD69-F4AAA36B9701}"/>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63" name="Oval 65">
                <a:extLst>
                  <a:ext uri="{FF2B5EF4-FFF2-40B4-BE49-F238E27FC236}">
                    <a16:creationId xmlns:a16="http://schemas.microsoft.com/office/drawing/2014/main" id="{1D7D26C4-A227-344B-8A64-4FF5EC7B4923}"/>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64" name="Oval 66">
                <a:extLst>
                  <a:ext uri="{FF2B5EF4-FFF2-40B4-BE49-F238E27FC236}">
                    <a16:creationId xmlns:a16="http://schemas.microsoft.com/office/drawing/2014/main" id="{F9DF6677-4D0A-DC49-B31A-77320283838D}"/>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42" name="AutoShape 67">
              <a:extLst>
                <a:ext uri="{FF2B5EF4-FFF2-40B4-BE49-F238E27FC236}">
                  <a16:creationId xmlns:a16="http://schemas.microsoft.com/office/drawing/2014/main" id="{2469E863-8CC8-E24F-AF84-644DFE1AC227}"/>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indent="0"/>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Giáp</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Tuất</a:t>
              </a:r>
              <a:endParaRPr lang="en-US" altLang="en-VN" sz="2800" b="1" dirty="0">
                <a:solidFill>
                  <a:srgbClr val="0033CC"/>
                </a:solidFill>
                <a:latin typeface="Times New Roman" panose="02020603050405020304" pitchFamily="18" charset="0"/>
                <a:cs typeface="Times New Roman" panose="02020603050405020304" pitchFamily="18" charset="0"/>
              </a:endParaRPr>
            </a:p>
          </p:txBody>
        </p:sp>
        <p:sp>
          <p:nvSpPr>
            <p:cNvPr id="43" name="AutoShape 68">
              <a:extLst>
                <a:ext uri="{FF2B5EF4-FFF2-40B4-BE49-F238E27FC236}">
                  <a16:creationId xmlns:a16="http://schemas.microsoft.com/office/drawing/2014/main" id="{8DABF7EE-DD61-5E43-BF2A-98318A5502D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4" name="Freeform 69">
              <a:extLst>
                <a:ext uri="{FF2B5EF4-FFF2-40B4-BE49-F238E27FC236}">
                  <a16:creationId xmlns:a16="http://schemas.microsoft.com/office/drawing/2014/main" id="{0F1571C8-A29D-2643-AF88-694A81CE3F2B}"/>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5" name="Text Box 70">
              <a:extLst>
                <a:ext uri="{FF2B5EF4-FFF2-40B4-BE49-F238E27FC236}">
                  <a16:creationId xmlns:a16="http://schemas.microsoft.com/office/drawing/2014/main" id="{9727C9DF-94EC-244C-B67E-B3157380E517}"/>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a:solidFill>
                    <a:srgbClr val="000000"/>
                  </a:solidFill>
                  <a:latin typeface="Times New Roman" panose="02020603050405020304" pitchFamily="18" charset="0"/>
                  <a:cs typeface="Times New Roman" panose="02020603050405020304" pitchFamily="18" charset="0"/>
                </a:rPr>
                <a:t>B</a:t>
              </a:r>
            </a:p>
          </p:txBody>
        </p:sp>
        <p:grpSp>
          <p:nvGrpSpPr>
            <p:cNvPr id="46" name="Group 71">
              <a:extLst>
                <a:ext uri="{FF2B5EF4-FFF2-40B4-BE49-F238E27FC236}">
                  <a16:creationId xmlns:a16="http://schemas.microsoft.com/office/drawing/2014/main" id="{40BEB74E-7F44-5A44-BF47-1EB5215B4A16}"/>
                </a:ext>
              </a:extLst>
            </p:cNvPr>
            <p:cNvGrpSpPr>
              <a:grpSpLocks/>
            </p:cNvGrpSpPr>
            <p:nvPr/>
          </p:nvGrpSpPr>
          <p:grpSpPr bwMode="auto">
            <a:xfrm rot="5400000">
              <a:off x="82" y="1836"/>
              <a:ext cx="513" cy="489"/>
              <a:chOff x="1870" y="1824"/>
              <a:chExt cx="2014" cy="1823"/>
            </a:xfrm>
          </p:grpSpPr>
          <p:sp>
            <p:nvSpPr>
              <p:cNvPr id="47" name="AutoShape 72">
                <a:extLst>
                  <a:ext uri="{FF2B5EF4-FFF2-40B4-BE49-F238E27FC236}">
                    <a16:creationId xmlns:a16="http://schemas.microsoft.com/office/drawing/2014/main" id="{72E2869E-496A-7B43-806B-7C887D1039E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8" name="AutoShape 73">
                <a:extLst>
                  <a:ext uri="{FF2B5EF4-FFF2-40B4-BE49-F238E27FC236}">
                    <a16:creationId xmlns:a16="http://schemas.microsoft.com/office/drawing/2014/main" id="{09EAD2DB-130F-CA43-B9E8-3EC69DBC0E77}"/>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9" name="AutoShape 74">
                <a:extLst>
                  <a:ext uri="{FF2B5EF4-FFF2-40B4-BE49-F238E27FC236}">
                    <a16:creationId xmlns:a16="http://schemas.microsoft.com/office/drawing/2014/main" id="{75291EB9-BD44-3245-B4D2-4BEBD41A93F2}"/>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0" name="Oval 75">
                <a:extLst>
                  <a:ext uri="{FF2B5EF4-FFF2-40B4-BE49-F238E27FC236}">
                    <a16:creationId xmlns:a16="http://schemas.microsoft.com/office/drawing/2014/main" id="{04686DEA-6161-5A4E-8B5C-5C5BCE6BE64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51" name="Oval 76">
                <a:extLst>
                  <a:ext uri="{FF2B5EF4-FFF2-40B4-BE49-F238E27FC236}">
                    <a16:creationId xmlns:a16="http://schemas.microsoft.com/office/drawing/2014/main" id="{45DFE335-D9AE-1F46-8040-AD663A54C71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52" name="Oval 77">
                <a:extLst>
                  <a:ext uri="{FF2B5EF4-FFF2-40B4-BE49-F238E27FC236}">
                    <a16:creationId xmlns:a16="http://schemas.microsoft.com/office/drawing/2014/main" id="{3CBF0083-2381-0249-9735-906F37593E8C}"/>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3" name="Oval 78">
                <a:extLst>
                  <a:ext uri="{FF2B5EF4-FFF2-40B4-BE49-F238E27FC236}">
                    <a16:creationId xmlns:a16="http://schemas.microsoft.com/office/drawing/2014/main" id="{3B2A4428-7AEA-C348-84D8-52BE98814ECF}"/>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54" name="Oval 79">
                <a:extLst>
                  <a:ext uri="{FF2B5EF4-FFF2-40B4-BE49-F238E27FC236}">
                    <a16:creationId xmlns:a16="http://schemas.microsoft.com/office/drawing/2014/main" id="{60C8574F-2001-B949-A464-C215605B43C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5" name="Oval 80">
                <a:extLst>
                  <a:ext uri="{FF2B5EF4-FFF2-40B4-BE49-F238E27FC236}">
                    <a16:creationId xmlns:a16="http://schemas.microsoft.com/office/drawing/2014/main" id="{59EAAC9F-E48A-E24A-855B-6EB55E4C40C7}"/>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66" name="C">
            <a:extLst>
              <a:ext uri="{FF2B5EF4-FFF2-40B4-BE49-F238E27FC236}">
                <a16:creationId xmlns:a16="http://schemas.microsoft.com/office/drawing/2014/main" id="{9A7221D9-2F23-8040-B850-88F07DAF5AFC}"/>
              </a:ext>
            </a:extLst>
          </p:cNvPr>
          <p:cNvGrpSpPr>
            <a:grpSpLocks/>
          </p:cNvGrpSpPr>
          <p:nvPr/>
        </p:nvGrpSpPr>
        <p:grpSpPr bwMode="auto">
          <a:xfrm>
            <a:off x="3748152" y="4186094"/>
            <a:ext cx="8385175" cy="814388"/>
            <a:chOff x="94" y="1824"/>
            <a:chExt cx="5282" cy="513"/>
          </a:xfrm>
        </p:grpSpPr>
        <p:grpSp>
          <p:nvGrpSpPr>
            <p:cNvPr id="67" name="Group 85">
              <a:extLst>
                <a:ext uri="{FF2B5EF4-FFF2-40B4-BE49-F238E27FC236}">
                  <a16:creationId xmlns:a16="http://schemas.microsoft.com/office/drawing/2014/main" id="{C8E3A4FE-B514-BB4A-BCDC-2F3903321096}"/>
                </a:ext>
              </a:extLst>
            </p:cNvPr>
            <p:cNvGrpSpPr>
              <a:grpSpLocks/>
            </p:cNvGrpSpPr>
            <p:nvPr/>
          </p:nvGrpSpPr>
          <p:grpSpPr bwMode="auto">
            <a:xfrm rot="5400000">
              <a:off x="230" y="1958"/>
              <a:ext cx="173" cy="328"/>
              <a:chOff x="1872" y="902"/>
              <a:chExt cx="2015" cy="3453"/>
            </a:xfrm>
          </p:grpSpPr>
          <p:sp>
            <p:nvSpPr>
              <p:cNvPr id="82" name="AutoShape 86">
                <a:extLst>
                  <a:ext uri="{FF2B5EF4-FFF2-40B4-BE49-F238E27FC236}">
                    <a16:creationId xmlns:a16="http://schemas.microsoft.com/office/drawing/2014/main" id="{5666C694-00A4-BE4B-83F4-44CCBBBED18C}"/>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3" name="AutoShape 87">
                <a:extLst>
                  <a:ext uri="{FF2B5EF4-FFF2-40B4-BE49-F238E27FC236}">
                    <a16:creationId xmlns:a16="http://schemas.microsoft.com/office/drawing/2014/main" id="{497EC62D-F121-0F4C-9453-585489664A80}"/>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4" name="AutoShape 88">
                <a:extLst>
                  <a:ext uri="{FF2B5EF4-FFF2-40B4-BE49-F238E27FC236}">
                    <a16:creationId xmlns:a16="http://schemas.microsoft.com/office/drawing/2014/main" id="{4FA77D54-68AD-6946-8416-B448B75C149F}"/>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5" name="Oval 89">
                <a:extLst>
                  <a:ext uri="{FF2B5EF4-FFF2-40B4-BE49-F238E27FC236}">
                    <a16:creationId xmlns:a16="http://schemas.microsoft.com/office/drawing/2014/main" id="{DD91AB93-B277-7F4C-A48B-14014E8D063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6" name="Oval 90">
                <a:extLst>
                  <a:ext uri="{FF2B5EF4-FFF2-40B4-BE49-F238E27FC236}">
                    <a16:creationId xmlns:a16="http://schemas.microsoft.com/office/drawing/2014/main" id="{61586DDD-CB3E-7648-8740-24AF4DCBA9D7}"/>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7" name="Oval 91">
                <a:extLst>
                  <a:ext uri="{FF2B5EF4-FFF2-40B4-BE49-F238E27FC236}">
                    <a16:creationId xmlns:a16="http://schemas.microsoft.com/office/drawing/2014/main" id="{22B480BA-F1F5-184D-9BAB-ACD6ADA59719}"/>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8" name="Oval 92">
                <a:extLst>
                  <a:ext uri="{FF2B5EF4-FFF2-40B4-BE49-F238E27FC236}">
                    <a16:creationId xmlns:a16="http://schemas.microsoft.com/office/drawing/2014/main" id="{360B63BD-B057-7741-BE5A-70551828F47C}"/>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9" name="Oval 93">
                <a:extLst>
                  <a:ext uri="{FF2B5EF4-FFF2-40B4-BE49-F238E27FC236}">
                    <a16:creationId xmlns:a16="http://schemas.microsoft.com/office/drawing/2014/main" id="{51E4DAFA-AC2C-D04A-B00F-57420B1F32EB}"/>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0" name="Oval 94">
                <a:extLst>
                  <a:ext uri="{FF2B5EF4-FFF2-40B4-BE49-F238E27FC236}">
                    <a16:creationId xmlns:a16="http://schemas.microsoft.com/office/drawing/2014/main" id="{2BE10C30-5288-E543-87D6-D3E8BA81C5E7}"/>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68" name="AutoShape 95">
              <a:extLst>
                <a:ext uri="{FF2B5EF4-FFF2-40B4-BE49-F238E27FC236}">
                  <a16:creationId xmlns:a16="http://schemas.microsoft.com/office/drawing/2014/main" id="{21CAE12D-A5EC-B44A-8E3E-D4EF0A8DDCC5}"/>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indent="0"/>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Hác-măng</a:t>
              </a:r>
              <a:endParaRPr lang="en-US" altLang="en-VN" sz="2800" b="1" dirty="0">
                <a:solidFill>
                  <a:srgbClr val="0033CC"/>
                </a:solidFill>
                <a:latin typeface="Times New Roman" panose="02020603050405020304" pitchFamily="18" charset="0"/>
                <a:cs typeface="Times New Roman" panose="02020603050405020304" pitchFamily="18" charset="0"/>
              </a:endParaRPr>
            </a:p>
          </p:txBody>
        </p:sp>
        <p:sp>
          <p:nvSpPr>
            <p:cNvPr id="69" name="AutoShape 96">
              <a:extLst>
                <a:ext uri="{FF2B5EF4-FFF2-40B4-BE49-F238E27FC236}">
                  <a16:creationId xmlns:a16="http://schemas.microsoft.com/office/drawing/2014/main" id="{A49EA481-2424-FF48-8057-CCB16BE259DA}"/>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0" name="Freeform 97">
              <a:extLst>
                <a:ext uri="{FF2B5EF4-FFF2-40B4-BE49-F238E27FC236}">
                  <a16:creationId xmlns:a16="http://schemas.microsoft.com/office/drawing/2014/main" id="{1E94A0BC-BB0F-9840-8758-BE04B587F104}"/>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1" name="Text Box 98">
              <a:extLst>
                <a:ext uri="{FF2B5EF4-FFF2-40B4-BE49-F238E27FC236}">
                  <a16:creationId xmlns:a16="http://schemas.microsoft.com/office/drawing/2014/main" id="{373297F7-95CE-AD48-8D68-A44480B8F473}"/>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a:solidFill>
                    <a:srgbClr val="000000"/>
                  </a:solidFill>
                  <a:latin typeface="Times New Roman" panose="02020603050405020304" pitchFamily="18" charset="0"/>
                  <a:cs typeface="Times New Roman" panose="02020603050405020304" pitchFamily="18" charset="0"/>
                </a:rPr>
                <a:t>C</a:t>
              </a:r>
            </a:p>
          </p:txBody>
        </p:sp>
        <p:grpSp>
          <p:nvGrpSpPr>
            <p:cNvPr id="72" name="Group 99">
              <a:extLst>
                <a:ext uri="{FF2B5EF4-FFF2-40B4-BE49-F238E27FC236}">
                  <a16:creationId xmlns:a16="http://schemas.microsoft.com/office/drawing/2014/main" id="{3C051FE2-BB03-2A42-89CC-09D259D69066}"/>
                </a:ext>
              </a:extLst>
            </p:cNvPr>
            <p:cNvGrpSpPr>
              <a:grpSpLocks/>
            </p:cNvGrpSpPr>
            <p:nvPr/>
          </p:nvGrpSpPr>
          <p:grpSpPr bwMode="auto">
            <a:xfrm rot="5400000">
              <a:off x="82" y="1836"/>
              <a:ext cx="513" cy="489"/>
              <a:chOff x="1870" y="1824"/>
              <a:chExt cx="2014" cy="1823"/>
            </a:xfrm>
          </p:grpSpPr>
          <p:sp>
            <p:nvSpPr>
              <p:cNvPr id="73" name="AutoShape 100">
                <a:extLst>
                  <a:ext uri="{FF2B5EF4-FFF2-40B4-BE49-F238E27FC236}">
                    <a16:creationId xmlns:a16="http://schemas.microsoft.com/office/drawing/2014/main" id="{B6CC324C-8F86-CB4A-AD2E-0370B8F61957}"/>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4" name="AutoShape 101">
                <a:extLst>
                  <a:ext uri="{FF2B5EF4-FFF2-40B4-BE49-F238E27FC236}">
                    <a16:creationId xmlns:a16="http://schemas.microsoft.com/office/drawing/2014/main" id="{FF37BC71-F288-594C-9AFB-C02F2CCF7F5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5" name="AutoShape 102">
                <a:extLst>
                  <a:ext uri="{FF2B5EF4-FFF2-40B4-BE49-F238E27FC236}">
                    <a16:creationId xmlns:a16="http://schemas.microsoft.com/office/drawing/2014/main" id="{5EFB0599-B99C-1949-B639-AC7A438EF2D7}"/>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6" name="Oval 103">
                <a:extLst>
                  <a:ext uri="{FF2B5EF4-FFF2-40B4-BE49-F238E27FC236}">
                    <a16:creationId xmlns:a16="http://schemas.microsoft.com/office/drawing/2014/main" id="{7B4E3AB0-5011-0646-B8BE-54AF9CCC925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77" name="Oval 104">
                <a:extLst>
                  <a:ext uri="{FF2B5EF4-FFF2-40B4-BE49-F238E27FC236}">
                    <a16:creationId xmlns:a16="http://schemas.microsoft.com/office/drawing/2014/main" id="{DA6DDD20-13CF-0846-9C18-26548C4B9E9B}"/>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78" name="Oval 105">
                <a:extLst>
                  <a:ext uri="{FF2B5EF4-FFF2-40B4-BE49-F238E27FC236}">
                    <a16:creationId xmlns:a16="http://schemas.microsoft.com/office/drawing/2014/main" id="{1DD5DB63-5EFB-C649-9EB0-F0F466857CA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9" name="Oval 106">
                <a:extLst>
                  <a:ext uri="{FF2B5EF4-FFF2-40B4-BE49-F238E27FC236}">
                    <a16:creationId xmlns:a16="http://schemas.microsoft.com/office/drawing/2014/main" id="{8B5FCD77-0426-4D46-8530-72295E1D7780}"/>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0" name="Oval 107">
                <a:extLst>
                  <a:ext uri="{FF2B5EF4-FFF2-40B4-BE49-F238E27FC236}">
                    <a16:creationId xmlns:a16="http://schemas.microsoft.com/office/drawing/2014/main" id="{05CB1D17-63EC-3942-B348-C930C0317DD4}"/>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1" name="Oval 108">
                <a:extLst>
                  <a:ext uri="{FF2B5EF4-FFF2-40B4-BE49-F238E27FC236}">
                    <a16:creationId xmlns:a16="http://schemas.microsoft.com/office/drawing/2014/main" id="{6663F379-0F65-0C4E-B875-10C3A72CFA6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91" name="A">
            <a:extLst>
              <a:ext uri="{FF2B5EF4-FFF2-40B4-BE49-F238E27FC236}">
                <a16:creationId xmlns:a16="http://schemas.microsoft.com/office/drawing/2014/main" id="{82B7DE9E-52C8-3F4A-9F63-1B58F70D7AA0}"/>
              </a:ext>
            </a:extLst>
          </p:cNvPr>
          <p:cNvGrpSpPr>
            <a:grpSpLocks/>
          </p:cNvGrpSpPr>
          <p:nvPr/>
        </p:nvGrpSpPr>
        <p:grpSpPr bwMode="auto">
          <a:xfrm>
            <a:off x="3730625" y="1995341"/>
            <a:ext cx="8385175" cy="814387"/>
            <a:chOff x="94" y="1824"/>
            <a:chExt cx="5282" cy="513"/>
          </a:xfrm>
        </p:grpSpPr>
        <p:grpSp>
          <p:nvGrpSpPr>
            <p:cNvPr id="92" name="Group 110">
              <a:extLst>
                <a:ext uri="{FF2B5EF4-FFF2-40B4-BE49-F238E27FC236}">
                  <a16:creationId xmlns:a16="http://schemas.microsoft.com/office/drawing/2014/main" id="{F4EF4766-8FDC-C14B-B36B-471E2A6A0C9C}"/>
                </a:ext>
              </a:extLst>
            </p:cNvPr>
            <p:cNvGrpSpPr>
              <a:grpSpLocks/>
            </p:cNvGrpSpPr>
            <p:nvPr/>
          </p:nvGrpSpPr>
          <p:grpSpPr bwMode="auto">
            <a:xfrm rot="5400000">
              <a:off x="230" y="1958"/>
              <a:ext cx="173" cy="328"/>
              <a:chOff x="1872" y="902"/>
              <a:chExt cx="2015" cy="3453"/>
            </a:xfrm>
          </p:grpSpPr>
          <p:sp>
            <p:nvSpPr>
              <p:cNvPr id="107" name="AutoShape 111">
                <a:extLst>
                  <a:ext uri="{FF2B5EF4-FFF2-40B4-BE49-F238E27FC236}">
                    <a16:creationId xmlns:a16="http://schemas.microsoft.com/office/drawing/2014/main" id="{19C6E2CA-1402-4645-9093-68482DF9CC70}"/>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8" name="AutoShape 112">
                <a:extLst>
                  <a:ext uri="{FF2B5EF4-FFF2-40B4-BE49-F238E27FC236}">
                    <a16:creationId xmlns:a16="http://schemas.microsoft.com/office/drawing/2014/main" id="{318E67B5-787D-6B4E-BA04-B1DDED3581D7}"/>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9" name="AutoShape 113">
                <a:extLst>
                  <a:ext uri="{FF2B5EF4-FFF2-40B4-BE49-F238E27FC236}">
                    <a16:creationId xmlns:a16="http://schemas.microsoft.com/office/drawing/2014/main" id="{3D46404B-22B4-4B41-AAD5-E91CF5298A84}"/>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0" name="Oval 114">
                <a:extLst>
                  <a:ext uri="{FF2B5EF4-FFF2-40B4-BE49-F238E27FC236}">
                    <a16:creationId xmlns:a16="http://schemas.microsoft.com/office/drawing/2014/main" id="{CD7B07ED-2F10-8C43-A39C-40A0FDD57FC7}"/>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1" name="Oval 115">
                <a:extLst>
                  <a:ext uri="{FF2B5EF4-FFF2-40B4-BE49-F238E27FC236}">
                    <a16:creationId xmlns:a16="http://schemas.microsoft.com/office/drawing/2014/main" id="{D61EA621-0977-CE4A-9675-FA6F5DEF5E6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2" name="Oval 116">
                <a:extLst>
                  <a:ext uri="{FF2B5EF4-FFF2-40B4-BE49-F238E27FC236}">
                    <a16:creationId xmlns:a16="http://schemas.microsoft.com/office/drawing/2014/main" id="{0AB945AB-936B-0C45-98F2-2C48EDA527AC}"/>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3" name="Oval 117">
                <a:extLst>
                  <a:ext uri="{FF2B5EF4-FFF2-40B4-BE49-F238E27FC236}">
                    <a16:creationId xmlns:a16="http://schemas.microsoft.com/office/drawing/2014/main" id="{29B826F8-327A-8849-ADD4-1A464B00A1CB}"/>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4" name="Oval 118">
                <a:extLst>
                  <a:ext uri="{FF2B5EF4-FFF2-40B4-BE49-F238E27FC236}">
                    <a16:creationId xmlns:a16="http://schemas.microsoft.com/office/drawing/2014/main" id="{5F9857E6-078B-884A-8DCA-35E104454778}"/>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5" name="Oval 119">
                <a:extLst>
                  <a:ext uri="{FF2B5EF4-FFF2-40B4-BE49-F238E27FC236}">
                    <a16:creationId xmlns:a16="http://schemas.microsoft.com/office/drawing/2014/main" id="{AD9B8307-CA31-0A43-BA46-97DBC2BCF9CA}"/>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93" name="AutoShape 120">
              <a:extLst>
                <a:ext uri="{FF2B5EF4-FFF2-40B4-BE49-F238E27FC236}">
                  <a16:creationId xmlns:a16="http://schemas.microsoft.com/office/drawing/2014/main" id="{7FC58CA7-4122-214E-98D1-4EFB85F5B59D}"/>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indent="0"/>
              <a:r>
                <a:rPr lang="en-US" altLang="en-VN" sz="2800" b="1" dirty="0">
                  <a:solidFill>
                    <a:srgbClr val="0033CC"/>
                  </a:solidFill>
                  <a:latin typeface="Times New Roman" panose="02020603050405020304" pitchFamily="18" charset="0"/>
                  <a:cs typeface="Times New Roman" panose="02020603050405020304" pitchFamily="18" charset="0"/>
                </a:rPr>
                <a:t>            Pa-</a:t>
              </a:r>
              <a:r>
                <a:rPr lang="en-US" altLang="en-VN" sz="2800" b="1" dirty="0" err="1">
                  <a:solidFill>
                    <a:srgbClr val="0033CC"/>
                  </a:solidFill>
                  <a:latin typeface="Times New Roman" panose="02020603050405020304" pitchFamily="18" charset="0"/>
                  <a:cs typeface="Times New Roman" panose="02020603050405020304" pitchFamily="18" charset="0"/>
                </a:rPr>
                <a:t>tơ</a:t>
              </a:r>
              <a:r>
                <a:rPr lang="en-US" altLang="en-VN" sz="2800" b="1" dirty="0">
                  <a:solidFill>
                    <a:srgbClr val="0033CC"/>
                  </a:solidFill>
                  <a:latin typeface="Times New Roman" panose="02020603050405020304" pitchFamily="18" charset="0"/>
                  <a:cs typeface="Times New Roman" panose="02020603050405020304" pitchFamily="18" charset="0"/>
                </a:rPr>
                <a:t>-</a:t>
              </a:r>
              <a:r>
                <a:rPr lang="en-US" altLang="en-VN" sz="2800" b="1" dirty="0" err="1">
                  <a:solidFill>
                    <a:srgbClr val="0033CC"/>
                  </a:solidFill>
                  <a:latin typeface="Times New Roman" panose="02020603050405020304" pitchFamily="18" charset="0"/>
                  <a:cs typeface="Times New Roman" panose="02020603050405020304" pitchFamily="18" charset="0"/>
                </a:rPr>
                <a:t>nốt</a:t>
              </a:r>
              <a:endParaRPr lang="en-US" altLang="en-VN" sz="2800" b="1" dirty="0">
                <a:solidFill>
                  <a:srgbClr val="0033CC"/>
                </a:solidFill>
                <a:latin typeface="Times New Roman" panose="02020603050405020304" pitchFamily="18" charset="0"/>
                <a:cs typeface="Times New Roman" panose="02020603050405020304" pitchFamily="18" charset="0"/>
              </a:endParaRPr>
            </a:p>
          </p:txBody>
        </p:sp>
        <p:sp>
          <p:nvSpPr>
            <p:cNvPr id="94" name="AutoShape 121">
              <a:extLst>
                <a:ext uri="{FF2B5EF4-FFF2-40B4-BE49-F238E27FC236}">
                  <a16:creationId xmlns:a16="http://schemas.microsoft.com/office/drawing/2014/main" id="{8B37066B-1409-4943-9C64-E7F84DB5FA3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5" name="Freeform 122">
              <a:extLst>
                <a:ext uri="{FF2B5EF4-FFF2-40B4-BE49-F238E27FC236}">
                  <a16:creationId xmlns:a16="http://schemas.microsoft.com/office/drawing/2014/main" id="{53927133-0810-274D-833C-1B0C71A8B11F}"/>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6" name="Text Box 123">
              <a:extLst>
                <a:ext uri="{FF2B5EF4-FFF2-40B4-BE49-F238E27FC236}">
                  <a16:creationId xmlns:a16="http://schemas.microsoft.com/office/drawing/2014/main" id="{A3EAC4FE-7D78-2A47-B5A6-49A8B4D59856}"/>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dirty="0">
                  <a:solidFill>
                    <a:srgbClr val="000000"/>
                  </a:solidFill>
                  <a:latin typeface="Times New Roman" panose="02020603050405020304" pitchFamily="18" charset="0"/>
                  <a:cs typeface="Times New Roman" panose="02020603050405020304" pitchFamily="18" charset="0"/>
                </a:rPr>
                <a:t>A</a:t>
              </a:r>
            </a:p>
          </p:txBody>
        </p:sp>
        <p:grpSp>
          <p:nvGrpSpPr>
            <p:cNvPr id="97" name="Group 124">
              <a:extLst>
                <a:ext uri="{FF2B5EF4-FFF2-40B4-BE49-F238E27FC236}">
                  <a16:creationId xmlns:a16="http://schemas.microsoft.com/office/drawing/2014/main" id="{CE603DD7-C928-D240-B984-BF6599CC5227}"/>
                </a:ext>
              </a:extLst>
            </p:cNvPr>
            <p:cNvGrpSpPr>
              <a:grpSpLocks/>
            </p:cNvGrpSpPr>
            <p:nvPr/>
          </p:nvGrpSpPr>
          <p:grpSpPr bwMode="auto">
            <a:xfrm rot="5400000">
              <a:off x="82" y="1836"/>
              <a:ext cx="513" cy="489"/>
              <a:chOff x="1870" y="1824"/>
              <a:chExt cx="2014" cy="1823"/>
            </a:xfrm>
          </p:grpSpPr>
          <p:sp>
            <p:nvSpPr>
              <p:cNvPr id="98" name="AutoShape 125">
                <a:extLst>
                  <a:ext uri="{FF2B5EF4-FFF2-40B4-BE49-F238E27FC236}">
                    <a16:creationId xmlns:a16="http://schemas.microsoft.com/office/drawing/2014/main" id="{38F2B851-AE5E-C74D-8272-BC968BE27826}"/>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9" name="AutoShape 126">
                <a:extLst>
                  <a:ext uri="{FF2B5EF4-FFF2-40B4-BE49-F238E27FC236}">
                    <a16:creationId xmlns:a16="http://schemas.microsoft.com/office/drawing/2014/main" id="{E0AED424-CB6F-544B-A543-37F046E072F1}"/>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0" name="AutoShape 127">
                <a:extLst>
                  <a:ext uri="{FF2B5EF4-FFF2-40B4-BE49-F238E27FC236}">
                    <a16:creationId xmlns:a16="http://schemas.microsoft.com/office/drawing/2014/main" id="{AD61FB56-0E8A-CE45-83AA-D2BC4C68DDC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1" name="Oval 128">
                <a:extLst>
                  <a:ext uri="{FF2B5EF4-FFF2-40B4-BE49-F238E27FC236}">
                    <a16:creationId xmlns:a16="http://schemas.microsoft.com/office/drawing/2014/main" id="{EA46254F-941D-E741-A402-378C1898D0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2" name="Oval 129">
                <a:extLst>
                  <a:ext uri="{FF2B5EF4-FFF2-40B4-BE49-F238E27FC236}">
                    <a16:creationId xmlns:a16="http://schemas.microsoft.com/office/drawing/2014/main" id="{D08CF9BE-0DBC-7E48-8E9C-43C28A235F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3" name="Oval 130">
                <a:extLst>
                  <a:ext uri="{FF2B5EF4-FFF2-40B4-BE49-F238E27FC236}">
                    <a16:creationId xmlns:a16="http://schemas.microsoft.com/office/drawing/2014/main" id="{423AC556-CDD5-E042-A8FE-FE0BC70F37B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4" name="Oval 131">
                <a:extLst>
                  <a:ext uri="{FF2B5EF4-FFF2-40B4-BE49-F238E27FC236}">
                    <a16:creationId xmlns:a16="http://schemas.microsoft.com/office/drawing/2014/main" id="{871DC5EB-2699-774C-B3D1-F675A0356FB4}"/>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5" name="Oval 132">
                <a:extLst>
                  <a:ext uri="{FF2B5EF4-FFF2-40B4-BE49-F238E27FC236}">
                    <a16:creationId xmlns:a16="http://schemas.microsoft.com/office/drawing/2014/main" id="{D0439195-EB0C-754B-A6FA-4D8482C7CD71}"/>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6" name="Oval 133">
                <a:extLst>
                  <a:ext uri="{FF2B5EF4-FFF2-40B4-BE49-F238E27FC236}">
                    <a16:creationId xmlns:a16="http://schemas.microsoft.com/office/drawing/2014/main" id="{44E3E542-1266-CD40-9C3A-59D4EA612B9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pic>
        <p:nvPicPr>
          <p:cNvPr id="151"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00033D56-FF4D-5549-9A9D-F8E18D3D29FE}"/>
              </a:ext>
            </a:extLst>
          </p:cNvPr>
          <p:cNvPicPr>
            <a:picLocks noChangeAspect="1"/>
          </p:cNvPicPr>
          <p:nvPr>
            <a:audioFile r:link="rId1"/>
            <p:extLst>
              <p:ext uri="{DAA4B4D4-6D71-4841-9C94-3DE7FCFB9230}">
                <p14:media xmlns:p14="http://schemas.microsoft.com/office/powerpoint/2010/main" r:embed="rId2">
                  <p14:trim end="24071.4393"/>
                </p14:media>
              </p:ext>
            </p:extLst>
          </p:nvPr>
        </p:nvPicPr>
        <p:blipFill>
          <a:blip r:embed="rId8"/>
          <a:stretch>
            <a:fillRect/>
          </a:stretch>
        </p:blipFill>
        <p:spPr>
          <a:xfrm>
            <a:off x="1544242" y="-1860296"/>
            <a:ext cx="812800" cy="812800"/>
          </a:xfrm>
          <a:prstGeom prst="rect">
            <a:avLst/>
          </a:prstGeom>
        </p:spPr>
      </p:pic>
    </p:spTree>
    <p:extLst>
      <p:ext uri="{BB962C8B-B14F-4D97-AF65-F5344CB8AC3E}">
        <p14:creationId xmlns:p14="http://schemas.microsoft.com/office/powerpoint/2010/main" val="90878208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8"/>
                                        </p:tgtEl>
                                      </p:cBhvr>
                                    </p:animEffect>
                                    <p:animScale>
                                      <p:cBhvr>
                                        <p:cTn id="7" dur="250" autoRev="1" fill="hold"/>
                                        <p:tgtEl>
                                          <p:spTgt spid="148"/>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wipe(up)">
                                      <p:cBhvr>
                                        <p:cTn id="10" dur="500"/>
                                        <p:tgtEl>
                                          <p:spTgt spid="12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26"/>
                                        </p:tgtEl>
                                        <p:attrNameLst>
                                          <p:attrName>style.visibility</p:attrName>
                                        </p:attrNameLst>
                                      </p:cBhvr>
                                      <p:to>
                                        <p:strVal val="visible"/>
                                      </p:to>
                                    </p:set>
                                    <p:animEffect transition="in" filter="wipe(left)">
                                      <p:cBhvr>
                                        <p:cTn id="14" dur="500"/>
                                        <p:tgtEl>
                                          <p:spTgt spid="126"/>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1"/>
                                        </p:tgtEl>
                                        <p:attrNameLst>
                                          <p:attrName>style.visibility</p:attrName>
                                        </p:attrNameLst>
                                      </p:cBhvr>
                                      <p:to>
                                        <p:strVal val="visible"/>
                                      </p:to>
                                    </p:set>
                                    <p:animEffect transition="in" filter="wipe(left)">
                                      <p:cBhvr>
                                        <p:cTn id="18" dur="500"/>
                                        <p:tgtEl>
                                          <p:spTgt spid="91"/>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wipe(left)">
                                      <p:cBhvr>
                                        <p:cTn id="26" dur="500"/>
                                        <p:tgtEl>
                                          <p:spTgt spid="66"/>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273" fill="hold"/>
                                        <p:tgtEl>
                                          <p:spTgt spid="15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1"/>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91"/>
                                        </p:tgtEl>
                                      </p:cBhvr>
                                    </p:animEffect>
                                    <p:animScale>
                                      <p:cBhvr>
                                        <p:cTn id="38" dur="250" autoRev="1" fill="hold"/>
                                        <p:tgtEl>
                                          <p:spTgt spid="91"/>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91"/>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40"/>
                                        </p:tgtEl>
                                      </p:cBhvr>
                                    </p:animEffect>
                                    <p:animScale>
                                      <p:cBhvr>
                                        <p:cTn id="44" dur="250" autoRev="1" fill="hold"/>
                                        <p:tgtEl>
                                          <p:spTgt spid="40"/>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40"/>
                  </p:tgtEl>
                </p:cond>
              </p:nextCondLst>
            </p:seq>
            <p:seq concurrent="1" nextAc="seek">
              <p:cTn id="45" restart="whenNotActive" fill="hold" evtFilter="cancelBubble" nodeType="interactiveSeq">
                <p:stCondLst>
                  <p:cond evt="onClick" delay="0">
                    <p:tgtEl>
                      <p:spTgt spid="6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66"/>
                                        </p:tgtEl>
                                      </p:cBhvr>
                                    </p:animEffect>
                                    <p:animScale>
                                      <p:cBhvr>
                                        <p:cTn id="50" dur="250" autoRev="1" fill="hold"/>
                                        <p:tgtEl>
                                          <p:spTgt spid="66"/>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66"/>
                  </p:tgtEl>
                </p:cond>
              </p:nextCondLst>
            </p:seq>
            <p:seq concurrent="1" nextAc="seek">
              <p:cTn id="51" restart="whenNotActive" fill="hold" evtFilter="cancelBubble" nodeType="interactiveSeq">
                <p:stCondLst>
                  <p:cond evt="onClick" delay="0">
                    <p:tgtEl>
                      <p:spTgt spid="15"/>
                    </p:tgtEl>
                  </p:cond>
                </p:stCondLst>
                <p:endSync evt="end" delay="0">
                  <p:rtn val="all"/>
                </p:endSync>
                <p:childTnLst>
                  <p:par>
                    <p:cTn id="52" fill="hold">
                      <p:stCondLst>
                        <p:cond delay="0"/>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5"/>
                                        </p:tgtEl>
                                      </p:cBhvr>
                                    </p:animEffect>
                                    <p:animScale>
                                      <p:cBhvr>
                                        <p:cTn id="56" dur="250" autoRev="1" fill="hold"/>
                                        <p:tgtEl>
                                          <p:spTgt spid="15"/>
                                        </p:tgtEl>
                                      </p:cBhvr>
                                      <p:by x="105000" y="105000"/>
                                    </p:animScale>
                                  </p:childTnLst>
                                  <p:subTnLst>
                                    <p:audio>
                                      <p:cMediaNode>
                                        <p:cTn display="0" masterRel="sameClick">
                                          <p:stCondLst>
                                            <p:cond evt="begin" delay="0">
                                              <p:tn val="54"/>
                                            </p:cond>
                                          </p:stCondLst>
                                          <p:endCondLst>
                                            <p:cond evt="onStopAudio" delay="0">
                                              <p:tgtEl>
                                                <p:sldTgt/>
                                              </p:tgtEl>
                                            </p:cond>
                                          </p:endCondLst>
                                        </p:cTn>
                                        <p:tgtEl>
                                          <p:sndTgt r:embed="rId6" name="%C4%91u%CC%81ng (1).wav"/>
                                        </p:tgtEl>
                                      </p:cMediaNode>
                                    </p:audio>
                                  </p:subTnLst>
                                </p:cTn>
                              </p:par>
                              <p:par>
                                <p:cTn id="57" presetID="5" presetClass="exit" presetSubtype="10" fill="hold" nodeType="withEffect">
                                  <p:stCondLst>
                                    <p:cond delay="0"/>
                                  </p:stCondLst>
                                  <p:childTnLst>
                                    <p:animEffect transition="out" filter="checkerboard(across)">
                                      <p:cBhvr>
                                        <p:cTn id="58" dur="500"/>
                                        <p:tgtEl>
                                          <p:spTgt spid="66"/>
                                        </p:tgtEl>
                                      </p:cBhvr>
                                    </p:animEffect>
                                    <p:set>
                                      <p:cBhvr>
                                        <p:cTn id="59" dur="1" fill="hold">
                                          <p:stCondLst>
                                            <p:cond delay="499"/>
                                          </p:stCondLst>
                                        </p:cTn>
                                        <p:tgtEl>
                                          <p:spTgt spid="66"/>
                                        </p:tgtEl>
                                        <p:attrNameLst>
                                          <p:attrName>style.visibility</p:attrName>
                                        </p:attrNameLst>
                                      </p:cBhvr>
                                      <p:to>
                                        <p:strVal val="hidden"/>
                                      </p:to>
                                    </p:set>
                                  </p:childTnLst>
                                </p:cTn>
                              </p:par>
                              <p:par>
                                <p:cTn id="60" presetID="5" presetClass="exit" presetSubtype="10" fill="hold" nodeType="withEffect">
                                  <p:stCondLst>
                                    <p:cond delay="0"/>
                                  </p:stCondLst>
                                  <p:childTnLst>
                                    <p:animEffect transition="out" filter="checkerboard(across)">
                                      <p:cBhvr>
                                        <p:cTn id="61" dur="500"/>
                                        <p:tgtEl>
                                          <p:spTgt spid="40"/>
                                        </p:tgtEl>
                                      </p:cBhvr>
                                    </p:animEffect>
                                    <p:set>
                                      <p:cBhvr>
                                        <p:cTn id="62" dur="1" fill="hold">
                                          <p:stCondLst>
                                            <p:cond delay="499"/>
                                          </p:stCondLst>
                                        </p:cTn>
                                        <p:tgtEl>
                                          <p:spTgt spid="40"/>
                                        </p:tgtEl>
                                        <p:attrNameLst>
                                          <p:attrName>style.visibility</p:attrName>
                                        </p:attrNameLst>
                                      </p:cBhvr>
                                      <p:to>
                                        <p:strVal val="hidden"/>
                                      </p:to>
                                    </p:set>
                                  </p:childTnLst>
                                </p:cTn>
                              </p:par>
                              <p:par>
                                <p:cTn id="63" presetID="5" presetClass="exit" presetSubtype="10" fill="hold" nodeType="withEffect">
                                  <p:stCondLst>
                                    <p:cond delay="0"/>
                                  </p:stCondLst>
                                  <p:childTnLst>
                                    <p:animEffect transition="out" filter="checkerboard(across)">
                                      <p:cBhvr>
                                        <p:cTn id="64" dur="500"/>
                                        <p:tgtEl>
                                          <p:spTgt spid="91"/>
                                        </p:tgtEl>
                                      </p:cBhvr>
                                    </p:animEffect>
                                    <p:set>
                                      <p:cBhvr>
                                        <p:cTn id="65"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66" fill="hold" display="0">
                  <p:stCondLst>
                    <p:cond delay="indefinite"/>
                  </p:stCondLst>
                  <p:endCondLst>
                    <p:cond evt="onStopAudio" delay="0">
                      <p:tgtEl>
                        <p:sldTgt/>
                      </p:tgtEl>
                    </p:cond>
                  </p:endCondLst>
                </p:cTn>
                <p:tgtEl>
                  <p:spTgt spid="151"/>
                </p:tgtEl>
              </p:cMediaNode>
            </p:audio>
          </p:childTnLst>
        </p:cTn>
      </p:par>
    </p:tnLst>
    <p:bldLst>
      <p:bldP spid="1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F5E62D-8589-A341-9249-09ACB1A47548}"/>
              </a:ext>
            </a:extLst>
          </p:cNvPr>
          <p:cNvSpPr txBox="1"/>
          <p:nvPr/>
        </p:nvSpPr>
        <p:spPr>
          <a:xfrm>
            <a:off x="2900363" y="159217"/>
            <a:ext cx="68333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ĐIỂM SỐ VÒNG KHỞI ĐỘNG</a:t>
            </a:r>
          </a:p>
        </p:txBody>
      </p:sp>
      <p:grpSp>
        <p:nvGrpSpPr>
          <p:cNvPr id="11" name="Group 10">
            <a:extLst>
              <a:ext uri="{FF2B5EF4-FFF2-40B4-BE49-F238E27FC236}">
                <a16:creationId xmlns:a16="http://schemas.microsoft.com/office/drawing/2014/main" id="{5C9009B4-5840-A047-AF85-69B062DA1262}"/>
              </a:ext>
            </a:extLst>
          </p:cNvPr>
          <p:cNvGrpSpPr/>
          <p:nvPr/>
        </p:nvGrpSpPr>
        <p:grpSpPr>
          <a:xfrm>
            <a:off x="6881813" y="1271588"/>
            <a:ext cx="3829050" cy="3314700"/>
            <a:chOff x="6881813" y="1271588"/>
            <a:chExt cx="3829050" cy="3314700"/>
          </a:xfrm>
        </p:grpSpPr>
        <p:sp>
          <p:nvSpPr>
            <p:cNvPr id="6" name="Oval 5">
              <a:extLst>
                <a:ext uri="{FF2B5EF4-FFF2-40B4-BE49-F238E27FC236}">
                  <a16:creationId xmlns:a16="http://schemas.microsoft.com/office/drawing/2014/main" id="{3255A187-F608-4B4A-931F-92E8BE8F7D2C}"/>
                </a:ext>
              </a:extLst>
            </p:cNvPr>
            <p:cNvSpPr/>
            <p:nvPr/>
          </p:nvSpPr>
          <p:spPr>
            <a:xfrm>
              <a:off x="6881813" y="1271588"/>
              <a:ext cx="3829050" cy="33147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8" name="TextBox 7">
              <a:extLst>
                <a:ext uri="{FF2B5EF4-FFF2-40B4-BE49-F238E27FC236}">
                  <a16:creationId xmlns:a16="http://schemas.microsoft.com/office/drawing/2014/main" id="{A7189177-9EE6-A74F-9672-414F93EB1E66}"/>
                </a:ext>
              </a:extLst>
            </p:cNvPr>
            <p:cNvSpPr txBox="1"/>
            <p:nvPr/>
          </p:nvSpPr>
          <p:spPr>
            <a:xfrm>
              <a:off x="7900988" y="1557338"/>
              <a:ext cx="1928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ĐỘI NAM</a:t>
              </a:r>
            </a:p>
          </p:txBody>
        </p:sp>
      </p:grpSp>
      <p:grpSp>
        <p:nvGrpSpPr>
          <p:cNvPr id="10" name="Group 9">
            <a:extLst>
              <a:ext uri="{FF2B5EF4-FFF2-40B4-BE49-F238E27FC236}">
                <a16:creationId xmlns:a16="http://schemas.microsoft.com/office/drawing/2014/main" id="{1C3FFADB-653C-8A41-A778-B0627F40EC60}"/>
              </a:ext>
            </a:extLst>
          </p:cNvPr>
          <p:cNvGrpSpPr/>
          <p:nvPr/>
        </p:nvGrpSpPr>
        <p:grpSpPr>
          <a:xfrm>
            <a:off x="985838" y="1271588"/>
            <a:ext cx="3829050" cy="3314700"/>
            <a:chOff x="985838" y="1271588"/>
            <a:chExt cx="3829050" cy="3314700"/>
          </a:xfrm>
        </p:grpSpPr>
        <p:sp>
          <p:nvSpPr>
            <p:cNvPr id="4" name="Oval 3">
              <a:extLst>
                <a:ext uri="{FF2B5EF4-FFF2-40B4-BE49-F238E27FC236}">
                  <a16:creationId xmlns:a16="http://schemas.microsoft.com/office/drawing/2014/main" id="{C47E5D08-6551-3645-8F6D-0495BE8CCB21}"/>
                </a:ext>
              </a:extLst>
            </p:cNvPr>
            <p:cNvSpPr/>
            <p:nvPr/>
          </p:nvSpPr>
          <p:spPr>
            <a:xfrm>
              <a:off x="985838" y="1271588"/>
              <a:ext cx="3829050" cy="3314700"/>
            </a:xfrm>
            <a:prstGeom prst="ellipse">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9" name="TextBox 8">
              <a:extLst>
                <a:ext uri="{FF2B5EF4-FFF2-40B4-BE49-F238E27FC236}">
                  <a16:creationId xmlns:a16="http://schemas.microsoft.com/office/drawing/2014/main" id="{67A868F4-A143-F144-89A0-BC41114AAEED}"/>
                </a:ext>
              </a:extLst>
            </p:cNvPr>
            <p:cNvSpPr txBox="1"/>
            <p:nvPr/>
          </p:nvSpPr>
          <p:spPr>
            <a:xfrm>
              <a:off x="2146301" y="1557338"/>
              <a:ext cx="1928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ĐỘI NỮ</a:t>
              </a:r>
            </a:p>
          </p:txBody>
        </p:sp>
      </p:grpSp>
      <p:sp>
        <p:nvSpPr>
          <p:cNvPr id="2" name="TextBox 1">
            <a:extLst>
              <a:ext uri="{FF2B5EF4-FFF2-40B4-BE49-F238E27FC236}">
                <a16:creationId xmlns:a16="http://schemas.microsoft.com/office/drawing/2014/main" id="{A4E9B9C1-8E41-3B41-BDC0-F60230217798}"/>
              </a:ext>
            </a:extLst>
          </p:cNvPr>
          <p:cNvSpPr txBox="1"/>
          <p:nvPr/>
        </p:nvSpPr>
        <p:spPr>
          <a:xfrm>
            <a:off x="1645920" y="2615184"/>
            <a:ext cx="2429193" cy="646331"/>
          </a:xfrm>
          <a:prstGeom prst="rect">
            <a:avLst/>
          </a:prstGeom>
          <a:noFill/>
        </p:spPr>
        <p:txBody>
          <a:bodyPr wrap="square" rtlCol="0">
            <a:spAutoFit/>
          </a:bodyPr>
          <a:lstStyle/>
          <a:p>
            <a:r>
              <a:rPr lang="en-VN" sz="3600" dirty="0">
                <a:solidFill>
                  <a:srgbClr val="0070C0"/>
                </a:solidFill>
                <a:latin typeface="Times New Roman" panose="02020603050405020304" pitchFamily="18" charset="0"/>
                <a:cs typeface="Times New Roman" panose="02020603050405020304" pitchFamily="18" charset="0"/>
              </a:rPr>
              <a:t>    …..Điểm</a:t>
            </a:r>
          </a:p>
        </p:txBody>
      </p:sp>
      <p:sp>
        <p:nvSpPr>
          <p:cNvPr id="12" name="TextBox 11">
            <a:extLst>
              <a:ext uri="{FF2B5EF4-FFF2-40B4-BE49-F238E27FC236}">
                <a16:creationId xmlns:a16="http://schemas.microsoft.com/office/drawing/2014/main" id="{3AFE4D41-4B40-7441-87B4-22F71B44A793}"/>
              </a:ext>
            </a:extLst>
          </p:cNvPr>
          <p:cNvSpPr txBox="1"/>
          <p:nvPr/>
        </p:nvSpPr>
        <p:spPr>
          <a:xfrm>
            <a:off x="7304563" y="2546598"/>
            <a:ext cx="2429193" cy="646331"/>
          </a:xfrm>
          <a:prstGeom prst="rect">
            <a:avLst/>
          </a:prstGeom>
          <a:noFill/>
        </p:spPr>
        <p:txBody>
          <a:bodyPr wrap="square" rtlCol="0">
            <a:spAutoFit/>
          </a:bodyPr>
          <a:lstStyle/>
          <a:p>
            <a:r>
              <a:rPr lang="en-VN" sz="3600" dirty="0">
                <a:solidFill>
                  <a:srgbClr val="0070C0"/>
                </a:solidFill>
                <a:latin typeface="Times New Roman" panose="02020603050405020304" pitchFamily="18" charset="0"/>
                <a:cs typeface="Times New Roman" panose="02020603050405020304" pitchFamily="18" charset="0"/>
              </a:rPr>
              <a:t>    …..Điểm</a:t>
            </a:r>
          </a:p>
        </p:txBody>
      </p:sp>
    </p:spTree>
    <p:extLst>
      <p:ext uri="{BB962C8B-B14F-4D97-AF65-F5344CB8AC3E}">
        <p14:creationId xmlns:p14="http://schemas.microsoft.com/office/powerpoint/2010/main" val="852226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43BC92-A600-F742-93E0-F3EBE08B86EA}"/>
              </a:ext>
            </a:extLst>
          </p:cNvPr>
          <p:cNvSpPr/>
          <p:nvPr/>
        </p:nvSpPr>
        <p:spPr>
          <a:xfrm>
            <a:off x="21265" y="0"/>
            <a:ext cx="12149480" cy="646331"/>
          </a:xfrm>
          <a:prstGeom prst="rect">
            <a:avLst/>
          </a:prstGeom>
          <a:noFill/>
        </p:spPr>
        <p:txBody>
          <a:bodyPr wrap="none" lIns="91440" tIns="45720" rIns="91440" bIns="45720">
            <a:spAutoFit/>
          </a:bodyPr>
          <a:lstStyle/>
          <a:p>
            <a:pPr algn="ctr"/>
            <a:r>
              <a:rPr lang="en-US" sz="3600" b="0" cap="none" spc="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Quá</a:t>
            </a:r>
            <a:r>
              <a:rPr lang="en-US" sz="36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trình</a:t>
            </a:r>
            <a:r>
              <a:rPr lang="en-US" sz="36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xâm</a:t>
            </a:r>
            <a:r>
              <a:rPr lang="en-US" sz="36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lược</a:t>
            </a:r>
            <a:r>
              <a:rPr lang="en-US" sz="36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nước</a:t>
            </a:r>
            <a:r>
              <a:rPr lang="en-US" sz="36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 </a:t>
            </a:r>
            <a:r>
              <a:rPr lang="en-US" sz="3600" b="0" cap="none" spc="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36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a:t>
            </a:r>
            <a:r>
              <a:rPr lang="en-US" sz="36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dân</a:t>
            </a:r>
            <a:r>
              <a:rPr lang="en-US" sz="36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Pháp</a:t>
            </a:r>
            <a:r>
              <a:rPr lang="en-US" sz="36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trước</a:t>
            </a:r>
            <a:r>
              <a:rPr lang="en-US" sz="36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360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1873)</a:t>
            </a:r>
            <a:endParaRPr lang="en-US" sz="3600" b="0" cap="none" spc="0" dirty="0">
              <a:ln w="0"/>
              <a:solidFill>
                <a:srgbClr val="0070C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6" name="Graphic 5" descr="Marker">
            <a:extLst>
              <a:ext uri="{FF2B5EF4-FFF2-40B4-BE49-F238E27FC236}">
                <a16:creationId xmlns:a16="http://schemas.microsoft.com/office/drawing/2014/main" id="{22A30B4C-2364-CB41-B096-7274290ABE1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42686" y="2095500"/>
            <a:ext cx="914400" cy="914400"/>
          </a:xfrm>
          <a:prstGeom prst="rect">
            <a:avLst/>
          </a:prstGeom>
        </p:spPr>
      </p:pic>
      <p:sp>
        <p:nvSpPr>
          <p:cNvPr id="7" name="TextBox 6">
            <a:extLst>
              <a:ext uri="{FF2B5EF4-FFF2-40B4-BE49-F238E27FC236}">
                <a16:creationId xmlns:a16="http://schemas.microsoft.com/office/drawing/2014/main" id="{4AFD4DE6-346F-0243-A3B9-07F1CDD31881}"/>
              </a:ext>
            </a:extLst>
          </p:cNvPr>
          <p:cNvSpPr txBox="1"/>
          <p:nvPr/>
        </p:nvSpPr>
        <p:spPr>
          <a:xfrm>
            <a:off x="867839" y="1483668"/>
            <a:ext cx="1467293" cy="461665"/>
          </a:xfrm>
          <a:prstGeom prst="rect">
            <a:avLst/>
          </a:prstGeom>
          <a:noFill/>
        </p:spPr>
        <p:txBody>
          <a:bodyPr wrap="square" rtlCol="0">
            <a:spAutoFit/>
          </a:bodyPr>
          <a:lstStyle/>
          <a:p>
            <a:r>
              <a:rPr lang="en-VN" sz="2400" b="1" dirty="0">
                <a:solidFill>
                  <a:srgbClr val="0070C0"/>
                </a:solidFill>
                <a:latin typeface="Times New Roman" panose="02020603050405020304" pitchFamily="18" charset="0"/>
                <a:cs typeface="Times New Roman" panose="02020603050405020304" pitchFamily="18" charset="0"/>
              </a:rPr>
              <a:t>Đà Nẵng</a:t>
            </a:r>
          </a:p>
        </p:txBody>
      </p:sp>
      <p:pic>
        <p:nvPicPr>
          <p:cNvPr id="8" name="Graphic 7" descr="Marker">
            <a:extLst>
              <a:ext uri="{FF2B5EF4-FFF2-40B4-BE49-F238E27FC236}">
                <a16:creationId xmlns:a16="http://schemas.microsoft.com/office/drawing/2014/main" id="{9973B4D4-25F2-CA40-8E1F-10E579336BA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526747" y="2119564"/>
            <a:ext cx="914400" cy="914400"/>
          </a:xfrm>
          <a:prstGeom prst="rect">
            <a:avLst/>
          </a:prstGeom>
        </p:spPr>
      </p:pic>
      <p:sp>
        <p:nvSpPr>
          <p:cNvPr id="9" name="TextBox 8">
            <a:extLst>
              <a:ext uri="{FF2B5EF4-FFF2-40B4-BE49-F238E27FC236}">
                <a16:creationId xmlns:a16="http://schemas.microsoft.com/office/drawing/2014/main" id="{8EAF6F4F-8B49-CA45-8578-31E9F4F311AC}"/>
              </a:ext>
            </a:extLst>
          </p:cNvPr>
          <p:cNvSpPr txBox="1"/>
          <p:nvPr/>
        </p:nvSpPr>
        <p:spPr>
          <a:xfrm>
            <a:off x="3364600" y="1483668"/>
            <a:ext cx="1467293" cy="461665"/>
          </a:xfrm>
          <a:prstGeom prst="rect">
            <a:avLst/>
          </a:prstGeom>
          <a:noFill/>
        </p:spPr>
        <p:txBody>
          <a:bodyPr wrap="square" rtlCol="0">
            <a:spAutoFit/>
          </a:bodyPr>
          <a:lstStyle/>
          <a:p>
            <a:r>
              <a:rPr lang="en-VN" sz="2400" dirty="0">
                <a:solidFill>
                  <a:srgbClr val="C00000"/>
                </a:solidFill>
                <a:latin typeface="Times New Roman" panose="02020603050405020304" pitchFamily="18" charset="0"/>
                <a:cs typeface="Times New Roman" panose="02020603050405020304" pitchFamily="18" charset="0"/>
              </a:rPr>
              <a:t>Gia Định</a:t>
            </a:r>
          </a:p>
        </p:txBody>
      </p:sp>
      <p:pic>
        <p:nvPicPr>
          <p:cNvPr id="10" name="Graphic 9" descr="Marker">
            <a:extLst>
              <a:ext uri="{FF2B5EF4-FFF2-40B4-BE49-F238E27FC236}">
                <a16:creationId xmlns:a16="http://schemas.microsoft.com/office/drawing/2014/main" id="{77CD4274-370F-5A44-86EE-84C846709EE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240334" y="2095500"/>
            <a:ext cx="914400" cy="914400"/>
          </a:xfrm>
          <a:prstGeom prst="rect">
            <a:avLst/>
          </a:prstGeom>
        </p:spPr>
      </p:pic>
      <p:sp>
        <p:nvSpPr>
          <p:cNvPr id="11" name="TextBox 10">
            <a:extLst>
              <a:ext uri="{FF2B5EF4-FFF2-40B4-BE49-F238E27FC236}">
                <a16:creationId xmlns:a16="http://schemas.microsoft.com/office/drawing/2014/main" id="{3107E1CE-C73D-7B40-A27A-CCE0274EC26F}"/>
              </a:ext>
            </a:extLst>
          </p:cNvPr>
          <p:cNvSpPr txBox="1"/>
          <p:nvPr/>
        </p:nvSpPr>
        <p:spPr>
          <a:xfrm>
            <a:off x="5558619" y="1266108"/>
            <a:ext cx="2180804" cy="830997"/>
          </a:xfrm>
          <a:prstGeom prst="rect">
            <a:avLst/>
          </a:prstGeom>
          <a:noFill/>
        </p:spPr>
        <p:txBody>
          <a:bodyPr wrap="square" rtlCol="0">
            <a:spAutoFit/>
          </a:bodyPr>
          <a:lstStyle/>
          <a:p>
            <a:pPr algn="ctr"/>
            <a:r>
              <a:rPr lang="en-VN" sz="2400" dirty="0">
                <a:solidFill>
                  <a:srgbClr val="0070C0"/>
                </a:solidFill>
                <a:latin typeface="Times New Roman" panose="02020603050405020304" pitchFamily="18" charset="0"/>
                <a:cs typeface="Times New Roman" panose="02020603050405020304" pitchFamily="18" charset="0"/>
              </a:rPr>
              <a:t>3 tỉnh miền Đông Nam kì</a:t>
            </a:r>
          </a:p>
        </p:txBody>
      </p:sp>
      <p:sp>
        <p:nvSpPr>
          <p:cNvPr id="12" name="TextBox 11">
            <a:extLst>
              <a:ext uri="{FF2B5EF4-FFF2-40B4-BE49-F238E27FC236}">
                <a16:creationId xmlns:a16="http://schemas.microsoft.com/office/drawing/2014/main" id="{9BB61C60-27DE-AF40-9A94-524224A90C0F}"/>
              </a:ext>
            </a:extLst>
          </p:cNvPr>
          <p:cNvSpPr txBox="1"/>
          <p:nvPr/>
        </p:nvSpPr>
        <p:spPr>
          <a:xfrm>
            <a:off x="10170904" y="1182554"/>
            <a:ext cx="2055576" cy="830997"/>
          </a:xfrm>
          <a:prstGeom prst="rect">
            <a:avLst/>
          </a:prstGeom>
          <a:noFill/>
        </p:spPr>
        <p:txBody>
          <a:bodyPr wrap="square" rtlCol="0">
            <a:spAutoFit/>
          </a:bodyPr>
          <a:lstStyle/>
          <a:p>
            <a:pPr algn="ctr"/>
            <a:r>
              <a:rPr lang="en-VN" sz="2400" dirty="0">
                <a:solidFill>
                  <a:srgbClr val="0070C0"/>
                </a:solidFill>
                <a:latin typeface="Times New Roman" panose="02020603050405020304" pitchFamily="18" charset="0"/>
                <a:cs typeface="Times New Roman" panose="02020603050405020304" pitchFamily="18" charset="0"/>
              </a:rPr>
              <a:t>3 tỉnh miền Tây Nam kì</a:t>
            </a:r>
          </a:p>
        </p:txBody>
      </p:sp>
      <p:pic>
        <p:nvPicPr>
          <p:cNvPr id="13" name="Graphic 12" descr="Marker">
            <a:extLst>
              <a:ext uri="{FF2B5EF4-FFF2-40B4-BE49-F238E27FC236}">
                <a16:creationId xmlns:a16="http://schemas.microsoft.com/office/drawing/2014/main" id="{98A2B5AD-3752-0047-B936-AEB509CC402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832588" y="2095500"/>
            <a:ext cx="914400" cy="914400"/>
          </a:xfrm>
          <a:prstGeom prst="rect">
            <a:avLst/>
          </a:prstGeom>
        </p:spPr>
      </p:pic>
      <p:pic>
        <p:nvPicPr>
          <p:cNvPr id="16" name="Graphic 15" descr="Marker">
            <a:extLst>
              <a:ext uri="{FF2B5EF4-FFF2-40B4-BE49-F238E27FC236}">
                <a16:creationId xmlns:a16="http://schemas.microsoft.com/office/drawing/2014/main" id="{282E66E8-786D-E347-A8A3-0232D298962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24210" y="2095500"/>
            <a:ext cx="914400" cy="914400"/>
          </a:xfrm>
          <a:prstGeom prst="rect">
            <a:avLst/>
          </a:prstGeom>
        </p:spPr>
      </p:pic>
      <p:sp>
        <p:nvSpPr>
          <p:cNvPr id="17" name="TextBox 16">
            <a:extLst>
              <a:ext uri="{FF2B5EF4-FFF2-40B4-BE49-F238E27FC236}">
                <a16:creationId xmlns:a16="http://schemas.microsoft.com/office/drawing/2014/main" id="{5E4CDD90-EC26-0F4A-B5FD-DC5211A8B185}"/>
              </a:ext>
            </a:extLst>
          </p:cNvPr>
          <p:cNvSpPr txBox="1"/>
          <p:nvPr/>
        </p:nvSpPr>
        <p:spPr>
          <a:xfrm>
            <a:off x="8104410" y="1269709"/>
            <a:ext cx="1954000" cy="830997"/>
          </a:xfrm>
          <a:prstGeom prst="rect">
            <a:avLst/>
          </a:prstGeom>
          <a:noFill/>
        </p:spPr>
        <p:txBody>
          <a:bodyPr wrap="square" rtlCol="0">
            <a:spAutoFit/>
          </a:bodyPr>
          <a:lstStyle/>
          <a:p>
            <a:pPr algn="ctr"/>
            <a:r>
              <a:rPr lang="en-VN" sz="2400" dirty="0">
                <a:solidFill>
                  <a:srgbClr val="C00000"/>
                </a:solidFill>
                <a:latin typeface="Times New Roman" panose="02020603050405020304" pitchFamily="18" charset="0"/>
                <a:cs typeface="Times New Roman" panose="02020603050405020304" pitchFamily="18" charset="0"/>
              </a:rPr>
              <a:t>Hiệp ước Nhâm Tuất</a:t>
            </a:r>
          </a:p>
        </p:txBody>
      </p:sp>
      <p:sp>
        <p:nvSpPr>
          <p:cNvPr id="18" name="TextBox 17">
            <a:extLst>
              <a:ext uri="{FF2B5EF4-FFF2-40B4-BE49-F238E27FC236}">
                <a16:creationId xmlns:a16="http://schemas.microsoft.com/office/drawing/2014/main" id="{7CDE5594-BBAF-FF4A-B75A-71C6FAF3580C}"/>
              </a:ext>
            </a:extLst>
          </p:cNvPr>
          <p:cNvSpPr txBox="1"/>
          <p:nvPr/>
        </p:nvSpPr>
        <p:spPr>
          <a:xfrm>
            <a:off x="909979" y="3160067"/>
            <a:ext cx="1179814" cy="400110"/>
          </a:xfrm>
          <a:prstGeom prst="rect">
            <a:avLst/>
          </a:prstGeom>
          <a:noFill/>
        </p:spPr>
        <p:txBody>
          <a:bodyPr wrap="square" rtlCol="0">
            <a:spAutoFit/>
          </a:bodyPr>
          <a:lstStyle/>
          <a:p>
            <a:r>
              <a:rPr lang="en-VN" sz="2000" b="1" dirty="0">
                <a:solidFill>
                  <a:srgbClr val="651639"/>
                </a:solidFill>
                <a:latin typeface="Times New Roman" panose="02020603050405020304" pitchFamily="18" charset="0"/>
                <a:cs typeface="Times New Roman" panose="02020603050405020304" pitchFamily="18" charset="0"/>
              </a:rPr>
              <a:t>1/9/1858</a:t>
            </a:r>
          </a:p>
        </p:txBody>
      </p:sp>
      <p:sp>
        <p:nvSpPr>
          <p:cNvPr id="19" name="TextBox 18">
            <a:extLst>
              <a:ext uri="{FF2B5EF4-FFF2-40B4-BE49-F238E27FC236}">
                <a16:creationId xmlns:a16="http://schemas.microsoft.com/office/drawing/2014/main" id="{7D02A646-80BD-0E49-8E65-7093459F145D}"/>
              </a:ext>
            </a:extLst>
          </p:cNvPr>
          <p:cNvSpPr txBox="1"/>
          <p:nvPr/>
        </p:nvSpPr>
        <p:spPr>
          <a:xfrm>
            <a:off x="3364600" y="3160067"/>
            <a:ext cx="1323554" cy="400110"/>
          </a:xfrm>
          <a:prstGeom prst="rect">
            <a:avLst/>
          </a:prstGeom>
          <a:noFill/>
        </p:spPr>
        <p:txBody>
          <a:bodyPr wrap="square" rtlCol="0">
            <a:spAutoFit/>
          </a:bodyPr>
          <a:lstStyle/>
          <a:p>
            <a:r>
              <a:rPr lang="en-VN" sz="2000" b="1" dirty="0">
                <a:solidFill>
                  <a:srgbClr val="651639"/>
                </a:solidFill>
                <a:latin typeface="Times New Roman" panose="02020603050405020304" pitchFamily="18" charset="0"/>
                <a:cs typeface="Times New Roman" panose="02020603050405020304" pitchFamily="18" charset="0"/>
              </a:rPr>
              <a:t>17/2/1859</a:t>
            </a:r>
          </a:p>
        </p:txBody>
      </p:sp>
      <p:sp>
        <p:nvSpPr>
          <p:cNvPr id="20" name="TextBox 19">
            <a:extLst>
              <a:ext uri="{FF2B5EF4-FFF2-40B4-BE49-F238E27FC236}">
                <a16:creationId xmlns:a16="http://schemas.microsoft.com/office/drawing/2014/main" id="{E3A2C06B-AF5B-AC44-BD98-FB3AF37E588B}"/>
              </a:ext>
            </a:extLst>
          </p:cNvPr>
          <p:cNvSpPr txBox="1"/>
          <p:nvPr/>
        </p:nvSpPr>
        <p:spPr>
          <a:xfrm>
            <a:off x="5449443" y="3052345"/>
            <a:ext cx="2289980" cy="1015663"/>
          </a:xfrm>
          <a:prstGeom prst="rect">
            <a:avLst/>
          </a:prstGeom>
          <a:noFill/>
        </p:spPr>
        <p:txBody>
          <a:bodyPr wrap="square" rtlCol="0">
            <a:spAutoFit/>
          </a:bodyPr>
          <a:lstStyle/>
          <a:p>
            <a:pPr algn="ctr"/>
            <a:r>
              <a:rPr lang="en-VN" sz="2000" b="1" dirty="0">
                <a:solidFill>
                  <a:srgbClr val="651639"/>
                </a:solidFill>
                <a:latin typeface="Times New Roman" panose="02020603050405020304" pitchFamily="18" charset="0"/>
                <a:cs typeface="Times New Roman" panose="02020603050405020304" pitchFamily="18" charset="0"/>
              </a:rPr>
              <a:t>23/2/1861 sau khi tấn công Đại Đồn Chí Hoà</a:t>
            </a:r>
          </a:p>
        </p:txBody>
      </p:sp>
      <p:sp>
        <p:nvSpPr>
          <p:cNvPr id="21" name="TextBox 20">
            <a:extLst>
              <a:ext uri="{FF2B5EF4-FFF2-40B4-BE49-F238E27FC236}">
                <a16:creationId xmlns:a16="http://schemas.microsoft.com/office/drawing/2014/main" id="{969582B4-6E87-854F-8763-8A81F98016F7}"/>
              </a:ext>
            </a:extLst>
          </p:cNvPr>
          <p:cNvSpPr txBox="1"/>
          <p:nvPr/>
        </p:nvSpPr>
        <p:spPr>
          <a:xfrm>
            <a:off x="8500712" y="3160067"/>
            <a:ext cx="1323554" cy="400110"/>
          </a:xfrm>
          <a:prstGeom prst="rect">
            <a:avLst/>
          </a:prstGeom>
          <a:noFill/>
        </p:spPr>
        <p:txBody>
          <a:bodyPr wrap="square" rtlCol="0">
            <a:spAutoFit/>
          </a:bodyPr>
          <a:lstStyle/>
          <a:p>
            <a:r>
              <a:rPr lang="en-VN" sz="2000" b="1" dirty="0">
                <a:solidFill>
                  <a:srgbClr val="651639"/>
                </a:solidFill>
                <a:latin typeface="Times New Roman" panose="02020603050405020304" pitchFamily="18" charset="0"/>
                <a:cs typeface="Times New Roman" panose="02020603050405020304" pitchFamily="18" charset="0"/>
              </a:rPr>
              <a:t>5/6/1862</a:t>
            </a:r>
          </a:p>
        </p:txBody>
      </p:sp>
      <p:sp>
        <p:nvSpPr>
          <p:cNvPr id="22" name="TextBox 21">
            <a:extLst>
              <a:ext uri="{FF2B5EF4-FFF2-40B4-BE49-F238E27FC236}">
                <a16:creationId xmlns:a16="http://schemas.microsoft.com/office/drawing/2014/main" id="{C3CE9CCA-CF42-4143-86EE-18633566BE19}"/>
              </a:ext>
            </a:extLst>
          </p:cNvPr>
          <p:cNvSpPr txBox="1"/>
          <p:nvPr/>
        </p:nvSpPr>
        <p:spPr>
          <a:xfrm>
            <a:off x="10832588" y="3145133"/>
            <a:ext cx="1323554" cy="400110"/>
          </a:xfrm>
          <a:prstGeom prst="rect">
            <a:avLst/>
          </a:prstGeom>
          <a:noFill/>
        </p:spPr>
        <p:txBody>
          <a:bodyPr wrap="square" rtlCol="0">
            <a:spAutoFit/>
          </a:bodyPr>
          <a:lstStyle/>
          <a:p>
            <a:r>
              <a:rPr lang="en-VN" sz="2000" b="1" dirty="0">
                <a:solidFill>
                  <a:srgbClr val="651639"/>
                </a:solidFill>
                <a:latin typeface="Times New Roman" panose="02020603050405020304" pitchFamily="18" charset="0"/>
                <a:cs typeface="Times New Roman" panose="02020603050405020304" pitchFamily="18" charset="0"/>
              </a:rPr>
              <a:t>24/6/1867</a:t>
            </a:r>
          </a:p>
        </p:txBody>
      </p:sp>
      <p:pic>
        <p:nvPicPr>
          <p:cNvPr id="23" name="Picture 2">
            <a:extLst>
              <a:ext uri="{FF2B5EF4-FFF2-40B4-BE49-F238E27FC236}">
                <a16:creationId xmlns:a16="http://schemas.microsoft.com/office/drawing/2014/main" id="{4FCCA790-B5A1-6C41-8DC1-998AC5FAE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134" y="2284467"/>
            <a:ext cx="772842" cy="64117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29E5D1A1-3E63-2E4F-9330-C0EA2FBC0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686" y="2273366"/>
            <a:ext cx="772842" cy="6411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E63722D8-C342-6D46-A721-63141F6D49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2525" y="2244847"/>
            <a:ext cx="772842" cy="64117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1AE709B0-E177-7A4F-9340-8E579719EB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604" y="2273365"/>
            <a:ext cx="772842" cy="6411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extLst>
              <a:ext uri="{FF2B5EF4-FFF2-40B4-BE49-F238E27FC236}">
                <a16:creationId xmlns:a16="http://schemas.microsoft.com/office/drawing/2014/main" id="{2046A6EA-E4F7-E747-AC05-24EF8F4E4C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3921" y="2244847"/>
            <a:ext cx="772842" cy="641173"/>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4BCC99CA-4CDE-EB43-AA94-8405826584A0}"/>
              </a:ext>
            </a:extLst>
          </p:cNvPr>
          <p:cNvGrpSpPr/>
          <p:nvPr/>
        </p:nvGrpSpPr>
        <p:grpSpPr>
          <a:xfrm>
            <a:off x="0" y="2857500"/>
            <a:ext cx="12192000" cy="152400"/>
            <a:chOff x="0" y="2839212"/>
            <a:chExt cx="12192000" cy="152400"/>
          </a:xfrm>
        </p:grpSpPr>
        <p:sp>
          <p:nvSpPr>
            <p:cNvPr id="30" name="Right Arrow 29">
              <a:extLst>
                <a:ext uri="{FF2B5EF4-FFF2-40B4-BE49-F238E27FC236}">
                  <a16:creationId xmlns:a16="http://schemas.microsoft.com/office/drawing/2014/main" id="{4874D5C3-3A06-A542-8252-BF033AEDCC23}"/>
                </a:ext>
              </a:extLst>
            </p:cNvPr>
            <p:cNvSpPr/>
            <p:nvPr/>
          </p:nvSpPr>
          <p:spPr>
            <a:xfrm>
              <a:off x="0" y="2839212"/>
              <a:ext cx="12192000" cy="152400"/>
            </a:xfrm>
            <a:prstGeom prst="rightArrow">
              <a:avLst/>
            </a:prstGeom>
            <a:solidFill>
              <a:srgbClr val="00B050"/>
            </a:solidFill>
            <a:ln w="3175">
              <a:solidFill>
                <a:srgbClr val="651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Oval 30">
              <a:extLst>
                <a:ext uri="{FF2B5EF4-FFF2-40B4-BE49-F238E27FC236}">
                  <a16:creationId xmlns:a16="http://schemas.microsoft.com/office/drawing/2014/main" id="{483F356B-2593-BA4A-96B5-35D358B331EC}"/>
                </a:ext>
              </a:extLst>
            </p:cNvPr>
            <p:cNvSpPr/>
            <p:nvPr/>
          </p:nvSpPr>
          <p:spPr>
            <a:xfrm>
              <a:off x="1446603" y="2871536"/>
              <a:ext cx="106566" cy="9525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3" name="Oval 32">
              <a:extLst>
                <a:ext uri="{FF2B5EF4-FFF2-40B4-BE49-F238E27FC236}">
                  <a16:creationId xmlns:a16="http://schemas.microsoft.com/office/drawing/2014/main" id="{BD8D3089-4237-2145-B0D3-794B199463B4}"/>
                </a:ext>
              </a:extLst>
            </p:cNvPr>
            <p:cNvSpPr/>
            <p:nvPr/>
          </p:nvSpPr>
          <p:spPr>
            <a:xfrm>
              <a:off x="3925633" y="2871536"/>
              <a:ext cx="106566" cy="9525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4" name="Oval 33">
              <a:extLst>
                <a:ext uri="{FF2B5EF4-FFF2-40B4-BE49-F238E27FC236}">
                  <a16:creationId xmlns:a16="http://schemas.microsoft.com/office/drawing/2014/main" id="{515D60D8-65A3-3247-B531-5A56BDC9227E}"/>
                </a:ext>
              </a:extLst>
            </p:cNvPr>
            <p:cNvSpPr/>
            <p:nvPr/>
          </p:nvSpPr>
          <p:spPr>
            <a:xfrm>
              <a:off x="6649021" y="2871536"/>
              <a:ext cx="106566" cy="9525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5" name="Oval 34">
              <a:extLst>
                <a:ext uri="{FF2B5EF4-FFF2-40B4-BE49-F238E27FC236}">
                  <a16:creationId xmlns:a16="http://schemas.microsoft.com/office/drawing/2014/main" id="{F116933E-5CE7-1046-96AA-A60392BA6527}"/>
                </a:ext>
              </a:extLst>
            </p:cNvPr>
            <p:cNvSpPr/>
            <p:nvPr/>
          </p:nvSpPr>
          <p:spPr>
            <a:xfrm>
              <a:off x="9028127" y="2871536"/>
              <a:ext cx="106566" cy="9525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6" name="Oval 35">
              <a:extLst>
                <a:ext uri="{FF2B5EF4-FFF2-40B4-BE49-F238E27FC236}">
                  <a16:creationId xmlns:a16="http://schemas.microsoft.com/office/drawing/2014/main" id="{E01B5809-9AE4-474C-BC3F-D9342032F426}"/>
                </a:ext>
              </a:extLst>
            </p:cNvPr>
            <p:cNvSpPr/>
            <p:nvPr/>
          </p:nvSpPr>
          <p:spPr>
            <a:xfrm>
              <a:off x="11236505" y="2871536"/>
              <a:ext cx="106566" cy="95250"/>
            </a:xfrm>
            <a:prstGeom prst="ellipse">
              <a:avLst/>
            </a:prstGeom>
            <a:solidFill>
              <a:schemeClr val="accent5"/>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extLst>
      <p:ext uri="{BB962C8B-B14F-4D97-AF65-F5344CB8AC3E}">
        <p14:creationId xmlns:p14="http://schemas.microsoft.com/office/powerpoint/2010/main" val="2217868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2213 -0.00764 L 0.15573 -0.00764 " pathEditMode="relative" ptsTypes="AA">
                                      <p:cBhvr>
                                        <p:cTn id="16" dur="2000" fill="hold"/>
                                        <p:tgtEl>
                                          <p:spTgt spid="23"/>
                                        </p:tgtEl>
                                        <p:attrNameLst>
                                          <p:attrName>ppt_x</p:attrName>
                                          <p:attrName>ppt_y</p:attrName>
                                        </p:attrNameLst>
                                      </p:cBhvr>
                                    </p:animMotion>
                                  </p:childTnLst>
                                </p:cTn>
                              </p:par>
                            </p:childTnLst>
                          </p:cTn>
                        </p:par>
                        <p:par>
                          <p:cTn id="17" fill="hold">
                            <p:stCondLst>
                              <p:cond delay="2000"/>
                            </p:stCondLst>
                            <p:childTnLst>
                              <p:par>
                                <p:cTn id="18" presetID="5" presetClass="exit" presetSubtype="10" fill="hold" nodeType="afterEffect">
                                  <p:stCondLst>
                                    <p:cond delay="0"/>
                                  </p:stCondLst>
                                  <p:childTnLst>
                                    <p:animEffect transition="out" filter="checkerboard(across)">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par>
                                <p:cTn id="21" presetID="22" presetClass="entr" presetSubtype="4" repeatCount="300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10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push.wav"/>
                                        </p:tgtEl>
                                      </p:cMediaNode>
                                    </p:audio>
                                  </p:subTnLst>
                                </p:cTn>
                              </p:par>
                              <p:par>
                                <p:cTn id="24" presetID="16" presetClass="entr" presetSubtype="37"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out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out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par>
                          <p:cTn id="37" fill="hold">
                            <p:stCondLst>
                              <p:cond delay="500"/>
                            </p:stCondLst>
                            <p:childTnLst>
                              <p:par>
                                <p:cTn id="38" presetID="0" presetClass="path" presetSubtype="0" accel="50000" decel="50000" fill="hold" nodeType="afterEffect">
                                  <p:stCondLst>
                                    <p:cond delay="0"/>
                                  </p:stCondLst>
                                  <p:childTnLst>
                                    <p:animMotion origin="layout" path="M 0.02213 -0.00764 L 0.19219 -0.00486 " pathEditMode="relative" rAng="0" ptsTypes="AA">
                                      <p:cBhvr>
                                        <p:cTn id="39" dur="2000" fill="hold"/>
                                        <p:tgtEl>
                                          <p:spTgt spid="25"/>
                                        </p:tgtEl>
                                        <p:attrNameLst>
                                          <p:attrName>ppt_x</p:attrName>
                                          <p:attrName>ppt_y</p:attrName>
                                        </p:attrNameLst>
                                      </p:cBhvr>
                                      <p:rCtr x="8503" y="139"/>
                                    </p:animMotion>
                                  </p:childTnLst>
                                </p:cTn>
                              </p:par>
                            </p:childTnLst>
                          </p:cTn>
                        </p:par>
                        <p:par>
                          <p:cTn id="40" fill="hold">
                            <p:stCondLst>
                              <p:cond delay="2500"/>
                            </p:stCondLst>
                            <p:childTnLst>
                              <p:par>
                                <p:cTn id="41" presetID="5" presetClass="exit" presetSubtype="10" fill="hold" nodeType="afterEffect">
                                  <p:stCondLst>
                                    <p:cond delay="0"/>
                                  </p:stCondLst>
                                  <p:childTnLst>
                                    <p:animEffect transition="out" filter="checkerboard(across)">
                                      <p:cBhvr>
                                        <p:cTn id="42" dur="500"/>
                                        <p:tgtEl>
                                          <p:spTgt spid="25"/>
                                        </p:tgtEl>
                                      </p:cBhvr>
                                    </p:animEffect>
                                    <p:set>
                                      <p:cBhvr>
                                        <p:cTn id="43" dur="1" fill="hold">
                                          <p:stCondLst>
                                            <p:cond delay="499"/>
                                          </p:stCondLst>
                                        </p:cTn>
                                        <p:tgtEl>
                                          <p:spTgt spid="25"/>
                                        </p:tgtEl>
                                        <p:attrNameLst>
                                          <p:attrName>style.visibility</p:attrName>
                                        </p:attrNameLst>
                                      </p:cBhvr>
                                      <p:to>
                                        <p:strVal val="hidden"/>
                                      </p:to>
                                    </p:set>
                                  </p:childTnLst>
                                </p:cTn>
                              </p:par>
                              <p:par>
                                <p:cTn id="44" presetID="19" presetClass="entr" presetSubtype="10" repeatCount="200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3000" fill="hold"/>
                                        <p:tgtEl>
                                          <p:spTgt spid="8"/>
                                        </p:tgtEl>
                                        <p:attrNameLst>
                                          <p:attrName>ppt_w</p:attrName>
                                        </p:attrNameLst>
                                      </p:cBhvr>
                                      <p:tavLst>
                                        <p:tav tm="0" fmla="#ppt_w*sin(2.5*pi*$)">
                                          <p:val>
                                            <p:fltVal val="0"/>
                                          </p:val>
                                        </p:tav>
                                        <p:tav tm="100000">
                                          <p:val>
                                            <p:fltVal val="1"/>
                                          </p:val>
                                        </p:tav>
                                      </p:tavLst>
                                    </p:anim>
                                    <p:anim calcmode="lin" valueType="num">
                                      <p:cBhvr>
                                        <p:cTn id="47" dur="30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2" name="push.wav"/>
                                        </p:tgtEl>
                                      </p:cMediaNode>
                                    </p:audio>
                                  </p:subTnLst>
                                </p:cTn>
                              </p:par>
                              <p:par>
                                <p:cTn id="48" presetID="5" presetClass="exit" presetSubtype="10" fill="hold" nodeType="withEffect">
                                  <p:stCondLst>
                                    <p:cond delay="0"/>
                                  </p:stCondLst>
                                  <p:childTnLst>
                                    <p:animEffect transition="out" filter="checkerboard(across)">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par>
                                <p:cTn id="51" presetID="16" presetClass="entr" presetSubtype="37"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outVertical)">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outVertical)">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down)">
                                      <p:cBhvr>
                                        <p:cTn id="63" dur="500"/>
                                        <p:tgtEl>
                                          <p:spTgt spid="26"/>
                                        </p:tgtEl>
                                      </p:cBhvr>
                                    </p:animEffect>
                                  </p:childTnLst>
                                </p:cTn>
                              </p:par>
                            </p:childTnLst>
                          </p:cTn>
                        </p:par>
                        <p:par>
                          <p:cTn id="64" fill="hold">
                            <p:stCondLst>
                              <p:cond delay="500"/>
                            </p:stCondLst>
                            <p:childTnLst>
                              <p:par>
                                <p:cTn id="65" presetID="0" presetClass="path" presetSubtype="0" accel="50000" decel="50000" fill="hold" nodeType="afterEffect">
                                  <p:stCondLst>
                                    <p:cond delay="0"/>
                                  </p:stCondLst>
                                  <p:childTnLst>
                                    <p:animMotion origin="layout" path="M 0.02213 -0.00763 L 0.19218 -0.00486 " pathEditMode="relative" rAng="0" ptsTypes="AA">
                                      <p:cBhvr>
                                        <p:cTn id="66" dur="2000" fill="hold"/>
                                        <p:tgtEl>
                                          <p:spTgt spid="26"/>
                                        </p:tgtEl>
                                        <p:attrNameLst>
                                          <p:attrName>ppt_x</p:attrName>
                                          <p:attrName>ppt_y</p:attrName>
                                        </p:attrNameLst>
                                      </p:cBhvr>
                                      <p:rCtr x="8503" y="139"/>
                                    </p:animMotion>
                                  </p:childTnLst>
                                </p:cTn>
                              </p:par>
                            </p:childTnLst>
                          </p:cTn>
                        </p:par>
                        <p:par>
                          <p:cTn id="67" fill="hold">
                            <p:stCondLst>
                              <p:cond delay="2500"/>
                            </p:stCondLst>
                            <p:childTnLst>
                              <p:par>
                                <p:cTn id="68" presetID="5" presetClass="exit" presetSubtype="10" fill="hold" nodeType="afterEffect">
                                  <p:stCondLst>
                                    <p:cond delay="0"/>
                                  </p:stCondLst>
                                  <p:childTnLst>
                                    <p:animEffect transition="out" filter="checkerboard(across)">
                                      <p:cBhvr>
                                        <p:cTn id="69" dur="500"/>
                                        <p:tgtEl>
                                          <p:spTgt spid="26"/>
                                        </p:tgtEl>
                                      </p:cBhvr>
                                    </p:animEffect>
                                    <p:set>
                                      <p:cBhvr>
                                        <p:cTn id="70" dur="1" fill="hold">
                                          <p:stCondLst>
                                            <p:cond delay="499"/>
                                          </p:stCondLst>
                                        </p:cTn>
                                        <p:tgtEl>
                                          <p:spTgt spid="26"/>
                                        </p:tgtEl>
                                        <p:attrNameLst>
                                          <p:attrName>style.visibility</p:attrName>
                                        </p:attrNameLst>
                                      </p:cBhvr>
                                      <p:to>
                                        <p:strVal val="hidden"/>
                                      </p:to>
                                    </p:set>
                                  </p:childTnLst>
                                </p:cTn>
                              </p:par>
                              <p:par>
                                <p:cTn id="71" presetID="19" presetClass="entr" presetSubtype="10" repeatCount="2000" fill="hold" nodeType="with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3000" fill="hold"/>
                                        <p:tgtEl>
                                          <p:spTgt spid="10"/>
                                        </p:tgtEl>
                                        <p:attrNameLst>
                                          <p:attrName>ppt_w</p:attrName>
                                        </p:attrNameLst>
                                      </p:cBhvr>
                                      <p:tavLst>
                                        <p:tav tm="0" fmla="#ppt_w*sin(2.5*pi*$)">
                                          <p:val>
                                            <p:fltVal val="0"/>
                                          </p:val>
                                        </p:tav>
                                        <p:tav tm="100000">
                                          <p:val>
                                            <p:fltVal val="1"/>
                                          </p:val>
                                        </p:tav>
                                      </p:tavLst>
                                    </p:anim>
                                    <p:anim calcmode="lin" valueType="num">
                                      <p:cBhvr>
                                        <p:cTn id="74" dur="3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2" name="push.wav"/>
                                        </p:tgtEl>
                                      </p:cMediaNode>
                                    </p:audio>
                                  </p:subTnLst>
                                </p:cTn>
                              </p:par>
                              <p:par>
                                <p:cTn id="75" presetID="16" presetClass="entr" presetSubtype="37"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arn(outVertical)">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barn(outVertical)">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down)">
                                      <p:cBhvr>
                                        <p:cTn id="87" dur="500"/>
                                        <p:tgtEl>
                                          <p:spTgt spid="27"/>
                                        </p:tgtEl>
                                      </p:cBhvr>
                                    </p:animEffect>
                                  </p:childTnLst>
                                </p:cTn>
                              </p:par>
                            </p:childTnLst>
                          </p:cTn>
                        </p:par>
                        <p:par>
                          <p:cTn id="88" fill="hold">
                            <p:stCondLst>
                              <p:cond delay="500"/>
                            </p:stCondLst>
                            <p:childTnLst>
                              <p:par>
                                <p:cTn id="89" presetID="0" presetClass="path" presetSubtype="0" accel="50000" decel="50000" fill="hold" nodeType="afterEffect">
                                  <p:stCondLst>
                                    <p:cond delay="0"/>
                                  </p:stCondLst>
                                  <p:childTnLst>
                                    <p:animMotion origin="layout" path="M 0.02214 -0.00764 L 0.19219 -0.00486 " pathEditMode="relative" rAng="0" ptsTypes="AA">
                                      <p:cBhvr>
                                        <p:cTn id="90" dur="2000" fill="hold"/>
                                        <p:tgtEl>
                                          <p:spTgt spid="27"/>
                                        </p:tgtEl>
                                        <p:attrNameLst>
                                          <p:attrName>ppt_x</p:attrName>
                                          <p:attrName>ppt_y</p:attrName>
                                        </p:attrNameLst>
                                      </p:cBhvr>
                                      <p:rCtr x="8503" y="139"/>
                                    </p:animMotion>
                                  </p:childTnLst>
                                </p:cTn>
                              </p:par>
                            </p:childTnLst>
                          </p:cTn>
                        </p:par>
                        <p:par>
                          <p:cTn id="91" fill="hold">
                            <p:stCondLst>
                              <p:cond delay="2500"/>
                            </p:stCondLst>
                            <p:childTnLst>
                              <p:par>
                                <p:cTn id="92" presetID="5" presetClass="exit" presetSubtype="10" fill="hold" nodeType="afterEffect">
                                  <p:stCondLst>
                                    <p:cond delay="0"/>
                                  </p:stCondLst>
                                  <p:childTnLst>
                                    <p:animEffect transition="out" filter="checkerboard(across)">
                                      <p:cBhvr>
                                        <p:cTn id="93" dur="500"/>
                                        <p:tgtEl>
                                          <p:spTgt spid="27"/>
                                        </p:tgtEl>
                                      </p:cBhvr>
                                    </p:animEffect>
                                    <p:set>
                                      <p:cBhvr>
                                        <p:cTn id="94" dur="1" fill="hold">
                                          <p:stCondLst>
                                            <p:cond delay="499"/>
                                          </p:stCondLst>
                                        </p:cTn>
                                        <p:tgtEl>
                                          <p:spTgt spid="27"/>
                                        </p:tgtEl>
                                        <p:attrNameLst>
                                          <p:attrName>style.visibility</p:attrName>
                                        </p:attrNameLst>
                                      </p:cBhvr>
                                      <p:to>
                                        <p:strVal val="hidden"/>
                                      </p:to>
                                    </p:set>
                                  </p:childTnLst>
                                </p:cTn>
                              </p:par>
                              <p:par>
                                <p:cTn id="95" presetID="19" presetClass="entr" presetSubtype="10" repeatCount="200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3000" fill="hold"/>
                                        <p:tgtEl>
                                          <p:spTgt spid="16"/>
                                        </p:tgtEl>
                                        <p:attrNameLst>
                                          <p:attrName>ppt_w</p:attrName>
                                        </p:attrNameLst>
                                      </p:cBhvr>
                                      <p:tavLst>
                                        <p:tav tm="0" fmla="#ppt_w*sin(2.5*pi*$)">
                                          <p:val>
                                            <p:fltVal val="0"/>
                                          </p:val>
                                        </p:tav>
                                        <p:tav tm="100000">
                                          <p:val>
                                            <p:fltVal val="1"/>
                                          </p:val>
                                        </p:tav>
                                      </p:tavLst>
                                    </p:anim>
                                    <p:anim calcmode="lin" valueType="num">
                                      <p:cBhvr>
                                        <p:cTn id="98" dur="30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2" name="push.wav"/>
                                        </p:tgtEl>
                                      </p:cMediaNode>
                                    </p:audio>
                                  </p:subTnLst>
                                </p:cTn>
                              </p:par>
                              <p:par>
                                <p:cTn id="99" presetID="16" presetClass="entr" presetSubtype="37" fill="hold" grpId="0" nodeType="with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barn(outVertical)">
                                      <p:cBhvr>
                                        <p:cTn id="101" dur="500"/>
                                        <p:tgtEl>
                                          <p:spTgt spid="21"/>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37" fill="hold" grpId="0" nodeType="click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barn(outVertical)">
                                      <p:cBhvr>
                                        <p:cTn id="106" dur="500"/>
                                        <p:tgtEl>
                                          <p:spTgt spid="17"/>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wipe(down)">
                                      <p:cBhvr>
                                        <p:cTn id="111" dur="500"/>
                                        <p:tgtEl>
                                          <p:spTgt spid="28"/>
                                        </p:tgtEl>
                                      </p:cBhvr>
                                    </p:animEffect>
                                  </p:childTnLst>
                                </p:cTn>
                              </p:par>
                            </p:childTnLst>
                          </p:cTn>
                        </p:par>
                        <p:par>
                          <p:cTn id="112" fill="hold">
                            <p:stCondLst>
                              <p:cond delay="500"/>
                            </p:stCondLst>
                            <p:childTnLst>
                              <p:par>
                                <p:cTn id="113" presetID="0" presetClass="path" presetSubtype="0" accel="50000" decel="50000" fill="hold" nodeType="afterEffect">
                                  <p:stCondLst>
                                    <p:cond delay="0"/>
                                  </p:stCondLst>
                                  <p:childTnLst>
                                    <p:animMotion origin="layout" path="M 0.02213 -0.00763 L 0.15247 -0.00231 " pathEditMode="relative" rAng="0" ptsTypes="AA">
                                      <p:cBhvr>
                                        <p:cTn id="114" dur="2000" fill="hold"/>
                                        <p:tgtEl>
                                          <p:spTgt spid="28"/>
                                        </p:tgtEl>
                                        <p:attrNameLst>
                                          <p:attrName>ppt_x</p:attrName>
                                          <p:attrName>ppt_y</p:attrName>
                                        </p:attrNameLst>
                                      </p:cBhvr>
                                      <p:rCtr x="6510" y="255"/>
                                    </p:animMotion>
                                  </p:childTnLst>
                                </p:cTn>
                              </p:par>
                            </p:childTnLst>
                          </p:cTn>
                        </p:par>
                        <p:par>
                          <p:cTn id="115" fill="hold">
                            <p:stCondLst>
                              <p:cond delay="2500"/>
                            </p:stCondLst>
                            <p:childTnLst>
                              <p:par>
                                <p:cTn id="116" presetID="5" presetClass="exit" presetSubtype="10" fill="hold" nodeType="afterEffect">
                                  <p:stCondLst>
                                    <p:cond delay="0"/>
                                  </p:stCondLst>
                                  <p:childTnLst>
                                    <p:animEffect transition="out" filter="checkerboard(across)">
                                      <p:cBhvr>
                                        <p:cTn id="117" dur="500"/>
                                        <p:tgtEl>
                                          <p:spTgt spid="28"/>
                                        </p:tgtEl>
                                      </p:cBhvr>
                                    </p:animEffect>
                                    <p:set>
                                      <p:cBhvr>
                                        <p:cTn id="118" dur="1" fill="hold">
                                          <p:stCondLst>
                                            <p:cond delay="499"/>
                                          </p:stCondLst>
                                        </p:cTn>
                                        <p:tgtEl>
                                          <p:spTgt spid="28"/>
                                        </p:tgtEl>
                                        <p:attrNameLst>
                                          <p:attrName>style.visibility</p:attrName>
                                        </p:attrNameLst>
                                      </p:cBhvr>
                                      <p:to>
                                        <p:strVal val="hidden"/>
                                      </p:to>
                                    </p:set>
                                  </p:childTnLst>
                                </p:cTn>
                              </p:par>
                              <p:par>
                                <p:cTn id="119" presetID="19" presetClass="entr" presetSubtype="10" repeatCount="0" fill="hold" nodeType="withEffect">
                                  <p:stCondLst>
                                    <p:cond delay="0"/>
                                  </p:stCondLst>
                                  <p:childTnLst>
                                    <p:set>
                                      <p:cBhvr>
                                        <p:cTn id="120" dur="1" fill="hold">
                                          <p:stCondLst>
                                            <p:cond delay="0"/>
                                          </p:stCondLst>
                                        </p:cTn>
                                        <p:tgtEl>
                                          <p:spTgt spid="13"/>
                                        </p:tgtEl>
                                        <p:attrNameLst>
                                          <p:attrName>style.visibility</p:attrName>
                                        </p:attrNameLst>
                                      </p:cBhvr>
                                      <p:to>
                                        <p:strVal val="visible"/>
                                      </p:to>
                                    </p:set>
                                    <p:anim calcmode="lin" valueType="num">
                                      <p:cBhvr>
                                        <p:cTn id="121" dur="2000" fill="hold"/>
                                        <p:tgtEl>
                                          <p:spTgt spid="13"/>
                                        </p:tgtEl>
                                        <p:attrNameLst>
                                          <p:attrName>ppt_w</p:attrName>
                                        </p:attrNameLst>
                                      </p:cBhvr>
                                      <p:tavLst>
                                        <p:tav tm="0" fmla="#ppt_w*sin(2.5*pi*$)">
                                          <p:val>
                                            <p:fltVal val="0"/>
                                          </p:val>
                                        </p:tav>
                                        <p:tav tm="100000">
                                          <p:val>
                                            <p:fltVal val="1"/>
                                          </p:val>
                                        </p:tav>
                                      </p:tavLst>
                                    </p:anim>
                                    <p:anim calcmode="lin" valueType="num">
                                      <p:cBhvr>
                                        <p:cTn id="122" dur="20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2" name="push.wav"/>
                                        </p:tgtEl>
                                      </p:cMediaNode>
                                    </p:audio>
                                  </p:subTnLst>
                                </p:cTn>
                              </p:par>
                              <p:par>
                                <p:cTn id="123" presetID="16" presetClass="entr" presetSubtype="37" fill="hold" grpId="0" nodeType="withEffect">
                                  <p:stCondLst>
                                    <p:cond delay="0"/>
                                  </p:stCondLst>
                                  <p:childTnLst>
                                    <p:set>
                                      <p:cBhvr>
                                        <p:cTn id="124" dur="1" fill="hold">
                                          <p:stCondLst>
                                            <p:cond delay="0"/>
                                          </p:stCondLst>
                                        </p:cTn>
                                        <p:tgtEl>
                                          <p:spTgt spid="22"/>
                                        </p:tgtEl>
                                        <p:attrNameLst>
                                          <p:attrName>style.visibility</p:attrName>
                                        </p:attrNameLst>
                                      </p:cBhvr>
                                      <p:to>
                                        <p:strVal val="visible"/>
                                      </p:to>
                                    </p:set>
                                    <p:animEffect transition="in" filter="barn(outVertical)">
                                      <p:cBhvr>
                                        <p:cTn id="125" dur="500"/>
                                        <p:tgtEl>
                                          <p:spTgt spid="22"/>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37" fill="hold" grpId="0" nodeType="clickEffect">
                                  <p:stCondLst>
                                    <p:cond delay="0"/>
                                  </p:stCondLst>
                                  <p:childTnLst>
                                    <p:set>
                                      <p:cBhvr>
                                        <p:cTn id="129" dur="1" fill="hold">
                                          <p:stCondLst>
                                            <p:cond delay="0"/>
                                          </p:stCondLst>
                                        </p:cTn>
                                        <p:tgtEl>
                                          <p:spTgt spid="12"/>
                                        </p:tgtEl>
                                        <p:attrNameLst>
                                          <p:attrName>style.visibility</p:attrName>
                                        </p:attrNameLst>
                                      </p:cBhvr>
                                      <p:to>
                                        <p:strVal val="visible"/>
                                      </p:to>
                                    </p:set>
                                    <p:animEffect transition="in" filter="barn(outVertical)">
                                      <p:cBhvr>
                                        <p:cTn id="130" dur="500"/>
                                        <p:tgtEl>
                                          <p:spTgt spid="12"/>
                                        </p:tgtEl>
                                      </p:cBhvr>
                                    </p:animEffect>
                                  </p:childTnLst>
                                </p:cTn>
                              </p:par>
                              <p:par>
                                <p:cTn id="131" presetID="19" presetClass="entr" presetSubtype="10" repeatCount="indefinite" fill="hold" nodeType="withEffect">
                                  <p:stCondLst>
                                    <p:cond delay="0"/>
                                  </p:stCondLst>
                                  <p:childTnLst>
                                    <p:set>
                                      <p:cBhvr>
                                        <p:cTn id="132" dur="1" fill="hold">
                                          <p:stCondLst>
                                            <p:cond delay="0"/>
                                          </p:stCondLst>
                                        </p:cTn>
                                        <p:tgtEl>
                                          <p:spTgt spid="13"/>
                                        </p:tgtEl>
                                        <p:attrNameLst>
                                          <p:attrName>style.visibility</p:attrName>
                                        </p:attrNameLst>
                                      </p:cBhvr>
                                      <p:to>
                                        <p:strVal val="visible"/>
                                      </p:to>
                                    </p:set>
                                    <p:anim calcmode="lin" valueType="num">
                                      <p:cBhvr>
                                        <p:cTn id="133" dur="5000" fill="hold"/>
                                        <p:tgtEl>
                                          <p:spTgt spid="13"/>
                                        </p:tgtEl>
                                        <p:attrNameLst>
                                          <p:attrName>ppt_w</p:attrName>
                                        </p:attrNameLst>
                                      </p:cBhvr>
                                      <p:tavLst>
                                        <p:tav tm="0" fmla="#ppt_w*sin(2.5*pi*$)">
                                          <p:val>
                                            <p:fltVal val="0"/>
                                          </p:val>
                                        </p:tav>
                                        <p:tav tm="100000">
                                          <p:val>
                                            <p:fltVal val="1"/>
                                          </p:val>
                                        </p:tav>
                                      </p:tavLst>
                                    </p:anim>
                                    <p:anim calcmode="lin" valueType="num">
                                      <p:cBhvr>
                                        <p:cTn id="134" dur="5000" fill="hold"/>
                                        <p:tgtEl>
                                          <p:spTgt spid="13"/>
                                        </p:tgtEl>
                                        <p:attrNameLst>
                                          <p:attrName>ppt_h</p:attrName>
                                        </p:attrNameLst>
                                      </p:cBhvr>
                                      <p:tavLst>
                                        <p:tav tm="0">
                                          <p:val>
                                            <p:strVal val="#ppt_h"/>
                                          </p:val>
                                        </p:tav>
                                        <p:tav tm="100000">
                                          <p:val>
                                            <p:strVal val="#ppt_h"/>
                                          </p:val>
                                        </p:tav>
                                      </p:tavLst>
                                    </p:anim>
                                  </p:childTnLst>
                                </p:cTn>
                              </p:par>
                              <p:par>
                                <p:cTn id="135" presetID="19" presetClass="entr" presetSubtype="10" repeatCount="indefinite" fill="hold" nodeType="withEffect">
                                  <p:stCondLst>
                                    <p:cond delay="0"/>
                                  </p:stCondLst>
                                  <p:childTnLst>
                                    <p:set>
                                      <p:cBhvr>
                                        <p:cTn id="136" dur="1" fill="hold">
                                          <p:stCondLst>
                                            <p:cond delay="0"/>
                                          </p:stCondLst>
                                        </p:cTn>
                                        <p:tgtEl>
                                          <p:spTgt spid="16"/>
                                        </p:tgtEl>
                                        <p:attrNameLst>
                                          <p:attrName>style.visibility</p:attrName>
                                        </p:attrNameLst>
                                      </p:cBhvr>
                                      <p:to>
                                        <p:strVal val="visible"/>
                                      </p:to>
                                    </p:set>
                                    <p:anim calcmode="lin" valueType="num">
                                      <p:cBhvr>
                                        <p:cTn id="137" dur="5000" fill="hold"/>
                                        <p:tgtEl>
                                          <p:spTgt spid="16"/>
                                        </p:tgtEl>
                                        <p:attrNameLst>
                                          <p:attrName>ppt_w</p:attrName>
                                        </p:attrNameLst>
                                      </p:cBhvr>
                                      <p:tavLst>
                                        <p:tav tm="0" fmla="#ppt_w*sin(2.5*pi*$)">
                                          <p:val>
                                            <p:fltVal val="0"/>
                                          </p:val>
                                        </p:tav>
                                        <p:tav tm="100000">
                                          <p:val>
                                            <p:fltVal val="1"/>
                                          </p:val>
                                        </p:tav>
                                      </p:tavLst>
                                    </p:anim>
                                    <p:anim calcmode="lin" valueType="num">
                                      <p:cBhvr>
                                        <p:cTn id="138" dur="5000" fill="hold"/>
                                        <p:tgtEl>
                                          <p:spTgt spid="16"/>
                                        </p:tgtEl>
                                        <p:attrNameLst>
                                          <p:attrName>ppt_h</p:attrName>
                                        </p:attrNameLst>
                                      </p:cBhvr>
                                      <p:tavLst>
                                        <p:tav tm="0">
                                          <p:val>
                                            <p:strVal val="#ppt_h"/>
                                          </p:val>
                                        </p:tav>
                                        <p:tav tm="100000">
                                          <p:val>
                                            <p:strVal val="#ppt_h"/>
                                          </p:val>
                                        </p:tav>
                                      </p:tavLst>
                                    </p:anim>
                                  </p:childTnLst>
                                </p:cTn>
                              </p:par>
                              <p:par>
                                <p:cTn id="139" presetID="19" presetClass="entr" presetSubtype="10" repeatCount="indefinite" fill="hold" nodeType="withEffect">
                                  <p:stCondLst>
                                    <p:cond delay="0"/>
                                  </p:stCondLst>
                                  <p:childTnLst>
                                    <p:set>
                                      <p:cBhvr>
                                        <p:cTn id="140" dur="1" fill="hold">
                                          <p:stCondLst>
                                            <p:cond delay="0"/>
                                          </p:stCondLst>
                                        </p:cTn>
                                        <p:tgtEl>
                                          <p:spTgt spid="10"/>
                                        </p:tgtEl>
                                        <p:attrNameLst>
                                          <p:attrName>style.visibility</p:attrName>
                                        </p:attrNameLst>
                                      </p:cBhvr>
                                      <p:to>
                                        <p:strVal val="visible"/>
                                      </p:to>
                                    </p:set>
                                    <p:anim calcmode="lin" valueType="num">
                                      <p:cBhvr>
                                        <p:cTn id="141" dur="5000" fill="hold"/>
                                        <p:tgtEl>
                                          <p:spTgt spid="10"/>
                                        </p:tgtEl>
                                        <p:attrNameLst>
                                          <p:attrName>ppt_w</p:attrName>
                                        </p:attrNameLst>
                                      </p:cBhvr>
                                      <p:tavLst>
                                        <p:tav tm="0" fmla="#ppt_w*sin(2.5*pi*$)">
                                          <p:val>
                                            <p:fltVal val="0"/>
                                          </p:val>
                                        </p:tav>
                                        <p:tav tm="100000">
                                          <p:val>
                                            <p:fltVal val="1"/>
                                          </p:val>
                                        </p:tav>
                                      </p:tavLst>
                                    </p:anim>
                                    <p:anim calcmode="lin" valueType="num">
                                      <p:cBhvr>
                                        <p:cTn id="142" dur="5000" fill="hold"/>
                                        <p:tgtEl>
                                          <p:spTgt spid="10"/>
                                        </p:tgtEl>
                                        <p:attrNameLst>
                                          <p:attrName>ppt_h</p:attrName>
                                        </p:attrNameLst>
                                      </p:cBhvr>
                                      <p:tavLst>
                                        <p:tav tm="0">
                                          <p:val>
                                            <p:strVal val="#ppt_h"/>
                                          </p:val>
                                        </p:tav>
                                        <p:tav tm="100000">
                                          <p:val>
                                            <p:strVal val="#ppt_h"/>
                                          </p:val>
                                        </p:tav>
                                      </p:tavLst>
                                    </p:anim>
                                  </p:childTnLst>
                                </p:cTn>
                              </p:par>
                              <p:par>
                                <p:cTn id="143" presetID="19" presetClass="entr" presetSubtype="10" repeatCount="indefinite" fill="hold" nodeType="withEffect">
                                  <p:stCondLst>
                                    <p:cond delay="0"/>
                                  </p:stCondLst>
                                  <p:childTnLst>
                                    <p:set>
                                      <p:cBhvr>
                                        <p:cTn id="144" dur="1" fill="hold">
                                          <p:stCondLst>
                                            <p:cond delay="0"/>
                                          </p:stCondLst>
                                        </p:cTn>
                                        <p:tgtEl>
                                          <p:spTgt spid="8"/>
                                        </p:tgtEl>
                                        <p:attrNameLst>
                                          <p:attrName>style.visibility</p:attrName>
                                        </p:attrNameLst>
                                      </p:cBhvr>
                                      <p:to>
                                        <p:strVal val="visible"/>
                                      </p:to>
                                    </p:set>
                                    <p:anim calcmode="lin" valueType="num">
                                      <p:cBhvr>
                                        <p:cTn id="145" dur="5000" fill="hold"/>
                                        <p:tgtEl>
                                          <p:spTgt spid="8"/>
                                        </p:tgtEl>
                                        <p:attrNameLst>
                                          <p:attrName>ppt_w</p:attrName>
                                        </p:attrNameLst>
                                      </p:cBhvr>
                                      <p:tavLst>
                                        <p:tav tm="0" fmla="#ppt_w*sin(2.5*pi*$)">
                                          <p:val>
                                            <p:fltVal val="0"/>
                                          </p:val>
                                        </p:tav>
                                        <p:tav tm="100000">
                                          <p:val>
                                            <p:fltVal val="1"/>
                                          </p:val>
                                        </p:tav>
                                      </p:tavLst>
                                    </p:anim>
                                    <p:anim calcmode="lin" valueType="num">
                                      <p:cBhvr>
                                        <p:cTn id="146" dur="5000" fill="hold"/>
                                        <p:tgtEl>
                                          <p:spTgt spid="8"/>
                                        </p:tgtEl>
                                        <p:attrNameLst>
                                          <p:attrName>ppt_h</p:attrName>
                                        </p:attrNameLst>
                                      </p:cBhvr>
                                      <p:tavLst>
                                        <p:tav tm="0">
                                          <p:val>
                                            <p:strVal val="#ppt_h"/>
                                          </p:val>
                                        </p:tav>
                                        <p:tav tm="100000">
                                          <p:val>
                                            <p:strVal val="#ppt_h"/>
                                          </p:val>
                                        </p:tav>
                                      </p:tavLst>
                                    </p:anim>
                                  </p:childTnLst>
                                </p:cTn>
                              </p:par>
                              <p:par>
                                <p:cTn id="147" presetID="19" presetClass="entr" presetSubtype="10" repeatCount="indefinite" fill="hold" nodeType="withEffect">
                                  <p:stCondLst>
                                    <p:cond delay="0"/>
                                  </p:stCondLst>
                                  <p:childTnLst>
                                    <p:set>
                                      <p:cBhvr>
                                        <p:cTn id="148" dur="1" fill="hold">
                                          <p:stCondLst>
                                            <p:cond delay="0"/>
                                          </p:stCondLst>
                                        </p:cTn>
                                        <p:tgtEl>
                                          <p:spTgt spid="6"/>
                                        </p:tgtEl>
                                        <p:attrNameLst>
                                          <p:attrName>style.visibility</p:attrName>
                                        </p:attrNameLst>
                                      </p:cBhvr>
                                      <p:to>
                                        <p:strVal val="visible"/>
                                      </p:to>
                                    </p:set>
                                    <p:anim calcmode="lin" valueType="num">
                                      <p:cBhvr>
                                        <p:cTn id="149" dur="5000" fill="hold"/>
                                        <p:tgtEl>
                                          <p:spTgt spid="6"/>
                                        </p:tgtEl>
                                        <p:attrNameLst>
                                          <p:attrName>ppt_w</p:attrName>
                                        </p:attrNameLst>
                                      </p:cBhvr>
                                      <p:tavLst>
                                        <p:tav tm="0" fmla="#ppt_w*sin(2.5*pi*$)">
                                          <p:val>
                                            <p:fltVal val="0"/>
                                          </p:val>
                                        </p:tav>
                                        <p:tav tm="100000">
                                          <p:val>
                                            <p:fltVal val="1"/>
                                          </p:val>
                                        </p:tav>
                                      </p:tavLst>
                                    </p:anim>
                                    <p:anim calcmode="lin" valueType="num">
                                      <p:cBhvr>
                                        <p:cTn id="150"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2" grpId="0"/>
      <p:bldP spid="17" grpId="0"/>
      <p:bldP spid="18" grpId="0"/>
      <p:bldP spid="19"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 Về đích  Đường lên đỉnh Olympia.mp3" descr=" Về đích  Đường lên đỉnh Olympia.mp3">
            <a:hlinkClick r:id="" action="ppaction://media"/>
            <a:extLst>
              <a:ext uri="{FF2B5EF4-FFF2-40B4-BE49-F238E27FC236}">
                <a16:creationId xmlns:a16="http://schemas.microsoft.com/office/drawing/2014/main" id="{07D76DF3-E830-594D-994C-9E794B29C7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237" y="-996507"/>
            <a:ext cx="812800" cy="812800"/>
          </a:xfrm>
          <a:prstGeom prst="rect">
            <a:avLst/>
          </a:prstGeom>
        </p:spPr>
      </p:pic>
      <p:pic>
        <p:nvPicPr>
          <p:cNvPr id="1026" name="Picture 2" descr="Intro phần thi Tăng tốc - Đường lên đỉnh Olympia (17-20) - YouTube">
            <a:extLst>
              <a:ext uri="{FF2B5EF4-FFF2-40B4-BE49-F238E27FC236}">
                <a16:creationId xmlns:a16="http://schemas.microsoft.com/office/drawing/2014/main" id="{CCFB74D5-2625-8B4C-B0F4-6DF5B2F1A0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361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4096">
            <a:extLst>
              <a:ext uri="{FF2B5EF4-FFF2-40B4-BE49-F238E27FC236}">
                <a16:creationId xmlns:a16="http://schemas.microsoft.com/office/drawing/2014/main" id="{88603B95-9EF5-7645-B11F-B4EC8F4157E6}"/>
              </a:ext>
            </a:extLst>
          </p:cNvPr>
          <p:cNvGrpSpPr/>
          <p:nvPr/>
        </p:nvGrpSpPr>
        <p:grpSpPr>
          <a:xfrm>
            <a:off x="3935794" y="-339516"/>
            <a:ext cx="138112" cy="6629001"/>
            <a:chOff x="3935794" y="-339516"/>
            <a:chExt cx="138112" cy="6629001"/>
          </a:xfrm>
        </p:grpSpPr>
        <p:grpSp>
          <p:nvGrpSpPr>
            <p:cNvPr id="110" name="Group 14">
              <a:extLst>
                <a:ext uri="{FF2B5EF4-FFF2-40B4-BE49-F238E27FC236}">
                  <a16:creationId xmlns:a16="http://schemas.microsoft.com/office/drawing/2014/main" id="{65C7F5F6-E989-164A-A869-4488D865D103}"/>
                </a:ext>
              </a:extLst>
            </p:cNvPr>
            <p:cNvGrpSpPr>
              <a:grpSpLocks/>
            </p:cNvGrpSpPr>
            <p:nvPr/>
          </p:nvGrpSpPr>
          <p:grpSpPr bwMode="auto">
            <a:xfrm rot="5400000">
              <a:off x="3090450" y="505828"/>
              <a:ext cx="1828800" cy="138112"/>
              <a:chOff x="0" y="1896"/>
              <a:chExt cx="5760" cy="120"/>
            </a:xfrm>
          </p:grpSpPr>
          <p:sp>
            <p:nvSpPr>
              <p:cNvPr id="111" name="Rectangle 15">
                <a:extLst>
                  <a:ext uri="{FF2B5EF4-FFF2-40B4-BE49-F238E27FC236}">
                    <a16:creationId xmlns:a16="http://schemas.microsoft.com/office/drawing/2014/main" id="{C7662738-AD72-5945-840B-A72DBC56969C}"/>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112" name="Rectangle 16">
                <a:extLst>
                  <a:ext uri="{FF2B5EF4-FFF2-40B4-BE49-F238E27FC236}">
                    <a16:creationId xmlns:a16="http://schemas.microsoft.com/office/drawing/2014/main" id="{90D2637C-A770-D54E-AD5B-5DBB16C2ECA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grpSp>
        <p:grpSp>
          <p:nvGrpSpPr>
            <p:cNvPr id="113" name="Group 17">
              <a:extLst>
                <a:ext uri="{FF2B5EF4-FFF2-40B4-BE49-F238E27FC236}">
                  <a16:creationId xmlns:a16="http://schemas.microsoft.com/office/drawing/2014/main" id="{6A89570F-BD16-7442-A8DA-9CAA61A4427D}"/>
                </a:ext>
              </a:extLst>
            </p:cNvPr>
            <p:cNvGrpSpPr>
              <a:grpSpLocks/>
            </p:cNvGrpSpPr>
            <p:nvPr/>
          </p:nvGrpSpPr>
          <p:grpSpPr bwMode="auto">
            <a:xfrm rot="5400000">
              <a:off x="2405443" y="4621023"/>
              <a:ext cx="3198813" cy="138112"/>
              <a:chOff x="0" y="1896"/>
              <a:chExt cx="5760" cy="120"/>
            </a:xfrm>
          </p:grpSpPr>
          <p:sp>
            <p:nvSpPr>
              <p:cNvPr id="114" name="Rectangle 18">
                <a:extLst>
                  <a:ext uri="{FF2B5EF4-FFF2-40B4-BE49-F238E27FC236}">
                    <a16:creationId xmlns:a16="http://schemas.microsoft.com/office/drawing/2014/main" id="{84F2121E-2511-7E45-87BF-631D8E9B3B1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5" name="Rectangle 19">
                <a:extLst>
                  <a:ext uri="{FF2B5EF4-FFF2-40B4-BE49-F238E27FC236}">
                    <a16:creationId xmlns:a16="http://schemas.microsoft.com/office/drawing/2014/main" id="{612FD20A-2EC0-3744-A091-8B1D46E5FF6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17" name="Group 27">
              <a:extLst>
                <a:ext uri="{FF2B5EF4-FFF2-40B4-BE49-F238E27FC236}">
                  <a16:creationId xmlns:a16="http://schemas.microsoft.com/office/drawing/2014/main" id="{7A07910B-96E3-A74E-8308-C93BB246D7B1}"/>
                </a:ext>
              </a:extLst>
            </p:cNvPr>
            <p:cNvGrpSpPr>
              <a:grpSpLocks/>
            </p:cNvGrpSpPr>
            <p:nvPr/>
          </p:nvGrpSpPr>
          <p:grpSpPr bwMode="auto">
            <a:xfrm rot="5400000">
              <a:off x="2861850" y="2123091"/>
              <a:ext cx="2286000" cy="138112"/>
              <a:chOff x="0" y="1896"/>
              <a:chExt cx="5760" cy="120"/>
            </a:xfrm>
          </p:grpSpPr>
          <p:sp>
            <p:nvSpPr>
              <p:cNvPr id="118" name="Rectangle 28">
                <a:extLst>
                  <a:ext uri="{FF2B5EF4-FFF2-40B4-BE49-F238E27FC236}">
                    <a16:creationId xmlns:a16="http://schemas.microsoft.com/office/drawing/2014/main" id="{ECD696C8-B979-1047-9432-59968675A0F4}"/>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119" name="Rectangle 29">
                <a:extLst>
                  <a:ext uri="{FF2B5EF4-FFF2-40B4-BE49-F238E27FC236}">
                    <a16:creationId xmlns:a16="http://schemas.microsoft.com/office/drawing/2014/main" id="{A57F716F-4FF9-B241-A6F3-45F4F72ECFD4}"/>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grpSp>
      </p:grpSp>
      <p:sp>
        <p:nvSpPr>
          <p:cNvPr id="2" name="Rectangle 1">
            <a:extLst>
              <a:ext uri="{FF2B5EF4-FFF2-40B4-BE49-F238E27FC236}">
                <a16:creationId xmlns:a16="http://schemas.microsoft.com/office/drawing/2014/main" id="{63EFA35E-563D-4049-9CC0-1EAFC6148E34}"/>
              </a:ext>
            </a:extLst>
          </p:cNvPr>
          <p:cNvSpPr/>
          <p:nvPr/>
        </p:nvSpPr>
        <p:spPr>
          <a:xfrm>
            <a:off x="100839" y="24384"/>
            <a:ext cx="307642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E6F7FF">
                    <a:lumMod val="50000"/>
                  </a:srgbClr>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TĂNG TỐC</a:t>
            </a:r>
          </a:p>
        </p:txBody>
      </p:sp>
      <p:grpSp>
        <p:nvGrpSpPr>
          <p:cNvPr id="4103" name="Group 4102">
            <a:extLst>
              <a:ext uri="{FF2B5EF4-FFF2-40B4-BE49-F238E27FC236}">
                <a16:creationId xmlns:a16="http://schemas.microsoft.com/office/drawing/2014/main" id="{648A6B11-7241-3747-9F22-5968F3A77D2F}"/>
              </a:ext>
            </a:extLst>
          </p:cNvPr>
          <p:cNvGrpSpPr/>
          <p:nvPr/>
        </p:nvGrpSpPr>
        <p:grpSpPr>
          <a:xfrm>
            <a:off x="3602599" y="347472"/>
            <a:ext cx="8427857" cy="1524000"/>
            <a:chOff x="3602599" y="347472"/>
            <a:chExt cx="8427857" cy="1524000"/>
          </a:xfrm>
        </p:grpSpPr>
        <p:sp>
          <p:nvSpPr>
            <p:cNvPr id="230" name="Rectangle 22">
              <a:extLst>
                <a:ext uri="{FF2B5EF4-FFF2-40B4-BE49-F238E27FC236}">
                  <a16:creationId xmlns:a16="http://schemas.microsoft.com/office/drawing/2014/main" id="{B7B1B7F8-1548-E84D-B472-E7957D8534D3}"/>
                </a:ext>
              </a:extLst>
            </p:cNvPr>
            <p:cNvSpPr>
              <a:spLocks noChangeArrowheads="1"/>
            </p:cNvSpPr>
            <p:nvPr/>
          </p:nvSpPr>
          <p:spPr bwMode="gray">
            <a:xfrm>
              <a:off x="4003489" y="1000163"/>
              <a:ext cx="685800" cy="9398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grpSp>
          <p:nvGrpSpPr>
            <p:cNvPr id="4100" name="Group 4099">
              <a:extLst>
                <a:ext uri="{FF2B5EF4-FFF2-40B4-BE49-F238E27FC236}">
                  <a16:creationId xmlns:a16="http://schemas.microsoft.com/office/drawing/2014/main" id="{14DCE650-E51F-4242-9463-2A62E647B422}"/>
                </a:ext>
              </a:extLst>
            </p:cNvPr>
            <p:cNvGrpSpPr/>
            <p:nvPr/>
          </p:nvGrpSpPr>
          <p:grpSpPr>
            <a:xfrm>
              <a:off x="3602599" y="347472"/>
              <a:ext cx="8427857" cy="1524000"/>
              <a:chOff x="3602599" y="347472"/>
              <a:chExt cx="8427857" cy="1524000"/>
            </a:xfrm>
          </p:grpSpPr>
          <p:grpSp>
            <p:nvGrpSpPr>
              <p:cNvPr id="4099" name="Group 4098">
                <a:extLst>
                  <a:ext uri="{FF2B5EF4-FFF2-40B4-BE49-F238E27FC236}">
                    <a16:creationId xmlns:a16="http://schemas.microsoft.com/office/drawing/2014/main" id="{2ED0F7AC-E17B-2742-8EEB-957F485E56D9}"/>
                  </a:ext>
                </a:extLst>
              </p:cNvPr>
              <p:cNvGrpSpPr/>
              <p:nvPr/>
            </p:nvGrpSpPr>
            <p:grpSpPr>
              <a:xfrm>
                <a:off x="3602599" y="347472"/>
                <a:ext cx="8427857" cy="1524000"/>
                <a:chOff x="3602599" y="347472"/>
                <a:chExt cx="8427857" cy="1524000"/>
              </a:xfrm>
            </p:grpSpPr>
            <p:sp>
              <p:nvSpPr>
                <p:cNvPr id="116" name="AutoShape 26">
                  <a:extLst>
                    <a:ext uri="{FF2B5EF4-FFF2-40B4-BE49-F238E27FC236}">
                      <a16:creationId xmlns:a16="http://schemas.microsoft.com/office/drawing/2014/main" id="{CF3496D5-C7D9-A243-9DB3-1DA7D7764106}"/>
                    </a:ext>
                  </a:extLst>
                </p:cNvPr>
                <p:cNvSpPr>
                  <a:spLocks noChangeArrowheads="1"/>
                </p:cNvSpPr>
                <p:nvPr/>
              </p:nvSpPr>
              <p:spPr bwMode="auto">
                <a:xfrm>
                  <a:off x="4715256" y="347472"/>
                  <a:ext cx="7315200" cy="1524000"/>
                </a:xfrm>
                <a:prstGeom prst="roundRect">
                  <a:avLst>
                    <a:gd name="adj" fmla="val 16667"/>
                  </a:avLst>
                </a:prstGeom>
                <a:solidFill>
                  <a:schemeClr val="accent2">
                    <a:lumMod val="20000"/>
                    <a:lumOff val="80000"/>
                  </a:schemeClr>
                </a:soli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grpSp>
              <p:nvGrpSpPr>
                <p:cNvPr id="220" name="Group 136">
                  <a:extLst>
                    <a:ext uri="{FF2B5EF4-FFF2-40B4-BE49-F238E27FC236}">
                      <a16:creationId xmlns:a16="http://schemas.microsoft.com/office/drawing/2014/main" id="{E3E2475C-2434-FF4C-A611-46ED9E688519}"/>
                    </a:ext>
                  </a:extLst>
                </p:cNvPr>
                <p:cNvGrpSpPr>
                  <a:grpSpLocks/>
                </p:cNvGrpSpPr>
                <p:nvPr/>
              </p:nvGrpSpPr>
              <p:grpSpPr bwMode="auto">
                <a:xfrm rot="5400000">
                  <a:off x="3607361" y="666768"/>
                  <a:ext cx="695325" cy="704850"/>
                  <a:chOff x="1872" y="1824"/>
                  <a:chExt cx="2014" cy="1821"/>
                </a:xfrm>
              </p:grpSpPr>
              <p:sp>
                <p:nvSpPr>
                  <p:cNvPr id="221" name="AutoShape 137">
                    <a:extLst>
                      <a:ext uri="{FF2B5EF4-FFF2-40B4-BE49-F238E27FC236}">
                        <a16:creationId xmlns:a16="http://schemas.microsoft.com/office/drawing/2014/main" id="{936ADAE3-18BE-3742-99F0-5084A2C47247}"/>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2" name="AutoShape 138">
                    <a:extLst>
                      <a:ext uri="{FF2B5EF4-FFF2-40B4-BE49-F238E27FC236}">
                        <a16:creationId xmlns:a16="http://schemas.microsoft.com/office/drawing/2014/main" id="{007E13A1-23FE-1B4C-8EFC-0F67A805BD01}"/>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3" name="AutoShape 139">
                    <a:extLst>
                      <a:ext uri="{FF2B5EF4-FFF2-40B4-BE49-F238E27FC236}">
                        <a16:creationId xmlns:a16="http://schemas.microsoft.com/office/drawing/2014/main" id="{F789792D-B777-954C-B84F-1C430CF85E96}"/>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4" name="Oval 140">
                    <a:extLst>
                      <a:ext uri="{FF2B5EF4-FFF2-40B4-BE49-F238E27FC236}">
                        <a16:creationId xmlns:a16="http://schemas.microsoft.com/office/drawing/2014/main" id="{2FABADBB-025D-754D-8DE6-AE24F93DFA3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225" name="Oval 141">
                    <a:extLst>
                      <a:ext uri="{FF2B5EF4-FFF2-40B4-BE49-F238E27FC236}">
                        <a16:creationId xmlns:a16="http://schemas.microsoft.com/office/drawing/2014/main" id="{0BA9BCAA-A0EB-7F46-A27A-053B91BE41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226" name="Oval 142">
                    <a:extLst>
                      <a:ext uri="{FF2B5EF4-FFF2-40B4-BE49-F238E27FC236}">
                        <a16:creationId xmlns:a16="http://schemas.microsoft.com/office/drawing/2014/main" id="{355017F6-CAB1-FA45-8E77-744581568B51}"/>
                      </a:ext>
                    </a:extLst>
                  </p:cNvPr>
                  <p:cNvSpPr>
                    <a:spLocks noChangeArrowheads="1"/>
                  </p:cNvSpPr>
                  <p:nvPr/>
                </p:nvSpPr>
                <p:spPr bwMode="gray">
                  <a:xfrm>
                    <a:off x="2254" y="2000"/>
                    <a:ext cx="1264" cy="126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7" name="Oval 143">
                    <a:extLst>
                      <a:ext uri="{FF2B5EF4-FFF2-40B4-BE49-F238E27FC236}">
                        <a16:creationId xmlns:a16="http://schemas.microsoft.com/office/drawing/2014/main" id="{9C3B9CB0-9194-7045-BE37-E489D67D1849}"/>
                      </a:ext>
                    </a:extLst>
                  </p:cNvPr>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228" name="Oval 144">
                    <a:extLst>
                      <a:ext uri="{FF2B5EF4-FFF2-40B4-BE49-F238E27FC236}">
                        <a16:creationId xmlns:a16="http://schemas.microsoft.com/office/drawing/2014/main" id="{266E3F2F-6C5F-4F4F-BFF2-0F8841EEEA5A}"/>
                      </a:ext>
                    </a:extLst>
                  </p:cNvPr>
                  <p:cNvSpPr>
                    <a:spLocks noChangeArrowheads="1"/>
                  </p:cNvSpPr>
                  <p:nvPr/>
                </p:nvSpPr>
                <p:spPr bwMode="gray">
                  <a:xfrm>
                    <a:off x="2336" y="2082"/>
                    <a:ext cx="1094" cy="109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9" name="Oval 145">
                    <a:extLst>
                      <a:ext uri="{FF2B5EF4-FFF2-40B4-BE49-F238E27FC236}">
                        <a16:creationId xmlns:a16="http://schemas.microsoft.com/office/drawing/2014/main" id="{EE0AFF50-ECD0-7845-91E1-346B22424D8F}"/>
                      </a:ext>
                    </a:extLst>
                  </p:cNvPr>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grpSp>
          </p:grpSp>
          <p:sp>
            <p:nvSpPr>
              <p:cNvPr id="4096" name="TextBox 4095">
                <a:extLst>
                  <a:ext uri="{FF2B5EF4-FFF2-40B4-BE49-F238E27FC236}">
                    <a16:creationId xmlns:a16="http://schemas.microsoft.com/office/drawing/2014/main" id="{16F80C88-0200-344B-A784-BC8FDC2E28FE}"/>
                  </a:ext>
                </a:extLst>
              </p:cNvPr>
              <p:cNvSpPr txBox="1"/>
              <p:nvPr/>
            </p:nvSpPr>
            <p:spPr>
              <a:xfrm>
                <a:off x="4948797" y="617089"/>
                <a:ext cx="68432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LUẬT CHƠI</a:t>
                </a:r>
              </a:p>
            </p:txBody>
          </p:sp>
        </p:grpSp>
      </p:grpSp>
      <p:sp>
        <p:nvSpPr>
          <p:cNvPr id="3" name="Rounded Rectangle 2">
            <a:extLst>
              <a:ext uri="{FF2B5EF4-FFF2-40B4-BE49-F238E27FC236}">
                <a16:creationId xmlns:a16="http://schemas.microsoft.com/office/drawing/2014/main" id="{A4939B0A-FE43-A54A-901B-9B0BF119C28B}"/>
              </a:ext>
            </a:extLst>
          </p:cNvPr>
          <p:cNvSpPr/>
          <p:nvPr/>
        </p:nvSpPr>
        <p:spPr>
          <a:xfrm>
            <a:off x="4307448" y="2332708"/>
            <a:ext cx="7884552" cy="325222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31" name="TextBox 30">
            <a:extLst>
              <a:ext uri="{FF2B5EF4-FFF2-40B4-BE49-F238E27FC236}">
                <a16:creationId xmlns:a16="http://schemas.microsoft.com/office/drawing/2014/main" id="{D27DD46F-DD96-D64D-88E7-365A1B623B69}"/>
              </a:ext>
            </a:extLst>
          </p:cNvPr>
          <p:cNvSpPr txBox="1"/>
          <p:nvPr/>
        </p:nvSpPr>
        <p:spPr>
          <a:xfrm>
            <a:off x="4581735" y="2435327"/>
            <a:ext cx="7335978" cy="3046988"/>
          </a:xfrm>
          <a:prstGeom prst="rect">
            <a:avLst/>
          </a:prstGeom>
          <a:noFill/>
        </p:spPr>
        <p:txBody>
          <a:bodyPr wrap="square" rtlCol="0">
            <a:spAutoFit/>
          </a:bodyPr>
          <a:lstStyle/>
          <a:p>
            <a:pPr algn="just"/>
            <a:r>
              <a:rPr lang="en-US" sz="3200" dirty="0">
                <a:solidFill>
                  <a:srgbClr val="651639"/>
                </a:solidFill>
                <a:latin typeface="Times New Roman" panose="02020603050405020304" pitchFamily="18" charset="0"/>
                <a:cs typeface="Times New Roman" panose="02020603050405020304" pitchFamily="18" charset="0"/>
              </a:rPr>
              <a:t>C</a:t>
            </a:r>
            <a:r>
              <a:rPr lang="en-VN" sz="3200" dirty="0">
                <a:solidFill>
                  <a:srgbClr val="651639"/>
                </a:solidFill>
                <a:latin typeface="Times New Roman" panose="02020603050405020304" pitchFamily="18" charset="0"/>
                <a:cs typeface="Times New Roman" panose="02020603050405020304" pitchFamily="18" charset="0"/>
              </a:rPr>
              <a:t>ó 5 ô chữ. Mỗi đội sẽ chọn lần lượt các ô chữ. </a:t>
            </a:r>
            <a:r>
              <a:rPr lang="en-US" sz="3200" dirty="0">
                <a:solidFill>
                  <a:srgbClr val="651639"/>
                </a:solidFill>
                <a:latin typeface="Times New Roman" panose="02020603050405020304" pitchFamily="18" charset="0"/>
                <a:cs typeface="Times New Roman" panose="02020603050405020304" pitchFamily="18" charset="0"/>
              </a:rPr>
              <a:t>T</a:t>
            </a:r>
            <a:r>
              <a:rPr lang="en-VN" sz="3200" dirty="0">
                <a:solidFill>
                  <a:srgbClr val="651639"/>
                </a:solidFill>
                <a:latin typeface="Times New Roman" panose="02020603050405020304" pitchFamily="18" charset="0"/>
                <a:cs typeface="Times New Roman" panose="02020603050405020304" pitchFamily="18" charset="0"/>
              </a:rPr>
              <a:t>rả lời đúng 1 ô chữ sẽ được 10 điểm. </a:t>
            </a:r>
            <a:r>
              <a:rPr lang="en-US" sz="3200" dirty="0">
                <a:solidFill>
                  <a:srgbClr val="651639"/>
                </a:solidFill>
                <a:latin typeface="Times New Roman" panose="02020603050405020304" pitchFamily="18" charset="0"/>
                <a:cs typeface="Times New Roman" panose="02020603050405020304" pitchFamily="18" charset="0"/>
              </a:rPr>
              <a:t>T</a:t>
            </a:r>
            <a:r>
              <a:rPr lang="en-VN" sz="3200" dirty="0">
                <a:solidFill>
                  <a:srgbClr val="651639"/>
                </a:solidFill>
                <a:latin typeface="Times New Roman" panose="02020603050405020304" pitchFamily="18" charset="0"/>
                <a:cs typeface="Times New Roman" panose="02020603050405020304" pitchFamily="18" charset="0"/>
              </a:rPr>
              <a:t>rả lời sai thì đội còn lại có quyền trả lời và giành điểm.</a:t>
            </a:r>
          </a:p>
          <a:p>
            <a:pPr algn="just"/>
            <a:r>
              <a:rPr lang="en-US" sz="3200" dirty="0" err="1">
                <a:solidFill>
                  <a:srgbClr val="651639"/>
                </a:solidFill>
                <a:latin typeface="Times New Roman" panose="02020603050405020304" pitchFamily="18" charset="0"/>
                <a:cs typeface="Times New Roman" panose="02020603050405020304" pitchFamily="18" charset="0"/>
              </a:rPr>
              <a:t>Đ</a:t>
            </a:r>
            <a:r>
              <a:rPr lang="en-VN" sz="3200" dirty="0">
                <a:solidFill>
                  <a:srgbClr val="651639"/>
                </a:solidFill>
                <a:latin typeface="Times New Roman" panose="02020603050405020304" pitchFamily="18" charset="0"/>
                <a:cs typeface="Times New Roman" panose="02020603050405020304" pitchFamily="18" charset="0"/>
              </a:rPr>
              <a:t>ội nào trả lời đúng từ khoá sẽ giành được 30 điểm.</a:t>
            </a:r>
          </a:p>
        </p:txBody>
      </p:sp>
      <p:pic>
        <p:nvPicPr>
          <p:cNvPr id="63492" name="Picture 4" descr="Google Is Cryptic About A Faster Penguin &amp;amp; Panda Algorithm">
            <a:extLst>
              <a:ext uri="{FF2B5EF4-FFF2-40B4-BE49-F238E27FC236}">
                <a16:creationId xmlns:a16="http://schemas.microsoft.com/office/drawing/2014/main" id="{AA9AD109-1DC5-D544-8A31-E70169159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445" y="2866200"/>
            <a:ext cx="3270144" cy="2616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47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097"/>
                                        </p:tgtEl>
                                        <p:attrNameLst>
                                          <p:attrName>style.visibility</p:attrName>
                                        </p:attrNameLst>
                                      </p:cBhvr>
                                      <p:to>
                                        <p:strVal val="visible"/>
                                      </p:to>
                                    </p:set>
                                    <p:animEffect transition="in" filter="wipe(up)">
                                      <p:cBhvr>
                                        <p:cTn id="11" dur="500"/>
                                        <p:tgtEl>
                                          <p:spTgt spid="409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103"/>
                                        </p:tgtEl>
                                        <p:attrNameLst>
                                          <p:attrName>style.visibility</p:attrName>
                                        </p:attrNameLst>
                                      </p:cBhvr>
                                      <p:to>
                                        <p:strVal val="visible"/>
                                      </p:to>
                                    </p:set>
                                    <p:animEffect transition="in" filter="wipe(left)">
                                      <p:cBhvr>
                                        <p:cTn id="15" dur="500"/>
                                        <p:tgtEl>
                                          <p:spTgt spid="4103"/>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outVertical)">
                                      <p:cBhvr>
                                        <p:cTn id="18" dur="500"/>
                                        <p:tgtEl>
                                          <p:spTgt spid="3"/>
                                        </p:tgtEl>
                                      </p:cBhvr>
                                    </p:animEffect>
                                  </p:childTnLst>
                                </p:cTn>
                              </p:par>
                            </p:childTnLst>
                          </p:cTn>
                        </p:par>
                        <p:par>
                          <p:cTn id="19" fill="hold">
                            <p:stCondLst>
                              <p:cond delay="15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1"/>
                                        </p:tgtEl>
                                        <p:attrNameLst>
                                          <p:attrName>ppt_y</p:attrName>
                                        </p:attrNameLst>
                                      </p:cBhvr>
                                      <p:tavLst>
                                        <p:tav tm="0">
                                          <p:val>
                                            <p:strVal val="#ppt_y"/>
                                          </p:val>
                                        </p:tav>
                                        <p:tav tm="100000">
                                          <p:val>
                                            <p:strVal val="#ppt_y"/>
                                          </p:val>
                                        </p:tav>
                                      </p:tavLst>
                                    </p:anim>
                                    <p:anim calcmode="lin" valueType="num">
                                      <p:cBhvr>
                                        <p:cTn id="24"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31"/>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17C278A-D1E7-EF4D-9786-DDD3F23F40F0}"/>
              </a:ext>
            </a:extLst>
          </p:cNvPr>
          <p:cNvGrpSpPr/>
          <p:nvPr/>
        </p:nvGrpSpPr>
        <p:grpSpPr>
          <a:xfrm>
            <a:off x="3269406" y="880165"/>
            <a:ext cx="7956880" cy="818148"/>
            <a:chOff x="3944183" y="157477"/>
            <a:chExt cx="7956880" cy="818148"/>
          </a:xfrm>
          <a:solidFill>
            <a:schemeClr val="accent6">
              <a:lumMod val="20000"/>
              <a:lumOff val="80000"/>
            </a:schemeClr>
          </a:solidFill>
        </p:grpSpPr>
        <p:sp>
          <p:nvSpPr>
            <p:cNvPr id="4" name="Oval 3">
              <a:extLst>
                <a:ext uri="{FF2B5EF4-FFF2-40B4-BE49-F238E27FC236}">
                  <a16:creationId xmlns:a16="http://schemas.microsoft.com/office/drawing/2014/main" id="{6C45E2A4-4B57-3B4C-8D15-762C5C29A86F}"/>
                </a:ext>
              </a:extLst>
            </p:cNvPr>
            <p:cNvSpPr/>
            <p:nvPr/>
          </p:nvSpPr>
          <p:spPr>
            <a:xfrm>
              <a:off x="3944183" y="157477"/>
              <a:ext cx="994610" cy="818148"/>
            </a:xfrm>
            <a:prstGeom prst="ellipse">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3" name="Oval 132">
              <a:extLst>
                <a:ext uri="{FF2B5EF4-FFF2-40B4-BE49-F238E27FC236}">
                  <a16:creationId xmlns:a16="http://schemas.microsoft.com/office/drawing/2014/main" id="{445B3552-1C16-364F-AF41-5AAA99D5BF04}"/>
                </a:ext>
              </a:extLst>
            </p:cNvPr>
            <p:cNvSpPr/>
            <p:nvPr/>
          </p:nvSpPr>
          <p:spPr>
            <a:xfrm>
              <a:off x="4938793" y="157477"/>
              <a:ext cx="994610" cy="818148"/>
            </a:xfrm>
            <a:prstGeom prst="ellipse">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4" name="Oval 133">
              <a:extLst>
                <a:ext uri="{FF2B5EF4-FFF2-40B4-BE49-F238E27FC236}">
                  <a16:creationId xmlns:a16="http://schemas.microsoft.com/office/drawing/2014/main" id="{1246CF79-446D-DF4E-AECC-A3B9ED8A654B}"/>
                </a:ext>
              </a:extLst>
            </p:cNvPr>
            <p:cNvSpPr/>
            <p:nvPr/>
          </p:nvSpPr>
          <p:spPr>
            <a:xfrm>
              <a:off x="5933403" y="157477"/>
              <a:ext cx="994610" cy="818148"/>
            </a:xfrm>
            <a:prstGeom prst="ellipse">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5" name="Oval 134">
              <a:extLst>
                <a:ext uri="{FF2B5EF4-FFF2-40B4-BE49-F238E27FC236}">
                  <a16:creationId xmlns:a16="http://schemas.microsoft.com/office/drawing/2014/main" id="{9F146B06-029F-0842-8D5D-71AF0E256A54}"/>
                </a:ext>
              </a:extLst>
            </p:cNvPr>
            <p:cNvSpPr/>
            <p:nvPr/>
          </p:nvSpPr>
          <p:spPr>
            <a:xfrm>
              <a:off x="6928013" y="157477"/>
              <a:ext cx="994610" cy="818148"/>
            </a:xfrm>
            <a:prstGeom prst="ellipse">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6" name="Oval 135">
              <a:extLst>
                <a:ext uri="{FF2B5EF4-FFF2-40B4-BE49-F238E27FC236}">
                  <a16:creationId xmlns:a16="http://schemas.microsoft.com/office/drawing/2014/main" id="{819B57C2-1DFD-A143-9D97-FC5D2D1B3296}"/>
                </a:ext>
              </a:extLst>
            </p:cNvPr>
            <p:cNvSpPr/>
            <p:nvPr/>
          </p:nvSpPr>
          <p:spPr>
            <a:xfrm>
              <a:off x="7922623" y="157477"/>
              <a:ext cx="994610" cy="818148"/>
            </a:xfrm>
            <a:prstGeom prst="ellipse">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7" name="Oval 136">
              <a:extLst>
                <a:ext uri="{FF2B5EF4-FFF2-40B4-BE49-F238E27FC236}">
                  <a16:creationId xmlns:a16="http://schemas.microsoft.com/office/drawing/2014/main" id="{E6306D88-66B4-954D-A256-AB19C7E423CA}"/>
                </a:ext>
              </a:extLst>
            </p:cNvPr>
            <p:cNvSpPr/>
            <p:nvPr/>
          </p:nvSpPr>
          <p:spPr>
            <a:xfrm>
              <a:off x="8917233" y="157477"/>
              <a:ext cx="994610" cy="818148"/>
            </a:xfrm>
            <a:prstGeom prst="ellipse">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8" name="Oval 137">
              <a:extLst>
                <a:ext uri="{FF2B5EF4-FFF2-40B4-BE49-F238E27FC236}">
                  <a16:creationId xmlns:a16="http://schemas.microsoft.com/office/drawing/2014/main" id="{47AFF2B1-C1B0-714F-BD67-E2436B0D3D30}"/>
                </a:ext>
              </a:extLst>
            </p:cNvPr>
            <p:cNvSpPr/>
            <p:nvPr/>
          </p:nvSpPr>
          <p:spPr>
            <a:xfrm>
              <a:off x="9911843" y="157477"/>
              <a:ext cx="994610" cy="818148"/>
            </a:xfrm>
            <a:prstGeom prst="ellipse">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9" name="Oval 138">
              <a:extLst>
                <a:ext uri="{FF2B5EF4-FFF2-40B4-BE49-F238E27FC236}">
                  <a16:creationId xmlns:a16="http://schemas.microsoft.com/office/drawing/2014/main" id="{8AF77F30-7D70-F743-A25B-533B5A5821B4}"/>
                </a:ext>
              </a:extLst>
            </p:cNvPr>
            <p:cNvSpPr/>
            <p:nvPr/>
          </p:nvSpPr>
          <p:spPr>
            <a:xfrm>
              <a:off x="10906453" y="157477"/>
              <a:ext cx="994610" cy="818148"/>
            </a:xfrm>
            <a:prstGeom prst="ellipse">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grpSp>
      <p:grpSp>
        <p:nvGrpSpPr>
          <p:cNvPr id="81" name="Group 80">
            <a:extLst>
              <a:ext uri="{FF2B5EF4-FFF2-40B4-BE49-F238E27FC236}">
                <a16:creationId xmlns:a16="http://schemas.microsoft.com/office/drawing/2014/main" id="{15099B4B-FF88-0646-98E9-1CE2F97EF8D7}"/>
              </a:ext>
            </a:extLst>
          </p:cNvPr>
          <p:cNvGrpSpPr/>
          <p:nvPr/>
        </p:nvGrpSpPr>
        <p:grpSpPr>
          <a:xfrm>
            <a:off x="3240023" y="1727580"/>
            <a:ext cx="7924385" cy="867427"/>
            <a:chOff x="2869363" y="111597"/>
            <a:chExt cx="7924385" cy="867427"/>
          </a:xfrm>
          <a:solidFill>
            <a:schemeClr val="tx2">
              <a:lumMod val="20000"/>
              <a:lumOff val="80000"/>
            </a:schemeClr>
          </a:solidFill>
        </p:grpSpPr>
        <p:sp>
          <p:nvSpPr>
            <p:cNvPr id="83" name="Oval 82">
              <a:extLst>
                <a:ext uri="{FF2B5EF4-FFF2-40B4-BE49-F238E27FC236}">
                  <a16:creationId xmlns:a16="http://schemas.microsoft.com/office/drawing/2014/main" id="{0F836292-240A-FB4C-BA38-ECAB96E92B8F}"/>
                </a:ext>
              </a:extLst>
            </p:cNvPr>
            <p:cNvSpPr/>
            <p:nvPr/>
          </p:nvSpPr>
          <p:spPr>
            <a:xfrm>
              <a:off x="4938793" y="157477"/>
              <a:ext cx="994610" cy="818148"/>
            </a:xfrm>
            <a:prstGeom prst="ellipse">
              <a:avLst/>
            </a:prstGeom>
            <a:grp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84" name="Oval 83">
              <a:extLst>
                <a:ext uri="{FF2B5EF4-FFF2-40B4-BE49-F238E27FC236}">
                  <a16:creationId xmlns:a16="http://schemas.microsoft.com/office/drawing/2014/main" id="{64931CE4-20C5-C945-8F24-631F667FA220}"/>
                </a:ext>
              </a:extLst>
            </p:cNvPr>
            <p:cNvSpPr/>
            <p:nvPr/>
          </p:nvSpPr>
          <p:spPr>
            <a:xfrm>
              <a:off x="5933403" y="157477"/>
              <a:ext cx="994610" cy="818148"/>
            </a:xfrm>
            <a:prstGeom prst="ellipse">
              <a:avLst/>
            </a:prstGeom>
            <a:grp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85" name="Oval 84">
              <a:extLst>
                <a:ext uri="{FF2B5EF4-FFF2-40B4-BE49-F238E27FC236}">
                  <a16:creationId xmlns:a16="http://schemas.microsoft.com/office/drawing/2014/main" id="{983284E4-7A66-DF41-906A-617ED76375DA}"/>
                </a:ext>
              </a:extLst>
            </p:cNvPr>
            <p:cNvSpPr/>
            <p:nvPr/>
          </p:nvSpPr>
          <p:spPr>
            <a:xfrm>
              <a:off x="6928013" y="157477"/>
              <a:ext cx="994610" cy="818148"/>
            </a:xfrm>
            <a:prstGeom prst="ellipse">
              <a:avLst/>
            </a:prstGeom>
            <a:grp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86" name="Oval 85">
              <a:extLst>
                <a:ext uri="{FF2B5EF4-FFF2-40B4-BE49-F238E27FC236}">
                  <a16:creationId xmlns:a16="http://schemas.microsoft.com/office/drawing/2014/main" id="{8E2991EC-076E-4944-8602-F7F7A898767B}"/>
                </a:ext>
              </a:extLst>
            </p:cNvPr>
            <p:cNvSpPr/>
            <p:nvPr/>
          </p:nvSpPr>
          <p:spPr>
            <a:xfrm>
              <a:off x="7922623" y="157477"/>
              <a:ext cx="994610" cy="818148"/>
            </a:xfrm>
            <a:prstGeom prst="ellipse">
              <a:avLst/>
            </a:prstGeom>
            <a:grp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87" name="Oval 86">
              <a:extLst>
                <a:ext uri="{FF2B5EF4-FFF2-40B4-BE49-F238E27FC236}">
                  <a16:creationId xmlns:a16="http://schemas.microsoft.com/office/drawing/2014/main" id="{877D9B33-19D2-3A43-8C65-5E044A713610}"/>
                </a:ext>
              </a:extLst>
            </p:cNvPr>
            <p:cNvSpPr/>
            <p:nvPr/>
          </p:nvSpPr>
          <p:spPr>
            <a:xfrm>
              <a:off x="8917233" y="157477"/>
              <a:ext cx="994610" cy="818148"/>
            </a:xfrm>
            <a:prstGeom prst="ellipse">
              <a:avLst/>
            </a:prstGeom>
            <a:grp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187" name="Oval 186">
              <a:extLst>
                <a:ext uri="{FF2B5EF4-FFF2-40B4-BE49-F238E27FC236}">
                  <a16:creationId xmlns:a16="http://schemas.microsoft.com/office/drawing/2014/main" id="{07B982F3-E21E-5945-9989-6A8D78BF0C04}"/>
                </a:ext>
              </a:extLst>
            </p:cNvPr>
            <p:cNvSpPr/>
            <p:nvPr/>
          </p:nvSpPr>
          <p:spPr>
            <a:xfrm>
              <a:off x="3921911" y="160876"/>
              <a:ext cx="994610" cy="818148"/>
            </a:xfrm>
            <a:prstGeom prst="ellipse">
              <a:avLst/>
            </a:prstGeom>
            <a:grp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213" name="Oval 212">
              <a:extLst>
                <a:ext uri="{FF2B5EF4-FFF2-40B4-BE49-F238E27FC236}">
                  <a16:creationId xmlns:a16="http://schemas.microsoft.com/office/drawing/2014/main" id="{26B5D89E-24F3-554C-A3B5-DAEBBF74543F}"/>
                </a:ext>
              </a:extLst>
            </p:cNvPr>
            <p:cNvSpPr/>
            <p:nvPr/>
          </p:nvSpPr>
          <p:spPr>
            <a:xfrm>
              <a:off x="9911843" y="111597"/>
              <a:ext cx="881905" cy="818148"/>
            </a:xfrm>
            <a:prstGeom prst="ellipse">
              <a:avLst/>
            </a:prstGeom>
            <a:grp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sp>
          <p:nvSpPr>
            <p:cNvPr id="248" name="Oval 247">
              <a:extLst>
                <a:ext uri="{FF2B5EF4-FFF2-40B4-BE49-F238E27FC236}">
                  <a16:creationId xmlns:a16="http://schemas.microsoft.com/office/drawing/2014/main" id="{7E89BB52-6124-ED48-BB69-43B15F775588}"/>
                </a:ext>
              </a:extLst>
            </p:cNvPr>
            <p:cNvSpPr/>
            <p:nvPr/>
          </p:nvSpPr>
          <p:spPr>
            <a:xfrm>
              <a:off x="2869363" y="157477"/>
              <a:ext cx="994610" cy="818148"/>
            </a:xfrm>
            <a:prstGeom prst="ellipse">
              <a:avLst/>
            </a:prstGeom>
            <a:grp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dirty="0"/>
            </a:p>
          </p:txBody>
        </p:sp>
      </p:grpSp>
      <p:grpSp>
        <p:nvGrpSpPr>
          <p:cNvPr id="91" name="Group 90">
            <a:extLst>
              <a:ext uri="{FF2B5EF4-FFF2-40B4-BE49-F238E27FC236}">
                <a16:creationId xmlns:a16="http://schemas.microsoft.com/office/drawing/2014/main" id="{A2F61C87-D991-934E-ACE5-CB2F0DE6BD80}"/>
              </a:ext>
            </a:extLst>
          </p:cNvPr>
          <p:cNvGrpSpPr/>
          <p:nvPr/>
        </p:nvGrpSpPr>
        <p:grpSpPr>
          <a:xfrm>
            <a:off x="2220817" y="30554"/>
            <a:ext cx="9996265" cy="859281"/>
            <a:chOff x="2949573" y="157477"/>
            <a:chExt cx="9996265" cy="859281"/>
          </a:xfrm>
          <a:solidFill>
            <a:schemeClr val="bg2">
              <a:lumMod val="90000"/>
            </a:schemeClr>
          </a:solidFill>
        </p:grpSpPr>
        <p:sp>
          <p:nvSpPr>
            <p:cNvPr id="92" name="Oval 91">
              <a:extLst>
                <a:ext uri="{FF2B5EF4-FFF2-40B4-BE49-F238E27FC236}">
                  <a16:creationId xmlns:a16="http://schemas.microsoft.com/office/drawing/2014/main" id="{C153FEAE-52DA-474A-A488-8510D08D9E15}"/>
                </a:ext>
              </a:extLst>
            </p:cNvPr>
            <p:cNvSpPr/>
            <p:nvPr/>
          </p:nvSpPr>
          <p:spPr>
            <a:xfrm>
              <a:off x="3944183" y="157477"/>
              <a:ext cx="994610" cy="818148"/>
            </a:xfrm>
            <a:prstGeom prst="ellipse">
              <a:avLst/>
            </a:prstGeom>
            <a:grp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93" name="Oval 92">
              <a:extLst>
                <a:ext uri="{FF2B5EF4-FFF2-40B4-BE49-F238E27FC236}">
                  <a16:creationId xmlns:a16="http://schemas.microsoft.com/office/drawing/2014/main" id="{A9ED2C34-BBBB-DB41-B897-6F1680413F03}"/>
                </a:ext>
              </a:extLst>
            </p:cNvPr>
            <p:cNvSpPr/>
            <p:nvPr/>
          </p:nvSpPr>
          <p:spPr>
            <a:xfrm>
              <a:off x="4938793" y="157477"/>
              <a:ext cx="994610" cy="818148"/>
            </a:xfrm>
            <a:prstGeom prst="ellipse">
              <a:avLst/>
            </a:prstGeom>
            <a:grp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94" name="Oval 93">
              <a:extLst>
                <a:ext uri="{FF2B5EF4-FFF2-40B4-BE49-F238E27FC236}">
                  <a16:creationId xmlns:a16="http://schemas.microsoft.com/office/drawing/2014/main" id="{42FD24A4-DC44-E444-84C9-64A4DD108395}"/>
                </a:ext>
              </a:extLst>
            </p:cNvPr>
            <p:cNvSpPr/>
            <p:nvPr/>
          </p:nvSpPr>
          <p:spPr>
            <a:xfrm>
              <a:off x="5933403" y="157477"/>
              <a:ext cx="994610" cy="818148"/>
            </a:xfrm>
            <a:prstGeom prst="ellipse">
              <a:avLst/>
            </a:prstGeom>
            <a:grp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95" name="Oval 94">
              <a:extLst>
                <a:ext uri="{FF2B5EF4-FFF2-40B4-BE49-F238E27FC236}">
                  <a16:creationId xmlns:a16="http://schemas.microsoft.com/office/drawing/2014/main" id="{DCFBA48F-09AF-F846-8ADE-B2675ED1C887}"/>
                </a:ext>
              </a:extLst>
            </p:cNvPr>
            <p:cNvSpPr/>
            <p:nvPr/>
          </p:nvSpPr>
          <p:spPr>
            <a:xfrm>
              <a:off x="6928013" y="157477"/>
              <a:ext cx="994610" cy="818148"/>
            </a:xfrm>
            <a:prstGeom prst="ellipse">
              <a:avLst/>
            </a:prstGeom>
            <a:grp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96" name="Oval 95">
              <a:extLst>
                <a:ext uri="{FF2B5EF4-FFF2-40B4-BE49-F238E27FC236}">
                  <a16:creationId xmlns:a16="http://schemas.microsoft.com/office/drawing/2014/main" id="{68ECA8FC-3BEC-FC41-8EB5-200BDF5702CE}"/>
                </a:ext>
              </a:extLst>
            </p:cNvPr>
            <p:cNvSpPr/>
            <p:nvPr/>
          </p:nvSpPr>
          <p:spPr>
            <a:xfrm>
              <a:off x="7922623" y="157477"/>
              <a:ext cx="994610" cy="818148"/>
            </a:xfrm>
            <a:prstGeom prst="ellipse">
              <a:avLst/>
            </a:prstGeom>
            <a:grp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97" name="Oval 96">
              <a:extLst>
                <a:ext uri="{FF2B5EF4-FFF2-40B4-BE49-F238E27FC236}">
                  <a16:creationId xmlns:a16="http://schemas.microsoft.com/office/drawing/2014/main" id="{584C81CF-B304-3D42-9A87-70F14117D605}"/>
                </a:ext>
              </a:extLst>
            </p:cNvPr>
            <p:cNvSpPr/>
            <p:nvPr/>
          </p:nvSpPr>
          <p:spPr>
            <a:xfrm>
              <a:off x="8917233" y="157477"/>
              <a:ext cx="994610" cy="818148"/>
            </a:xfrm>
            <a:prstGeom prst="ellipse">
              <a:avLst/>
            </a:prstGeom>
            <a:grp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98" name="Oval 97">
              <a:extLst>
                <a:ext uri="{FF2B5EF4-FFF2-40B4-BE49-F238E27FC236}">
                  <a16:creationId xmlns:a16="http://schemas.microsoft.com/office/drawing/2014/main" id="{85DEA6B4-B2C6-FB43-8A57-8114CDFAC5CD}"/>
                </a:ext>
              </a:extLst>
            </p:cNvPr>
            <p:cNvSpPr/>
            <p:nvPr/>
          </p:nvSpPr>
          <p:spPr>
            <a:xfrm>
              <a:off x="9911843" y="157477"/>
              <a:ext cx="994610" cy="818148"/>
            </a:xfrm>
            <a:prstGeom prst="ellipse">
              <a:avLst/>
            </a:prstGeom>
            <a:grp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99" name="Oval 98">
              <a:extLst>
                <a:ext uri="{FF2B5EF4-FFF2-40B4-BE49-F238E27FC236}">
                  <a16:creationId xmlns:a16="http://schemas.microsoft.com/office/drawing/2014/main" id="{1C33FF4A-856E-A143-8D84-35D44F3EE78A}"/>
                </a:ext>
              </a:extLst>
            </p:cNvPr>
            <p:cNvSpPr/>
            <p:nvPr/>
          </p:nvSpPr>
          <p:spPr>
            <a:xfrm>
              <a:off x="10906453" y="157477"/>
              <a:ext cx="994610" cy="818148"/>
            </a:xfrm>
            <a:prstGeom prst="ellipse">
              <a:avLst/>
            </a:prstGeom>
            <a:grp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00" name="Oval 99">
              <a:extLst>
                <a:ext uri="{FF2B5EF4-FFF2-40B4-BE49-F238E27FC236}">
                  <a16:creationId xmlns:a16="http://schemas.microsoft.com/office/drawing/2014/main" id="{54219BF0-C2F6-FE48-B71D-D65DA17B328A}"/>
                </a:ext>
              </a:extLst>
            </p:cNvPr>
            <p:cNvSpPr/>
            <p:nvPr/>
          </p:nvSpPr>
          <p:spPr>
            <a:xfrm>
              <a:off x="11951228" y="157477"/>
              <a:ext cx="994610" cy="818148"/>
            </a:xfrm>
            <a:prstGeom prst="ellipse">
              <a:avLst/>
            </a:prstGeom>
            <a:grp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52" name="Oval 151">
              <a:extLst>
                <a:ext uri="{FF2B5EF4-FFF2-40B4-BE49-F238E27FC236}">
                  <a16:creationId xmlns:a16="http://schemas.microsoft.com/office/drawing/2014/main" id="{12E3054C-09E9-7347-B1B9-32D4BAEACE03}"/>
                </a:ext>
              </a:extLst>
            </p:cNvPr>
            <p:cNvSpPr/>
            <p:nvPr/>
          </p:nvSpPr>
          <p:spPr>
            <a:xfrm>
              <a:off x="2949573" y="198610"/>
              <a:ext cx="994610" cy="818148"/>
            </a:xfrm>
            <a:prstGeom prst="ellipse">
              <a:avLst/>
            </a:prstGeom>
            <a:grp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grpSp>
        <p:nvGrpSpPr>
          <p:cNvPr id="101" name="Group 100">
            <a:extLst>
              <a:ext uri="{FF2B5EF4-FFF2-40B4-BE49-F238E27FC236}">
                <a16:creationId xmlns:a16="http://schemas.microsoft.com/office/drawing/2014/main" id="{19AC1C39-79FB-0048-A1A2-58C30D23C1C0}"/>
              </a:ext>
            </a:extLst>
          </p:cNvPr>
          <p:cNvGrpSpPr/>
          <p:nvPr/>
        </p:nvGrpSpPr>
        <p:grpSpPr>
          <a:xfrm>
            <a:off x="4292571" y="3472855"/>
            <a:ext cx="5967660" cy="818148"/>
            <a:chOff x="3944183" y="157477"/>
            <a:chExt cx="5967660" cy="818148"/>
          </a:xfrm>
          <a:solidFill>
            <a:schemeClr val="accent1">
              <a:lumMod val="20000"/>
              <a:lumOff val="80000"/>
            </a:schemeClr>
          </a:solidFill>
        </p:grpSpPr>
        <p:sp>
          <p:nvSpPr>
            <p:cNvPr id="102" name="Oval 101">
              <a:extLst>
                <a:ext uri="{FF2B5EF4-FFF2-40B4-BE49-F238E27FC236}">
                  <a16:creationId xmlns:a16="http://schemas.microsoft.com/office/drawing/2014/main" id="{F56EB0F5-58E3-774C-AA1E-8B55B2D4C093}"/>
                </a:ext>
              </a:extLst>
            </p:cNvPr>
            <p:cNvSpPr/>
            <p:nvPr/>
          </p:nvSpPr>
          <p:spPr>
            <a:xfrm>
              <a:off x="3944183" y="157477"/>
              <a:ext cx="994610" cy="818148"/>
            </a:xfrm>
            <a:prstGeom prst="ellipse">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03" name="Oval 102">
              <a:extLst>
                <a:ext uri="{FF2B5EF4-FFF2-40B4-BE49-F238E27FC236}">
                  <a16:creationId xmlns:a16="http://schemas.microsoft.com/office/drawing/2014/main" id="{67EAD5B7-FFB5-3B41-A36A-7B5F62B474EF}"/>
                </a:ext>
              </a:extLst>
            </p:cNvPr>
            <p:cNvSpPr/>
            <p:nvPr/>
          </p:nvSpPr>
          <p:spPr>
            <a:xfrm>
              <a:off x="4938793" y="157477"/>
              <a:ext cx="994610" cy="818148"/>
            </a:xfrm>
            <a:prstGeom prst="ellipse">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04" name="Oval 103">
              <a:extLst>
                <a:ext uri="{FF2B5EF4-FFF2-40B4-BE49-F238E27FC236}">
                  <a16:creationId xmlns:a16="http://schemas.microsoft.com/office/drawing/2014/main" id="{F82D598B-94C2-0843-8BC8-29A3DD1A825C}"/>
                </a:ext>
              </a:extLst>
            </p:cNvPr>
            <p:cNvSpPr/>
            <p:nvPr/>
          </p:nvSpPr>
          <p:spPr>
            <a:xfrm>
              <a:off x="5933403" y="157477"/>
              <a:ext cx="994610" cy="818148"/>
            </a:xfrm>
            <a:prstGeom prst="ellipse">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05" name="Oval 104">
              <a:extLst>
                <a:ext uri="{FF2B5EF4-FFF2-40B4-BE49-F238E27FC236}">
                  <a16:creationId xmlns:a16="http://schemas.microsoft.com/office/drawing/2014/main" id="{79FB98F2-2C34-CC4A-BFF6-E90BC215AE59}"/>
                </a:ext>
              </a:extLst>
            </p:cNvPr>
            <p:cNvSpPr/>
            <p:nvPr/>
          </p:nvSpPr>
          <p:spPr>
            <a:xfrm>
              <a:off x="6928013" y="157477"/>
              <a:ext cx="994610" cy="818148"/>
            </a:xfrm>
            <a:prstGeom prst="ellipse">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06" name="Oval 105">
              <a:extLst>
                <a:ext uri="{FF2B5EF4-FFF2-40B4-BE49-F238E27FC236}">
                  <a16:creationId xmlns:a16="http://schemas.microsoft.com/office/drawing/2014/main" id="{05E29D51-E23D-6041-8BA2-4B603A175CDA}"/>
                </a:ext>
              </a:extLst>
            </p:cNvPr>
            <p:cNvSpPr/>
            <p:nvPr/>
          </p:nvSpPr>
          <p:spPr>
            <a:xfrm>
              <a:off x="7922623" y="157477"/>
              <a:ext cx="994610" cy="818148"/>
            </a:xfrm>
            <a:prstGeom prst="ellipse">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07" name="Oval 106">
              <a:extLst>
                <a:ext uri="{FF2B5EF4-FFF2-40B4-BE49-F238E27FC236}">
                  <a16:creationId xmlns:a16="http://schemas.microsoft.com/office/drawing/2014/main" id="{A130BFF6-5560-CF4F-99D5-5C4E377E2A4F}"/>
                </a:ext>
              </a:extLst>
            </p:cNvPr>
            <p:cNvSpPr/>
            <p:nvPr/>
          </p:nvSpPr>
          <p:spPr>
            <a:xfrm>
              <a:off x="8917233" y="157477"/>
              <a:ext cx="994610" cy="818148"/>
            </a:xfrm>
            <a:prstGeom prst="ellipse">
              <a:avLst/>
            </a:prstGeom>
            <a:grpFill/>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grpSp>
        <p:nvGrpSpPr>
          <p:cNvPr id="110" name="Group 109">
            <a:extLst>
              <a:ext uri="{FF2B5EF4-FFF2-40B4-BE49-F238E27FC236}">
                <a16:creationId xmlns:a16="http://schemas.microsoft.com/office/drawing/2014/main" id="{9771FDDC-029F-184E-9B1D-41564719146E}"/>
              </a:ext>
            </a:extLst>
          </p:cNvPr>
          <p:cNvGrpSpPr/>
          <p:nvPr/>
        </p:nvGrpSpPr>
        <p:grpSpPr>
          <a:xfrm>
            <a:off x="4282685" y="2634234"/>
            <a:ext cx="5967660" cy="818148"/>
            <a:chOff x="3944183" y="157477"/>
            <a:chExt cx="5967660" cy="818148"/>
          </a:xfrm>
          <a:solidFill>
            <a:schemeClr val="accent3">
              <a:lumMod val="20000"/>
              <a:lumOff val="80000"/>
            </a:schemeClr>
          </a:solidFill>
        </p:grpSpPr>
        <p:sp>
          <p:nvSpPr>
            <p:cNvPr id="111" name="Oval 110">
              <a:extLst>
                <a:ext uri="{FF2B5EF4-FFF2-40B4-BE49-F238E27FC236}">
                  <a16:creationId xmlns:a16="http://schemas.microsoft.com/office/drawing/2014/main" id="{A2BCD6CB-F6E3-AA46-A26F-37BAD5D925FF}"/>
                </a:ext>
              </a:extLst>
            </p:cNvPr>
            <p:cNvSpPr/>
            <p:nvPr/>
          </p:nvSpPr>
          <p:spPr>
            <a:xfrm>
              <a:off x="3944183" y="157477"/>
              <a:ext cx="994610" cy="818148"/>
            </a:xfrm>
            <a:prstGeom prst="ellipse">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12" name="Oval 111">
              <a:extLst>
                <a:ext uri="{FF2B5EF4-FFF2-40B4-BE49-F238E27FC236}">
                  <a16:creationId xmlns:a16="http://schemas.microsoft.com/office/drawing/2014/main" id="{037EAA41-2CDB-D04B-B63B-B91612483D7E}"/>
                </a:ext>
              </a:extLst>
            </p:cNvPr>
            <p:cNvSpPr/>
            <p:nvPr/>
          </p:nvSpPr>
          <p:spPr>
            <a:xfrm>
              <a:off x="4938793" y="157477"/>
              <a:ext cx="994610" cy="818148"/>
            </a:xfrm>
            <a:prstGeom prst="ellipse">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13" name="Oval 112">
              <a:extLst>
                <a:ext uri="{FF2B5EF4-FFF2-40B4-BE49-F238E27FC236}">
                  <a16:creationId xmlns:a16="http://schemas.microsoft.com/office/drawing/2014/main" id="{C3F4DB4A-2BD7-6D42-89E5-32E021811F32}"/>
                </a:ext>
              </a:extLst>
            </p:cNvPr>
            <p:cNvSpPr/>
            <p:nvPr/>
          </p:nvSpPr>
          <p:spPr>
            <a:xfrm>
              <a:off x="5933403" y="157477"/>
              <a:ext cx="994610" cy="818148"/>
            </a:xfrm>
            <a:prstGeom prst="ellipse">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14" name="Oval 113">
              <a:extLst>
                <a:ext uri="{FF2B5EF4-FFF2-40B4-BE49-F238E27FC236}">
                  <a16:creationId xmlns:a16="http://schemas.microsoft.com/office/drawing/2014/main" id="{7439538A-3322-5640-8FB9-12D1D2B9D6DE}"/>
                </a:ext>
              </a:extLst>
            </p:cNvPr>
            <p:cNvSpPr/>
            <p:nvPr/>
          </p:nvSpPr>
          <p:spPr>
            <a:xfrm>
              <a:off x="6928013" y="157477"/>
              <a:ext cx="994610" cy="818148"/>
            </a:xfrm>
            <a:prstGeom prst="ellipse">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15" name="Oval 114">
              <a:extLst>
                <a:ext uri="{FF2B5EF4-FFF2-40B4-BE49-F238E27FC236}">
                  <a16:creationId xmlns:a16="http://schemas.microsoft.com/office/drawing/2014/main" id="{35645BB8-15B7-0743-B999-9446B0209EC5}"/>
                </a:ext>
              </a:extLst>
            </p:cNvPr>
            <p:cNvSpPr/>
            <p:nvPr/>
          </p:nvSpPr>
          <p:spPr>
            <a:xfrm>
              <a:off x="7922623" y="157477"/>
              <a:ext cx="994610" cy="818148"/>
            </a:xfrm>
            <a:prstGeom prst="ellipse">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16" name="Oval 115">
              <a:extLst>
                <a:ext uri="{FF2B5EF4-FFF2-40B4-BE49-F238E27FC236}">
                  <a16:creationId xmlns:a16="http://schemas.microsoft.com/office/drawing/2014/main" id="{4E263499-DFE0-2344-A4AC-0557253B46E1}"/>
                </a:ext>
              </a:extLst>
            </p:cNvPr>
            <p:cNvSpPr/>
            <p:nvPr/>
          </p:nvSpPr>
          <p:spPr>
            <a:xfrm>
              <a:off x="8917233" y="157477"/>
              <a:ext cx="994610" cy="818148"/>
            </a:xfrm>
            <a:prstGeom prst="ellipse">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sp>
        <p:nvSpPr>
          <p:cNvPr id="2" name="1">
            <a:extLst>
              <a:ext uri="{FF2B5EF4-FFF2-40B4-BE49-F238E27FC236}">
                <a16:creationId xmlns:a16="http://schemas.microsoft.com/office/drawing/2014/main" id="{A5127FE0-9E18-C140-862D-784FA10BD8F3}"/>
              </a:ext>
            </a:extLst>
          </p:cNvPr>
          <p:cNvSpPr/>
          <p:nvPr/>
        </p:nvSpPr>
        <p:spPr>
          <a:xfrm>
            <a:off x="872877" y="90933"/>
            <a:ext cx="881905" cy="849611"/>
          </a:xfrm>
          <a:prstGeom prst="heart">
            <a:avLst/>
          </a:prstGeom>
          <a:solidFill>
            <a:srgbClr val="92D05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dirty="0">
                <a:solidFill>
                  <a:schemeClr val="tx1">
                    <a:lumMod val="95000"/>
                    <a:lumOff val="5000"/>
                  </a:schemeClr>
                </a:solidFill>
                <a:latin typeface="Times New Roman" panose="02020603050405020304" pitchFamily="18" charset="0"/>
                <a:cs typeface="Times New Roman" panose="02020603050405020304" pitchFamily="18" charset="0"/>
              </a:rPr>
              <a:t>1</a:t>
            </a:r>
          </a:p>
        </p:txBody>
      </p:sp>
      <p:sp>
        <p:nvSpPr>
          <p:cNvPr id="120" name="2">
            <a:extLst>
              <a:ext uri="{FF2B5EF4-FFF2-40B4-BE49-F238E27FC236}">
                <a16:creationId xmlns:a16="http://schemas.microsoft.com/office/drawing/2014/main" id="{163CFB66-6443-F140-96CC-940EBD09100A}"/>
              </a:ext>
            </a:extLst>
          </p:cNvPr>
          <p:cNvSpPr/>
          <p:nvPr/>
        </p:nvSpPr>
        <p:spPr>
          <a:xfrm>
            <a:off x="872877" y="1037224"/>
            <a:ext cx="881905" cy="849611"/>
          </a:xfrm>
          <a:prstGeom prst="heart">
            <a:avLst/>
          </a:prstGeom>
          <a:solidFill>
            <a:srgbClr val="92D05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dirty="0">
                <a:solidFill>
                  <a:schemeClr val="tx1">
                    <a:lumMod val="95000"/>
                    <a:lumOff val="5000"/>
                  </a:schemeClr>
                </a:solidFill>
                <a:latin typeface="Times New Roman" panose="02020603050405020304" pitchFamily="18" charset="0"/>
                <a:cs typeface="Times New Roman" panose="02020603050405020304" pitchFamily="18" charset="0"/>
              </a:rPr>
              <a:t>2</a:t>
            </a:r>
          </a:p>
        </p:txBody>
      </p:sp>
      <p:sp>
        <p:nvSpPr>
          <p:cNvPr id="121" name="3">
            <a:extLst>
              <a:ext uri="{FF2B5EF4-FFF2-40B4-BE49-F238E27FC236}">
                <a16:creationId xmlns:a16="http://schemas.microsoft.com/office/drawing/2014/main" id="{522460E4-944F-D743-B9C5-D2D483321EAB}"/>
              </a:ext>
            </a:extLst>
          </p:cNvPr>
          <p:cNvSpPr/>
          <p:nvPr/>
        </p:nvSpPr>
        <p:spPr>
          <a:xfrm>
            <a:off x="872877" y="3584905"/>
            <a:ext cx="881905" cy="849611"/>
          </a:xfrm>
          <a:prstGeom prst="heart">
            <a:avLst/>
          </a:prstGeom>
          <a:solidFill>
            <a:srgbClr val="92D05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dirty="0">
                <a:solidFill>
                  <a:schemeClr val="tx1">
                    <a:lumMod val="95000"/>
                    <a:lumOff val="5000"/>
                  </a:schemeClr>
                </a:solidFill>
                <a:latin typeface="Times New Roman" panose="02020603050405020304" pitchFamily="18" charset="0"/>
                <a:cs typeface="Times New Roman" panose="02020603050405020304" pitchFamily="18" charset="0"/>
              </a:rPr>
              <a:t>5</a:t>
            </a:r>
          </a:p>
        </p:txBody>
      </p:sp>
      <p:sp>
        <p:nvSpPr>
          <p:cNvPr id="122" name="4">
            <a:extLst>
              <a:ext uri="{FF2B5EF4-FFF2-40B4-BE49-F238E27FC236}">
                <a16:creationId xmlns:a16="http://schemas.microsoft.com/office/drawing/2014/main" id="{255C5A0B-FC01-7340-9E85-6B565470213D}"/>
              </a:ext>
            </a:extLst>
          </p:cNvPr>
          <p:cNvSpPr/>
          <p:nvPr/>
        </p:nvSpPr>
        <p:spPr>
          <a:xfrm>
            <a:off x="872877" y="2775859"/>
            <a:ext cx="881905" cy="849611"/>
          </a:xfrm>
          <a:prstGeom prst="heart">
            <a:avLst/>
          </a:prstGeom>
          <a:solidFill>
            <a:srgbClr val="92D05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dirty="0">
                <a:solidFill>
                  <a:schemeClr val="tx1">
                    <a:lumMod val="95000"/>
                    <a:lumOff val="5000"/>
                  </a:schemeClr>
                </a:solidFill>
                <a:latin typeface="Times New Roman" panose="02020603050405020304" pitchFamily="18" charset="0"/>
                <a:cs typeface="Times New Roman" panose="02020603050405020304" pitchFamily="18" charset="0"/>
              </a:rPr>
              <a:t>4</a:t>
            </a:r>
          </a:p>
        </p:txBody>
      </p:sp>
      <p:sp>
        <p:nvSpPr>
          <p:cNvPr id="123" name="5">
            <a:extLst>
              <a:ext uri="{FF2B5EF4-FFF2-40B4-BE49-F238E27FC236}">
                <a16:creationId xmlns:a16="http://schemas.microsoft.com/office/drawing/2014/main" id="{1DAE93E3-BE5B-6D41-9D7D-07AA25472C54}"/>
              </a:ext>
            </a:extLst>
          </p:cNvPr>
          <p:cNvSpPr/>
          <p:nvPr/>
        </p:nvSpPr>
        <p:spPr>
          <a:xfrm>
            <a:off x="872877" y="1909094"/>
            <a:ext cx="881905" cy="849611"/>
          </a:xfrm>
          <a:prstGeom prst="heart">
            <a:avLst/>
          </a:prstGeom>
          <a:solidFill>
            <a:srgbClr val="92D05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b="1" dirty="0">
                <a:solidFill>
                  <a:schemeClr val="tx1">
                    <a:lumMod val="95000"/>
                    <a:lumOff val="5000"/>
                  </a:schemeClr>
                </a:solidFill>
                <a:latin typeface="Times New Roman" panose="02020603050405020304" pitchFamily="18" charset="0"/>
                <a:cs typeface="Times New Roman" panose="02020603050405020304" pitchFamily="18" charset="0"/>
              </a:rPr>
              <a:t>3</a:t>
            </a:r>
          </a:p>
        </p:txBody>
      </p:sp>
      <p:grpSp>
        <p:nvGrpSpPr>
          <p:cNvPr id="124" name="Group 123">
            <a:extLst>
              <a:ext uri="{FF2B5EF4-FFF2-40B4-BE49-F238E27FC236}">
                <a16:creationId xmlns:a16="http://schemas.microsoft.com/office/drawing/2014/main" id="{BFC9C737-CBCB-D446-B200-D64D3DBC59BC}"/>
              </a:ext>
            </a:extLst>
          </p:cNvPr>
          <p:cNvGrpSpPr/>
          <p:nvPr/>
        </p:nvGrpSpPr>
        <p:grpSpPr>
          <a:xfrm>
            <a:off x="2939923" y="4751374"/>
            <a:ext cx="6962270" cy="818148"/>
            <a:chOff x="3944183" y="157477"/>
            <a:chExt cx="6962270" cy="818148"/>
          </a:xfrm>
          <a:solidFill>
            <a:srgbClr val="92D050"/>
          </a:solidFill>
        </p:grpSpPr>
        <p:sp>
          <p:nvSpPr>
            <p:cNvPr id="125" name="Oval 124">
              <a:extLst>
                <a:ext uri="{FF2B5EF4-FFF2-40B4-BE49-F238E27FC236}">
                  <a16:creationId xmlns:a16="http://schemas.microsoft.com/office/drawing/2014/main" id="{4F28229A-B3F5-1344-96BC-B34A721871BB}"/>
                </a:ext>
              </a:extLst>
            </p:cNvPr>
            <p:cNvSpPr/>
            <p:nvPr/>
          </p:nvSpPr>
          <p:spPr>
            <a:xfrm>
              <a:off x="3944183" y="157477"/>
              <a:ext cx="994610" cy="818148"/>
            </a:xfrm>
            <a:prstGeom prst="ellipse">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26" name="Oval 125">
              <a:extLst>
                <a:ext uri="{FF2B5EF4-FFF2-40B4-BE49-F238E27FC236}">
                  <a16:creationId xmlns:a16="http://schemas.microsoft.com/office/drawing/2014/main" id="{3BD251F0-3FEA-B049-898E-B821D4808F24}"/>
                </a:ext>
              </a:extLst>
            </p:cNvPr>
            <p:cNvSpPr/>
            <p:nvPr/>
          </p:nvSpPr>
          <p:spPr>
            <a:xfrm>
              <a:off x="4938793" y="157477"/>
              <a:ext cx="994610" cy="818148"/>
            </a:xfrm>
            <a:prstGeom prst="ellipse">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27" name="Oval 126">
              <a:extLst>
                <a:ext uri="{FF2B5EF4-FFF2-40B4-BE49-F238E27FC236}">
                  <a16:creationId xmlns:a16="http://schemas.microsoft.com/office/drawing/2014/main" id="{DEFA6CE1-8BE0-BE49-A9D0-76C0950A41C4}"/>
                </a:ext>
              </a:extLst>
            </p:cNvPr>
            <p:cNvSpPr/>
            <p:nvPr/>
          </p:nvSpPr>
          <p:spPr>
            <a:xfrm>
              <a:off x="5933403" y="157477"/>
              <a:ext cx="994610" cy="818148"/>
            </a:xfrm>
            <a:prstGeom prst="ellipse">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28" name="Oval 127">
              <a:extLst>
                <a:ext uri="{FF2B5EF4-FFF2-40B4-BE49-F238E27FC236}">
                  <a16:creationId xmlns:a16="http://schemas.microsoft.com/office/drawing/2014/main" id="{A9500AFA-5EF4-0944-86F4-FBD2153F2FCC}"/>
                </a:ext>
              </a:extLst>
            </p:cNvPr>
            <p:cNvSpPr/>
            <p:nvPr/>
          </p:nvSpPr>
          <p:spPr>
            <a:xfrm>
              <a:off x="6928013" y="157477"/>
              <a:ext cx="994610" cy="818148"/>
            </a:xfrm>
            <a:prstGeom prst="ellipse">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29" name="Oval 128">
              <a:extLst>
                <a:ext uri="{FF2B5EF4-FFF2-40B4-BE49-F238E27FC236}">
                  <a16:creationId xmlns:a16="http://schemas.microsoft.com/office/drawing/2014/main" id="{3881F1EF-7A84-4449-AE04-55A8A92C17AD}"/>
                </a:ext>
              </a:extLst>
            </p:cNvPr>
            <p:cNvSpPr/>
            <p:nvPr/>
          </p:nvSpPr>
          <p:spPr>
            <a:xfrm>
              <a:off x="7922623" y="157477"/>
              <a:ext cx="994610" cy="818148"/>
            </a:xfrm>
            <a:prstGeom prst="ellipse">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0" name="Oval 129">
              <a:extLst>
                <a:ext uri="{FF2B5EF4-FFF2-40B4-BE49-F238E27FC236}">
                  <a16:creationId xmlns:a16="http://schemas.microsoft.com/office/drawing/2014/main" id="{8D8F8E45-7A9B-F54D-AF3C-C24FBA93BBE9}"/>
                </a:ext>
              </a:extLst>
            </p:cNvPr>
            <p:cNvSpPr/>
            <p:nvPr/>
          </p:nvSpPr>
          <p:spPr>
            <a:xfrm>
              <a:off x="8917233" y="157477"/>
              <a:ext cx="994610" cy="818148"/>
            </a:xfrm>
            <a:prstGeom prst="ellipse">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32" name="Oval 131">
              <a:extLst>
                <a:ext uri="{FF2B5EF4-FFF2-40B4-BE49-F238E27FC236}">
                  <a16:creationId xmlns:a16="http://schemas.microsoft.com/office/drawing/2014/main" id="{16790AE0-157C-ED4A-B6CE-5249B86E83D2}"/>
                </a:ext>
              </a:extLst>
            </p:cNvPr>
            <p:cNvSpPr/>
            <p:nvPr/>
          </p:nvSpPr>
          <p:spPr>
            <a:xfrm>
              <a:off x="9911843" y="157477"/>
              <a:ext cx="994610" cy="818148"/>
            </a:xfrm>
            <a:prstGeom prst="ellipse">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sp>
        <p:nvSpPr>
          <p:cNvPr id="8" name="Rounded Rectangle 7">
            <a:extLst>
              <a:ext uri="{FF2B5EF4-FFF2-40B4-BE49-F238E27FC236}">
                <a16:creationId xmlns:a16="http://schemas.microsoft.com/office/drawing/2014/main" id="{F4C0053C-4C3B-8D40-934E-FEE8B039B48D}"/>
              </a:ext>
            </a:extLst>
          </p:cNvPr>
          <p:cNvSpPr/>
          <p:nvPr/>
        </p:nvSpPr>
        <p:spPr>
          <a:xfrm>
            <a:off x="893135" y="5784112"/>
            <a:ext cx="11298865" cy="10593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pic>
        <p:nvPicPr>
          <p:cNvPr id="12" name="Picture 11">
            <a:extLst>
              <a:ext uri="{FF2B5EF4-FFF2-40B4-BE49-F238E27FC236}">
                <a16:creationId xmlns:a16="http://schemas.microsoft.com/office/drawing/2014/main" id="{E3E59CDC-F09A-704D-A0A6-6CA4BC0587C6}"/>
              </a:ext>
            </a:extLst>
          </p:cNvPr>
          <p:cNvPicPr>
            <a:picLocks noChangeAspect="1"/>
          </p:cNvPicPr>
          <p:nvPr/>
        </p:nvPicPr>
        <p:blipFill rotWithShape="1">
          <a:blip r:embed="rId4"/>
          <a:srcRect l="28140" r="30859"/>
          <a:stretch/>
        </p:blipFill>
        <p:spPr>
          <a:xfrm>
            <a:off x="49291" y="5452652"/>
            <a:ext cx="881905" cy="1433927"/>
          </a:xfrm>
          <a:prstGeom prst="rect">
            <a:avLst/>
          </a:prstGeom>
        </p:spPr>
      </p:pic>
      <p:grpSp>
        <p:nvGrpSpPr>
          <p:cNvPr id="16" name="Group 15">
            <a:extLst>
              <a:ext uri="{FF2B5EF4-FFF2-40B4-BE49-F238E27FC236}">
                <a16:creationId xmlns:a16="http://schemas.microsoft.com/office/drawing/2014/main" id="{40D474FD-39BA-5E41-9C2B-241549C1C44F}"/>
              </a:ext>
            </a:extLst>
          </p:cNvPr>
          <p:cNvGrpSpPr/>
          <p:nvPr/>
        </p:nvGrpSpPr>
        <p:grpSpPr>
          <a:xfrm>
            <a:off x="2269546" y="193873"/>
            <a:ext cx="9898807" cy="491509"/>
            <a:chOff x="2954930" y="-1316060"/>
            <a:chExt cx="9898807" cy="491509"/>
          </a:xfrm>
        </p:grpSpPr>
        <p:sp>
          <p:nvSpPr>
            <p:cNvPr id="142" name="AutoShape 185">
              <a:hlinkClick r:id="" action="ppaction://noaction" highlightClick="1"/>
              <a:extLst>
                <a:ext uri="{FF2B5EF4-FFF2-40B4-BE49-F238E27FC236}">
                  <a16:creationId xmlns:a16="http://schemas.microsoft.com/office/drawing/2014/main" id="{AD8E44ED-AAA9-5849-8BC3-A9CFDC30E464}"/>
                </a:ext>
              </a:extLst>
            </p:cNvPr>
            <p:cNvSpPr>
              <a:spLocks noChangeArrowheads="1"/>
            </p:cNvSpPr>
            <p:nvPr/>
          </p:nvSpPr>
          <p:spPr bwMode="auto">
            <a:xfrm>
              <a:off x="5818973"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Ơ</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sp>
          <p:nvSpPr>
            <p:cNvPr id="143" name="AutoShape 186">
              <a:hlinkClick r:id="" action="ppaction://noaction" highlightClick="1"/>
              <a:extLst>
                <a:ext uri="{FF2B5EF4-FFF2-40B4-BE49-F238E27FC236}">
                  <a16:creationId xmlns:a16="http://schemas.microsoft.com/office/drawing/2014/main" id="{79D1E581-644A-C94B-AFD3-7881CCE4309C}"/>
                </a:ext>
              </a:extLst>
            </p:cNvPr>
            <p:cNvSpPr>
              <a:spLocks noChangeArrowheads="1"/>
            </p:cNvSpPr>
            <p:nvPr/>
          </p:nvSpPr>
          <p:spPr bwMode="auto">
            <a:xfrm>
              <a:off x="6787704" y="-1274927"/>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N</a:t>
              </a:r>
            </a:p>
          </p:txBody>
        </p:sp>
        <p:sp>
          <p:nvSpPr>
            <p:cNvPr id="144" name="AutoShape 187">
              <a:hlinkClick r:id="" action="ppaction://noaction" highlightClick="1"/>
              <a:extLst>
                <a:ext uri="{FF2B5EF4-FFF2-40B4-BE49-F238E27FC236}">
                  <a16:creationId xmlns:a16="http://schemas.microsoft.com/office/drawing/2014/main" id="{15A3E94F-3DD0-1044-BAEA-FD51BC0E8434}"/>
                </a:ext>
              </a:extLst>
            </p:cNvPr>
            <p:cNvSpPr>
              <a:spLocks noChangeArrowheads="1"/>
            </p:cNvSpPr>
            <p:nvPr/>
          </p:nvSpPr>
          <p:spPr bwMode="auto">
            <a:xfrm>
              <a:off x="7849112"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a:t>
              </a:r>
            </a:p>
          </p:txBody>
        </p:sp>
        <p:sp>
          <p:nvSpPr>
            <p:cNvPr id="145" name="AutoShape 188">
              <a:hlinkClick r:id="" action="ppaction://noaction" highlightClick="1"/>
              <a:extLst>
                <a:ext uri="{FF2B5EF4-FFF2-40B4-BE49-F238E27FC236}">
                  <a16:creationId xmlns:a16="http://schemas.microsoft.com/office/drawing/2014/main" id="{17279968-3FD9-0546-AEFE-63603C59F9E2}"/>
                </a:ext>
              </a:extLst>
            </p:cNvPr>
            <p:cNvSpPr>
              <a:spLocks noChangeArrowheads="1"/>
            </p:cNvSpPr>
            <p:nvPr/>
          </p:nvSpPr>
          <p:spPr bwMode="auto">
            <a:xfrm>
              <a:off x="8803282"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sp>
          <p:nvSpPr>
            <p:cNvPr id="146" name="AutoShape 189">
              <a:hlinkClick r:id="" action="ppaction://noaction" highlightClick="1"/>
              <a:extLst>
                <a:ext uri="{FF2B5EF4-FFF2-40B4-BE49-F238E27FC236}">
                  <a16:creationId xmlns:a16="http://schemas.microsoft.com/office/drawing/2014/main" id="{ACD8EB05-E0D4-B94C-9E89-DBEEB7AD184F}"/>
                </a:ext>
              </a:extLst>
            </p:cNvPr>
            <p:cNvSpPr>
              <a:spLocks noChangeArrowheads="1"/>
            </p:cNvSpPr>
            <p:nvPr/>
          </p:nvSpPr>
          <p:spPr bwMode="auto">
            <a:xfrm>
              <a:off x="9742450"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Ị</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sp>
          <p:nvSpPr>
            <p:cNvPr id="147" name="AutoShape 190">
              <a:hlinkClick r:id="" action="ppaction://noaction" highlightClick="1"/>
              <a:extLst>
                <a:ext uri="{FF2B5EF4-FFF2-40B4-BE49-F238E27FC236}">
                  <a16:creationId xmlns:a16="http://schemas.microsoft.com/office/drawing/2014/main" id="{41C53CD1-4D80-7B41-B8DB-814101DE3E67}"/>
                </a:ext>
              </a:extLst>
            </p:cNvPr>
            <p:cNvSpPr>
              <a:spLocks noChangeArrowheads="1"/>
            </p:cNvSpPr>
            <p:nvPr/>
          </p:nvSpPr>
          <p:spPr bwMode="auto">
            <a:xfrm>
              <a:off x="4644546" y="-1292059"/>
              <a:ext cx="127522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Ư</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sp>
          <p:nvSpPr>
            <p:cNvPr id="148" name="AutoShape 191">
              <a:hlinkClick r:id="" action="ppaction://noaction" highlightClick="1"/>
              <a:extLst>
                <a:ext uri="{FF2B5EF4-FFF2-40B4-BE49-F238E27FC236}">
                  <a16:creationId xmlns:a16="http://schemas.microsoft.com/office/drawing/2014/main" id="{4B8A19E0-A302-1D4F-B015-21D10AB34416}"/>
                </a:ext>
              </a:extLst>
            </p:cNvPr>
            <p:cNvSpPr>
              <a:spLocks noChangeArrowheads="1"/>
            </p:cNvSpPr>
            <p:nvPr/>
          </p:nvSpPr>
          <p:spPr bwMode="auto">
            <a:xfrm>
              <a:off x="3887318"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R</a:t>
              </a:r>
            </a:p>
          </p:txBody>
        </p:sp>
        <p:sp>
          <p:nvSpPr>
            <p:cNvPr id="149" name="AutoShape 192">
              <a:hlinkClick r:id="" action="ppaction://noaction" highlightClick="1"/>
              <a:extLst>
                <a:ext uri="{FF2B5EF4-FFF2-40B4-BE49-F238E27FC236}">
                  <a16:creationId xmlns:a16="http://schemas.microsoft.com/office/drawing/2014/main" id="{D48D3D82-D775-D74F-A23D-5E5AFA2BCFD4}"/>
                </a:ext>
              </a:extLst>
            </p:cNvPr>
            <p:cNvSpPr>
              <a:spLocks noChangeArrowheads="1"/>
            </p:cNvSpPr>
            <p:nvPr/>
          </p:nvSpPr>
          <p:spPr bwMode="auto">
            <a:xfrm flipH="1">
              <a:off x="2954930" y="-1292059"/>
              <a:ext cx="991116"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a:t>
              </a:r>
            </a:p>
          </p:txBody>
        </p:sp>
        <p:sp>
          <p:nvSpPr>
            <p:cNvPr id="150" name="AutoShape 189">
              <a:hlinkClick r:id="" action="ppaction://noaction" highlightClick="1"/>
              <a:extLst>
                <a:ext uri="{FF2B5EF4-FFF2-40B4-BE49-F238E27FC236}">
                  <a16:creationId xmlns:a16="http://schemas.microsoft.com/office/drawing/2014/main" id="{D9F3A2BB-5092-814C-BFE2-502BB5EAA2DD}"/>
                </a:ext>
              </a:extLst>
            </p:cNvPr>
            <p:cNvSpPr>
              <a:spLocks noChangeArrowheads="1"/>
            </p:cNvSpPr>
            <p:nvPr/>
          </p:nvSpPr>
          <p:spPr bwMode="auto">
            <a:xfrm>
              <a:off x="10787214" y="-1316060"/>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a:t>
              </a:r>
            </a:p>
          </p:txBody>
        </p:sp>
        <p:sp>
          <p:nvSpPr>
            <p:cNvPr id="151" name="AutoShape 187">
              <a:hlinkClick r:id="" action="ppaction://noaction" highlightClick="1"/>
              <a:extLst>
                <a:ext uri="{FF2B5EF4-FFF2-40B4-BE49-F238E27FC236}">
                  <a16:creationId xmlns:a16="http://schemas.microsoft.com/office/drawing/2014/main" id="{F085A81A-8FFA-8A42-9995-A94E8944613C}"/>
                </a:ext>
              </a:extLst>
            </p:cNvPr>
            <p:cNvSpPr>
              <a:spLocks noChangeArrowheads="1"/>
            </p:cNvSpPr>
            <p:nvPr/>
          </p:nvSpPr>
          <p:spPr bwMode="auto">
            <a:xfrm>
              <a:off x="11845558"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a:t>
              </a:r>
            </a:p>
          </p:txBody>
        </p:sp>
      </p:grpSp>
      <p:grpSp>
        <p:nvGrpSpPr>
          <p:cNvPr id="165" name="Group 164">
            <a:extLst>
              <a:ext uri="{FF2B5EF4-FFF2-40B4-BE49-F238E27FC236}">
                <a16:creationId xmlns:a16="http://schemas.microsoft.com/office/drawing/2014/main" id="{5FED6DE9-D10A-F140-8908-2BFB746F0577}"/>
              </a:ext>
            </a:extLst>
          </p:cNvPr>
          <p:cNvGrpSpPr/>
          <p:nvPr/>
        </p:nvGrpSpPr>
        <p:grpSpPr>
          <a:xfrm>
            <a:off x="3292449" y="1057772"/>
            <a:ext cx="7879858" cy="471945"/>
            <a:chOff x="2870771" y="-1292059"/>
            <a:chExt cx="7879858" cy="471945"/>
          </a:xfrm>
        </p:grpSpPr>
        <p:sp>
          <p:nvSpPr>
            <p:cNvPr id="166" name="AutoShape 185">
              <a:hlinkClick r:id="" action="ppaction://noaction" highlightClick="1"/>
              <a:extLst>
                <a:ext uri="{FF2B5EF4-FFF2-40B4-BE49-F238E27FC236}">
                  <a16:creationId xmlns:a16="http://schemas.microsoft.com/office/drawing/2014/main" id="{1E69E835-7228-1941-86E3-2BDB326CB75B}"/>
                </a:ext>
              </a:extLst>
            </p:cNvPr>
            <p:cNvSpPr>
              <a:spLocks noChangeArrowheads="1"/>
            </p:cNvSpPr>
            <p:nvPr/>
          </p:nvSpPr>
          <p:spPr bwMode="auto">
            <a:xfrm>
              <a:off x="5731508"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M</a:t>
              </a:r>
            </a:p>
          </p:txBody>
        </p:sp>
        <p:sp>
          <p:nvSpPr>
            <p:cNvPr id="167" name="AutoShape 186">
              <a:hlinkClick r:id="" action="ppaction://noaction" highlightClick="1"/>
              <a:extLst>
                <a:ext uri="{FF2B5EF4-FFF2-40B4-BE49-F238E27FC236}">
                  <a16:creationId xmlns:a16="http://schemas.microsoft.com/office/drawing/2014/main" id="{AF6031D2-E538-B647-9038-6C6BAF2AE11E}"/>
                </a:ext>
              </a:extLst>
            </p:cNvPr>
            <p:cNvSpPr>
              <a:spLocks noChangeArrowheads="1"/>
            </p:cNvSpPr>
            <p:nvPr/>
          </p:nvSpPr>
          <p:spPr bwMode="auto">
            <a:xfrm>
              <a:off x="6787704" y="-1274927"/>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T</a:t>
              </a:r>
            </a:p>
          </p:txBody>
        </p:sp>
        <p:sp>
          <p:nvSpPr>
            <p:cNvPr id="168" name="AutoShape 187">
              <a:hlinkClick r:id="" action="ppaction://noaction" highlightClick="1"/>
              <a:extLst>
                <a:ext uri="{FF2B5EF4-FFF2-40B4-BE49-F238E27FC236}">
                  <a16:creationId xmlns:a16="http://schemas.microsoft.com/office/drawing/2014/main" id="{786E6168-10F9-9046-88F8-8820A0B98D22}"/>
                </a:ext>
              </a:extLst>
            </p:cNvPr>
            <p:cNvSpPr>
              <a:spLocks noChangeArrowheads="1"/>
            </p:cNvSpPr>
            <p:nvPr/>
          </p:nvSpPr>
          <p:spPr bwMode="auto">
            <a:xfrm>
              <a:off x="7849112"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U</a:t>
              </a:r>
            </a:p>
          </p:txBody>
        </p:sp>
        <p:sp>
          <p:nvSpPr>
            <p:cNvPr id="169" name="AutoShape 188">
              <a:hlinkClick r:id="" action="ppaction://noaction" highlightClick="1"/>
              <a:extLst>
                <a:ext uri="{FF2B5EF4-FFF2-40B4-BE49-F238E27FC236}">
                  <a16:creationId xmlns:a16="http://schemas.microsoft.com/office/drawing/2014/main" id="{9AF90D4D-FD3D-774A-B305-25807D0FA9D6}"/>
                </a:ext>
              </a:extLst>
            </p:cNvPr>
            <p:cNvSpPr>
              <a:spLocks noChangeArrowheads="1"/>
            </p:cNvSpPr>
            <p:nvPr/>
          </p:nvSpPr>
          <p:spPr bwMode="auto">
            <a:xfrm>
              <a:off x="8803282"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Ấ</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sp>
          <p:nvSpPr>
            <p:cNvPr id="170" name="AutoShape 189">
              <a:hlinkClick r:id="" action="ppaction://noaction" highlightClick="1"/>
              <a:extLst>
                <a:ext uri="{FF2B5EF4-FFF2-40B4-BE49-F238E27FC236}">
                  <a16:creationId xmlns:a16="http://schemas.microsoft.com/office/drawing/2014/main" id="{0C2E9083-4C39-7C4B-AB2F-60CD93446FF9}"/>
                </a:ext>
              </a:extLst>
            </p:cNvPr>
            <p:cNvSpPr>
              <a:spLocks noChangeArrowheads="1"/>
            </p:cNvSpPr>
            <p:nvPr/>
          </p:nvSpPr>
          <p:spPr bwMode="auto">
            <a:xfrm>
              <a:off x="9742450"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T</a:t>
              </a:r>
            </a:p>
          </p:txBody>
        </p:sp>
        <p:sp>
          <p:nvSpPr>
            <p:cNvPr id="171" name="AutoShape 190">
              <a:hlinkClick r:id="" action="ppaction://noaction" highlightClick="1"/>
              <a:extLst>
                <a:ext uri="{FF2B5EF4-FFF2-40B4-BE49-F238E27FC236}">
                  <a16:creationId xmlns:a16="http://schemas.microsoft.com/office/drawing/2014/main" id="{5BC35F21-B40B-4A41-B628-4C528CA45289}"/>
                </a:ext>
              </a:extLst>
            </p:cNvPr>
            <p:cNvSpPr>
              <a:spLocks noChangeArrowheads="1"/>
            </p:cNvSpPr>
            <p:nvPr/>
          </p:nvSpPr>
          <p:spPr bwMode="auto">
            <a:xfrm>
              <a:off x="4644546" y="-1292059"/>
              <a:ext cx="127522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Â</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sp>
          <p:nvSpPr>
            <p:cNvPr id="172" name="AutoShape 191">
              <a:hlinkClick r:id="" action="ppaction://noaction" highlightClick="1"/>
              <a:extLst>
                <a:ext uri="{FF2B5EF4-FFF2-40B4-BE49-F238E27FC236}">
                  <a16:creationId xmlns:a16="http://schemas.microsoft.com/office/drawing/2014/main" id="{484ED2A7-F0AD-F441-8E27-0E140B4BC62F}"/>
                </a:ext>
              </a:extLst>
            </p:cNvPr>
            <p:cNvSpPr>
              <a:spLocks noChangeArrowheads="1"/>
            </p:cNvSpPr>
            <p:nvPr/>
          </p:nvSpPr>
          <p:spPr bwMode="auto">
            <a:xfrm>
              <a:off x="3887318"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a:t>
              </a:r>
            </a:p>
          </p:txBody>
        </p:sp>
        <p:sp>
          <p:nvSpPr>
            <p:cNvPr id="173" name="AutoShape 192">
              <a:hlinkClick r:id="" action="ppaction://noaction" highlightClick="1"/>
              <a:extLst>
                <a:ext uri="{FF2B5EF4-FFF2-40B4-BE49-F238E27FC236}">
                  <a16:creationId xmlns:a16="http://schemas.microsoft.com/office/drawing/2014/main" id="{3362E4F2-C121-7141-8843-D092E1AC61C7}"/>
                </a:ext>
              </a:extLst>
            </p:cNvPr>
            <p:cNvSpPr>
              <a:spLocks noChangeArrowheads="1"/>
            </p:cNvSpPr>
            <p:nvPr/>
          </p:nvSpPr>
          <p:spPr bwMode="auto">
            <a:xfrm flipH="1">
              <a:off x="2870771" y="-1270490"/>
              <a:ext cx="991116"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a:t>
              </a:r>
            </a:p>
          </p:txBody>
        </p:sp>
      </p:grpSp>
      <p:grpSp>
        <p:nvGrpSpPr>
          <p:cNvPr id="176" name="Group 175">
            <a:extLst>
              <a:ext uri="{FF2B5EF4-FFF2-40B4-BE49-F238E27FC236}">
                <a16:creationId xmlns:a16="http://schemas.microsoft.com/office/drawing/2014/main" id="{9872FB54-6CDB-224B-B4C6-0A1D3F89E3B5}"/>
              </a:ext>
            </a:extLst>
          </p:cNvPr>
          <p:cNvGrpSpPr/>
          <p:nvPr/>
        </p:nvGrpSpPr>
        <p:grpSpPr>
          <a:xfrm>
            <a:off x="4327640" y="2810345"/>
            <a:ext cx="5902361" cy="481193"/>
            <a:chOff x="2954930" y="-1292059"/>
            <a:chExt cx="5902361" cy="481193"/>
          </a:xfrm>
        </p:grpSpPr>
        <p:sp>
          <p:nvSpPr>
            <p:cNvPr id="177" name="AutoShape 185">
              <a:hlinkClick r:id="" action="ppaction://noaction" highlightClick="1"/>
              <a:extLst>
                <a:ext uri="{FF2B5EF4-FFF2-40B4-BE49-F238E27FC236}">
                  <a16:creationId xmlns:a16="http://schemas.microsoft.com/office/drawing/2014/main" id="{BAA20344-D5BD-A543-8DEF-81EE5B851258}"/>
                </a:ext>
              </a:extLst>
            </p:cNvPr>
            <p:cNvSpPr>
              <a:spLocks noChangeArrowheads="1"/>
            </p:cNvSpPr>
            <p:nvPr/>
          </p:nvSpPr>
          <p:spPr bwMode="auto">
            <a:xfrm>
              <a:off x="5859892" y="-1277397"/>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Ọ</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sp>
          <p:nvSpPr>
            <p:cNvPr id="178" name="AutoShape 186">
              <a:hlinkClick r:id="" action="ppaction://noaction" highlightClick="1"/>
              <a:extLst>
                <a:ext uri="{FF2B5EF4-FFF2-40B4-BE49-F238E27FC236}">
                  <a16:creationId xmlns:a16="http://schemas.microsoft.com/office/drawing/2014/main" id="{A76323DD-B38F-5B4E-BF9A-E6DF52A67F73}"/>
                </a:ext>
              </a:extLst>
            </p:cNvPr>
            <p:cNvSpPr>
              <a:spLocks noChangeArrowheads="1"/>
            </p:cNvSpPr>
            <p:nvPr/>
          </p:nvSpPr>
          <p:spPr bwMode="auto">
            <a:xfrm>
              <a:off x="6787704" y="-1274927"/>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a:t>
              </a:r>
            </a:p>
          </p:txBody>
        </p:sp>
        <p:sp>
          <p:nvSpPr>
            <p:cNvPr id="179" name="AutoShape 187">
              <a:hlinkClick r:id="" action="ppaction://noaction" highlightClick="1"/>
              <a:extLst>
                <a:ext uri="{FF2B5EF4-FFF2-40B4-BE49-F238E27FC236}">
                  <a16:creationId xmlns:a16="http://schemas.microsoft.com/office/drawing/2014/main" id="{191528EE-CF8E-774E-B5D4-1EEA5E8C692D}"/>
                </a:ext>
              </a:extLst>
            </p:cNvPr>
            <p:cNvSpPr>
              <a:spLocks noChangeArrowheads="1"/>
            </p:cNvSpPr>
            <p:nvPr/>
          </p:nvSpPr>
          <p:spPr bwMode="auto">
            <a:xfrm>
              <a:off x="7849112"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a:t>
              </a:r>
            </a:p>
          </p:txBody>
        </p:sp>
        <p:sp>
          <p:nvSpPr>
            <p:cNvPr id="182" name="AutoShape 190">
              <a:hlinkClick r:id="" action="ppaction://noaction" highlightClick="1"/>
              <a:extLst>
                <a:ext uri="{FF2B5EF4-FFF2-40B4-BE49-F238E27FC236}">
                  <a16:creationId xmlns:a16="http://schemas.microsoft.com/office/drawing/2014/main" id="{5498FF00-B0D2-A845-ADD5-00323E590CB4}"/>
                </a:ext>
              </a:extLst>
            </p:cNvPr>
            <p:cNvSpPr>
              <a:spLocks noChangeArrowheads="1"/>
            </p:cNvSpPr>
            <p:nvPr/>
          </p:nvSpPr>
          <p:spPr bwMode="auto">
            <a:xfrm>
              <a:off x="4791044" y="-1261242"/>
              <a:ext cx="127522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V</a:t>
              </a:r>
            </a:p>
          </p:txBody>
        </p:sp>
        <p:sp>
          <p:nvSpPr>
            <p:cNvPr id="183" name="AutoShape 191">
              <a:hlinkClick r:id="" action="ppaction://noaction" highlightClick="1"/>
              <a:extLst>
                <a:ext uri="{FF2B5EF4-FFF2-40B4-BE49-F238E27FC236}">
                  <a16:creationId xmlns:a16="http://schemas.microsoft.com/office/drawing/2014/main" id="{96A02E0D-2194-064A-A138-0D0FF4061B1C}"/>
                </a:ext>
              </a:extLst>
            </p:cNvPr>
            <p:cNvSpPr>
              <a:spLocks noChangeArrowheads="1"/>
            </p:cNvSpPr>
            <p:nvPr/>
          </p:nvSpPr>
          <p:spPr bwMode="auto">
            <a:xfrm>
              <a:off x="3864406"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Y</a:t>
              </a:r>
            </a:p>
          </p:txBody>
        </p:sp>
        <p:sp>
          <p:nvSpPr>
            <p:cNvPr id="184" name="AutoShape 192">
              <a:hlinkClick r:id="" action="ppaction://noaction" highlightClick="1"/>
              <a:extLst>
                <a:ext uri="{FF2B5EF4-FFF2-40B4-BE49-F238E27FC236}">
                  <a16:creationId xmlns:a16="http://schemas.microsoft.com/office/drawing/2014/main" id="{8D4A2D6D-AD25-4C4C-9CFB-843B8516C53F}"/>
                </a:ext>
              </a:extLst>
            </p:cNvPr>
            <p:cNvSpPr>
              <a:spLocks noChangeArrowheads="1"/>
            </p:cNvSpPr>
            <p:nvPr/>
          </p:nvSpPr>
          <p:spPr bwMode="auto">
            <a:xfrm flipH="1">
              <a:off x="2954930" y="-1292059"/>
              <a:ext cx="991116"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a:t>
              </a:r>
            </a:p>
          </p:txBody>
        </p:sp>
      </p:grpSp>
      <p:grpSp>
        <p:nvGrpSpPr>
          <p:cNvPr id="195" name="Group 194">
            <a:extLst>
              <a:ext uri="{FF2B5EF4-FFF2-40B4-BE49-F238E27FC236}">
                <a16:creationId xmlns:a16="http://schemas.microsoft.com/office/drawing/2014/main" id="{018C9685-058F-DD4B-A8EA-797C6C874C3A}"/>
              </a:ext>
            </a:extLst>
          </p:cNvPr>
          <p:cNvGrpSpPr/>
          <p:nvPr/>
        </p:nvGrpSpPr>
        <p:grpSpPr>
          <a:xfrm>
            <a:off x="4256070" y="3658748"/>
            <a:ext cx="6022630" cy="473158"/>
            <a:chOff x="2754410" y="-1292059"/>
            <a:chExt cx="6022630" cy="473158"/>
          </a:xfrm>
        </p:grpSpPr>
        <p:sp>
          <p:nvSpPr>
            <p:cNvPr id="196" name="AutoShape 185">
              <a:hlinkClick r:id="" action="ppaction://noaction" highlightClick="1"/>
              <a:extLst>
                <a:ext uri="{FF2B5EF4-FFF2-40B4-BE49-F238E27FC236}">
                  <a16:creationId xmlns:a16="http://schemas.microsoft.com/office/drawing/2014/main" id="{2E91F30F-A723-384B-A80E-174B2C50B5F7}"/>
                </a:ext>
              </a:extLst>
            </p:cNvPr>
            <p:cNvSpPr>
              <a:spLocks noChangeArrowheads="1"/>
            </p:cNvSpPr>
            <p:nvPr/>
          </p:nvSpPr>
          <p:spPr bwMode="auto">
            <a:xfrm>
              <a:off x="5731508"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H</a:t>
              </a:r>
            </a:p>
          </p:txBody>
        </p:sp>
        <p:sp>
          <p:nvSpPr>
            <p:cNvPr id="197" name="AutoShape 186">
              <a:hlinkClick r:id="" action="ppaction://noaction" highlightClick="1"/>
              <a:extLst>
                <a:ext uri="{FF2B5EF4-FFF2-40B4-BE49-F238E27FC236}">
                  <a16:creationId xmlns:a16="http://schemas.microsoft.com/office/drawing/2014/main" id="{1CDBD0AB-793D-C94E-A0CD-7B65DC21EF5F}"/>
                </a:ext>
              </a:extLst>
            </p:cNvPr>
            <p:cNvSpPr>
              <a:spLocks noChangeArrowheads="1"/>
            </p:cNvSpPr>
            <p:nvPr/>
          </p:nvSpPr>
          <p:spPr bwMode="auto">
            <a:xfrm>
              <a:off x="6742729" y="-1286085"/>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O</a:t>
              </a:r>
            </a:p>
          </p:txBody>
        </p:sp>
        <p:sp>
          <p:nvSpPr>
            <p:cNvPr id="198" name="AutoShape 187">
              <a:hlinkClick r:id="" action="ppaction://noaction" highlightClick="1"/>
              <a:extLst>
                <a:ext uri="{FF2B5EF4-FFF2-40B4-BE49-F238E27FC236}">
                  <a16:creationId xmlns:a16="http://schemas.microsoft.com/office/drawing/2014/main" id="{4B1CA535-FB09-FB43-8599-050D7F5772D8}"/>
                </a:ext>
              </a:extLst>
            </p:cNvPr>
            <p:cNvSpPr>
              <a:spLocks noChangeArrowheads="1"/>
            </p:cNvSpPr>
            <p:nvPr/>
          </p:nvSpPr>
          <p:spPr bwMode="auto">
            <a:xfrm>
              <a:off x="7768861" y="-1281332"/>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À</a:t>
              </a:r>
              <a:endPar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01" name="AutoShape 190">
              <a:hlinkClick r:id="" action="ppaction://noaction" highlightClick="1"/>
              <a:extLst>
                <a:ext uri="{FF2B5EF4-FFF2-40B4-BE49-F238E27FC236}">
                  <a16:creationId xmlns:a16="http://schemas.microsoft.com/office/drawing/2014/main" id="{67862416-F332-154F-BEEE-AFF44922D448}"/>
                </a:ext>
              </a:extLst>
            </p:cNvPr>
            <p:cNvSpPr>
              <a:spLocks noChangeArrowheads="1"/>
            </p:cNvSpPr>
            <p:nvPr/>
          </p:nvSpPr>
          <p:spPr bwMode="auto">
            <a:xfrm>
              <a:off x="4644546" y="-1292059"/>
              <a:ext cx="127522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a:t>
              </a:r>
            </a:p>
          </p:txBody>
        </p:sp>
        <p:sp>
          <p:nvSpPr>
            <p:cNvPr id="202" name="AutoShape 191">
              <a:hlinkClick r:id="" action="ppaction://noaction" highlightClick="1"/>
              <a:extLst>
                <a:ext uri="{FF2B5EF4-FFF2-40B4-BE49-F238E27FC236}">
                  <a16:creationId xmlns:a16="http://schemas.microsoft.com/office/drawing/2014/main" id="{FDD7D5B1-813C-FE4D-A8E4-2FCD4F949DB7}"/>
                </a:ext>
              </a:extLst>
            </p:cNvPr>
            <p:cNvSpPr>
              <a:spLocks noChangeArrowheads="1"/>
            </p:cNvSpPr>
            <p:nvPr/>
          </p:nvSpPr>
          <p:spPr bwMode="auto">
            <a:xfrm>
              <a:off x="3773509" y="-1277165"/>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Â</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sp>
          <p:nvSpPr>
            <p:cNvPr id="203" name="AutoShape 192">
              <a:hlinkClick r:id="" action="ppaction://noaction" highlightClick="1"/>
              <a:extLst>
                <a:ext uri="{FF2B5EF4-FFF2-40B4-BE49-F238E27FC236}">
                  <a16:creationId xmlns:a16="http://schemas.microsoft.com/office/drawing/2014/main" id="{FB626972-53FB-C745-9973-79349D98CCA5}"/>
                </a:ext>
              </a:extLst>
            </p:cNvPr>
            <p:cNvSpPr>
              <a:spLocks noChangeArrowheads="1"/>
            </p:cNvSpPr>
            <p:nvPr/>
          </p:nvSpPr>
          <p:spPr bwMode="auto">
            <a:xfrm flipH="1">
              <a:off x="2754410" y="-1269277"/>
              <a:ext cx="991116"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T</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grpSp>
      <p:grpSp>
        <p:nvGrpSpPr>
          <p:cNvPr id="204" name="Group 203">
            <a:extLst>
              <a:ext uri="{FF2B5EF4-FFF2-40B4-BE49-F238E27FC236}">
                <a16:creationId xmlns:a16="http://schemas.microsoft.com/office/drawing/2014/main" id="{A1BD6A05-FEEE-7F4C-9EE9-CBA874B399D6}"/>
              </a:ext>
            </a:extLst>
          </p:cNvPr>
          <p:cNvGrpSpPr/>
          <p:nvPr/>
        </p:nvGrpSpPr>
        <p:grpSpPr>
          <a:xfrm>
            <a:off x="3330696" y="1947867"/>
            <a:ext cx="7853896" cy="471945"/>
            <a:chOff x="2870771" y="-1292059"/>
            <a:chExt cx="7853896" cy="471945"/>
          </a:xfrm>
        </p:grpSpPr>
        <p:sp>
          <p:nvSpPr>
            <p:cNvPr id="205" name="AutoShape 185">
              <a:hlinkClick r:id="" action="ppaction://noaction" highlightClick="1"/>
              <a:extLst>
                <a:ext uri="{FF2B5EF4-FFF2-40B4-BE49-F238E27FC236}">
                  <a16:creationId xmlns:a16="http://schemas.microsoft.com/office/drawing/2014/main" id="{F0AD5567-D11D-A349-BCBA-02E48CFBA4F1}"/>
                </a:ext>
              </a:extLst>
            </p:cNvPr>
            <p:cNvSpPr>
              <a:spLocks noChangeArrowheads="1"/>
            </p:cNvSpPr>
            <p:nvPr/>
          </p:nvSpPr>
          <p:spPr bwMode="auto">
            <a:xfrm>
              <a:off x="5731508"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C</a:t>
              </a:r>
            </a:p>
          </p:txBody>
        </p:sp>
        <p:sp>
          <p:nvSpPr>
            <p:cNvPr id="206" name="AutoShape 186">
              <a:hlinkClick r:id="" action="ppaction://noaction" highlightClick="1"/>
              <a:extLst>
                <a:ext uri="{FF2B5EF4-FFF2-40B4-BE49-F238E27FC236}">
                  <a16:creationId xmlns:a16="http://schemas.microsoft.com/office/drawing/2014/main" id="{DC001CBE-A70E-004D-8F7D-7B1A5AB38BE4}"/>
                </a:ext>
              </a:extLst>
            </p:cNvPr>
            <p:cNvSpPr>
              <a:spLocks noChangeArrowheads="1"/>
            </p:cNvSpPr>
            <p:nvPr/>
          </p:nvSpPr>
          <p:spPr bwMode="auto">
            <a:xfrm>
              <a:off x="6787704" y="-1274927"/>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H</a:t>
              </a:r>
            </a:p>
          </p:txBody>
        </p:sp>
        <p:sp>
          <p:nvSpPr>
            <p:cNvPr id="207" name="AutoShape 187">
              <a:hlinkClick r:id="" action="ppaction://noaction" highlightClick="1"/>
              <a:extLst>
                <a:ext uri="{FF2B5EF4-FFF2-40B4-BE49-F238E27FC236}">
                  <a16:creationId xmlns:a16="http://schemas.microsoft.com/office/drawing/2014/main" id="{C03406BE-B348-5744-863C-BB0F0003E110}"/>
                </a:ext>
              </a:extLst>
            </p:cNvPr>
            <p:cNvSpPr>
              <a:spLocks noChangeArrowheads="1"/>
            </p:cNvSpPr>
            <p:nvPr/>
          </p:nvSpPr>
          <p:spPr bwMode="auto">
            <a:xfrm>
              <a:off x="7849112"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Ú</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sp>
          <p:nvSpPr>
            <p:cNvPr id="208" name="AutoShape 188">
              <a:hlinkClick r:id="" action="ppaction://noaction" highlightClick="1"/>
              <a:extLst>
                <a:ext uri="{FF2B5EF4-FFF2-40B4-BE49-F238E27FC236}">
                  <a16:creationId xmlns:a16="http://schemas.microsoft.com/office/drawing/2014/main" id="{79E2FC6C-AADF-E34C-A9CA-0BC30E5D5622}"/>
                </a:ext>
              </a:extLst>
            </p:cNvPr>
            <p:cNvSpPr>
              <a:spLocks noChangeArrowheads="1"/>
            </p:cNvSpPr>
            <p:nvPr/>
          </p:nvSpPr>
          <p:spPr bwMode="auto">
            <a:xfrm>
              <a:off x="8803282"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N</a:t>
              </a:r>
            </a:p>
          </p:txBody>
        </p:sp>
        <p:sp>
          <p:nvSpPr>
            <p:cNvPr id="209" name="AutoShape 190">
              <a:hlinkClick r:id="" action="ppaction://noaction" highlightClick="1"/>
              <a:extLst>
                <a:ext uri="{FF2B5EF4-FFF2-40B4-BE49-F238E27FC236}">
                  <a16:creationId xmlns:a16="http://schemas.microsoft.com/office/drawing/2014/main" id="{77A4C0C7-7B52-A849-BA39-32A5A55F1A58}"/>
                </a:ext>
              </a:extLst>
            </p:cNvPr>
            <p:cNvSpPr>
              <a:spLocks noChangeArrowheads="1"/>
            </p:cNvSpPr>
            <p:nvPr/>
          </p:nvSpPr>
          <p:spPr bwMode="auto">
            <a:xfrm>
              <a:off x="4729873" y="-1292059"/>
              <a:ext cx="127522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N</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sp>
          <p:nvSpPr>
            <p:cNvPr id="210" name="AutoShape 191">
              <a:hlinkClick r:id="" action="ppaction://noaction" highlightClick="1"/>
              <a:extLst>
                <a:ext uri="{FF2B5EF4-FFF2-40B4-BE49-F238E27FC236}">
                  <a16:creationId xmlns:a16="http://schemas.microsoft.com/office/drawing/2014/main" id="{7E854FAE-7998-D447-89E5-829B65624C53}"/>
                </a:ext>
              </a:extLst>
            </p:cNvPr>
            <p:cNvSpPr>
              <a:spLocks noChangeArrowheads="1"/>
            </p:cNvSpPr>
            <p:nvPr/>
          </p:nvSpPr>
          <p:spPr bwMode="auto">
            <a:xfrm>
              <a:off x="3815827" y="-1278154"/>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Â</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sp>
          <p:nvSpPr>
            <p:cNvPr id="211" name="AutoShape 192">
              <a:hlinkClick r:id="" action="ppaction://noaction" highlightClick="1"/>
              <a:extLst>
                <a:ext uri="{FF2B5EF4-FFF2-40B4-BE49-F238E27FC236}">
                  <a16:creationId xmlns:a16="http://schemas.microsoft.com/office/drawing/2014/main" id="{52608920-2B22-B243-8187-A1BE2FE8243A}"/>
                </a:ext>
              </a:extLst>
            </p:cNvPr>
            <p:cNvSpPr>
              <a:spLocks noChangeArrowheads="1"/>
            </p:cNvSpPr>
            <p:nvPr/>
          </p:nvSpPr>
          <p:spPr bwMode="auto">
            <a:xfrm flipH="1">
              <a:off x="2870771" y="-1270490"/>
              <a:ext cx="991116"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a:t>
              </a:r>
            </a:p>
          </p:txBody>
        </p:sp>
        <p:sp>
          <p:nvSpPr>
            <p:cNvPr id="247" name="AutoShape 188">
              <a:hlinkClick r:id="" action="ppaction://noaction" highlightClick="1"/>
              <a:extLst>
                <a:ext uri="{FF2B5EF4-FFF2-40B4-BE49-F238E27FC236}">
                  <a16:creationId xmlns:a16="http://schemas.microsoft.com/office/drawing/2014/main" id="{0DECDD94-F70C-2F43-BC78-FE98C0A5AB6B}"/>
                </a:ext>
              </a:extLst>
            </p:cNvPr>
            <p:cNvSpPr>
              <a:spLocks noChangeArrowheads="1"/>
            </p:cNvSpPr>
            <p:nvPr/>
          </p:nvSpPr>
          <p:spPr bwMode="auto">
            <a:xfrm>
              <a:off x="9716488"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G</a:t>
              </a:r>
            </a:p>
          </p:txBody>
        </p:sp>
      </p:grpSp>
      <p:grpSp>
        <p:nvGrpSpPr>
          <p:cNvPr id="214" name="Group 213">
            <a:extLst>
              <a:ext uri="{FF2B5EF4-FFF2-40B4-BE49-F238E27FC236}">
                <a16:creationId xmlns:a16="http://schemas.microsoft.com/office/drawing/2014/main" id="{2ED93A75-7167-CB41-B2BA-341FC5CE8134}"/>
              </a:ext>
            </a:extLst>
          </p:cNvPr>
          <p:cNvGrpSpPr/>
          <p:nvPr/>
        </p:nvGrpSpPr>
        <p:grpSpPr>
          <a:xfrm>
            <a:off x="2961503" y="4936068"/>
            <a:ext cx="6940690" cy="471945"/>
            <a:chOff x="2870771" y="-1292059"/>
            <a:chExt cx="6940690" cy="471945"/>
          </a:xfrm>
        </p:grpSpPr>
        <p:sp>
          <p:nvSpPr>
            <p:cNvPr id="215" name="AutoShape 185">
              <a:hlinkClick r:id="" action="ppaction://noaction" highlightClick="1"/>
              <a:extLst>
                <a:ext uri="{FF2B5EF4-FFF2-40B4-BE49-F238E27FC236}">
                  <a16:creationId xmlns:a16="http://schemas.microsoft.com/office/drawing/2014/main" id="{5B9501E7-9C1D-124F-A519-67676CDC033C}"/>
                </a:ext>
              </a:extLst>
            </p:cNvPr>
            <p:cNvSpPr>
              <a:spLocks noChangeArrowheads="1"/>
            </p:cNvSpPr>
            <p:nvPr/>
          </p:nvSpPr>
          <p:spPr bwMode="auto">
            <a:xfrm>
              <a:off x="5731508"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D</a:t>
              </a:r>
            </a:p>
          </p:txBody>
        </p:sp>
        <p:sp>
          <p:nvSpPr>
            <p:cNvPr id="216" name="AutoShape 186">
              <a:hlinkClick r:id="" action="ppaction://noaction" highlightClick="1"/>
              <a:extLst>
                <a:ext uri="{FF2B5EF4-FFF2-40B4-BE49-F238E27FC236}">
                  <a16:creationId xmlns:a16="http://schemas.microsoft.com/office/drawing/2014/main" id="{559EBADE-7AF7-1640-A122-1C71F1C40ED3}"/>
                </a:ext>
              </a:extLst>
            </p:cNvPr>
            <p:cNvSpPr>
              <a:spLocks noChangeArrowheads="1"/>
            </p:cNvSpPr>
            <p:nvPr/>
          </p:nvSpPr>
          <p:spPr bwMode="auto">
            <a:xfrm>
              <a:off x="6787704" y="-1274927"/>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Ũ</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sp>
          <p:nvSpPr>
            <p:cNvPr id="217" name="AutoShape 187">
              <a:hlinkClick r:id="" action="ppaction://noaction" highlightClick="1"/>
              <a:extLst>
                <a:ext uri="{FF2B5EF4-FFF2-40B4-BE49-F238E27FC236}">
                  <a16:creationId xmlns:a16="http://schemas.microsoft.com/office/drawing/2014/main" id="{8B7A30E4-9F09-104F-9CF0-BA2C4C655CCF}"/>
                </a:ext>
              </a:extLst>
            </p:cNvPr>
            <p:cNvSpPr>
              <a:spLocks noChangeArrowheads="1"/>
            </p:cNvSpPr>
            <p:nvPr/>
          </p:nvSpPr>
          <p:spPr bwMode="auto">
            <a:xfrm>
              <a:off x="7849112"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a:t>
              </a:r>
            </a:p>
          </p:txBody>
        </p:sp>
        <p:sp>
          <p:nvSpPr>
            <p:cNvPr id="218" name="AutoShape 188">
              <a:hlinkClick r:id="" action="ppaction://noaction" highlightClick="1"/>
              <a:extLst>
                <a:ext uri="{FF2B5EF4-FFF2-40B4-BE49-F238E27FC236}">
                  <a16:creationId xmlns:a16="http://schemas.microsoft.com/office/drawing/2014/main" id="{8CA5B5AB-79B7-0B41-8BE7-BEEBA7797DA4}"/>
                </a:ext>
              </a:extLst>
            </p:cNvPr>
            <p:cNvSpPr>
              <a:spLocks noChangeArrowheads="1"/>
            </p:cNvSpPr>
            <p:nvPr/>
          </p:nvSpPr>
          <p:spPr bwMode="auto">
            <a:xfrm>
              <a:off x="8803282"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G</a:t>
              </a:r>
            </a:p>
          </p:txBody>
        </p:sp>
        <p:sp>
          <p:nvSpPr>
            <p:cNvPr id="219" name="AutoShape 190">
              <a:hlinkClick r:id="" action="ppaction://noaction" highlightClick="1"/>
              <a:extLst>
                <a:ext uri="{FF2B5EF4-FFF2-40B4-BE49-F238E27FC236}">
                  <a16:creationId xmlns:a16="http://schemas.microsoft.com/office/drawing/2014/main" id="{84A099CB-5425-1B47-A73D-365C861FF2EB}"/>
                </a:ext>
              </a:extLst>
            </p:cNvPr>
            <p:cNvSpPr>
              <a:spLocks noChangeArrowheads="1"/>
            </p:cNvSpPr>
            <p:nvPr/>
          </p:nvSpPr>
          <p:spPr bwMode="auto">
            <a:xfrm>
              <a:off x="4644546" y="-1292059"/>
              <a:ext cx="127522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H</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sp>
          <p:nvSpPr>
            <p:cNvPr id="220" name="AutoShape 191">
              <a:hlinkClick r:id="" action="ppaction://noaction" highlightClick="1"/>
              <a:extLst>
                <a:ext uri="{FF2B5EF4-FFF2-40B4-BE49-F238E27FC236}">
                  <a16:creationId xmlns:a16="http://schemas.microsoft.com/office/drawing/2014/main" id="{AEA5EE53-7183-C949-AAB9-CED4C528C5C9}"/>
                </a:ext>
              </a:extLst>
            </p:cNvPr>
            <p:cNvSpPr>
              <a:spLocks noChangeArrowheads="1"/>
            </p:cNvSpPr>
            <p:nvPr/>
          </p:nvSpPr>
          <p:spPr bwMode="auto">
            <a:xfrm>
              <a:off x="3887318" y="-1292059"/>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a:t>
              </a:r>
            </a:p>
          </p:txBody>
        </p:sp>
        <p:sp>
          <p:nvSpPr>
            <p:cNvPr id="221" name="AutoShape 192">
              <a:hlinkClick r:id="" action="ppaction://noaction" highlightClick="1"/>
              <a:extLst>
                <a:ext uri="{FF2B5EF4-FFF2-40B4-BE49-F238E27FC236}">
                  <a16:creationId xmlns:a16="http://schemas.microsoft.com/office/drawing/2014/main" id="{B0CEF737-B8AF-A943-A922-B847CCB943F8}"/>
                </a:ext>
              </a:extLst>
            </p:cNvPr>
            <p:cNvSpPr>
              <a:spLocks noChangeArrowheads="1"/>
            </p:cNvSpPr>
            <p:nvPr/>
          </p:nvSpPr>
          <p:spPr bwMode="auto">
            <a:xfrm flipH="1">
              <a:off x="2870771" y="-1270490"/>
              <a:ext cx="991116"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A</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grpSp>
      <p:pic>
        <p:nvPicPr>
          <p:cNvPr id="16386" name="khoá">
            <a:extLst>
              <a:ext uri="{FF2B5EF4-FFF2-40B4-BE49-F238E27FC236}">
                <a16:creationId xmlns:a16="http://schemas.microsoft.com/office/drawing/2014/main" id="{8ADB41B0-29E9-C445-8CE1-63F9B91150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977" r="24343"/>
          <a:stretch/>
        </p:blipFill>
        <p:spPr bwMode="auto">
          <a:xfrm>
            <a:off x="806770" y="4531014"/>
            <a:ext cx="1014117" cy="1038508"/>
          </a:xfrm>
          <a:prstGeom prst="rect">
            <a:avLst/>
          </a:prstGeom>
          <a:noFill/>
          <a:extLst>
            <a:ext uri="{909E8E84-426E-40DD-AFC4-6F175D3DCCD1}">
              <a14:hiddenFill xmlns:a14="http://schemas.microsoft.com/office/drawing/2010/main">
                <a:solidFill>
                  <a:srgbClr val="FFFFFF"/>
                </a:solidFill>
              </a14:hiddenFill>
            </a:ext>
          </a:extLst>
        </p:spPr>
      </p:pic>
      <p:sp>
        <p:nvSpPr>
          <p:cNvPr id="224" name="AutoShape 185">
            <a:hlinkClick r:id="" action="ppaction://noaction" highlightClick="1"/>
            <a:extLst>
              <a:ext uri="{FF2B5EF4-FFF2-40B4-BE49-F238E27FC236}">
                <a16:creationId xmlns:a16="http://schemas.microsoft.com/office/drawing/2014/main" id="{334CF2DF-6089-904E-99DE-BBF6E4E08B99}"/>
              </a:ext>
            </a:extLst>
          </p:cNvPr>
          <p:cNvSpPr>
            <a:spLocks noChangeArrowheads="1"/>
          </p:cNvSpPr>
          <p:nvPr/>
        </p:nvSpPr>
        <p:spPr bwMode="auto">
          <a:xfrm>
            <a:off x="6891439" y="4922153"/>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D</a:t>
            </a:r>
          </a:p>
        </p:txBody>
      </p:sp>
      <p:sp>
        <p:nvSpPr>
          <p:cNvPr id="225" name="AutoShape 186">
            <a:hlinkClick r:id="" action="ppaction://noaction" highlightClick="1"/>
            <a:extLst>
              <a:ext uri="{FF2B5EF4-FFF2-40B4-BE49-F238E27FC236}">
                <a16:creationId xmlns:a16="http://schemas.microsoft.com/office/drawing/2014/main" id="{6C22B6E9-8EAC-864E-A8F2-F25CCF8514D2}"/>
              </a:ext>
            </a:extLst>
          </p:cNvPr>
          <p:cNvSpPr>
            <a:spLocks noChangeArrowheads="1"/>
          </p:cNvSpPr>
          <p:nvPr/>
        </p:nvSpPr>
        <p:spPr bwMode="auto">
          <a:xfrm>
            <a:off x="5923967" y="4922153"/>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U</a:t>
            </a:r>
          </a:p>
        </p:txBody>
      </p:sp>
      <p:sp>
        <p:nvSpPr>
          <p:cNvPr id="226" name="AutoShape 187">
            <a:hlinkClick r:id="" action="ppaction://noaction" highlightClick="1"/>
            <a:extLst>
              <a:ext uri="{FF2B5EF4-FFF2-40B4-BE49-F238E27FC236}">
                <a16:creationId xmlns:a16="http://schemas.microsoft.com/office/drawing/2014/main" id="{04EFC9CD-D5C7-A049-9D3B-2320D620F562}"/>
              </a:ext>
            </a:extLst>
          </p:cNvPr>
          <p:cNvSpPr>
            <a:spLocks noChangeArrowheads="1"/>
          </p:cNvSpPr>
          <p:nvPr/>
        </p:nvSpPr>
        <p:spPr bwMode="auto">
          <a:xfrm>
            <a:off x="2887019" y="4922153"/>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a:t>
            </a:r>
          </a:p>
        </p:txBody>
      </p:sp>
      <p:sp>
        <p:nvSpPr>
          <p:cNvPr id="227" name="AutoShape 188">
            <a:hlinkClick r:id="" action="ppaction://noaction" highlightClick="1"/>
            <a:extLst>
              <a:ext uri="{FF2B5EF4-FFF2-40B4-BE49-F238E27FC236}">
                <a16:creationId xmlns:a16="http://schemas.microsoft.com/office/drawing/2014/main" id="{BE85BADF-EB3D-B74F-8854-10B59C6BA27F}"/>
              </a:ext>
            </a:extLst>
          </p:cNvPr>
          <p:cNvSpPr>
            <a:spLocks noChangeArrowheads="1"/>
          </p:cNvSpPr>
          <p:nvPr/>
        </p:nvSpPr>
        <p:spPr bwMode="auto">
          <a:xfrm>
            <a:off x="3867622" y="4922153"/>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G</a:t>
            </a:r>
          </a:p>
        </p:txBody>
      </p:sp>
      <p:sp>
        <p:nvSpPr>
          <p:cNvPr id="228" name="AutoShape 190">
            <a:hlinkClick r:id="" action="ppaction://noaction" highlightClick="1"/>
            <a:extLst>
              <a:ext uri="{FF2B5EF4-FFF2-40B4-BE49-F238E27FC236}">
                <a16:creationId xmlns:a16="http://schemas.microsoft.com/office/drawing/2014/main" id="{D5082747-ACD5-9A4C-8210-46E1B46C102B}"/>
              </a:ext>
            </a:extLst>
          </p:cNvPr>
          <p:cNvSpPr>
            <a:spLocks noChangeArrowheads="1"/>
          </p:cNvSpPr>
          <p:nvPr/>
        </p:nvSpPr>
        <p:spPr bwMode="auto">
          <a:xfrm>
            <a:off x="4815680" y="4922153"/>
            <a:ext cx="1275228" cy="450376"/>
          </a:xfrm>
          <a:prstGeom prst="actionButtonBlank">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H</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sp>
        <p:nvSpPr>
          <p:cNvPr id="229" name="AutoShape 191">
            <a:hlinkClick r:id="" action="ppaction://noaction" highlightClick="1"/>
            <a:extLst>
              <a:ext uri="{FF2B5EF4-FFF2-40B4-BE49-F238E27FC236}">
                <a16:creationId xmlns:a16="http://schemas.microsoft.com/office/drawing/2014/main" id="{C20D67B7-56DF-E44A-A4B4-C3071957757D}"/>
              </a:ext>
            </a:extLst>
          </p:cNvPr>
          <p:cNvSpPr>
            <a:spLocks noChangeArrowheads="1"/>
          </p:cNvSpPr>
          <p:nvPr/>
        </p:nvSpPr>
        <p:spPr bwMode="auto">
          <a:xfrm>
            <a:off x="7936371" y="4922153"/>
            <a:ext cx="1008179"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a:t>
            </a:r>
          </a:p>
        </p:txBody>
      </p:sp>
      <p:sp>
        <p:nvSpPr>
          <p:cNvPr id="230" name="AutoShape 192">
            <a:hlinkClick r:id="" action="ppaction://noaction" highlightClick="1"/>
            <a:extLst>
              <a:ext uri="{FF2B5EF4-FFF2-40B4-BE49-F238E27FC236}">
                <a16:creationId xmlns:a16="http://schemas.microsoft.com/office/drawing/2014/main" id="{B4439614-71A8-5046-BCD1-D639332B1C64}"/>
              </a:ext>
            </a:extLst>
          </p:cNvPr>
          <p:cNvSpPr>
            <a:spLocks noChangeArrowheads="1"/>
          </p:cNvSpPr>
          <p:nvPr/>
        </p:nvSpPr>
        <p:spPr bwMode="auto">
          <a:xfrm flipH="1">
            <a:off x="8980109" y="4922153"/>
            <a:ext cx="991116" cy="45037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US" sz="2800" b="1" dirty="0">
                <a:solidFill>
                  <a:schemeClr val="tx1">
                    <a:lumMod val="95000"/>
                    <a:lumOff val="5000"/>
                  </a:schemeClr>
                </a:solidFill>
                <a:latin typeface="Times New Roman" panose="02020603050405020304" pitchFamily="18" charset="0"/>
                <a:cs typeface="Times New Roman" panose="02020603050405020304" pitchFamily="18" charset="0"/>
              </a:rPr>
              <a:t>A</a:t>
            </a:r>
            <a:endParaRPr kumimoji="0" lang="en-US" altLang="en-US" sz="2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p:txBody>
      </p:sp>
      <p:grpSp>
        <p:nvGrpSpPr>
          <p:cNvPr id="232" name="Group 231">
            <a:extLst>
              <a:ext uri="{FF2B5EF4-FFF2-40B4-BE49-F238E27FC236}">
                <a16:creationId xmlns:a16="http://schemas.microsoft.com/office/drawing/2014/main" id="{0E035036-3183-684B-8E56-90ED557A2238}"/>
              </a:ext>
            </a:extLst>
          </p:cNvPr>
          <p:cNvGrpSpPr/>
          <p:nvPr/>
        </p:nvGrpSpPr>
        <p:grpSpPr>
          <a:xfrm>
            <a:off x="893135" y="5788734"/>
            <a:ext cx="11298865" cy="1059330"/>
            <a:chOff x="0" y="155099"/>
            <a:chExt cx="11298865" cy="1059330"/>
          </a:xfrm>
        </p:grpSpPr>
        <p:sp>
          <p:nvSpPr>
            <p:cNvPr id="233" name="Rounded Rectangle 232">
              <a:extLst>
                <a:ext uri="{FF2B5EF4-FFF2-40B4-BE49-F238E27FC236}">
                  <a16:creationId xmlns:a16="http://schemas.microsoft.com/office/drawing/2014/main" id="{9260C1EC-01C0-0446-AEFD-6ECD2CD0F899}"/>
                </a:ext>
              </a:extLst>
            </p:cNvPr>
            <p:cNvSpPr/>
            <p:nvPr/>
          </p:nvSpPr>
          <p:spPr>
            <a:xfrm>
              <a:off x="0" y="155099"/>
              <a:ext cx="11298865" cy="10593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34" name="Rectangle 233">
              <a:extLst>
                <a:ext uri="{FF2B5EF4-FFF2-40B4-BE49-F238E27FC236}">
                  <a16:creationId xmlns:a16="http://schemas.microsoft.com/office/drawing/2014/main" id="{473E5905-63A9-914E-B126-129E92AED92A}"/>
                </a:ext>
              </a:extLst>
            </p:cNvPr>
            <p:cNvSpPr/>
            <p:nvPr/>
          </p:nvSpPr>
          <p:spPr>
            <a:xfrm>
              <a:off x="1" y="229358"/>
              <a:ext cx="11298864" cy="954107"/>
            </a:xfrm>
            <a:prstGeom prst="rect">
              <a:avLst/>
            </a:prstGeom>
          </p:spPr>
          <p:txBody>
            <a:bodyPr wrap="square">
              <a:spAutoFit/>
            </a:bodyPr>
            <a:lstStyle/>
            <a:p>
              <a:r>
                <a:rPr lang="vi-VN" sz="2800" dirty="0">
                  <a:latin typeface="Times New Roman" panose="02020603050405020304" pitchFamily="18" charset="0"/>
                  <a:cs typeface="Times New Roman" panose="02020603050405020304" pitchFamily="18" charset="0"/>
                </a:rPr>
                <a:t>Câu 1: Người được nhân dân tôn là “Bình Tây đại nguyên soái” (10 ô chữ).</a:t>
              </a:r>
            </a:p>
            <a:p>
              <a:endParaRPr lang="vi-VN" sz="2800" dirty="0">
                <a:latin typeface="Times New Roman" panose="02020603050405020304" pitchFamily="18" charset="0"/>
                <a:cs typeface="Times New Roman" panose="02020603050405020304" pitchFamily="18" charset="0"/>
              </a:endParaRPr>
            </a:p>
          </p:txBody>
        </p:sp>
      </p:grpSp>
      <p:grpSp>
        <p:nvGrpSpPr>
          <p:cNvPr id="235" name="Group 234">
            <a:extLst>
              <a:ext uri="{FF2B5EF4-FFF2-40B4-BE49-F238E27FC236}">
                <a16:creationId xmlns:a16="http://schemas.microsoft.com/office/drawing/2014/main" id="{69EA69FE-9357-B944-BAED-95FA401749DE}"/>
              </a:ext>
            </a:extLst>
          </p:cNvPr>
          <p:cNvGrpSpPr/>
          <p:nvPr/>
        </p:nvGrpSpPr>
        <p:grpSpPr>
          <a:xfrm>
            <a:off x="893134" y="5769850"/>
            <a:ext cx="11298865" cy="1059330"/>
            <a:chOff x="0" y="155099"/>
            <a:chExt cx="11298865" cy="1059330"/>
          </a:xfrm>
        </p:grpSpPr>
        <p:sp>
          <p:nvSpPr>
            <p:cNvPr id="236" name="Rounded Rectangle 235">
              <a:extLst>
                <a:ext uri="{FF2B5EF4-FFF2-40B4-BE49-F238E27FC236}">
                  <a16:creationId xmlns:a16="http://schemas.microsoft.com/office/drawing/2014/main" id="{3F57EFCB-28E4-D346-AE09-839983BD69E4}"/>
                </a:ext>
              </a:extLst>
            </p:cNvPr>
            <p:cNvSpPr/>
            <p:nvPr/>
          </p:nvSpPr>
          <p:spPr>
            <a:xfrm>
              <a:off x="0" y="155099"/>
              <a:ext cx="11298865" cy="10593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37" name="Rectangle 236">
              <a:extLst>
                <a:ext uri="{FF2B5EF4-FFF2-40B4-BE49-F238E27FC236}">
                  <a16:creationId xmlns:a16="http://schemas.microsoft.com/office/drawing/2014/main" id="{0E224A5E-9E2A-A04E-B4E0-FDFDC8CC9A3C}"/>
                </a:ext>
              </a:extLst>
            </p:cNvPr>
            <p:cNvSpPr/>
            <p:nvPr/>
          </p:nvSpPr>
          <p:spPr>
            <a:xfrm>
              <a:off x="1" y="229358"/>
              <a:ext cx="11298864" cy="954107"/>
            </a:xfrm>
            <a:prstGeom prst="rect">
              <a:avLst/>
            </a:prstGeom>
          </p:spPr>
          <p:txBody>
            <a:bodyPr wrap="square">
              <a:spAutoFit/>
            </a:bodyPr>
            <a:lstStyle/>
            <a:p>
              <a:pPr lvl="0" algn="just" fontAlgn="base">
                <a:spcBef>
                  <a:spcPct val="50000"/>
                </a:spcBef>
                <a:spcAft>
                  <a:spcPct val="0"/>
                </a:spcAft>
                <a:defRPr/>
              </a:pPr>
              <a:r>
                <a:rPr lang="en-US" altLang="en-US" sz="2800" b="1" dirty="0" err="1">
                  <a:solidFill>
                    <a:prstClr val="black"/>
                  </a:solidFill>
                  <a:latin typeface="Times New Roman" panose="02020603050405020304" pitchFamily="18" charset="0"/>
                  <a:cs typeface="Times New Roman" panose="02020603050405020304" pitchFamily="18" charset="0"/>
                </a:rPr>
                <a:t>Câu</a:t>
              </a:r>
              <a:r>
                <a:rPr lang="en-US" altLang="en-US" sz="2800" b="1" dirty="0">
                  <a:solidFill>
                    <a:prstClr val="black"/>
                  </a:solidFill>
                  <a:latin typeface="Times New Roman" panose="02020603050405020304" pitchFamily="18" charset="0"/>
                  <a:cs typeface="Times New Roman" panose="02020603050405020304" pitchFamily="18" charset="0"/>
                </a:rPr>
                <a:t> 2</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Đây</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là</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hiệp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ước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đầu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tiên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mà</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nhà</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Nguyễn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kí</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với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Pháp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sau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khi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Pháp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tiến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hành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xâm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lược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nước</a:t>
              </a:r>
              <a:r>
                <a:rPr lang="en-US" altLang="en-US" sz="2800" dirty="0">
                  <a:solidFill>
                    <a:prstClr val="black"/>
                  </a:solidFill>
                  <a:latin typeface="Times New Roman" panose="02020603050405020304" pitchFamily="18" charset="0"/>
                  <a:cs typeface="Times New Roman" panose="02020603050405020304" pitchFamily="18" charset="0"/>
                </a:rPr>
                <a:t> ta </a:t>
              </a:r>
              <a:r>
                <a:rPr lang="en-US" altLang="en-US" sz="2800" dirty="0">
                  <a:solidFill>
                    <a:srgbClr val="0033CC"/>
                  </a:solidFill>
                  <a:latin typeface="Times New Roman" panose="02020603050405020304" pitchFamily="18" charset="0"/>
                  <a:cs typeface="Times New Roman" panose="02020603050405020304" pitchFamily="18" charset="0"/>
                </a:rPr>
                <a:t>(8 </a:t>
              </a:r>
              <a:r>
                <a:rPr lang="en-US" altLang="en-US" sz="2800" dirty="0" err="1">
                  <a:solidFill>
                    <a:srgbClr val="0033CC"/>
                  </a:solidFill>
                  <a:latin typeface="Times New Roman" panose="02020603050405020304" pitchFamily="18" charset="0"/>
                  <a:cs typeface="Times New Roman" panose="02020603050405020304" pitchFamily="18" charset="0"/>
                </a:rPr>
                <a:t>ô</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chữ</a:t>
              </a:r>
              <a:r>
                <a:rPr lang="en-US" altLang="en-US" sz="2800" dirty="0">
                  <a:solidFill>
                    <a:srgbClr val="0033CC"/>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grpSp>
      <p:grpSp>
        <p:nvGrpSpPr>
          <p:cNvPr id="244" name="Group 243">
            <a:extLst>
              <a:ext uri="{FF2B5EF4-FFF2-40B4-BE49-F238E27FC236}">
                <a16:creationId xmlns:a16="http://schemas.microsoft.com/office/drawing/2014/main" id="{CED2C1D7-A885-3741-AA66-B54024A04865}"/>
              </a:ext>
            </a:extLst>
          </p:cNvPr>
          <p:cNvGrpSpPr/>
          <p:nvPr/>
        </p:nvGrpSpPr>
        <p:grpSpPr>
          <a:xfrm>
            <a:off x="869488" y="5734296"/>
            <a:ext cx="11298865" cy="1059330"/>
            <a:chOff x="0" y="155099"/>
            <a:chExt cx="11298865" cy="1059330"/>
          </a:xfrm>
        </p:grpSpPr>
        <p:sp>
          <p:nvSpPr>
            <p:cNvPr id="245" name="Rounded Rectangle 244">
              <a:extLst>
                <a:ext uri="{FF2B5EF4-FFF2-40B4-BE49-F238E27FC236}">
                  <a16:creationId xmlns:a16="http://schemas.microsoft.com/office/drawing/2014/main" id="{F9576EC0-8B20-384E-93A0-38F4F0E3EF9A}"/>
                </a:ext>
              </a:extLst>
            </p:cNvPr>
            <p:cNvSpPr/>
            <p:nvPr/>
          </p:nvSpPr>
          <p:spPr>
            <a:xfrm>
              <a:off x="0" y="155099"/>
              <a:ext cx="11298865" cy="10593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46" name="Rectangle 245">
              <a:extLst>
                <a:ext uri="{FF2B5EF4-FFF2-40B4-BE49-F238E27FC236}">
                  <a16:creationId xmlns:a16="http://schemas.microsoft.com/office/drawing/2014/main" id="{3C107B05-CE15-2145-9BC3-D20FC7D14389}"/>
                </a:ext>
              </a:extLst>
            </p:cNvPr>
            <p:cNvSpPr/>
            <p:nvPr/>
          </p:nvSpPr>
          <p:spPr>
            <a:xfrm>
              <a:off x="141767" y="259002"/>
              <a:ext cx="11015329" cy="954107"/>
            </a:xfrm>
            <a:prstGeom prst="rect">
              <a:avLst/>
            </a:prstGeom>
          </p:spPr>
          <p:txBody>
            <a:bodyPr wrap="square">
              <a:spAutoFit/>
            </a:bodyPr>
            <a:lstStyle/>
            <a:p>
              <a:pPr lvl="0" algn="just" fontAlgn="base">
                <a:spcBef>
                  <a:spcPct val="50000"/>
                </a:spcBef>
                <a:spcAft>
                  <a:spcPct val="0"/>
                </a:spcAft>
                <a:buNone/>
              </a:pPr>
              <a:r>
                <a:rPr lang="en-US" altLang="en-US" sz="2800" b="1" dirty="0" err="1">
                  <a:solidFill>
                    <a:prstClr val="black"/>
                  </a:solidFill>
                  <a:latin typeface="Times New Roman" panose="02020603050405020304" pitchFamily="18" charset="0"/>
                  <a:cs typeface="Times New Roman" panose="02020603050405020304" pitchFamily="18" charset="0"/>
                </a:rPr>
                <a:t>Câu</a:t>
              </a:r>
              <a:r>
                <a:rPr lang="en-US" altLang="en-US" sz="2800" b="1" dirty="0">
                  <a:solidFill>
                    <a:prstClr val="black"/>
                  </a:solidFill>
                  <a:latin typeface="Times New Roman" panose="02020603050405020304" pitchFamily="18" charset="0"/>
                  <a:cs typeface="Times New Roman" panose="02020603050405020304" pitchFamily="18" charset="0"/>
                </a:rPr>
                <a:t> 3</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Đây</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là</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lực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lượng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chiến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đấu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chống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Pháp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mạnh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mẽ</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ngay</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tư</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đầu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từ</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khi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Pháp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thực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hiện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xâm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lược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nước</a:t>
              </a:r>
              <a:r>
                <a:rPr lang="en-US" altLang="en-US" sz="2800" dirty="0">
                  <a:solidFill>
                    <a:prstClr val="black"/>
                  </a:solidFill>
                  <a:latin typeface="Times New Roman" panose="02020603050405020304" pitchFamily="18" charset="0"/>
                  <a:cs typeface="Times New Roman" panose="02020603050405020304" pitchFamily="18" charset="0"/>
                </a:rPr>
                <a:t> ta </a:t>
              </a:r>
              <a:r>
                <a:rPr lang="en-US" altLang="en-US" sz="2800" dirty="0">
                  <a:solidFill>
                    <a:srgbClr val="0033CC"/>
                  </a:solidFill>
                  <a:latin typeface="Times New Roman" panose="02020603050405020304" pitchFamily="18" charset="0"/>
                  <a:cs typeface="Times New Roman" panose="02020603050405020304" pitchFamily="18" charset="0"/>
                </a:rPr>
                <a:t>(7 </a:t>
              </a:r>
              <a:r>
                <a:rPr lang="en-US" altLang="en-US" sz="2800" dirty="0" err="1">
                  <a:solidFill>
                    <a:srgbClr val="0033CC"/>
                  </a:solidFill>
                  <a:latin typeface="Times New Roman" panose="02020603050405020304" pitchFamily="18" charset="0"/>
                  <a:cs typeface="Times New Roman" panose="02020603050405020304" pitchFamily="18" charset="0"/>
                </a:rPr>
                <a:t>ô</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chữ</a:t>
              </a:r>
              <a:r>
                <a:rPr lang="en-US" altLang="en-US" sz="2800" dirty="0">
                  <a:solidFill>
                    <a:srgbClr val="0033CC"/>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grpSp>
      <p:grpSp>
        <p:nvGrpSpPr>
          <p:cNvPr id="241" name="Group 240">
            <a:extLst>
              <a:ext uri="{FF2B5EF4-FFF2-40B4-BE49-F238E27FC236}">
                <a16:creationId xmlns:a16="http://schemas.microsoft.com/office/drawing/2014/main" id="{35D4C9BD-54D5-B04A-A0AD-720DA9936F76}"/>
              </a:ext>
            </a:extLst>
          </p:cNvPr>
          <p:cNvGrpSpPr/>
          <p:nvPr/>
        </p:nvGrpSpPr>
        <p:grpSpPr>
          <a:xfrm>
            <a:off x="845842" y="5748201"/>
            <a:ext cx="11298865" cy="1059330"/>
            <a:chOff x="0" y="155099"/>
            <a:chExt cx="11298865" cy="1059330"/>
          </a:xfrm>
        </p:grpSpPr>
        <p:sp>
          <p:nvSpPr>
            <p:cNvPr id="242" name="Rounded Rectangle 241">
              <a:extLst>
                <a:ext uri="{FF2B5EF4-FFF2-40B4-BE49-F238E27FC236}">
                  <a16:creationId xmlns:a16="http://schemas.microsoft.com/office/drawing/2014/main" id="{ADEB4923-429F-1941-B020-F256DECE7002}"/>
                </a:ext>
              </a:extLst>
            </p:cNvPr>
            <p:cNvSpPr/>
            <p:nvPr/>
          </p:nvSpPr>
          <p:spPr>
            <a:xfrm>
              <a:off x="0" y="155099"/>
              <a:ext cx="11298865" cy="10593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43" name="Rectangle 242">
              <a:extLst>
                <a:ext uri="{FF2B5EF4-FFF2-40B4-BE49-F238E27FC236}">
                  <a16:creationId xmlns:a16="http://schemas.microsoft.com/office/drawing/2014/main" id="{D8B7E9F5-B6DA-B340-B067-2AB2FE2AB2F3}"/>
                </a:ext>
              </a:extLst>
            </p:cNvPr>
            <p:cNvSpPr/>
            <p:nvPr/>
          </p:nvSpPr>
          <p:spPr>
            <a:xfrm>
              <a:off x="141767" y="321452"/>
              <a:ext cx="11015329" cy="523220"/>
            </a:xfrm>
            <a:prstGeom prst="rect">
              <a:avLst/>
            </a:prstGeom>
          </p:spPr>
          <p:txBody>
            <a:bodyPr wrap="square">
              <a:spAutoFit/>
            </a:bodyPr>
            <a:lstStyle/>
            <a:p>
              <a:pPr lvl="0" algn="just" fontAlgn="base">
                <a:spcBef>
                  <a:spcPct val="50000"/>
                </a:spcBef>
                <a:spcAft>
                  <a:spcPct val="0"/>
                </a:spcAft>
                <a:buNone/>
              </a:pPr>
              <a:r>
                <a:rPr lang="en-US" altLang="en-US" sz="2800" b="1" dirty="0" err="1">
                  <a:solidFill>
                    <a:prstClr val="black"/>
                  </a:solidFill>
                  <a:latin typeface="Times New Roman" panose="02020603050405020304" pitchFamily="18" charset="0"/>
                  <a:cs typeface="Times New Roman" panose="02020603050405020304" pitchFamily="18" charset="0"/>
                </a:rPr>
                <a:t>Câu</a:t>
              </a:r>
              <a:r>
                <a:rPr lang="en-US" altLang="en-US" sz="2800" b="1" dirty="0">
                  <a:solidFill>
                    <a:prstClr val="black"/>
                  </a:solidFill>
                  <a:latin typeface="Times New Roman" panose="02020603050405020304" pitchFamily="18" charset="0"/>
                  <a:cs typeface="Times New Roman" panose="02020603050405020304" pitchFamily="18" charset="0"/>
                </a:rPr>
                <a:t> 4</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Đây</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là</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tên</a:t>
              </a:r>
              <a:r>
                <a:rPr lang="en-US" altLang="en-US" sz="2800" dirty="0">
                  <a:solidFill>
                    <a:prstClr val="black"/>
                  </a:solidFill>
                  <a:latin typeface="Times New Roman" panose="02020603050405020304" pitchFamily="18" charset="0"/>
                  <a:cs typeface="Times New Roman" panose="02020603050405020304" pitchFamily="18" charset="0"/>
                </a:rPr>
                <a:t> con </a:t>
              </a:r>
              <a:r>
                <a:rPr lang="en-US" altLang="en-US" sz="2800" dirty="0" err="1">
                  <a:solidFill>
                    <a:prstClr val="black"/>
                  </a:solidFill>
                  <a:latin typeface="Times New Roman" panose="02020603050405020304" pitchFamily="18" charset="0"/>
                  <a:cs typeface="Times New Roman" panose="02020603050405020304" pitchFamily="18" charset="0"/>
                </a:rPr>
                <a:t>tàu</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mà</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Nguyễn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Trung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Trực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đã</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đốt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cháy</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a:solidFill>
                    <a:srgbClr val="0033CC"/>
                  </a:solidFill>
                  <a:latin typeface="Times New Roman" panose="02020603050405020304" pitchFamily="18" charset="0"/>
                  <a:cs typeface="Times New Roman" panose="02020603050405020304" pitchFamily="18" charset="0"/>
                </a:rPr>
                <a:t>(6 </a:t>
              </a:r>
              <a:r>
                <a:rPr lang="en-US" altLang="en-US" sz="2800" dirty="0" err="1">
                  <a:solidFill>
                    <a:srgbClr val="0033CC"/>
                  </a:solidFill>
                  <a:latin typeface="Times New Roman" panose="02020603050405020304" pitchFamily="18" charset="0"/>
                  <a:cs typeface="Times New Roman" panose="02020603050405020304" pitchFamily="18" charset="0"/>
                </a:rPr>
                <a:t>ô</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chữ</a:t>
              </a:r>
              <a:r>
                <a:rPr lang="en-US" altLang="en-US" sz="2800" dirty="0">
                  <a:solidFill>
                    <a:srgbClr val="0033CC"/>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grpSp>
      <p:grpSp>
        <p:nvGrpSpPr>
          <p:cNvPr id="238" name="Group 237">
            <a:extLst>
              <a:ext uri="{FF2B5EF4-FFF2-40B4-BE49-F238E27FC236}">
                <a16:creationId xmlns:a16="http://schemas.microsoft.com/office/drawing/2014/main" id="{38AC4AEE-C999-D844-800A-A5AA3AAA4AEF}"/>
              </a:ext>
            </a:extLst>
          </p:cNvPr>
          <p:cNvGrpSpPr/>
          <p:nvPr/>
        </p:nvGrpSpPr>
        <p:grpSpPr>
          <a:xfrm>
            <a:off x="845841" y="5736121"/>
            <a:ext cx="11298865" cy="1059330"/>
            <a:chOff x="0" y="155099"/>
            <a:chExt cx="11298865" cy="1059330"/>
          </a:xfrm>
        </p:grpSpPr>
        <p:sp>
          <p:nvSpPr>
            <p:cNvPr id="239" name="Rounded Rectangle 238">
              <a:extLst>
                <a:ext uri="{FF2B5EF4-FFF2-40B4-BE49-F238E27FC236}">
                  <a16:creationId xmlns:a16="http://schemas.microsoft.com/office/drawing/2014/main" id="{72DAA1A9-FBCD-784A-A753-C54C39E3D90A}"/>
                </a:ext>
              </a:extLst>
            </p:cNvPr>
            <p:cNvSpPr/>
            <p:nvPr/>
          </p:nvSpPr>
          <p:spPr>
            <a:xfrm>
              <a:off x="0" y="155099"/>
              <a:ext cx="11298865" cy="10593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40" name="Rectangle 239">
              <a:extLst>
                <a:ext uri="{FF2B5EF4-FFF2-40B4-BE49-F238E27FC236}">
                  <a16:creationId xmlns:a16="http://schemas.microsoft.com/office/drawing/2014/main" id="{AC2FD6F8-0F61-B64B-BD36-7A9AB8DB0E23}"/>
                </a:ext>
              </a:extLst>
            </p:cNvPr>
            <p:cNvSpPr/>
            <p:nvPr/>
          </p:nvSpPr>
          <p:spPr>
            <a:xfrm>
              <a:off x="1" y="229358"/>
              <a:ext cx="11015329" cy="954107"/>
            </a:xfrm>
            <a:prstGeom prst="rect">
              <a:avLst/>
            </a:prstGeom>
          </p:spPr>
          <p:txBody>
            <a:bodyPr wrap="square">
              <a:spAutoFit/>
            </a:bodyPr>
            <a:lstStyle/>
            <a:p>
              <a:pPr lvl="0" algn="ctr" fontAlgn="base">
                <a:spcBef>
                  <a:spcPct val="50000"/>
                </a:spcBef>
                <a:spcAft>
                  <a:spcPct val="0"/>
                </a:spcAft>
                <a:defRPr/>
              </a:pPr>
              <a:r>
                <a:rPr lang="en-US" altLang="en-US" sz="2800" b="1" dirty="0" err="1">
                  <a:solidFill>
                    <a:prstClr val="black"/>
                  </a:solidFill>
                  <a:latin typeface="Times New Roman" panose="02020603050405020304" pitchFamily="18" charset="0"/>
                  <a:cs typeface="Times New Roman" panose="02020603050405020304" pitchFamily="18" charset="0"/>
                </a:rPr>
                <a:t>Câu</a:t>
              </a:r>
              <a:r>
                <a:rPr lang="en-US" altLang="en-US" sz="2800" b="1" dirty="0">
                  <a:solidFill>
                    <a:prstClr val="black"/>
                  </a:solidFill>
                  <a:latin typeface="Times New Roman" panose="02020603050405020304" pitchFamily="18" charset="0"/>
                  <a:cs typeface="Times New Roman" panose="02020603050405020304" pitchFamily="18" charset="0"/>
                </a:rPr>
                <a:t> 5</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Đây</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là</a:t>
              </a:r>
              <a:r>
                <a:rPr lang="en-US" altLang="en-US" sz="2800" dirty="0">
                  <a:solidFill>
                    <a:prstClr val="black"/>
                  </a:solidFill>
                  <a:latin typeface="Times New Roman" panose="02020603050405020304" pitchFamily="18" charset="0"/>
                  <a:cs typeface="Times New Roman" panose="02020603050405020304" pitchFamily="18" charset="0"/>
                </a:rPr>
                <a:t> 1 </a:t>
              </a:r>
              <a:r>
                <a:rPr lang="en-US" altLang="en-US" sz="2800" dirty="0" err="1">
                  <a:solidFill>
                    <a:prstClr val="black"/>
                  </a:solidFill>
                  <a:latin typeface="Times New Roman" panose="02020603050405020304" pitchFamily="18" charset="0"/>
                  <a:cs typeface="Times New Roman" panose="02020603050405020304" pitchFamily="18" charset="0"/>
                </a:rPr>
                <a:t>trong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những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căn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cứ</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của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của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cuộc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khởi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nghĩa</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Trương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Định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a:solidFill>
                    <a:srgbClr val="0033CC"/>
                  </a:solidFill>
                  <a:latin typeface="Times New Roman" panose="02020603050405020304" pitchFamily="18" charset="0"/>
                  <a:cs typeface="Times New Roman" panose="02020603050405020304" pitchFamily="18" charset="0"/>
                </a:rPr>
                <a:t>(6 </a:t>
              </a:r>
              <a:r>
                <a:rPr lang="en-US" altLang="en-US" sz="2800" dirty="0" err="1">
                  <a:solidFill>
                    <a:srgbClr val="0033CC"/>
                  </a:solidFill>
                  <a:latin typeface="Times New Roman" panose="02020603050405020304" pitchFamily="18" charset="0"/>
                  <a:cs typeface="Times New Roman" panose="02020603050405020304" pitchFamily="18" charset="0"/>
                </a:rPr>
                <a:t>ô</a:t>
              </a:r>
              <a:r>
                <a:rPr lang="en-US" altLang="en-US" sz="2800" dirty="0">
                  <a:solidFill>
                    <a:srgbClr val="0033CC"/>
                  </a:solidFill>
                  <a:latin typeface="Times New Roman" panose="02020603050405020304" pitchFamily="18" charset="0"/>
                  <a:cs typeface="Times New Roman" panose="02020603050405020304" pitchFamily="18" charset="0"/>
                </a:rPr>
                <a:t> </a:t>
              </a:r>
              <a:r>
                <a:rPr lang="en-US" altLang="en-US" sz="2800" dirty="0" err="1">
                  <a:solidFill>
                    <a:srgbClr val="0033CC"/>
                  </a:solidFill>
                  <a:latin typeface="Times New Roman" panose="02020603050405020304" pitchFamily="18" charset="0"/>
                  <a:cs typeface="Times New Roman" panose="02020603050405020304" pitchFamily="18" charset="0"/>
                </a:rPr>
                <a:t>chữ</a:t>
              </a:r>
              <a:r>
                <a:rPr lang="en-US" altLang="en-US" sz="2800" dirty="0">
                  <a:solidFill>
                    <a:srgbClr val="0033CC"/>
                  </a:solidFill>
                  <a:latin typeface="Times New Roman" panose="02020603050405020304" pitchFamily="18" charset="0"/>
                  <a:cs typeface="Times New Roman" panose="02020603050405020304" pitchFamily="18" charset="0"/>
                </a:rPr>
                <a:t>).</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grpSp>
      <p:grpSp>
        <p:nvGrpSpPr>
          <p:cNvPr id="249" name="Group 248">
            <a:extLst>
              <a:ext uri="{FF2B5EF4-FFF2-40B4-BE49-F238E27FC236}">
                <a16:creationId xmlns:a16="http://schemas.microsoft.com/office/drawing/2014/main" id="{BCA3CE79-B4ED-D243-8886-55D6C784B03F}"/>
              </a:ext>
            </a:extLst>
          </p:cNvPr>
          <p:cNvGrpSpPr/>
          <p:nvPr/>
        </p:nvGrpSpPr>
        <p:grpSpPr>
          <a:xfrm>
            <a:off x="846107" y="5721859"/>
            <a:ext cx="11298865" cy="1059330"/>
            <a:chOff x="0" y="155099"/>
            <a:chExt cx="11298865" cy="1059330"/>
          </a:xfrm>
        </p:grpSpPr>
        <p:sp>
          <p:nvSpPr>
            <p:cNvPr id="250" name="Rounded Rectangle 249">
              <a:extLst>
                <a:ext uri="{FF2B5EF4-FFF2-40B4-BE49-F238E27FC236}">
                  <a16:creationId xmlns:a16="http://schemas.microsoft.com/office/drawing/2014/main" id="{94A87B84-C31A-774B-A0CA-DBF0CF3F359C}"/>
                </a:ext>
              </a:extLst>
            </p:cNvPr>
            <p:cNvSpPr/>
            <p:nvPr/>
          </p:nvSpPr>
          <p:spPr>
            <a:xfrm>
              <a:off x="0" y="155099"/>
              <a:ext cx="11298865" cy="10593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51" name="Rectangle 250">
              <a:extLst>
                <a:ext uri="{FF2B5EF4-FFF2-40B4-BE49-F238E27FC236}">
                  <a16:creationId xmlns:a16="http://schemas.microsoft.com/office/drawing/2014/main" id="{0ED4484E-7BB6-504B-B080-C92F887E1E38}"/>
                </a:ext>
              </a:extLst>
            </p:cNvPr>
            <p:cNvSpPr/>
            <p:nvPr/>
          </p:nvSpPr>
          <p:spPr>
            <a:xfrm>
              <a:off x="141767" y="259002"/>
              <a:ext cx="11015329" cy="954107"/>
            </a:xfrm>
            <a:prstGeom prst="rect">
              <a:avLst/>
            </a:prstGeom>
          </p:spPr>
          <p:txBody>
            <a:bodyPr wrap="square">
              <a:spAutoFit/>
            </a:bodyPr>
            <a:lstStyle/>
            <a:p>
              <a:pPr lvl="0" algn="just" fontAlgn="base">
                <a:spcBef>
                  <a:spcPct val="50000"/>
                </a:spcBef>
                <a:spcAft>
                  <a:spcPct val="0"/>
                </a:spcAft>
                <a:buNone/>
              </a:pPr>
              <a:r>
                <a:rPr lang="en-US" altLang="en-US" sz="2800" b="1" dirty="0">
                  <a:solidFill>
                    <a:prstClr val="black"/>
                  </a:solidFill>
                  <a:latin typeface="Times New Roman" panose="02020603050405020304" pitchFamily="18" charset="0"/>
                  <a:cs typeface="Times New Roman" panose="02020603050405020304" pitchFamily="18" charset="0"/>
                </a:rPr>
                <a:t>KHOÁ</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Đây</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là</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một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đức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tính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được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nhân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dân</a:t>
              </a:r>
              <a:r>
                <a:rPr lang="en-US" altLang="en-US" sz="2800" dirty="0">
                  <a:solidFill>
                    <a:prstClr val="black"/>
                  </a:solidFill>
                  <a:latin typeface="Times New Roman" panose="02020603050405020304" pitchFamily="18" charset="0"/>
                  <a:cs typeface="Times New Roman" panose="02020603050405020304" pitchFamily="18" charset="0"/>
                </a:rPr>
                <a:t> ta </a:t>
              </a:r>
              <a:r>
                <a:rPr lang="en-US" altLang="en-US" sz="2800" dirty="0" err="1">
                  <a:solidFill>
                    <a:prstClr val="black"/>
                  </a:solidFill>
                  <a:latin typeface="Times New Roman" panose="02020603050405020304" pitchFamily="18" charset="0"/>
                  <a:cs typeface="Times New Roman" panose="02020603050405020304" pitchFamily="18" charset="0"/>
                </a:rPr>
                <a:t>thể</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hiện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trong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cuộc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kháng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chiến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chống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Pháp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a:solidFill>
                    <a:srgbClr val="0033CC"/>
                  </a:solidFill>
                  <a:latin typeface="Times New Roman" panose="02020603050405020304" pitchFamily="18" charset="0"/>
                  <a:cs typeface="Times New Roman" panose="02020603050405020304" pitchFamily="18" charset="0"/>
                </a:rPr>
                <a:t>(7 </a:t>
              </a:r>
              <a:r>
                <a:rPr lang="en-US" altLang="en-US" sz="2800" dirty="0" err="1">
                  <a:solidFill>
                    <a:srgbClr val="0033CC"/>
                  </a:solidFill>
                  <a:latin typeface="Times New Roman" panose="02020603050405020304" pitchFamily="18" charset="0"/>
                  <a:cs typeface="Times New Roman" panose="02020603050405020304" pitchFamily="18" charset="0"/>
                </a:rPr>
                <a:t>Ô</a:t>
              </a:r>
              <a:r>
                <a:rPr lang="en-US" altLang="en-US" sz="2800" dirty="0">
                  <a:solidFill>
                    <a:srgbClr val="0033CC"/>
                  </a:solidFill>
                  <a:latin typeface="Times New Roman" panose="02020603050405020304" pitchFamily="18" charset="0"/>
                  <a:cs typeface="Times New Roman" panose="02020603050405020304" pitchFamily="18" charset="0"/>
                </a:rPr>
                <a:t> CHỮ).</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grpSp>
      <p:pic>
        <p:nvPicPr>
          <p:cNvPr id="3" name="Nhạc-15s_-30s-Về-đích-Bản-1-Olympia-22.wav" descr="Nhạc-15s_-30s-Về-đích-Bản-1-Olympia-22.wav">
            <a:hlinkClick r:id="" action="ppaction://media"/>
            <a:extLst>
              <a:ext uri="{FF2B5EF4-FFF2-40B4-BE49-F238E27FC236}">
                <a16:creationId xmlns:a16="http://schemas.microsoft.com/office/drawing/2014/main" id="{23B509C3-C72C-6942-BB70-6B0D7DAE82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1255" y="-1321879"/>
            <a:ext cx="812800" cy="812800"/>
          </a:xfrm>
          <a:prstGeom prst="rect">
            <a:avLst/>
          </a:prstGeom>
        </p:spPr>
      </p:pic>
    </p:spTree>
    <p:extLst>
      <p:ext uri="{BB962C8B-B14F-4D97-AF65-F5344CB8AC3E}">
        <p14:creationId xmlns:p14="http://schemas.microsoft.com/office/powerpoint/2010/main" val="1034006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1000"/>
                                        <p:tgtEl>
                                          <p:spTgt spid="120"/>
                                        </p:tgtEl>
                                      </p:cBhvr>
                                    </p:animEffect>
                                    <p:anim calcmode="lin" valueType="num">
                                      <p:cBhvr>
                                        <p:cTn id="13" dur="1000" fill="hold"/>
                                        <p:tgtEl>
                                          <p:spTgt spid="120"/>
                                        </p:tgtEl>
                                        <p:attrNameLst>
                                          <p:attrName>ppt_x</p:attrName>
                                        </p:attrNameLst>
                                      </p:cBhvr>
                                      <p:tavLst>
                                        <p:tav tm="0">
                                          <p:val>
                                            <p:strVal val="#ppt_x"/>
                                          </p:val>
                                        </p:tav>
                                        <p:tav tm="100000">
                                          <p:val>
                                            <p:strVal val="#ppt_x"/>
                                          </p:val>
                                        </p:tav>
                                      </p:tavLst>
                                    </p:anim>
                                    <p:anim calcmode="lin" valueType="num">
                                      <p:cBhvr>
                                        <p:cTn id="14" dur="1000" fill="hold"/>
                                        <p:tgtEl>
                                          <p:spTgt spid="1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1"/>
                                        </p:tgtEl>
                                        <p:attrNameLst>
                                          <p:attrName>style.visibility</p:attrName>
                                        </p:attrNameLst>
                                      </p:cBhvr>
                                      <p:to>
                                        <p:strVal val="visible"/>
                                      </p:to>
                                    </p:set>
                                    <p:animEffect transition="in" filter="fade">
                                      <p:cBhvr>
                                        <p:cTn id="17" dur="1000"/>
                                        <p:tgtEl>
                                          <p:spTgt spid="121"/>
                                        </p:tgtEl>
                                      </p:cBhvr>
                                    </p:animEffect>
                                    <p:anim calcmode="lin" valueType="num">
                                      <p:cBhvr>
                                        <p:cTn id="18" dur="1000" fill="hold"/>
                                        <p:tgtEl>
                                          <p:spTgt spid="121"/>
                                        </p:tgtEl>
                                        <p:attrNameLst>
                                          <p:attrName>ppt_x</p:attrName>
                                        </p:attrNameLst>
                                      </p:cBhvr>
                                      <p:tavLst>
                                        <p:tav tm="0">
                                          <p:val>
                                            <p:strVal val="#ppt_x"/>
                                          </p:val>
                                        </p:tav>
                                        <p:tav tm="100000">
                                          <p:val>
                                            <p:strVal val="#ppt_x"/>
                                          </p:val>
                                        </p:tav>
                                      </p:tavLst>
                                    </p:anim>
                                    <p:anim calcmode="lin" valueType="num">
                                      <p:cBhvr>
                                        <p:cTn id="19" dur="1000" fill="hold"/>
                                        <p:tgtEl>
                                          <p:spTgt spid="1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2"/>
                                        </p:tgtEl>
                                        <p:attrNameLst>
                                          <p:attrName>style.visibility</p:attrName>
                                        </p:attrNameLst>
                                      </p:cBhvr>
                                      <p:to>
                                        <p:strVal val="visible"/>
                                      </p:to>
                                    </p:set>
                                    <p:animEffect transition="in" filter="fade">
                                      <p:cBhvr>
                                        <p:cTn id="22" dur="1000"/>
                                        <p:tgtEl>
                                          <p:spTgt spid="122"/>
                                        </p:tgtEl>
                                      </p:cBhvr>
                                    </p:animEffect>
                                    <p:anim calcmode="lin" valueType="num">
                                      <p:cBhvr>
                                        <p:cTn id="23" dur="1000" fill="hold"/>
                                        <p:tgtEl>
                                          <p:spTgt spid="122"/>
                                        </p:tgtEl>
                                        <p:attrNameLst>
                                          <p:attrName>ppt_x</p:attrName>
                                        </p:attrNameLst>
                                      </p:cBhvr>
                                      <p:tavLst>
                                        <p:tav tm="0">
                                          <p:val>
                                            <p:strVal val="#ppt_x"/>
                                          </p:val>
                                        </p:tav>
                                        <p:tav tm="100000">
                                          <p:val>
                                            <p:strVal val="#ppt_x"/>
                                          </p:val>
                                        </p:tav>
                                      </p:tavLst>
                                    </p:anim>
                                    <p:anim calcmode="lin" valueType="num">
                                      <p:cBhvr>
                                        <p:cTn id="24" dur="1000" fill="hold"/>
                                        <p:tgtEl>
                                          <p:spTgt spid="1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3"/>
                                        </p:tgtEl>
                                        <p:attrNameLst>
                                          <p:attrName>style.visibility</p:attrName>
                                        </p:attrNameLst>
                                      </p:cBhvr>
                                      <p:to>
                                        <p:strVal val="visible"/>
                                      </p:to>
                                    </p:set>
                                    <p:animEffect transition="in" filter="fade">
                                      <p:cBhvr>
                                        <p:cTn id="27" dur="1000"/>
                                        <p:tgtEl>
                                          <p:spTgt spid="123"/>
                                        </p:tgtEl>
                                      </p:cBhvr>
                                    </p:animEffect>
                                    <p:anim calcmode="lin" valueType="num">
                                      <p:cBhvr>
                                        <p:cTn id="28" dur="1000" fill="hold"/>
                                        <p:tgtEl>
                                          <p:spTgt spid="123"/>
                                        </p:tgtEl>
                                        <p:attrNameLst>
                                          <p:attrName>ppt_x</p:attrName>
                                        </p:attrNameLst>
                                      </p:cBhvr>
                                      <p:tavLst>
                                        <p:tav tm="0">
                                          <p:val>
                                            <p:strVal val="#ppt_x"/>
                                          </p:val>
                                        </p:tav>
                                        <p:tav tm="100000">
                                          <p:val>
                                            <p:strVal val="#ppt_x"/>
                                          </p:val>
                                        </p:tav>
                                      </p:tavLst>
                                    </p:anim>
                                    <p:anim calcmode="lin" valueType="num">
                                      <p:cBhvr>
                                        <p:cTn id="29" dur="1000" fill="hold"/>
                                        <p:tgtEl>
                                          <p:spTgt spid="1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386"/>
                                        </p:tgtEl>
                                        <p:attrNameLst>
                                          <p:attrName>style.visibility</p:attrName>
                                        </p:attrNameLst>
                                      </p:cBhvr>
                                      <p:to>
                                        <p:strVal val="visible"/>
                                      </p:to>
                                    </p:set>
                                    <p:animEffect transition="in" filter="fade">
                                      <p:cBhvr>
                                        <p:cTn id="32" dur="1000"/>
                                        <p:tgtEl>
                                          <p:spTgt spid="16386"/>
                                        </p:tgtEl>
                                      </p:cBhvr>
                                    </p:animEffect>
                                    <p:anim calcmode="lin" valueType="num">
                                      <p:cBhvr>
                                        <p:cTn id="33" dur="1000" fill="hold"/>
                                        <p:tgtEl>
                                          <p:spTgt spid="16386"/>
                                        </p:tgtEl>
                                        <p:attrNameLst>
                                          <p:attrName>ppt_x</p:attrName>
                                        </p:attrNameLst>
                                      </p:cBhvr>
                                      <p:tavLst>
                                        <p:tav tm="0">
                                          <p:val>
                                            <p:strVal val="#ppt_x"/>
                                          </p:val>
                                        </p:tav>
                                        <p:tav tm="100000">
                                          <p:val>
                                            <p:strVal val="#ppt_x"/>
                                          </p:val>
                                        </p:tav>
                                      </p:tavLst>
                                    </p:anim>
                                    <p:anim calcmode="lin" valueType="num">
                                      <p:cBhvr>
                                        <p:cTn id="34" dur="1000" fill="hold"/>
                                        <p:tgtEl>
                                          <p:spTgt spid="16386"/>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488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232"/>
                                        </p:tgtEl>
                                        <p:attrNameLst>
                                          <p:attrName>style.visibility</p:attrName>
                                        </p:attrNameLst>
                                      </p:cBhvr>
                                      <p:to>
                                        <p:strVal val="visible"/>
                                      </p:to>
                                    </p:set>
                                    <p:animEffect transition="in" filter="barn(outVertical)">
                                      <p:cBhvr>
                                        <p:cTn id="42" dur="500"/>
                                        <p:tgtEl>
                                          <p:spTgt spid="23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par>
                          <p:cTn id="48" fill="hold">
                            <p:stCondLst>
                              <p:cond delay="500"/>
                            </p:stCondLst>
                            <p:childTnLst>
                              <p:par>
                                <p:cTn id="49" presetID="14" presetClass="entr" presetSubtype="10" fill="hold" grpId="0" nodeType="afterEffect">
                                  <p:stCondLst>
                                    <p:cond delay="0"/>
                                  </p:stCondLst>
                                  <p:childTnLst>
                                    <p:set>
                                      <p:cBhvr>
                                        <p:cTn id="50" dur="1" fill="hold">
                                          <p:stCondLst>
                                            <p:cond delay="0"/>
                                          </p:stCondLst>
                                        </p:cTn>
                                        <p:tgtEl>
                                          <p:spTgt spid="227"/>
                                        </p:tgtEl>
                                        <p:attrNameLst>
                                          <p:attrName>style.visibility</p:attrName>
                                        </p:attrNameLst>
                                      </p:cBhvr>
                                      <p:to>
                                        <p:strVal val="visible"/>
                                      </p:to>
                                    </p:set>
                                    <p:animEffect transition="in" filter="randombar(horizontal)">
                                      <p:cBhvr>
                                        <p:cTn id="51" dur="500"/>
                                        <p:tgtEl>
                                          <p:spTgt spid="2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26"/>
                                        </p:tgtEl>
                                        <p:attrNameLst>
                                          <p:attrName>style.visibility</p:attrName>
                                        </p:attrNameLst>
                                      </p:cBhvr>
                                      <p:to>
                                        <p:strVal val="visible"/>
                                      </p:to>
                                    </p:set>
                                    <p:animEffect transition="in" filter="randombar(horizontal)">
                                      <p:cBhvr>
                                        <p:cTn id="54" dur="500"/>
                                        <p:tgtEl>
                                          <p:spTgt spid="226"/>
                                        </p:tgtEl>
                                      </p:cBhvr>
                                    </p:animEffect>
                                  </p:childTnLst>
                                </p:cTn>
                              </p:par>
                              <p:par>
                                <p:cTn id="55" presetID="5" presetClass="exit" presetSubtype="10" fill="hold" nodeType="withEffect">
                                  <p:stCondLst>
                                    <p:cond delay="0"/>
                                  </p:stCondLst>
                                  <p:childTnLst>
                                    <p:animEffect transition="out" filter="checkerboard(across)">
                                      <p:cBhvr>
                                        <p:cTn id="56" dur="500"/>
                                        <p:tgtEl>
                                          <p:spTgt spid="232"/>
                                        </p:tgtEl>
                                      </p:cBhvr>
                                    </p:animEffect>
                                    <p:set>
                                      <p:cBhvr>
                                        <p:cTn id="57" dur="1" fill="hold">
                                          <p:stCondLst>
                                            <p:cond delay="499"/>
                                          </p:stCondLst>
                                        </p:cTn>
                                        <p:tgtEl>
                                          <p:spTgt spid="23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8" restart="whenNotActive" fill="hold" evtFilter="cancelBubble" nodeType="interactiveSeq">
                <p:stCondLst>
                  <p:cond evt="onClick" delay="0">
                    <p:tgtEl>
                      <p:spTgt spid="120"/>
                    </p:tgtEl>
                  </p:cond>
                </p:stCondLst>
                <p:endSync evt="end" delay="0">
                  <p:rtn val="all"/>
                </p:endSync>
                <p:childTnLst>
                  <p:par>
                    <p:cTn id="59" fill="hold">
                      <p:stCondLst>
                        <p:cond delay="0"/>
                      </p:stCondLst>
                      <p:childTnLst>
                        <p:par>
                          <p:cTn id="60" fill="hold">
                            <p:stCondLst>
                              <p:cond delay="0"/>
                            </p:stCondLst>
                            <p:childTnLst>
                              <p:par>
                                <p:cTn id="61" presetID="16" presetClass="entr" presetSubtype="37" fill="hold" nodeType="clickEffect">
                                  <p:stCondLst>
                                    <p:cond delay="0"/>
                                  </p:stCondLst>
                                  <p:childTnLst>
                                    <p:set>
                                      <p:cBhvr>
                                        <p:cTn id="62" dur="1" fill="hold">
                                          <p:stCondLst>
                                            <p:cond delay="0"/>
                                          </p:stCondLst>
                                        </p:cTn>
                                        <p:tgtEl>
                                          <p:spTgt spid="235"/>
                                        </p:tgtEl>
                                        <p:attrNameLst>
                                          <p:attrName>style.visibility</p:attrName>
                                        </p:attrNameLst>
                                      </p:cBhvr>
                                      <p:to>
                                        <p:strVal val="visible"/>
                                      </p:to>
                                    </p:set>
                                    <p:animEffect transition="in" filter="barn(outVertical)">
                                      <p:cBhvr>
                                        <p:cTn id="63" dur="500"/>
                                        <p:tgtEl>
                                          <p:spTgt spid="235"/>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165"/>
                                        </p:tgtEl>
                                        <p:attrNameLst>
                                          <p:attrName>style.visibility</p:attrName>
                                        </p:attrNameLst>
                                      </p:cBhvr>
                                      <p:to>
                                        <p:strVal val="visible"/>
                                      </p:to>
                                    </p:set>
                                    <p:animEffect transition="in" filter="randombar(horizontal)">
                                      <p:cBhvr>
                                        <p:cTn id="68" dur="500"/>
                                        <p:tgtEl>
                                          <p:spTgt spid="165"/>
                                        </p:tgtEl>
                                      </p:cBhvr>
                                    </p:animEffect>
                                  </p:childTnLst>
                                </p:cTn>
                              </p:par>
                            </p:childTnLst>
                          </p:cTn>
                        </p:par>
                        <p:par>
                          <p:cTn id="69" fill="hold">
                            <p:stCondLst>
                              <p:cond delay="500"/>
                            </p:stCondLst>
                            <p:childTnLst>
                              <p:par>
                                <p:cTn id="70" presetID="3" presetClass="entr" presetSubtype="10" fill="hold" grpId="0" nodeType="afterEffect">
                                  <p:stCondLst>
                                    <p:cond delay="0"/>
                                  </p:stCondLst>
                                  <p:childTnLst>
                                    <p:set>
                                      <p:cBhvr>
                                        <p:cTn id="71" dur="1" fill="hold">
                                          <p:stCondLst>
                                            <p:cond delay="0"/>
                                          </p:stCondLst>
                                        </p:cTn>
                                        <p:tgtEl>
                                          <p:spTgt spid="228"/>
                                        </p:tgtEl>
                                        <p:attrNameLst>
                                          <p:attrName>style.visibility</p:attrName>
                                        </p:attrNameLst>
                                      </p:cBhvr>
                                      <p:to>
                                        <p:strVal val="visible"/>
                                      </p:to>
                                    </p:set>
                                    <p:animEffect transition="in" filter="blinds(horizontal)">
                                      <p:cBhvr>
                                        <p:cTn id="72" dur="500"/>
                                        <p:tgtEl>
                                          <p:spTgt spid="22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25"/>
                                        </p:tgtEl>
                                        <p:attrNameLst>
                                          <p:attrName>style.visibility</p:attrName>
                                        </p:attrNameLst>
                                      </p:cBhvr>
                                      <p:to>
                                        <p:strVal val="visible"/>
                                      </p:to>
                                    </p:set>
                                    <p:animEffect transition="in" filter="blinds(horizontal)">
                                      <p:cBhvr>
                                        <p:cTn id="75" dur="500"/>
                                        <p:tgtEl>
                                          <p:spTgt spid="225"/>
                                        </p:tgtEl>
                                      </p:cBhvr>
                                    </p:animEffect>
                                  </p:childTnLst>
                                </p:cTn>
                              </p:par>
                              <p:par>
                                <p:cTn id="76" presetID="5" presetClass="exit" presetSubtype="10" fill="hold" nodeType="withEffect">
                                  <p:stCondLst>
                                    <p:cond delay="0"/>
                                  </p:stCondLst>
                                  <p:childTnLst>
                                    <p:animEffect transition="out" filter="checkerboard(across)">
                                      <p:cBhvr>
                                        <p:cTn id="77" dur="500"/>
                                        <p:tgtEl>
                                          <p:spTgt spid="235"/>
                                        </p:tgtEl>
                                      </p:cBhvr>
                                    </p:animEffect>
                                    <p:set>
                                      <p:cBhvr>
                                        <p:cTn id="78" dur="1" fill="hold">
                                          <p:stCondLst>
                                            <p:cond delay="499"/>
                                          </p:stCondLst>
                                        </p:cTn>
                                        <p:tgtEl>
                                          <p:spTgt spid="235"/>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9" restart="whenNotActive" fill="hold" evtFilter="cancelBubble" nodeType="interactiveSeq">
                <p:stCondLst>
                  <p:cond evt="onClick" delay="0">
                    <p:tgtEl>
                      <p:spTgt spid="121"/>
                    </p:tgtEl>
                  </p:cond>
                </p:stCondLst>
                <p:endSync evt="end" delay="0">
                  <p:rtn val="all"/>
                </p:endSync>
                <p:childTnLst>
                  <p:par>
                    <p:cTn id="80" fill="hold">
                      <p:stCondLst>
                        <p:cond delay="0"/>
                      </p:stCondLst>
                      <p:childTnLst>
                        <p:par>
                          <p:cTn id="81" fill="hold">
                            <p:stCondLst>
                              <p:cond delay="0"/>
                            </p:stCondLst>
                            <p:childTnLst>
                              <p:par>
                                <p:cTn id="82" presetID="16" presetClass="entr" presetSubtype="37" fill="hold" nodeType="clickEffect">
                                  <p:stCondLst>
                                    <p:cond delay="0"/>
                                  </p:stCondLst>
                                  <p:childTnLst>
                                    <p:set>
                                      <p:cBhvr>
                                        <p:cTn id="83" dur="1" fill="hold">
                                          <p:stCondLst>
                                            <p:cond delay="0"/>
                                          </p:stCondLst>
                                        </p:cTn>
                                        <p:tgtEl>
                                          <p:spTgt spid="238"/>
                                        </p:tgtEl>
                                        <p:attrNameLst>
                                          <p:attrName>style.visibility</p:attrName>
                                        </p:attrNameLst>
                                      </p:cBhvr>
                                      <p:to>
                                        <p:strVal val="visible"/>
                                      </p:to>
                                    </p:set>
                                    <p:animEffect transition="in" filter="barn(outVertical)">
                                      <p:cBhvr>
                                        <p:cTn id="84" dur="500"/>
                                        <p:tgtEl>
                                          <p:spTgt spid="238"/>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195"/>
                                        </p:tgtEl>
                                        <p:attrNameLst>
                                          <p:attrName>style.visibility</p:attrName>
                                        </p:attrNameLst>
                                      </p:cBhvr>
                                      <p:to>
                                        <p:strVal val="visible"/>
                                      </p:to>
                                    </p:set>
                                    <p:animEffect transition="in" filter="randombar(horizontal)">
                                      <p:cBhvr>
                                        <p:cTn id="89" dur="500"/>
                                        <p:tgtEl>
                                          <p:spTgt spid="195"/>
                                        </p:tgtEl>
                                      </p:cBhvr>
                                    </p:animEffect>
                                  </p:childTnLst>
                                </p:cTn>
                              </p:par>
                            </p:childTnLst>
                          </p:cTn>
                        </p:par>
                        <p:par>
                          <p:cTn id="90" fill="hold">
                            <p:stCondLst>
                              <p:cond delay="500"/>
                            </p:stCondLst>
                            <p:childTnLst>
                              <p:par>
                                <p:cTn id="91" presetID="3" presetClass="entr" presetSubtype="10" fill="hold" grpId="0" nodeType="afterEffect">
                                  <p:stCondLst>
                                    <p:cond delay="0"/>
                                  </p:stCondLst>
                                  <p:childTnLst>
                                    <p:set>
                                      <p:cBhvr>
                                        <p:cTn id="92" dur="1" fill="hold">
                                          <p:stCondLst>
                                            <p:cond delay="0"/>
                                          </p:stCondLst>
                                        </p:cTn>
                                        <p:tgtEl>
                                          <p:spTgt spid="230"/>
                                        </p:tgtEl>
                                        <p:attrNameLst>
                                          <p:attrName>style.visibility</p:attrName>
                                        </p:attrNameLst>
                                      </p:cBhvr>
                                      <p:to>
                                        <p:strVal val="visible"/>
                                      </p:to>
                                    </p:set>
                                    <p:animEffect transition="in" filter="blinds(horizontal)">
                                      <p:cBhvr>
                                        <p:cTn id="93" dur="500"/>
                                        <p:tgtEl>
                                          <p:spTgt spid="230"/>
                                        </p:tgtEl>
                                      </p:cBhvr>
                                    </p:animEffect>
                                  </p:childTnLst>
                                </p:cTn>
                              </p:par>
                              <p:par>
                                <p:cTn id="94" presetID="5" presetClass="exit" presetSubtype="10" fill="hold" nodeType="withEffect">
                                  <p:stCondLst>
                                    <p:cond delay="0"/>
                                  </p:stCondLst>
                                  <p:childTnLst>
                                    <p:animEffect transition="out" filter="checkerboard(across)">
                                      <p:cBhvr>
                                        <p:cTn id="95" dur="500"/>
                                        <p:tgtEl>
                                          <p:spTgt spid="238"/>
                                        </p:tgtEl>
                                      </p:cBhvr>
                                    </p:animEffect>
                                    <p:set>
                                      <p:cBhvr>
                                        <p:cTn id="96" dur="1" fill="hold">
                                          <p:stCondLst>
                                            <p:cond delay="499"/>
                                          </p:stCondLst>
                                        </p:cTn>
                                        <p:tgtEl>
                                          <p:spTgt spid="238"/>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97" restart="whenNotActive" fill="hold" evtFilter="cancelBubble" nodeType="interactiveSeq">
                <p:stCondLst>
                  <p:cond evt="onClick" delay="0">
                    <p:tgtEl>
                      <p:spTgt spid="122"/>
                    </p:tgtEl>
                  </p:cond>
                </p:stCondLst>
                <p:endSync evt="end" delay="0">
                  <p:rtn val="all"/>
                </p:endSync>
                <p:childTnLst>
                  <p:par>
                    <p:cTn id="98" fill="hold">
                      <p:stCondLst>
                        <p:cond delay="0"/>
                      </p:stCondLst>
                      <p:childTnLst>
                        <p:par>
                          <p:cTn id="99" fill="hold">
                            <p:stCondLst>
                              <p:cond delay="0"/>
                            </p:stCondLst>
                            <p:childTnLst>
                              <p:par>
                                <p:cTn id="100" presetID="16" presetClass="entr" presetSubtype="37" fill="hold" nodeType="clickEffect">
                                  <p:stCondLst>
                                    <p:cond delay="0"/>
                                  </p:stCondLst>
                                  <p:childTnLst>
                                    <p:set>
                                      <p:cBhvr>
                                        <p:cTn id="101" dur="1" fill="hold">
                                          <p:stCondLst>
                                            <p:cond delay="0"/>
                                          </p:stCondLst>
                                        </p:cTn>
                                        <p:tgtEl>
                                          <p:spTgt spid="241"/>
                                        </p:tgtEl>
                                        <p:attrNameLst>
                                          <p:attrName>style.visibility</p:attrName>
                                        </p:attrNameLst>
                                      </p:cBhvr>
                                      <p:to>
                                        <p:strVal val="visible"/>
                                      </p:to>
                                    </p:set>
                                    <p:animEffect transition="in" filter="barn(outVertical)">
                                      <p:cBhvr>
                                        <p:cTn id="102" dur="500"/>
                                        <p:tgtEl>
                                          <p:spTgt spid="241"/>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nodeType="clickEffect">
                                  <p:stCondLst>
                                    <p:cond delay="0"/>
                                  </p:stCondLst>
                                  <p:childTnLst>
                                    <p:set>
                                      <p:cBhvr>
                                        <p:cTn id="106" dur="1" fill="hold">
                                          <p:stCondLst>
                                            <p:cond delay="0"/>
                                          </p:stCondLst>
                                        </p:cTn>
                                        <p:tgtEl>
                                          <p:spTgt spid="176"/>
                                        </p:tgtEl>
                                        <p:attrNameLst>
                                          <p:attrName>style.visibility</p:attrName>
                                        </p:attrNameLst>
                                      </p:cBhvr>
                                      <p:to>
                                        <p:strVal val="visible"/>
                                      </p:to>
                                    </p:set>
                                    <p:animEffect transition="in" filter="randombar(horizontal)">
                                      <p:cBhvr>
                                        <p:cTn id="107" dur="500"/>
                                        <p:tgtEl>
                                          <p:spTgt spid="176"/>
                                        </p:tgtEl>
                                      </p:cBhvr>
                                    </p:animEffect>
                                  </p:childTnLst>
                                </p:cTn>
                              </p:par>
                            </p:childTnLst>
                          </p:cTn>
                        </p:par>
                        <p:par>
                          <p:cTn id="108" fill="hold">
                            <p:stCondLst>
                              <p:cond delay="500"/>
                            </p:stCondLst>
                            <p:childTnLst>
                              <p:par>
                                <p:cTn id="109" presetID="3" presetClass="entr" presetSubtype="10" fill="hold" grpId="0" nodeType="afterEffect">
                                  <p:stCondLst>
                                    <p:cond delay="0"/>
                                  </p:stCondLst>
                                  <p:childTnLst>
                                    <p:set>
                                      <p:cBhvr>
                                        <p:cTn id="110" dur="1" fill="hold">
                                          <p:stCondLst>
                                            <p:cond delay="0"/>
                                          </p:stCondLst>
                                        </p:cTn>
                                        <p:tgtEl>
                                          <p:spTgt spid="229"/>
                                        </p:tgtEl>
                                        <p:attrNameLst>
                                          <p:attrName>style.visibility</p:attrName>
                                        </p:attrNameLst>
                                      </p:cBhvr>
                                      <p:to>
                                        <p:strVal val="visible"/>
                                      </p:to>
                                    </p:set>
                                    <p:animEffect transition="in" filter="blinds(horizontal)">
                                      <p:cBhvr>
                                        <p:cTn id="111" dur="500"/>
                                        <p:tgtEl>
                                          <p:spTgt spid="229"/>
                                        </p:tgtEl>
                                      </p:cBhvr>
                                    </p:animEffect>
                                  </p:childTnLst>
                                </p:cTn>
                              </p:par>
                              <p:par>
                                <p:cTn id="112" presetID="5" presetClass="exit" presetSubtype="10" fill="hold" nodeType="withEffect">
                                  <p:stCondLst>
                                    <p:cond delay="0"/>
                                  </p:stCondLst>
                                  <p:childTnLst>
                                    <p:animEffect transition="out" filter="checkerboard(across)">
                                      <p:cBhvr>
                                        <p:cTn id="113" dur="500"/>
                                        <p:tgtEl>
                                          <p:spTgt spid="241"/>
                                        </p:tgtEl>
                                      </p:cBhvr>
                                    </p:animEffect>
                                    <p:set>
                                      <p:cBhvr>
                                        <p:cTn id="114" dur="1" fill="hold">
                                          <p:stCondLst>
                                            <p:cond delay="499"/>
                                          </p:stCondLst>
                                        </p:cTn>
                                        <p:tgtEl>
                                          <p:spTgt spid="241"/>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115" restart="whenNotActive" fill="hold" evtFilter="cancelBubble" nodeType="interactiveSeq">
                <p:stCondLst>
                  <p:cond evt="onClick" delay="0">
                    <p:tgtEl>
                      <p:spTgt spid="123"/>
                    </p:tgtEl>
                  </p:cond>
                </p:stCondLst>
                <p:endSync evt="end" delay="0">
                  <p:rtn val="all"/>
                </p:endSync>
                <p:childTnLst>
                  <p:par>
                    <p:cTn id="116" fill="hold">
                      <p:stCondLst>
                        <p:cond delay="0"/>
                      </p:stCondLst>
                      <p:childTnLst>
                        <p:par>
                          <p:cTn id="117" fill="hold">
                            <p:stCondLst>
                              <p:cond delay="0"/>
                            </p:stCondLst>
                            <p:childTnLst>
                              <p:par>
                                <p:cTn id="118" presetID="16" presetClass="entr" presetSubtype="37" fill="hold" nodeType="clickEffect">
                                  <p:stCondLst>
                                    <p:cond delay="0"/>
                                  </p:stCondLst>
                                  <p:childTnLst>
                                    <p:set>
                                      <p:cBhvr>
                                        <p:cTn id="119" dur="1" fill="hold">
                                          <p:stCondLst>
                                            <p:cond delay="0"/>
                                          </p:stCondLst>
                                        </p:cTn>
                                        <p:tgtEl>
                                          <p:spTgt spid="244"/>
                                        </p:tgtEl>
                                        <p:attrNameLst>
                                          <p:attrName>style.visibility</p:attrName>
                                        </p:attrNameLst>
                                      </p:cBhvr>
                                      <p:to>
                                        <p:strVal val="visible"/>
                                      </p:to>
                                    </p:set>
                                    <p:animEffect transition="in" filter="barn(outVertical)">
                                      <p:cBhvr>
                                        <p:cTn id="120" dur="500"/>
                                        <p:tgtEl>
                                          <p:spTgt spid="244"/>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nodeType="clickEffect">
                                  <p:stCondLst>
                                    <p:cond delay="0"/>
                                  </p:stCondLst>
                                  <p:childTnLst>
                                    <p:set>
                                      <p:cBhvr>
                                        <p:cTn id="124" dur="1" fill="hold">
                                          <p:stCondLst>
                                            <p:cond delay="0"/>
                                          </p:stCondLst>
                                        </p:cTn>
                                        <p:tgtEl>
                                          <p:spTgt spid="204"/>
                                        </p:tgtEl>
                                        <p:attrNameLst>
                                          <p:attrName>style.visibility</p:attrName>
                                        </p:attrNameLst>
                                      </p:cBhvr>
                                      <p:to>
                                        <p:strVal val="visible"/>
                                      </p:to>
                                    </p:set>
                                    <p:animEffect transition="in" filter="randombar(horizontal)">
                                      <p:cBhvr>
                                        <p:cTn id="125" dur="500"/>
                                        <p:tgtEl>
                                          <p:spTgt spid="204"/>
                                        </p:tgtEl>
                                      </p:cBhvr>
                                    </p:animEffect>
                                  </p:childTnLst>
                                </p:cTn>
                              </p:par>
                            </p:childTnLst>
                          </p:cTn>
                        </p:par>
                        <p:par>
                          <p:cTn id="126" fill="hold">
                            <p:stCondLst>
                              <p:cond delay="500"/>
                            </p:stCondLst>
                            <p:childTnLst>
                              <p:par>
                                <p:cTn id="127" presetID="3" presetClass="entr" presetSubtype="10" fill="hold" grpId="0" nodeType="afterEffect">
                                  <p:stCondLst>
                                    <p:cond delay="0"/>
                                  </p:stCondLst>
                                  <p:childTnLst>
                                    <p:set>
                                      <p:cBhvr>
                                        <p:cTn id="128" dur="1" fill="hold">
                                          <p:stCondLst>
                                            <p:cond delay="0"/>
                                          </p:stCondLst>
                                        </p:cTn>
                                        <p:tgtEl>
                                          <p:spTgt spid="224"/>
                                        </p:tgtEl>
                                        <p:attrNameLst>
                                          <p:attrName>style.visibility</p:attrName>
                                        </p:attrNameLst>
                                      </p:cBhvr>
                                      <p:to>
                                        <p:strVal val="visible"/>
                                      </p:to>
                                    </p:set>
                                    <p:animEffect transition="in" filter="blinds(horizontal)">
                                      <p:cBhvr>
                                        <p:cTn id="129" dur="500"/>
                                        <p:tgtEl>
                                          <p:spTgt spid="224"/>
                                        </p:tgtEl>
                                      </p:cBhvr>
                                    </p:animEffect>
                                  </p:childTnLst>
                                </p:cTn>
                              </p:par>
                              <p:par>
                                <p:cTn id="130" presetID="5" presetClass="exit" presetSubtype="10" fill="hold" nodeType="withEffect">
                                  <p:stCondLst>
                                    <p:cond delay="0"/>
                                  </p:stCondLst>
                                  <p:childTnLst>
                                    <p:animEffect transition="out" filter="checkerboard(across)">
                                      <p:cBhvr>
                                        <p:cTn id="131" dur="500"/>
                                        <p:tgtEl>
                                          <p:spTgt spid="244"/>
                                        </p:tgtEl>
                                      </p:cBhvr>
                                    </p:animEffect>
                                    <p:set>
                                      <p:cBhvr>
                                        <p:cTn id="132" dur="1" fill="hold">
                                          <p:stCondLst>
                                            <p:cond delay="499"/>
                                          </p:stCondLst>
                                        </p:cTn>
                                        <p:tgtEl>
                                          <p:spTgt spid="244"/>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133" restart="whenNotActive" fill="hold" evtFilter="cancelBubble" nodeType="interactiveSeq">
                <p:stCondLst>
                  <p:cond evt="onClick" delay="0">
                    <p:tgtEl>
                      <p:spTgt spid="16386"/>
                    </p:tgtEl>
                  </p:cond>
                </p:stCondLst>
                <p:endSync evt="end" delay="0">
                  <p:rtn val="all"/>
                </p:endSync>
                <p:childTnLst>
                  <p:par>
                    <p:cTn id="134" fill="hold">
                      <p:stCondLst>
                        <p:cond delay="0"/>
                      </p:stCondLst>
                      <p:childTnLst>
                        <p:par>
                          <p:cTn id="135" fill="hold">
                            <p:stCondLst>
                              <p:cond delay="0"/>
                            </p:stCondLst>
                            <p:childTnLst>
                              <p:par>
                                <p:cTn id="136" presetID="16" presetClass="entr" presetSubtype="37" fill="hold" nodeType="clickEffect">
                                  <p:stCondLst>
                                    <p:cond delay="0"/>
                                  </p:stCondLst>
                                  <p:childTnLst>
                                    <p:set>
                                      <p:cBhvr>
                                        <p:cTn id="137" dur="1" fill="hold">
                                          <p:stCondLst>
                                            <p:cond delay="0"/>
                                          </p:stCondLst>
                                        </p:cTn>
                                        <p:tgtEl>
                                          <p:spTgt spid="249"/>
                                        </p:tgtEl>
                                        <p:attrNameLst>
                                          <p:attrName>style.visibility</p:attrName>
                                        </p:attrNameLst>
                                      </p:cBhvr>
                                      <p:to>
                                        <p:strVal val="visible"/>
                                      </p:to>
                                    </p:set>
                                    <p:animEffect transition="in" filter="barn(outVertical)">
                                      <p:cBhvr>
                                        <p:cTn id="138" dur="500"/>
                                        <p:tgtEl>
                                          <p:spTgt spid="249"/>
                                        </p:tgtEl>
                                      </p:cBhvr>
                                    </p:animEffect>
                                  </p:childTnLst>
                                </p:cTn>
                              </p:par>
                            </p:childTnLst>
                          </p:cTn>
                        </p:par>
                      </p:childTnLst>
                    </p:cTn>
                  </p:par>
                  <p:par>
                    <p:cTn id="139" fill="hold">
                      <p:stCondLst>
                        <p:cond delay="indefinite"/>
                      </p:stCondLst>
                      <p:childTnLst>
                        <p:par>
                          <p:cTn id="140" fill="hold">
                            <p:stCondLst>
                              <p:cond delay="0"/>
                            </p:stCondLst>
                            <p:childTnLst>
                              <p:par>
                                <p:cTn id="141" presetID="14" presetClass="entr" presetSubtype="10" fill="hold" nodeType="clickEffect">
                                  <p:stCondLst>
                                    <p:cond delay="0"/>
                                  </p:stCondLst>
                                  <p:childTnLst>
                                    <p:set>
                                      <p:cBhvr>
                                        <p:cTn id="142" dur="1" fill="hold">
                                          <p:stCondLst>
                                            <p:cond delay="0"/>
                                          </p:stCondLst>
                                        </p:cTn>
                                        <p:tgtEl>
                                          <p:spTgt spid="214"/>
                                        </p:tgtEl>
                                        <p:attrNameLst>
                                          <p:attrName>style.visibility</p:attrName>
                                        </p:attrNameLst>
                                      </p:cBhvr>
                                      <p:to>
                                        <p:strVal val="visible"/>
                                      </p:to>
                                    </p:set>
                                    <p:animEffect transition="in" filter="randombar(horizontal)">
                                      <p:cBhvr>
                                        <p:cTn id="143" dur="500"/>
                                        <p:tgtEl>
                                          <p:spTgt spid="214"/>
                                        </p:tgtEl>
                                      </p:cBhvr>
                                    </p:animEffect>
                                  </p:childTnLst>
                                </p:cTn>
                              </p:par>
                              <p:par>
                                <p:cTn id="144" presetID="5" presetClass="exit" presetSubtype="10" fill="hold" grpId="1" nodeType="withEffect">
                                  <p:stCondLst>
                                    <p:cond delay="0"/>
                                  </p:stCondLst>
                                  <p:childTnLst>
                                    <p:animEffect transition="out" filter="checkerboard(across)">
                                      <p:cBhvr>
                                        <p:cTn id="145" dur="500"/>
                                        <p:tgtEl>
                                          <p:spTgt spid="229"/>
                                        </p:tgtEl>
                                      </p:cBhvr>
                                    </p:animEffect>
                                    <p:set>
                                      <p:cBhvr>
                                        <p:cTn id="146" dur="1" fill="hold">
                                          <p:stCondLst>
                                            <p:cond delay="499"/>
                                          </p:stCondLst>
                                        </p:cTn>
                                        <p:tgtEl>
                                          <p:spTgt spid="229"/>
                                        </p:tgtEl>
                                        <p:attrNameLst>
                                          <p:attrName>style.visibility</p:attrName>
                                        </p:attrNameLst>
                                      </p:cBhvr>
                                      <p:to>
                                        <p:strVal val="hidden"/>
                                      </p:to>
                                    </p:set>
                                  </p:childTnLst>
                                </p:cTn>
                              </p:par>
                              <p:par>
                                <p:cTn id="147" presetID="5" presetClass="exit" presetSubtype="10" fill="hold" grpId="1" nodeType="withEffect">
                                  <p:stCondLst>
                                    <p:cond delay="0"/>
                                  </p:stCondLst>
                                  <p:childTnLst>
                                    <p:animEffect transition="out" filter="checkerboard(across)">
                                      <p:cBhvr>
                                        <p:cTn id="148" dur="500"/>
                                        <p:tgtEl>
                                          <p:spTgt spid="228"/>
                                        </p:tgtEl>
                                      </p:cBhvr>
                                    </p:animEffect>
                                    <p:set>
                                      <p:cBhvr>
                                        <p:cTn id="149" dur="1" fill="hold">
                                          <p:stCondLst>
                                            <p:cond delay="499"/>
                                          </p:stCondLst>
                                        </p:cTn>
                                        <p:tgtEl>
                                          <p:spTgt spid="228"/>
                                        </p:tgtEl>
                                        <p:attrNameLst>
                                          <p:attrName>style.visibility</p:attrName>
                                        </p:attrNameLst>
                                      </p:cBhvr>
                                      <p:to>
                                        <p:strVal val="hidden"/>
                                      </p:to>
                                    </p:set>
                                  </p:childTnLst>
                                </p:cTn>
                              </p:par>
                              <p:par>
                                <p:cTn id="150" presetID="5" presetClass="exit" presetSubtype="10" fill="hold" grpId="1" nodeType="withEffect">
                                  <p:stCondLst>
                                    <p:cond delay="0"/>
                                  </p:stCondLst>
                                  <p:childTnLst>
                                    <p:animEffect transition="out" filter="checkerboard(across)">
                                      <p:cBhvr>
                                        <p:cTn id="151" dur="500"/>
                                        <p:tgtEl>
                                          <p:spTgt spid="224"/>
                                        </p:tgtEl>
                                      </p:cBhvr>
                                    </p:animEffect>
                                    <p:set>
                                      <p:cBhvr>
                                        <p:cTn id="152" dur="1" fill="hold">
                                          <p:stCondLst>
                                            <p:cond delay="499"/>
                                          </p:stCondLst>
                                        </p:cTn>
                                        <p:tgtEl>
                                          <p:spTgt spid="224"/>
                                        </p:tgtEl>
                                        <p:attrNameLst>
                                          <p:attrName>style.visibility</p:attrName>
                                        </p:attrNameLst>
                                      </p:cBhvr>
                                      <p:to>
                                        <p:strVal val="hidden"/>
                                      </p:to>
                                    </p:set>
                                  </p:childTnLst>
                                </p:cTn>
                              </p:par>
                              <p:par>
                                <p:cTn id="153" presetID="5" presetClass="exit" presetSubtype="10" fill="hold" grpId="1" nodeType="withEffect">
                                  <p:stCondLst>
                                    <p:cond delay="0"/>
                                  </p:stCondLst>
                                  <p:childTnLst>
                                    <p:animEffect transition="out" filter="checkerboard(across)">
                                      <p:cBhvr>
                                        <p:cTn id="154" dur="500"/>
                                        <p:tgtEl>
                                          <p:spTgt spid="227"/>
                                        </p:tgtEl>
                                      </p:cBhvr>
                                    </p:animEffect>
                                    <p:set>
                                      <p:cBhvr>
                                        <p:cTn id="155" dur="1" fill="hold">
                                          <p:stCondLst>
                                            <p:cond delay="499"/>
                                          </p:stCondLst>
                                        </p:cTn>
                                        <p:tgtEl>
                                          <p:spTgt spid="227"/>
                                        </p:tgtEl>
                                        <p:attrNameLst>
                                          <p:attrName>style.visibility</p:attrName>
                                        </p:attrNameLst>
                                      </p:cBhvr>
                                      <p:to>
                                        <p:strVal val="hidden"/>
                                      </p:to>
                                    </p:set>
                                  </p:childTnLst>
                                </p:cTn>
                              </p:par>
                              <p:par>
                                <p:cTn id="156" presetID="5" presetClass="exit" presetSubtype="10" fill="hold" grpId="1" nodeType="withEffect">
                                  <p:stCondLst>
                                    <p:cond delay="0"/>
                                  </p:stCondLst>
                                  <p:childTnLst>
                                    <p:animEffect transition="out" filter="checkerboard(across)">
                                      <p:cBhvr>
                                        <p:cTn id="157" dur="500"/>
                                        <p:tgtEl>
                                          <p:spTgt spid="225"/>
                                        </p:tgtEl>
                                      </p:cBhvr>
                                    </p:animEffect>
                                    <p:set>
                                      <p:cBhvr>
                                        <p:cTn id="158" dur="1" fill="hold">
                                          <p:stCondLst>
                                            <p:cond delay="499"/>
                                          </p:stCondLst>
                                        </p:cTn>
                                        <p:tgtEl>
                                          <p:spTgt spid="225"/>
                                        </p:tgtEl>
                                        <p:attrNameLst>
                                          <p:attrName>style.visibility</p:attrName>
                                        </p:attrNameLst>
                                      </p:cBhvr>
                                      <p:to>
                                        <p:strVal val="hidden"/>
                                      </p:to>
                                    </p:set>
                                  </p:childTnLst>
                                </p:cTn>
                              </p:par>
                              <p:par>
                                <p:cTn id="159" presetID="5" presetClass="exit" presetSubtype="10" fill="hold" grpId="1" nodeType="withEffect">
                                  <p:stCondLst>
                                    <p:cond delay="0"/>
                                  </p:stCondLst>
                                  <p:childTnLst>
                                    <p:animEffect transition="out" filter="checkerboard(across)">
                                      <p:cBhvr>
                                        <p:cTn id="160" dur="500"/>
                                        <p:tgtEl>
                                          <p:spTgt spid="226"/>
                                        </p:tgtEl>
                                      </p:cBhvr>
                                    </p:animEffect>
                                    <p:set>
                                      <p:cBhvr>
                                        <p:cTn id="161" dur="1" fill="hold">
                                          <p:stCondLst>
                                            <p:cond delay="499"/>
                                          </p:stCondLst>
                                        </p:cTn>
                                        <p:tgtEl>
                                          <p:spTgt spid="226"/>
                                        </p:tgtEl>
                                        <p:attrNameLst>
                                          <p:attrName>style.visibility</p:attrName>
                                        </p:attrNameLst>
                                      </p:cBhvr>
                                      <p:to>
                                        <p:strVal val="hidden"/>
                                      </p:to>
                                    </p:set>
                                  </p:childTnLst>
                                </p:cTn>
                              </p:par>
                              <p:par>
                                <p:cTn id="162" presetID="5" presetClass="exit" presetSubtype="10" fill="hold" grpId="1" nodeType="withEffect">
                                  <p:stCondLst>
                                    <p:cond delay="0"/>
                                  </p:stCondLst>
                                  <p:childTnLst>
                                    <p:animEffect transition="out" filter="checkerboard(across)">
                                      <p:cBhvr>
                                        <p:cTn id="163" dur="500"/>
                                        <p:tgtEl>
                                          <p:spTgt spid="230"/>
                                        </p:tgtEl>
                                      </p:cBhvr>
                                    </p:animEffect>
                                    <p:set>
                                      <p:cBhvr>
                                        <p:cTn id="164" dur="1" fill="hold">
                                          <p:stCondLst>
                                            <p:cond delay="499"/>
                                          </p:stCondLst>
                                        </p:cTn>
                                        <p:tgtEl>
                                          <p:spTgt spid="230"/>
                                        </p:tgtEl>
                                        <p:attrNameLst>
                                          <p:attrName>style.visibility</p:attrName>
                                        </p:attrNameLst>
                                      </p:cBhvr>
                                      <p:to>
                                        <p:strVal val="hidden"/>
                                      </p:to>
                                    </p:set>
                                  </p:childTnLst>
                                </p:cTn>
                              </p:par>
                            </p:childTnLst>
                          </p:cTn>
                        </p:par>
                      </p:childTnLst>
                    </p:cTn>
                  </p:par>
                </p:childTnLst>
              </p:cTn>
              <p:nextCondLst>
                <p:cond evt="onClick" delay="0">
                  <p:tgtEl>
                    <p:spTgt spid="16386"/>
                  </p:tgtEl>
                </p:cond>
              </p:nextCondLst>
            </p:seq>
            <p:audio>
              <p:cMediaNode vol="80000">
                <p:cTn id="165" repeatCount="indefinite" fill="hold" display="0">
                  <p:stCondLst>
                    <p:cond delay="indefinite"/>
                  </p:stCondLst>
                  <p:endCondLst>
                    <p:cond evt="onStopAudio" delay="0">
                      <p:tgtEl>
                        <p:sldTgt/>
                      </p:tgtEl>
                    </p:cond>
                  </p:endCondLst>
                </p:cTn>
                <p:tgtEl>
                  <p:spTgt spid="3"/>
                </p:tgtEl>
              </p:cMediaNode>
            </p:audio>
          </p:childTnLst>
        </p:cTn>
      </p:par>
    </p:tnLst>
    <p:bldLst>
      <p:bldP spid="2" grpId="0" animBg="1"/>
      <p:bldP spid="120" grpId="0" animBg="1"/>
      <p:bldP spid="121" grpId="0" animBg="1"/>
      <p:bldP spid="122" grpId="0" animBg="1"/>
      <p:bldP spid="123" grpId="0" animBg="1"/>
      <p:bldP spid="224" grpId="0"/>
      <p:bldP spid="224" grpId="1"/>
      <p:bldP spid="225" grpId="0"/>
      <p:bldP spid="225" grpId="1"/>
      <p:bldP spid="226" grpId="0"/>
      <p:bldP spid="226" grpId="1"/>
      <p:bldP spid="227" grpId="0"/>
      <p:bldP spid="227" grpId="1"/>
      <p:bldP spid="228" grpId="0"/>
      <p:bldP spid="228" grpId="1"/>
      <p:bldP spid="229" grpId="0"/>
      <p:bldP spid="229" grpId="1"/>
      <p:bldP spid="230" grpId="0"/>
      <p:bldP spid="23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F5E62D-8589-A341-9249-09ACB1A47548}"/>
              </a:ext>
            </a:extLst>
          </p:cNvPr>
          <p:cNvSpPr txBox="1"/>
          <p:nvPr/>
        </p:nvSpPr>
        <p:spPr>
          <a:xfrm>
            <a:off x="2900363" y="159217"/>
            <a:ext cx="68333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ĐIỂM SỐ VÒNG TĂNG TỐC</a:t>
            </a:r>
          </a:p>
        </p:txBody>
      </p:sp>
      <p:grpSp>
        <p:nvGrpSpPr>
          <p:cNvPr id="11" name="Group 10">
            <a:extLst>
              <a:ext uri="{FF2B5EF4-FFF2-40B4-BE49-F238E27FC236}">
                <a16:creationId xmlns:a16="http://schemas.microsoft.com/office/drawing/2014/main" id="{5C9009B4-5840-A047-AF85-69B062DA1262}"/>
              </a:ext>
            </a:extLst>
          </p:cNvPr>
          <p:cNvGrpSpPr/>
          <p:nvPr/>
        </p:nvGrpSpPr>
        <p:grpSpPr>
          <a:xfrm>
            <a:off x="6881813" y="1271588"/>
            <a:ext cx="3829050" cy="3314700"/>
            <a:chOff x="6881813" y="1271588"/>
            <a:chExt cx="3829050" cy="3314700"/>
          </a:xfrm>
        </p:grpSpPr>
        <p:sp>
          <p:nvSpPr>
            <p:cNvPr id="6" name="Oval 5">
              <a:extLst>
                <a:ext uri="{FF2B5EF4-FFF2-40B4-BE49-F238E27FC236}">
                  <a16:creationId xmlns:a16="http://schemas.microsoft.com/office/drawing/2014/main" id="{3255A187-F608-4B4A-931F-92E8BE8F7D2C}"/>
                </a:ext>
              </a:extLst>
            </p:cNvPr>
            <p:cNvSpPr/>
            <p:nvPr/>
          </p:nvSpPr>
          <p:spPr>
            <a:xfrm>
              <a:off x="6881813" y="1271588"/>
              <a:ext cx="3829050" cy="33147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8" name="TextBox 7">
              <a:extLst>
                <a:ext uri="{FF2B5EF4-FFF2-40B4-BE49-F238E27FC236}">
                  <a16:creationId xmlns:a16="http://schemas.microsoft.com/office/drawing/2014/main" id="{A7189177-9EE6-A74F-9672-414F93EB1E66}"/>
                </a:ext>
              </a:extLst>
            </p:cNvPr>
            <p:cNvSpPr txBox="1"/>
            <p:nvPr/>
          </p:nvSpPr>
          <p:spPr>
            <a:xfrm>
              <a:off x="7900988" y="1557338"/>
              <a:ext cx="1928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ĐỘI NAM</a:t>
              </a:r>
            </a:p>
          </p:txBody>
        </p:sp>
      </p:grpSp>
      <p:grpSp>
        <p:nvGrpSpPr>
          <p:cNvPr id="10" name="Group 9">
            <a:extLst>
              <a:ext uri="{FF2B5EF4-FFF2-40B4-BE49-F238E27FC236}">
                <a16:creationId xmlns:a16="http://schemas.microsoft.com/office/drawing/2014/main" id="{1C3FFADB-653C-8A41-A778-B0627F40EC60}"/>
              </a:ext>
            </a:extLst>
          </p:cNvPr>
          <p:cNvGrpSpPr/>
          <p:nvPr/>
        </p:nvGrpSpPr>
        <p:grpSpPr>
          <a:xfrm>
            <a:off x="985838" y="1271588"/>
            <a:ext cx="3829050" cy="3314700"/>
            <a:chOff x="985838" y="1271588"/>
            <a:chExt cx="3829050" cy="3314700"/>
          </a:xfrm>
        </p:grpSpPr>
        <p:sp>
          <p:nvSpPr>
            <p:cNvPr id="4" name="Oval 3">
              <a:extLst>
                <a:ext uri="{FF2B5EF4-FFF2-40B4-BE49-F238E27FC236}">
                  <a16:creationId xmlns:a16="http://schemas.microsoft.com/office/drawing/2014/main" id="{C47E5D08-6551-3645-8F6D-0495BE8CCB21}"/>
                </a:ext>
              </a:extLst>
            </p:cNvPr>
            <p:cNvSpPr/>
            <p:nvPr/>
          </p:nvSpPr>
          <p:spPr>
            <a:xfrm>
              <a:off x="985838" y="1271588"/>
              <a:ext cx="3829050" cy="3314700"/>
            </a:xfrm>
            <a:prstGeom prst="ellipse">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9" name="TextBox 8">
              <a:extLst>
                <a:ext uri="{FF2B5EF4-FFF2-40B4-BE49-F238E27FC236}">
                  <a16:creationId xmlns:a16="http://schemas.microsoft.com/office/drawing/2014/main" id="{67A868F4-A143-F144-89A0-BC41114AAEED}"/>
                </a:ext>
              </a:extLst>
            </p:cNvPr>
            <p:cNvSpPr txBox="1"/>
            <p:nvPr/>
          </p:nvSpPr>
          <p:spPr>
            <a:xfrm>
              <a:off x="2146301" y="1557338"/>
              <a:ext cx="1928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ĐỘI NỮ</a:t>
              </a:r>
            </a:p>
          </p:txBody>
        </p:sp>
      </p:grpSp>
      <p:sp>
        <p:nvSpPr>
          <p:cNvPr id="12" name="TextBox 11">
            <a:extLst>
              <a:ext uri="{FF2B5EF4-FFF2-40B4-BE49-F238E27FC236}">
                <a16:creationId xmlns:a16="http://schemas.microsoft.com/office/drawing/2014/main" id="{6B813443-AD51-724C-95B6-2F8370726EC3}"/>
              </a:ext>
            </a:extLst>
          </p:cNvPr>
          <p:cNvSpPr txBox="1"/>
          <p:nvPr/>
        </p:nvSpPr>
        <p:spPr>
          <a:xfrm>
            <a:off x="1645920" y="2615184"/>
            <a:ext cx="2429193" cy="646331"/>
          </a:xfrm>
          <a:prstGeom prst="rect">
            <a:avLst/>
          </a:prstGeom>
          <a:noFill/>
        </p:spPr>
        <p:txBody>
          <a:bodyPr wrap="square" rtlCol="0">
            <a:spAutoFit/>
          </a:bodyPr>
          <a:lstStyle/>
          <a:p>
            <a:r>
              <a:rPr lang="en-VN" sz="3600" dirty="0">
                <a:solidFill>
                  <a:srgbClr val="0070C0"/>
                </a:solidFill>
                <a:latin typeface="Times New Roman" panose="02020603050405020304" pitchFamily="18" charset="0"/>
                <a:cs typeface="Times New Roman" panose="02020603050405020304" pitchFamily="18" charset="0"/>
              </a:rPr>
              <a:t>    …..Điểm</a:t>
            </a:r>
          </a:p>
        </p:txBody>
      </p:sp>
      <p:sp>
        <p:nvSpPr>
          <p:cNvPr id="13" name="TextBox 12">
            <a:extLst>
              <a:ext uri="{FF2B5EF4-FFF2-40B4-BE49-F238E27FC236}">
                <a16:creationId xmlns:a16="http://schemas.microsoft.com/office/drawing/2014/main" id="{8CB733BB-2275-534F-9458-332749685EEF}"/>
              </a:ext>
            </a:extLst>
          </p:cNvPr>
          <p:cNvSpPr txBox="1"/>
          <p:nvPr/>
        </p:nvSpPr>
        <p:spPr>
          <a:xfrm>
            <a:off x="7304563" y="2546598"/>
            <a:ext cx="2429193" cy="646331"/>
          </a:xfrm>
          <a:prstGeom prst="rect">
            <a:avLst/>
          </a:prstGeom>
          <a:noFill/>
        </p:spPr>
        <p:txBody>
          <a:bodyPr wrap="square" rtlCol="0">
            <a:spAutoFit/>
          </a:bodyPr>
          <a:lstStyle/>
          <a:p>
            <a:r>
              <a:rPr lang="en-VN" sz="3600" dirty="0">
                <a:solidFill>
                  <a:srgbClr val="0070C0"/>
                </a:solidFill>
                <a:latin typeface="Times New Roman" panose="02020603050405020304" pitchFamily="18" charset="0"/>
                <a:cs typeface="Times New Roman" panose="02020603050405020304" pitchFamily="18" charset="0"/>
              </a:rPr>
              <a:t>    …..Điểm</a:t>
            </a:r>
          </a:p>
        </p:txBody>
      </p:sp>
    </p:spTree>
    <p:extLst>
      <p:ext uri="{BB962C8B-B14F-4D97-AF65-F5344CB8AC3E}">
        <p14:creationId xmlns:p14="http://schemas.microsoft.com/office/powerpoint/2010/main" val="1552650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81" name="Google Shape;881;p40"/>
          <p:cNvSpPr txBox="1">
            <a:spLocks noGrp="1"/>
          </p:cNvSpPr>
          <p:nvPr>
            <p:ph type="title" idx="3"/>
          </p:nvPr>
        </p:nvSpPr>
        <p:spPr>
          <a:xfrm>
            <a:off x="2497496" y="1141674"/>
            <a:ext cx="2921200" cy="1034800"/>
          </a:xfrm>
          <a:prstGeom prst="rect">
            <a:avLst/>
          </a:prstGeom>
        </p:spPr>
        <p:txBody>
          <a:bodyPr spcFirstLastPara="1" wrap="square" lIns="121900" tIns="121900" rIns="121900" bIns="121900" anchor="b" anchorCtr="0">
            <a:noAutofit/>
          </a:bodyPr>
          <a:lstStyle/>
          <a:p>
            <a:r>
              <a:rPr lang="en" dirty="0"/>
              <a:t>01</a:t>
            </a:r>
            <a:endParaRPr dirty="0"/>
          </a:p>
        </p:txBody>
      </p:sp>
      <p:sp>
        <p:nvSpPr>
          <p:cNvPr id="884" name="Google Shape;884;p40"/>
          <p:cNvSpPr txBox="1">
            <a:spLocks noGrp="1"/>
          </p:cNvSpPr>
          <p:nvPr>
            <p:ph type="title" idx="6"/>
          </p:nvPr>
        </p:nvSpPr>
        <p:spPr>
          <a:xfrm>
            <a:off x="3036711" y="2667903"/>
            <a:ext cx="1784101" cy="1034800"/>
          </a:xfrm>
          <a:prstGeom prst="rect">
            <a:avLst/>
          </a:prstGeom>
        </p:spPr>
        <p:txBody>
          <a:bodyPr spcFirstLastPara="1" wrap="square" lIns="121900" tIns="121900" rIns="121900" bIns="121900" anchor="b" anchorCtr="0">
            <a:noAutofit/>
          </a:bodyPr>
          <a:lstStyle/>
          <a:p>
            <a:r>
              <a:rPr lang="en" dirty="0"/>
              <a:t>02</a:t>
            </a:r>
            <a:endParaRPr dirty="0"/>
          </a:p>
        </p:txBody>
      </p:sp>
      <p:grpSp>
        <p:nvGrpSpPr>
          <p:cNvPr id="888" name="Google Shape;888;p40"/>
          <p:cNvGrpSpPr/>
          <p:nvPr/>
        </p:nvGrpSpPr>
        <p:grpSpPr>
          <a:xfrm>
            <a:off x="10042981" y="4694256"/>
            <a:ext cx="2234452" cy="1034888"/>
            <a:chOff x="1520151" y="1188351"/>
            <a:chExt cx="6724877" cy="3114630"/>
          </a:xfrm>
        </p:grpSpPr>
        <p:sp>
          <p:nvSpPr>
            <p:cNvPr id="889" name="Google Shape;889;p4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0" name="Google Shape;890;p4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40"/>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2" name="Google Shape;892;p40"/>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3" name="Google Shape;893;p40"/>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4" name="Google Shape;894;p40"/>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5" name="Google Shape;895;p40"/>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6" name="Google Shape;896;p40"/>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40"/>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40"/>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40"/>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40"/>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40"/>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40"/>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40"/>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40"/>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40"/>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40"/>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40"/>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40"/>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40"/>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40"/>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40"/>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2" name="Google Shape;912;p40"/>
          <p:cNvGrpSpPr/>
          <p:nvPr/>
        </p:nvGrpSpPr>
        <p:grpSpPr>
          <a:xfrm flipH="1">
            <a:off x="1375873" y="4506216"/>
            <a:ext cx="2792631" cy="1410969"/>
            <a:chOff x="1866724" y="1193292"/>
            <a:chExt cx="6154785" cy="3109690"/>
          </a:xfrm>
        </p:grpSpPr>
        <p:sp>
          <p:nvSpPr>
            <p:cNvPr id="913" name="Google Shape;913;p4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4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5" name="Google Shape;915;p40"/>
          <p:cNvSpPr/>
          <p:nvPr/>
        </p:nvSpPr>
        <p:spPr>
          <a:xfrm>
            <a:off x="11316233" y="6132800"/>
            <a:ext cx="961200" cy="72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Rectangle 15">
            <a:extLst>
              <a:ext uri="{FF2B5EF4-FFF2-40B4-BE49-F238E27FC236}">
                <a16:creationId xmlns:a16="http://schemas.microsoft.com/office/drawing/2014/main" id="{5AC9F2F5-4D26-CA4F-B5BC-3695A0022635}"/>
              </a:ext>
            </a:extLst>
          </p:cNvPr>
          <p:cNvSpPr/>
          <p:nvPr/>
        </p:nvSpPr>
        <p:spPr>
          <a:xfrm>
            <a:off x="4799998" y="1280226"/>
            <a:ext cx="68358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Thực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dân</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xâm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Việt</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Nam.</a:t>
            </a:r>
            <a:endParaRPr kumimoji="0" lang="en-VN" sz="1800" b="0" i="0" u="none" strike="noStrike" kern="1200" cap="none" spc="0" normalizeH="0" baseline="0" noProof="0" dirty="0">
              <a:ln>
                <a:noFill/>
              </a:ln>
              <a:solidFill>
                <a:srgbClr val="E5F7B3"/>
              </a:solidFill>
              <a:effectLst/>
              <a:uLnTx/>
              <a:uFillTx/>
              <a:latin typeface="Arial"/>
              <a:ea typeface="+mn-ea"/>
              <a:cs typeface="+mn-cs"/>
            </a:endParaRPr>
          </a:p>
        </p:txBody>
      </p:sp>
      <p:sp>
        <p:nvSpPr>
          <p:cNvPr id="19" name="Rounded Rectangle 18">
            <a:extLst>
              <a:ext uri="{FF2B5EF4-FFF2-40B4-BE49-F238E27FC236}">
                <a16:creationId xmlns:a16="http://schemas.microsoft.com/office/drawing/2014/main" id="{CB0F81CE-4966-E547-BFCF-273267D73D99}"/>
              </a:ext>
            </a:extLst>
          </p:cNvPr>
          <p:cNvSpPr/>
          <p:nvPr/>
        </p:nvSpPr>
        <p:spPr>
          <a:xfrm>
            <a:off x="128588" y="881966"/>
            <a:ext cx="2928937" cy="3571875"/>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NỘI DUNG</a:t>
            </a:r>
          </a:p>
        </p:txBody>
      </p:sp>
      <p:sp>
        <p:nvSpPr>
          <p:cNvPr id="58" name="Rectangle 57">
            <a:extLst>
              <a:ext uri="{FF2B5EF4-FFF2-40B4-BE49-F238E27FC236}">
                <a16:creationId xmlns:a16="http://schemas.microsoft.com/office/drawing/2014/main" id="{107E6453-D011-0649-8DCC-DED55F4B53C3}"/>
              </a:ext>
            </a:extLst>
          </p:cNvPr>
          <p:cNvSpPr/>
          <p:nvPr/>
        </p:nvSpPr>
        <p:spPr>
          <a:xfrm>
            <a:off x="4799998" y="2846098"/>
            <a:ext cx="647339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II.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Cuộc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kháng</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chiến</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chống</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Pháp</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từ</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1858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đến</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1873</a:t>
            </a:r>
            <a:endParaRPr kumimoji="0" lang="en-VN" sz="1800" b="0" i="0" u="none" strike="noStrike" kern="1200" cap="none" spc="0" normalizeH="0" baseline="0" noProof="0" dirty="0">
              <a:ln>
                <a:noFill/>
              </a:ln>
              <a:solidFill>
                <a:srgbClr val="E5F7B3"/>
              </a:solidFill>
              <a:effectLst/>
              <a:uLnTx/>
              <a:uFillTx/>
              <a:latin typeface="Arial"/>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grpId="0" nodeType="withEffect">
                                  <p:stCondLst>
                                    <p:cond delay="0"/>
                                  </p:stCondLst>
                                  <p:iterate type="lt">
                                    <p:tmPct val="10000"/>
                                  </p:iterate>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7000"/>
            <a:lum/>
          </a:blip>
          <a:srcRect/>
          <a:stretch>
            <a:fillRect t="-7000" b="-28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5C04F1-7032-6144-B790-EF0C32BB908C}"/>
              </a:ext>
            </a:extLst>
          </p:cNvPr>
          <p:cNvSpPr/>
          <p:nvPr/>
        </p:nvSpPr>
        <p:spPr>
          <a:xfrm>
            <a:off x="0" y="90711"/>
            <a:ext cx="1188332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24: CUỘC KHÁNG CHIẾN TỪ NĂM 1858 ĐẾN NĂM 1873.</a:t>
            </a:r>
            <a:endParaRPr kumimoji="0" lang="en-VN" sz="3200" b="0" i="0" u="none" strike="noStrike" kern="1200" cap="none" spc="0" normalizeH="0" baseline="0" noProof="0" dirty="0">
              <a:ln>
                <a:noFill/>
              </a:ln>
              <a:solidFill>
                <a:srgbClr val="FF0000"/>
              </a:solidFill>
              <a:effectLst/>
              <a:uLnTx/>
              <a:uFillTx/>
              <a:latin typeface="Arial"/>
              <a:ea typeface="+mn-ea"/>
              <a:cs typeface="+mn-cs"/>
            </a:endParaRPr>
          </a:p>
        </p:txBody>
      </p:sp>
      <p:pic>
        <p:nvPicPr>
          <p:cNvPr id="13" name="Graphic 12" descr="Marker">
            <a:extLst>
              <a:ext uri="{FF2B5EF4-FFF2-40B4-BE49-F238E27FC236}">
                <a16:creationId xmlns:a16="http://schemas.microsoft.com/office/drawing/2014/main" id="{BC980499-3CB4-FA45-9AC5-8F222398CC0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93486" y="1754371"/>
            <a:ext cx="914400" cy="914400"/>
          </a:xfrm>
          <a:prstGeom prst="rect">
            <a:avLst/>
          </a:prstGeom>
        </p:spPr>
      </p:pic>
      <p:pic>
        <p:nvPicPr>
          <p:cNvPr id="14" name="Graphic 13" descr="Marker">
            <a:extLst>
              <a:ext uri="{FF2B5EF4-FFF2-40B4-BE49-F238E27FC236}">
                <a16:creationId xmlns:a16="http://schemas.microsoft.com/office/drawing/2014/main" id="{A3E1BB03-8375-6B42-932D-C316B137DCC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968705" y="1774905"/>
            <a:ext cx="914400" cy="914400"/>
          </a:xfrm>
          <a:prstGeom prst="rect">
            <a:avLst/>
          </a:prstGeom>
        </p:spPr>
      </p:pic>
      <p:pic>
        <p:nvPicPr>
          <p:cNvPr id="15" name="Graphic 14" descr="Marker">
            <a:extLst>
              <a:ext uri="{FF2B5EF4-FFF2-40B4-BE49-F238E27FC236}">
                <a16:creationId xmlns:a16="http://schemas.microsoft.com/office/drawing/2014/main" id="{C835BBF6-A771-AB48-A89F-F4693D39B6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272613" y="1770359"/>
            <a:ext cx="914400" cy="914400"/>
          </a:xfrm>
          <a:prstGeom prst="rect">
            <a:avLst/>
          </a:prstGeom>
        </p:spPr>
      </p:pic>
      <p:sp>
        <p:nvSpPr>
          <p:cNvPr id="16" name="TextBox 15">
            <a:extLst>
              <a:ext uri="{FF2B5EF4-FFF2-40B4-BE49-F238E27FC236}">
                <a16:creationId xmlns:a16="http://schemas.microsoft.com/office/drawing/2014/main" id="{4B66A668-E493-814C-A537-9E7FD562E19D}"/>
              </a:ext>
            </a:extLst>
          </p:cNvPr>
          <p:cNvSpPr txBox="1"/>
          <p:nvPr/>
        </p:nvSpPr>
        <p:spPr>
          <a:xfrm>
            <a:off x="975589" y="1310005"/>
            <a:ext cx="1467293" cy="461665"/>
          </a:xfrm>
          <a:prstGeom prst="rect">
            <a:avLst/>
          </a:prstGeom>
          <a:noFill/>
        </p:spPr>
        <p:txBody>
          <a:bodyPr wrap="square" rtlCol="0">
            <a:spAutoFit/>
          </a:bodyPr>
          <a:lstStyle/>
          <a:p>
            <a:r>
              <a:rPr lang="en-VN" sz="2400" dirty="0">
                <a:solidFill>
                  <a:srgbClr val="FF0000"/>
                </a:solidFill>
                <a:latin typeface="Times New Roman" panose="02020603050405020304" pitchFamily="18" charset="0"/>
                <a:cs typeface="Times New Roman" panose="02020603050405020304" pitchFamily="18" charset="0"/>
              </a:rPr>
              <a:t>Đà Nẵng</a:t>
            </a:r>
          </a:p>
        </p:txBody>
      </p:sp>
      <p:sp>
        <p:nvSpPr>
          <p:cNvPr id="17" name="TextBox 16">
            <a:extLst>
              <a:ext uri="{FF2B5EF4-FFF2-40B4-BE49-F238E27FC236}">
                <a16:creationId xmlns:a16="http://schemas.microsoft.com/office/drawing/2014/main" id="{2B858834-FFE7-AD4D-98F4-FE8FB44C7872}"/>
              </a:ext>
            </a:extLst>
          </p:cNvPr>
          <p:cNvSpPr txBox="1"/>
          <p:nvPr/>
        </p:nvSpPr>
        <p:spPr>
          <a:xfrm>
            <a:off x="4760375" y="923339"/>
            <a:ext cx="3262541" cy="830997"/>
          </a:xfrm>
          <a:prstGeom prst="rect">
            <a:avLst/>
          </a:prstGeom>
          <a:noFill/>
        </p:spPr>
        <p:txBody>
          <a:bodyPr wrap="square" rtlCol="0">
            <a:spAutoFit/>
          </a:bodyPr>
          <a:lstStyle/>
          <a:p>
            <a:pPr algn="ctr"/>
            <a:r>
              <a:rPr lang="en-US" sz="2400" dirty="0">
                <a:solidFill>
                  <a:srgbClr val="0070C0"/>
                </a:solidFill>
                <a:latin typeface="Times New Roman" panose="02020603050405020304" pitchFamily="18" charset="0"/>
                <a:cs typeface="Times New Roman" panose="02020603050405020304" pitchFamily="18" charset="0"/>
              </a:rPr>
              <a:t>Gia </a:t>
            </a:r>
            <a:r>
              <a:rPr lang="en-US" sz="2400" dirty="0" err="1">
                <a:solidFill>
                  <a:srgbClr val="0070C0"/>
                </a:solidFill>
                <a:latin typeface="Times New Roman" panose="02020603050405020304" pitchFamily="18" charset="0"/>
                <a:cs typeface="Times New Roman" panose="02020603050405020304" pitchFamily="18" charset="0"/>
              </a:rPr>
              <a:t>Định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b</a:t>
            </a:r>
            <a:r>
              <a:rPr lang="en-VN" sz="2400" dirty="0">
                <a:solidFill>
                  <a:srgbClr val="0070C0"/>
                </a:solidFill>
                <a:latin typeface="Times New Roman" panose="02020603050405020304" pitchFamily="18" charset="0"/>
                <a:cs typeface="Times New Roman" panose="02020603050405020304" pitchFamily="18" charset="0"/>
              </a:rPr>
              <a:t>a tỉnh miền Đông Nam kì</a:t>
            </a:r>
          </a:p>
        </p:txBody>
      </p:sp>
      <p:sp>
        <p:nvSpPr>
          <p:cNvPr id="18" name="TextBox 17">
            <a:extLst>
              <a:ext uri="{FF2B5EF4-FFF2-40B4-BE49-F238E27FC236}">
                <a16:creationId xmlns:a16="http://schemas.microsoft.com/office/drawing/2014/main" id="{82B86D93-9A1B-3D46-B69A-A64986080BE0}"/>
              </a:ext>
            </a:extLst>
          </p:cNvPr>
          <p:cNvSpPr txBox="1"/>
          <p:nvPr/>
        </p:nvSpPr>
        <p:spPr>
          <a:xfrm>
            <a:off x="9416509" y="907966"/>
            <a:ext cx="2565992" cy="830997"/>
          </a:xfrm>
          <a:prstGeom prst="rect">
            <a:avLst/>
          </a:prstGeom>
          <a:noFill/>
        </p:spPr>
        <p:txBody>
          <a:bodyPr wrap="square" rtlCol="0">
            <a:spAutoFit/>
          </a:bodyPr>
          <a:lstStyle/>
          <a:p>
            <a:pPr algn="ctr"/>
            <a:r>
              <a:rPr lang="en-US" sz="2400" dirty="0">
                <a:solidFill>
                  <a:schemeClr val="accent5">
                    <a:lumMod val="10000"/>
                  </a:schemeClr>
                </a:solidFill>
                <a:latin typeface="Times New Roman" panose="02020603050405020304" pitchFamily="18" charset="0"/>
                <a:cs typeface="Times New Roman" panose="02020603050405020304" pitchFamily="18" charset="0"/>
              </a:rPr>
              <a:t>B</a:t>
            </a:r>
            <a:r>
              <a:rPr lang="en-VN" sz="2400" dirty="0">
                <a:solidFill>
                  <a:schemeClr val="accent5">
                    <a:lumMod val="10000"/>
                  </a:schemeClr>
                </a:solidFill>
                <a:latin typeface="Times New Roman" panose="02020603050405020304" pitchFamily="18" charset="0"/>
                <a:cs typeface="Times New Roman" panose="02020603050405020304" pitchFamily="18" charset="0"/>
              </a:rPr>
              <a:t>a tỉnh miền Tây Nam kì</a:t>
            </a:r>
          </a:p>
        </p:txBody>
      </p:sp>
      <p:grpSp>
        <p:nvGrpSpPr>
          <p:cNvPr id="10" name="Group 9">
            <a:extLst>
              <a:ext uri="{FF2B5EF4-FFF2-40B4-BE49-F238E27FC236}">
                <a16:creationId xmlns:a16="http://schemas.microsoft.com/office/drawing/2014/main" id="{E3B9A216-065B-2043-BD94-824C554E3B53}"/>
              </a:ext>
            </a:extLst>
          </p:cNvPr>
          <p:cNvGrpSpPr/>
          <p:nvPr/>
        </p:nvGrpSpPr>
        <p:grpSpPr>
          <a:xfrm>
            <a:off x="0" y="2488018"/>
            <a:ext cx="12192000" cy="4369982"/>
            <a:chOff x="0" y="2488018"/>
            <a:chExt cx="12192000" cy="4369982"/>
          </a:xfrm>
        </p:grpSpPr>
        <p:sp>
          <p:nvSpPr>
            <p:cNvPr id="12" name="Right Arrow 11">
              <a:extLst>
                <a:ext uri="{FF2B5EF4-FFF2-40B4-BE49-F238E27FC236}">
                  <a16:creationId xmlns:a16="http://schemas.microsoft.com/office/drawing/2014/main" id="{8CEFD0F2-B0CD-0F45-A166-536894045CFF}"/>
                </a:ext>
              </a:extLst>
            </p:cNvPr>
            <p:cNvSpPr/>
            <p:nvPr/>
          </p:nvSpPr>
          <p:spPr>
            <a:xfrm>
              <a:off x="0" y="2488018"/>
              <a:ext cx="12192000" cy="361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Rectangle 19">
              <a:extLst>
                <a:ext uri="{FF2B5EF4-FFF2-40B4-BE49-F238E27FC236}">
                  <a16:creationId xmlns:a16="http://schemas.microsoft.com/office/drawing/2014/main" id="{8CD5BA6B-301D-774E-9B57-A26C358A7FEB}"/>
                </a:ext>
              </a:extLst>
            </p:cNvPr>
            <p:cNvSpPr/>
            <p:nvPr/>
          </p:nvSpPr>
          <p:spPr>
            <a:xfrm>
              <a:off x="3232298" y="2759147"/>
              <a:ext cx="45719" cy="4098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Rectangle 20">
              <a:extLst>
                <a:ext uri="{FF2B5EF4-FFF2-40B4-BE49-F238E27FC236}">
                  <a16:creationId xmlns:a16="http://schemas.microsoft.com/office/drawing/2014/main" id="{9F8B0EA4-D217-6B44-B4D5-9CA60C9C90B2}"/>
                </a:ext>
              </a:extLst>
            </p:cNvPr>
            <p:cNvSpPr/>
            <p:nvPr/>
          </p:nvSpPr>
          <p:spPr>
            <a:xfrm>
              <a:off x="9124310" y="2778197"/>
              <a:ext cx="45719" cy="398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23" name="TextBox 22">
            <a:extLst>
              <a:ext uri="{FF2B5EF4-FFF2-40B4-BE49-F238E27FC236}">
                <a16:creationId xmlns:a16="http://schemas.microsoft.com/office/drawing/2014/main" id="{D1FDE803-899A-FE43-AAF4-569B72F4E320}"/>
              </a:ext>
            </a:extLst>
          </p:cNvPr>
          <p:cNvSpPr txBox="1">
            <a:spLocks noChangeArrowheads="1"/>
          </p:cNvSpPr>
          <p:nvPr/>
        </p:nvSpPr>
        <p:spPr bwMode="auto">
          <a:xfrm>
            <a:off x="-19697" y="2965708"/>
            <a:ext cx="316283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Ở</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Đà</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Nẵng</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nhiều</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toán</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binh</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nổi</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dậy</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phối</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hợp</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chặt</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chẽ</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với</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triều</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đình</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đấu</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FF0000"/>
                </a:solidFill>
                <a:effectLst/>
                <a:uLnTx/>
                <a:uFillTx/>
                <a:latin typeface="Times New Roman" panose="02020603050405020304" pitchFamily="18" charset="0"/>
              </a:rPr>
              <a:t>tranh</a:t>
            </a:r>
            <a:r>
              <a:rPr kumimoji="0" lang="en-US" altLang="en-US" b="0" i="0" u="none" strike="noStrike" kern="0" cap="none" spc="0" normalizeH="0" baseline="0" noProof="0" dirty="0">
                <a:ln>
                  <a:noFill/>
                </a:ln>
                <a:solidFill>
                  <a:srgbClr val="FF0000"/>
                </a:solidFill>
                <a:effectLst/>
                <a:uLnTx/>
                <a:uFillTx/>
                <a:latin typeface="Times New Roman" panose="02020603050405020304" pitchFamily="18" charset="0"/>
              </a:rPr>
              <a:t>.</a:t>
            </a:r>
          </a:p>
        </p:txBody>
      </p:sp>
      <p:sp>
        <p:nvSpPr>
          <p:cNvPr id="25" name="TextBox 24">
            <a:extLst>
              <a:ext uri="{FF2B5EF4-FFF2-40B4-BE49-F238E27FC236}">
                <a16:creationId xmlns:a16="http://schemas.microsoft.com/office/drawing/2014/main" id="{09C7ED6B-1974-9F42-A4BC-838F142BD103}"/>
              </a:ext>
            </a:extLst>
          </p:cNvPr>
          <p:cNvSpPr txBox="1">
            <a:spLocks noChangeArrowheads="1"/>
          </p:cNvSpPr>
          <p:nvPr/>
        </p:nvSpPr>
        <p:spPr bwMode="auto">
          <a:xfrm>
            <a:off x="3552434" y="3717842"/>
            <a:ext cx="49256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Ngày</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10-12-1861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Nguyễn</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Trung</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Trực</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đốt</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cháy</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tàu</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Hi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Vọng</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a:t>
            </a:r>
          </a:p>
        </p:txBody>
      </p:sp>
      <p:sp>
        <p:nvSpPr>
          <p:cNvPr id="26" name="Rectangle 25">
            <a:extLst>
              <a:ext uri="{FF2B5EF4-FFF2-40B4-BE49-F238E27FC236}">
                <a16:creationId xmlns:a16="http://schemas.microsoft.com/office/drawing/2014/main" id="{83FB8F5B-EA74-2540-9B4A-D6FE90A20847}"/>
              </a:ext>
            </a:extLst>
          </p:cNvPr>
          <p:cNvSpPr/>
          <p:nvPr/>
        </p:nvSpPr>
        <p:spPr>
          <a:xfrm>
            <a:off x="3659756" y="4600361"/>
            <a:ext cx="4710994" cy="830997"/>
          </a:xfrm>
          <a:prstGeom prst="rect">
            <a:avLst/>
          </a:prstGeom>
        </p:spPr>
        <p:txBody>
          <a:bodyPr wrap="square">
            <a:spAutoFit/>
          </a:bodyPr>
          <a:lstStyle/>
          <a:p>
            <a:pPr lvl="0" algn="ctr" eaLnBrk="0" fontAlgn="base" hangingPunct="0">
              <a:spcBef>
                <a:spcPct val="0"/>
              </a:spcBef>
              <a:spcAft>
                <a:spcPct val="0"/>
              </a:spcAft>
            </a:pP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Khởi</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nghĩa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của</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Trương</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Định</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làm</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địch</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thất</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điên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bát</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đảo</a:t>
            </a:r>
            <a:r>
              <a:rPr lang="en-US" altLang="en-US" sz="2400" dirty="0">
                <a:solidFill>
                  <a:srgbClr val="000000"/>
                </a:solidFill>
                <a:latin typeface="Times New Roman" panose="02020603050405020304" pitchFamily="18" charset="0"/>
              </a:rPr>
              <a:t>.</a:t>
            </a:r>
          </a:p>
        </p:txBody>
      </p:sp>
      <p:sp>
        <p:nvSpPr>
          <p:cNvPr id="27" name="TextBox 26">
            <a:extLst>
              <a:ext uri="{FF2B5EF4-FFF2-40B4-BE49-F238E27FC236}">
                <a16:creationId xmlns:a16="http://schemas.microsoft.com/office/drawing/2014/main" id="{0E6049B4-7624-D545-83C9-040A0FD7CC4A}"/>
              </a:ext>
            </a:extLst>
          </p:cNvPr>
          <p:cNvSpPr txBox="1">
            <a:spLocks noChangeArrowheads="1"/>
          </p:cNvSpPr>
          <p:nvPr/>
        </p:nvSpPr>
        <p:spPr bwMode="auto">
          <a:xfrm>
            <a:off x="3752965" y="2806765"/>
            <a:ext cx="49256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Quân</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triều</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đình</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nhanh</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chóng</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tan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rã</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Kí</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hiệp</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ước</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Nhâm</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Tuất</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với</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US" altLang="en-US" b="0" i="0" u="none" strike="noStrike" kern="0" cap="none" spc="0" normalizeH="0" baseline="0" noProof="0" dirty="0" err="1">
                <a:ln>
                  <a:noFill/>
                </a:ln>
                <a:solidFill>
                  <a:srgbClr val="000000"/>
                </a:solidFill>
                <a:effectLst/>
                <a:uLnTx/>
                <a:uFillTx/>
                <a:latin typeface="Times New Roman" panose="02020603050405020304" pitchFamily="18" charset="0"/>
              </a:rPr>
              <a:t>Pháp</a:t>
            </a:r>
            <a:r>
              <a:rPr kumimoji="0" lang="en-US" altLang="en-US" b="0" i="0" u="none" strike="noStrike" kern="0" cap="none" spc="0" normalizeH="0" baseline="0" noProof="0" dirty="0">
                <a:ln>
                  <a:noFill/>
                </a:ln>
                <a:solidFill>
                  <a:srgbClr val="000000"/>
                </a:solidFill>
                <a:effectLst/>
                <a:uLnTx/>
                <a:uFillTx/>
                <a:latin typeface="Times New Roman" panose="02020603050405020304" pitchFamily="18" charset="0"/>
              </a:rPr>
              <a:t>.</a:t>
            </a:r>
          </a:p>
        </p:txBody>
      </p:sp>
      <p:pic>
        <p:nvPicPr>
          <p:cNvPr id="25602" name="Picture 2">
            <a:extLst>
              <a:ext uri="{FF2B5EF4-FFF2-40B4-BE49-F238E27FC236}">
                <a16:creationId xmlns:a16="http://schemas.microsoft.com/office/drawing/2014/main" id="{4274F0E8-F01E-4A46-B7BD-C2F698F176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28" r="8746"/>
          <a:stretch/>
        </p:blipFill>
        <p:spPr bwMode="auto">
          <a:xfrm>
            <a:off x="2276836" y="5081481"/>
            <a:ext cx="906873" cy="17441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37A528-F3BF-1B41-B2AC-9E8B882AFCA3}"/>
              </a:ext>
            </a:extLst>
          </p:cNvPr>
          <p:cNvPicPr>
            <a:picLocks noChangeAspect="1"/>
          </p:cNvPicPr>
          <p:nvPr/>
        </p:nvPicPr>
        <p:blipFill rotWithShape="1">
          <a:blip r:embed="rId6"/>
          <a:srcRect l="33729"/>
          <a:stretch/>
        </p:blipFill>
        <p:spPr>
          <a:xfrm>
            <a:off x="55291" y="5139747"/>
            <a:ext cx="1271475" cy="1630537"/>
          </a:xfrm>
          <a:prstGeom prst="rect">
            <a:avLst/>
          </a:prstGeom>
        </p:spPr>
      </p:pic>
      <p:sp>
        <p:nvSpPr>
          <p:cNvPr id="4" name="Cross 3">
            <a:extLst>
              <a:ext uri="{FF2B5EF4-FFF2-40B4-BE49-F238E27FC236}">
                <a16:creationId xmlns:a16="http://schemas.microsoft.com/office/drawing/2014/main" id="{EF3B898A-B1CB-7B40-A08F-76D61E06490C}"/>
              </a:ext>
            </a:extLst>
          </p:cNvPr>
          <p:cNvSpPr/>
          <p:nvPr/>
        </p:nvSpPr>
        <p:spPr>
          <a:xfrm>
            <a:off x="1465653" y="5692401"/>
            <a:ext cx="593340" cy="594509"/>
          </a:xfrm>
          <a:prstGeom prst="plus">
            <a:avLst>
              <a:gd name="adj" fmla="val 412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4" name="Picture 23">
            <a:extLst>
              <a:ext uri="{FF2B5EF4-FFF2-40B4-BE49-F238E27FC236}">
                <a16:creationId xmlns:a16="http://schemas.microsoft.com/office/drawing/2014/main" id="{B2E2464F-4A9B-2848-8BC4-E71E58408CEE}"/>
              </a:ext>
            </a:extLst>
          </p:cNvPr>
          <p:cNvPicPr>
            <a:picLocks noChangeAspect="1"/>
          </p:cNvPicPr>
          <p:nvPr/>
        </p:nvPicPr>
        <p:blipFill>
          <a:blip r:embed="rId6"/>
          <a:stretch>
            <a:fillRect/>
          </a:stretch>
        </p:blipFill>
        <p:spPr>
          <a:xfrm>
            <a:off x="3253152" y="5185013"/>
            <a:ext cx="1305912" cy="1672987"/>
          </a:xfrm>
          <a:prstGeom prst="rect">
            <a:avLst/>
          </a:prstGeom>
        </p:spPr>
      </p:pic>
      <p:pic>
        <p:nvPicPr>
          <p:cNvPr id="30" name="Picture 2">
            <a:extLst>
              <a:ext uri="{FF2B5EF4-FFF2-40B4-BE49-F238E27FC236}">
                <a16:creationId xmlns:a16="http://schemas.microsoft.com/office/drawing/2014/main" id="{19B6A869-CACD-1B4E-9645-D884B87338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28" r="8746"/>
          <a:stretch/>
        </p:blipFill>
        <p:spPr bwMode="auto">
          <a:xfrm>
            <a:off x="8131554" y="5015859"/>
            <a:ext cx="1045759" cy="183350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FDEDDDB-63FC-0E4C-A9BA-DF078DD6E14F}"/>
              </a:ext>
            </a:extLst>
          </p:cNvPr>
          <p:cNvGrpSpPr/>
          <p:nvPr/>
        </p:nvGrpSpPr>
        <p:grpSpPr>
          <a:xfrm>
            <a:off x="4458610" y="5823935"/>
            <a:ext cx="4012595" cy="925950"/>
            <a:chOff x="4507054" y="5713115"/>
            <a:chExt cx="2847290" cy="1147590"/>
          </a:xfrm>
        </p:grpSpPr>
        <p:sp>
          <p:nvSpPr>
            <p:cNvPr id="5" name="Rectangle 4">
              <a:extLst>
                <a:ext uri="{FF2B5EF4-FFF2-40B4-BE49-F238E27FC236}">
                  <a16:creationId xmlns:a16="http://schemas.microsoft.com/office/drawing/2014/main" id="{E0AECE04-96EF-F042-80C7-04CE0F7A42D2}"/>
                </a:ext>
              </a:extLst>
            </p:cNvPr>
            <p:cNvSpPr/>
            <p:nvPr/>
          </p:nvSpPr>
          <p:spPr>
            <a:xfrm>
              <a:off x="4600340" y="5713115"/>
              <a:ext cx="2605367" cy="114759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Rectangle 5">
              <a:extLst>
                <a:ext uri="{FF2B5EF4-FFF2-40B4-BE49-F238E27FC236}">
                  <a16:creationId xmlns:a16="http://schemas.microsoft.com/office/drawing/2014/main" id="{EE7BE743-B446-CD49-BED4-883643BA191A}"/>
                </a:ext>
              </a:extLst>
            </p:cNvPr>
            <p:cNvSpPr/>
            <p:nvPr/>
          </p:nvSpPr>
          <p:spPr>
            <a:xfrm>
              <a:off x="4507054" y="5810768"/>
              <a:ext cx="2847290" cy="801040"/>
            </a:xfrm>
            <a:prstGeom prst="rect">
              <a:avLst/>
            </a:prstGeom>
          </p:spPr>
          <p:txBody>
            <a:bodyPr wrap="square">
              <a:spAutoFit/>
            </a:bodyPr>
            <a:lstStyle/>
            <a:p>
              <a:pPr algn="ctr"/>
              <a:r>
                <a:rPr lang="en-US" dirty="0" err="1">
                  <a:solidFill>
                    <a:srgbClr val="0070C0"/>
                  </a:solidFill>
                  <a:latin typeface="Times New Roman" panose="02020603050405020304" pitchFamily="18" charset="0"/>
                  <a:cs typeface="Times New Roman" panose="02020603050405020304" pitchFamily="18" charset="0"/>
                </a:rPr>
                <a:t>Dập</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dìu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trống</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đánh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cờ</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xiêu</a:t>
              </a:r>
              <a:r>
                <a:rPr lang="en-US" dirty="0">
                  <a:solidFill>
                    <a:srgbClr val="0070C0"/>
                  </a:solidFill>
                  <a:latin typeface="Times New Roman" panose="02020603050405020304" pitchFamily="18" charset="0"/>
                  <a:cs typeface="Times New Roman" panose="02020603050405020304" pitchFamily="18" charset="0"/>
                </a:rPr>
                <a:t>. </a:t>
              </a:r>
            </a:p>
            <a:p>
              <a:pPr algn="ctr"/>
              <a:r>
                <a:rPr lang="en-US" dirty="0" err="1">
                  <a:solidFill>
                    <a:srgbClr val="0070C0"/>
                  </a:solidFill>
                  <a:latin typeface="Times New Roman" panose="02020603050405020304" pitchFamily="18" charset="0"/>
                  <a:cs typeface="Times New Roman" panose="02020603050405020304" pitchFamily="18" charset="0"/>
                </a:rPr>
                <a:t>Phen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này</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quyết</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đánh</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cả</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triều</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lẫn</a:t>
              </a:r>
              <a:r>
                <a:rPr lang="en-US" dirty="0">
                  <a:solidFill>
                    <a:srgbClr val="0070C0"/>
                  </a:solidFill>
                  <a:latin typeface="Times New Roman" panose="02020603050405020304" pitchFamily="18" charset="0"/>
                  <a:cs typeface="Times New Roman" panose="02020603050405020304" pitchFamily="18" charset="0"/>
                </a:rPr>
                <a:t> </a:t>
              </a:r>
              <a:r>
                <a:rPr lang="en-US" dirty="0" err="1">
                  <a:solidFill>
                    <a:srgbClr val="0070C0"/>
                  </a:solidFill>
                  <a:latin typeface="Times New Roman" panose="02020603050405020304" pitchFamily="18" charset="0"/>
                  <a:cs typeface="Times New Roman" panose="02020603050405020304" pitchFamily="18" charset="0"/>
                </a:rPr>
                <a:t>Tây</a:t>
              </a:r>
              <a:r>
                <a:rPr lang="en-US" dirty="0">
                  <a:solidFill>
                    <a:srgbClr val="0070C0"/>
                  </a:solidFill>
                  <a:latin typeface="Times New Roman" panose="02020603050405020304" pitchFamily="18" charset="0"/>
                  <a:cs typeface="Times New Roman" panose="02020603050405020304" pitchFamily="18" charset="0"/>
                </a:rPr>
                <a:t>”</a:t>
              </a:r>
              <a:endParaRPr lang="en-VN" dirty="0">
                <a:solidFill>
                  <a:srgbClr val="0070C0"/>
                </a:solidFill>
                <a:latin typeface="Times New Roman" panose="02020603050405020304" pitchFamily="18" charset="0"/>
                <a:cs typeface="Times New Roman" panose="02020603050405020304" pitchFamily="18" charset="0"/>
              </a:endParaRPr>
            </a:p>
          </p:txBody>
        </p:sp>
      </p:grpSp>
      <p:grpSp>
        <p:nvGrpSpPr>
          <p:cNvPr id="9" name="Group 8">
            <a:extLst>
              <a:ext uri="{FF2B5EF4-FFF2-40B4-BE49-F238E27FC236}">
                <a16:creationId xmlns:a16="http://schemas.microsoft.com/office/drawing/2014/main" id="{AB8953F4-25A0-DF44-AB67-A072BFD75658}"/>
              </a:ext>
            </a:extLst>
          </p:cNvPr>
          <p:cNvGrpSpPr/>
          <p:nvPr/>
        </p:nvGrpSpPr>
        <p:grpSpPr>
          <a:xfrm>
            <a:off x="66159" y="3551495"/>
            <a:ext cx="12125841" cy="1680284"/>
            <a:chOff x="-23000" y="3581608"/>
            <a:chExt cx="12125841" cy="1680284"/>
          </a:xfrm>
        </p:grpSpPr>
        <p:sp>
          <p:nvSpPr>
            <p:cNvPr id="2" name="Rounded Rectangle 1">
              <a:extLst>
                <a:ext uri="{FF2B5EF4-FFF2-40B4-BE49-F238E27FC236}">
                  <a16:creationId xmlns:a16="http://schemas.microsoft.com/office/drawing/2014/main" id="{20A3839E-F78E-F847-87BB-BB4D428ED109}"/>
                </a:ext>
              </a:extLst>
            </p:cNvPr>
            <p:cNvSpPr/>
            <p:nvPr/>
          </p:nvSpPr>
          <p:spPr>
            <a:xfrm>
              <a:off x="-23000" y="3581608"/>
              <a:ext cx="12125841" cy="1672987"/>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4C67EE34-6730-004E-8159-9C6A5DEABA92}"/>
                </a:ext>
              </a:extLst>
            </p:cNvPr>
            <p:cNvSpPr txBox="1"/>
            <p:nvPr/>
          </p:nvSpPr>
          <p:spPr>
            <a:xfrm>
              <a:off x="310896" y="3692232"/>
              <a:ext cx="11301984" cy="1569660"/>
            </a:xfrm>
            <a:prstGeom prst="rect">
              <a:avLst/>
            </a:prstGeom>
            <a:noFill/>
          </p:spPr>
          <p:txBody>
            <a:bodyPr wrap="square" rtlCol="0">
              <a:spAutoFit/>
            </a:bodyPr>
            <a:lstStyle/>
            <a:p>
              <a:pPr algn="ctr"/>
              <a:r>
                <a:rPr lang="en-VN" sz="3200" dirty="0">
                  <a:solidFill>
                    <a:srgbClr val="0070C0"/>
                  </a:solidFill>
                  <a:latin typeface="Times New Roman" panose="02020603050405020304" pitchFamily="18" charset="0"/>
                  <a:cs typeface="Times New Roman" panose="02020603050405020304" pitchFamily="18" charset="0"/>
                </a:rPr>
                <a:t>Em hãy các thái độ của nhân dân ta và triều đình Huế khi thực dân Pháp xâm lược nước ta tại Đà Nẵng, Gia Định và ba tỉnh miền Đông Nam kì ?</a:t>
              </a:r>
            </a:p>
          </p:txBody>
        </p:sp>
      </p:grpSp>
    </p:spTree>
    <p:extLst>
      <p:ext uri="{BB962C8B-B14F-4D97-AF65-F5344CB8AC3E}">
        <p14:creationId xmlns:p14="http://schemas.microsoft.com/office/powerpoint/2010/main" val="1438464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0" fill="hold"/>
                                        <p:tgtEl>
                                          <p:spTgt spid="13"/>
                                        </p:tgtEl>
                                        <p:attrNameLst>
                                          <p:attrName>ppt_w</p:attrName>
                                        </p:attrNameLst>
                                      </p:cBhvr>
                                      <p:tavLst>
                                        <p:tav tm="0" fmla="#ppt_w*sin(2.5*pi*$)">
                                          <p:val>
                                            <p:fltVal val="0"/>
                                          </p:val>
                                        </p:tav>
                                        <p:tav tm="100000">
                                          <p:val>
                                            <p:fltVal val="1"/>
                                          </p:val>
                                        </p:tav>
                                      </p:tavLst>
                                    </p:anim>
                                    <p:anim calcmode="lin" valueType="num">
                                      <p:cBhvr>
                                        <p:cTn id="13" dur="5000" fill="hold"/>
                                        <p:tgtEl>
                                          <p:spTgt spid="13"/>
                                        </p:tgtEl>
                                        <p:attrNameLst>
                                          <p:attrName>ppt_h</p:attrName>
                                        </p:attrNameLst>
                                      </p:cBhvr>
                                      <p:tavLst>
                                        <p:tav tm="0">
                                          <p:val>
                                            <p:strVal val="#ppt_h"/>
                                          </p:val>
                                        </p:tav>
                                        <p:tav tm="100000">
                                          <p:val>
                                            <p:strVal val="#ppt_h"/>
                                          </p:val>
                                        </p:tav>
                                      </p:tavLst>
                                    </p:anim>
                                  </p:childTnLst>
                                </p:cTn>
                              </p:par>
                              <p:par>
                                <p:cTn id="14" presetID="19"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0" fill="hold"/>
                                        <p:tgtEl>
                                          <p:spTgt spid="14"/>
                                        </p:tgtEl>
                                        <p:attrNameLst>
                                          <p:attrName>ppt_w</p:attrName>
                                        </p:attrNameLst>
                                      </p:cBhvr>
                                      <p:tavLst>
                                        <p:tav tm="0" fmla="#ppt_w*sin(2.5*pi*$)">
                                          <p:val>
                                            <p:fltVal val="0"/>
                                          </p:val>
                                        </p:tav>
                                        <p:tav tm="100000">
                                          <p:val>
                                            <p:fltVal val="1"/>
                                          </p:val>
                                        </p:tav>
                                      </p:tavLst>
                                    </p:anim>
                                    <p:anim calcmode="lin" valueType="num">
                                      <p:cBhvr>
                                        <p:cTn id="17" dur="5000" fill="hold"/>
                                        <p:tgtEl>
                                          <p:spTgt spid="14"/>
                                        </p:tgtEl>
                                        <p:attrNameLst>
                                          <p:attrName>ppt_h</p:attrName>
                                        </p:attrNameLst>
                                      </p:cBhvr>
                                      <p:tavLst>
                                        <p:tav tm="0">
                                          <p:val>
                                            <p:strVal val="#ppt_h"/>
                                          </p:val>
                                        </p:tav>
                                        <p:tav tm="100000">
                                          <p:val>
                                            <p:strVal val="#ppt_h"/>
                                          </p:val>
                                        </p:tav>
                                      </p:tavLst>
                                    </p:anim>
                                  </p:childTnLst>
                                </p:cTn>
                              </p:par>
                              <p:par>
                                <p:cTn id="18" presetID="19"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0" fill="hold"/>
                                        <p:tgtEl>
                                          <p:spTgt spid="15"/>
                                        </p:tgtEl>
                                        <p:attrNameLst>
                                          <p:attrName>ppt_w</p:attrName>
                                        </p:attrNameLst>
                                      </p:cBhvr>
                                      <p:tavLst>
                                        <p:tav tm="0" fmla="#ppt_w*sin(2.5*pi*$)">
                                          <p:val>
                                            <p:fltVal val="0"/>
                                          </p:val>
                                        </p:tav>
                                        <p:tav tm="100000">
                                          <p:val>
                                            <p:fltVal val="1"/>
                                          </p:val>
                                        </p:tav>
                                      </p:tavLst>
                                    </p:anim>
                                    <p:anim calcmode="lin" valueType="num">
                                      <p:cBhvr>
                                        <p:cTn id="21" dur="5000" fill="hold"/>
                                        <p:tgtEl>
                                          <p:spTgt spid="15"/>
                                        </p:tgtEl>
                                        <p:attrNameLst>
                                          <p:attrName>ppt_h</p:attrName>
                                        </p:attrNameLst>
                                      </p:cBhvr>
                                      <p:tavLst>
                                        <p:tav tm="0">
                                          <p:val>
                                            <p:strVal val="#ppt_h"/>
                                          </p:val>
                                        </p:tav>
                                        <p:tav tm="100000">
                                          <p:val>
                                            <p:strVal val="#ppt_h"/>
                                          </p:val>
                                        </p:tav>
                                      </p:tavLst>
                                    </p:anim>
                                  </p:childTnLst>
                                </p:cTn>
                              </p:par>
                              <p:par>
                                <p:cTn id="22" presetID="16" presetClass="entr" presetSubtype="37"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outVertical)">
                                      <p:cBhvr>
                                        <p:cTn id="24" dur="500"/>
                                        <p:tgtEl>
                                          <p:spTgt spid="16"/>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outVertical)">
                                      <p:cBhvr>
                                        <p:cTn id="27" dur="500"/>
                                        <p:tgtEl>
                                          <p:spTgt spid="17"/>
                                        </p:tgtEl>
                                      </p:cBhvr>
                                    </p:animEffect>
                                  </p:childTnLst>
                                </p:cTn>
                              </p:par>
                              <p:par>
                                <p:cTn id="28" presetID="16" presetClass="entr" presetSubtype="37"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out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out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xit" presetSubtype="10" fill="hold" nodeType="clickEffect">
                                  <p:stCondLst>
                                    <p:cond delay="0"/>
                                  </p:stCondLst>
                                  <p:childTnLst>
                                    <p:animEffect transition="out" filter="checkerboard(across)">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42"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par>
                                <p:cTn id="46" presetID="16" presetClass="entr" presetSubtype="37"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arn(outVertical)">
                                      <p:cBhvr>
                                        <p:cTn id="48" dur="500"/>
                                        <p:tgtEl>
                                          <p:spTgt spid="3"/>
                                        </p:tgtEl>
                                      </p:cBhvr>
                                    </p:animEffect>
                                  </p:childTnLst>
                                </p:cTn>
                              </p:par>
                              <p:par>
                                <p:cTn id="49" presetID="16" presetClass="entr" presetSubtype="37"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outVertical)">
                                      <p:cBhvr>
                                        <p:cTn id="51" dur="500"/>
                                        <p:tgtEl>
                                          <p:spTgt spid="4"/>
                                        </p:tgtEl>
                                      </p:cBhvr>
                                    </p:animEffect>
                                  </p:childTnLst>
                                </p:cTn>
                              </p:par>
                              <p:par>
                                <p:cTn id="52" presetID="16" presetClass="entr" presetSubtype="37" fill="hold" nodeType="withEffect">
                                  <p:stCondLst>
                                    <p:cond delay="0"/>
                                  </p:stCondLst>
                                  <p:childTnLst>
                                    <p:set>
                                      <p:cBhvr>
                                        <p:cTn id="53" dur="1" fill="hold">
                                          <p:stCondLst>
                                            <p:cond delay="0"/>
                                          </p:stCondLst>
                                        </p:cTn>
                                        <p:tgtEl>
                                          <p:spTgt spid="25602"/>
                                        </p:tgtEl>
                                        <p:attrNameLst>
                                          <p:attrName>style.visibility</p:attrName>
                                        </p:attrNameLst>
                                      </p:cBhvr>
                                      <p:to>
                                        <p:strVal val="visible"/>
                                      </p:to>
                                    </p:set>
                                    <p:animEffect transition="in" filter="barn(outVertical)">
                                      <p:cBhvr>
                                        <p:cTn id="54" dur="500"/>
                                        <p:tgtEl>
                                          <p:spTgt spid="25602"/>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1000"/>
                                        <p:tgtEl>
                                          <p:spTgt spid="27"/>
                                        </p:tgtEl>
                                      </p:cBhvr>
                                    </p:animEffect>
                                    <p:anim calcmode="lin" valueType="num">
                                      <p:cBhvr>
                                        <p:cTn id="60" dur="1000" fill="hold"/>
                                        <p:tgtEl>
                                          <p:spTgt spid="27"/>
                                        </p:tgtEl>
                                        <p:attrNameLst>
                                          <p:attrName>ppt_x</p:attrName>
                                        </p:attrNameLst>
                                      </p:cBhvr>
                                      <p:tavLst>
                                        <p:tav tm="0">
                                          <p:val>
                                            <p:strVal val="#ppt_x"/>
                                          </p:val>
                                        </p:tav>
                                        <p:tav tm="100000">
                                          <p:val>
                                            <p:strVal val="#ppt_x"/>
                                          </p:val>
                                        </p:tav>
                                      </p:tavLst>
                                    </p:anim>
                                    <p:anim calcmode="lin" valueType="num">
                                      <p:cBhvr>
                                        <p:cTn id="6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par>
                                <p:cTn id="76" presetID="14" presetClass="entr" presetSubtype="10"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randombar(horizontal)">
                                      <p:cBhvr>
                                        <p:cTn id="78" dur="500"/>
                                        <p:tgtEl>
                                          <p:spTgt spid="30"/>
                                        </p:tgtEl>
                                      </p:cBhvr>
                                    </p:animEffect>
                                  </p:childTnLst>
                                </p:cTn>
                              </p:par>
                              <p:par>
                                <p:cTn id="79" presetID="14" presetClass="entr" presetSubtype="1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randombar(horizontal)">
                                      <p:cBhvr>
                                        <p:cTn id="81" dur="500"/>
                                        <p:tgtEl>
                                          <p:spTgt spid="24"/>
                                        </p:tgtEl>
                                      </p:cBhvr>
                                    </p:animEffect>
                                  </p:childTnLst>
                                </p:cTn>
                              </p:par>
                              <p:par>
                                <p:cTn id="82" presetID="14" presetClass="entr" presetSubtype="10" fill="hold" nodeType="with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randombar(horizontal)">
                                      <p:cBhvr>
                                        <p:cTn id="8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3" grpId="0"/>
      <p:bldP spid="25" grpId="0"/>
      <p:bldP spid="26" grpId="0"/>
      <p:bldP spid="27"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huc dan Phap do bo len bo bien da Nang[1]">
            <a:extLst>
              <a:ext uri="{FF2B5EF4-FFF2-40B4-BE49-F238E27FC236}">
                <a16:creationId xmlns:a16="http://schemas.microsoft.com/office/drawing/2014/main" id="{DBE501D9-DD8F-EF4C-BF75-B5F64D4CC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5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nhung chuog ngai vat de jam bc tien of p o lang phu xa 1884">
            <a:extLst>
              <a:ext uri="{FF2B5EF4-FFF2-40B4-BE49-F238E27FC236}">
                <a16:creationId xmlns:a16="http://schemas.microsoft.com/office/drawing/2014/main" id="{1B44D373-C89C-2549-8646-7C2D3CD8B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96000" y="0"/>
            <a:ext cx="6096000" cy="5486400"/>
          </a:xfrm>
          <a:prstGeom prst="rect">
            <a:avLst/>
          </a:prstGeom>
          <a:noFill/>
        </p:spPr>
      </p:pic>
      <p:sp>
        <p:nvSpPr>
          <p:cNvPr id="4" name="Rectangle 3">
            <a:extLst>
              <a:ext uri="{FF2B5EF4-FFF2-40B4-BE49-F238E27FC236}">
                <a16:creationId xmlns:a16="http://schemas.microsoft.com/office/drawing/2014/main" id="{BA80D8E7-00A3-1843-AA12-DEB01103B2F0}"/>
              </a:ext>
            </a:extLst>
          </p:cNvPr>
          <p:cNvSpPr/>
          <p:nvPr/>
        </p:nvSpPr>
        <p:spPr>
          <a:xfrm>
            <a:off x="6230112" y="5572035"/>
            <a:ext cx="5961888" cy="1200329"/>
          </a:xfrm>
          <a:prstGeom prst="rect">
            <a:avLst/>
          </a:prstGeom>
        </p:spPr>
        <p:txBody>
          <a:bodyPr wrap="square">
            <a:spAutoFit/>
          </a:bodyPr>
          <a:lstStyle/>
          <a:p>
            <a:pPr algn="just"/>
            <a:r>
              <a:rPr lang="vi-VN" sz="2400" dirty="0">
                <a:solidFill>
                  <a:srgbClr val="0070C0"/>
                </a:solidFill>
                <a:latin typeface="Times New Roman" panose="02020603050405020304" pitchFamily="18" charset="0"/>
                <a:cs typeface="Times New Roman" panose="02020603050405020304" pitchFamily="18" charset="0"/>
              </a:rPr>
              <a:t>Những chướng ngại vật do nhân dân ta dựng lên để cản bước tiến của giặc trên mặt trận Đà Nẵng vào tháng 9/1858</a:t>
            </a:r>
            <a:endParaRPr lang="en-VN"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827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800" decel="100000"/>
                                        <p:tgtEl>
                                          <p:spTgt spid="4"/>
                                        </p:tgtEl>
                                      </p:cBhvr>
                                    </p:animEffect>
                                    <p:anim calcmode="lin" valueType="num">
                                      <p:cBhvr>
                                        <p:cTn id="24" dur="800" decel="100000" fill="hold"/>
                                        <p:tgtEl>
                                          <p:spTgt spid="4"/>
                                        </p:tgtEl>
                                        <p:attrNameLst>
                                          <p:attrName>style.rotation</p:attrName>
                                        </p:attrNameLst>
                                      </p:cBhvr>
                                      <p:tavLst>
                                        <p:tav tm="0">
                                          <p:val>
                                            <p:fltVal val="-90"/>
                                          </p:val>
                                        </p:tav>
                                        <p:tav tm="100000">
                                          <p:val>
                                            <p:fltVal val="0"/>
                                          </p:val>
                                        </p:tav>
                                      </p:tavLst>
                                    </p:anim>
                                    <p:anim calcmode="lin" valueType="num">
                                      <p:cBhvr>
                                        <p:cTn id="25" dur="800" decel="100000" fill="hold"/>
                                        <p:tgtEl>
                                          <p:spTgt spid="4"/>
                                        </p:tgtEl>
                                        <p:attrNameLst>
                                          <p:attrName>ppt_x</p:attrName>
                                        </p:attrNameLst>
                                      </p:cBhvr>
                                      <p:tavLst>
                                        <p:tav tm="0">
                                          <p:val>
                                            <p:strVal val="#ppt_x+0.4"/>
                                          </p:val>
                                        </p:tav>
                                        <p:tav tm="100000">
                                          <p:val>
                                            <p:strVal val="#ppt_x-0.05"/>
                                          </p:val>
                                        </p:tav>
                                      </p:tavLst>
                                    </p:anim>
                                    <p:anim calcmode="lin" valueType="num">
                                      <p:cBhvr>
                                        <p:cTn id="26" dur="800" decel="100000" fill="hold"/>
                                        <p:tgtEl>
                                          <p:spTgt spid="4"/>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nh tướng Nguyễn Tri Phương và những chuyện như huyền thoại">
            <a:extLst>
              <a:ext uri="{FF2B5EF4-FFF2-40B4-BE49-F238E27FC236}">
                <a16:creationId xmlns:a16="http://schemas.microsoft.com/office/drawing/2014/main" id="{7FFDE1CD-4ACC-3D42-93CF-535289DD2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ận Đà Nẵng 1858 - 1860: Chiến thắng lớn duy nhất của nhà Nguyễn trước  quân Pháp - Redsvn.net">
            <a:extLst>
              <a:ext uri="{FF2B5EF4-FFF2-40B4-BE49-F238E27FC236}">
                <a16:creationId xmlns:a16="http://schemas.microsoft.com/office/drawing/2014/main" id="{629478BB-65F1-6442-9723-350A79B76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55961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7648DC-9646-3243-9D77-08BE298F6CE7}"/>
              </a:ext>
            </a:extLst>
          </p:cNvPr>
          <p:cNvSpPr txBox="1"/>
          <p:nvPr/>
        </p:nvSpPr>
        <p:spPr>
          <a:xfrm>
            <a:off x="6096000" y="5750010"/>
            <a:ext cx="6095999" cy="954107"/>
          </a:xfrm>
          <a:prstGeom prst="rect">
            <a:avLst/>
          </a:prstGeom>
          <a:noFill/>
        </p:spPr>
        <p:txBody>
          <a:bodyPr wrap="square" rtlCol="0">
            <a:spAutoFit/>
          </a:bodyPr>
          <a:lstStyle/>
          <a:p>
            <a:pPr algn="ctr"/>
            <a:r>
              <a:rPr lang="en-US" sz="2800" dirty="0">
                <a:solidFill>
                  <a:srgbClr val="651639"/>
                </a:solidFill>
                <a:latin typeface="Times New Roman" panose="02020603050405020304" pitchFamily="18" charset="0"/>
                <a:cs typeface="Times New Roman" panose="02020603050405020304" pitchFamily="18" charset="0"/>
              </a:rPr>
              <a:t>L</a:t>
            </a:r>
            <a:r>
              <a:rPr lang="en-VN" sz="2800" dirty="0">
                <a:solidFill>
                  <a:srgbClr val="651639"/>
                </a:solidFill>
                <a:latin typeface="Times New Roman" panose="02020603050405020304" pitchFamily="18" charset="0"/>
                <a:cs typeface="Times New Roman" panose="02020603050405020304" pitchFamily="18" charset="0"/>
              </a:rPr>
              <a:t>àm thất bại âm mưu “đánh nhanh thắng nhanh của Pháp”.</a:t>
            </a:r>
          </a:p>
        </p:txBody>
      </p:sp>
    </p:spTree>
    <p:extLst>
      <p:ext uri="{BB962C8B-B14F-4D97-AF65-F5344CB8AC3E}">
        <p14:creationId xmlns:p14="http://schemas.microsoft.com/office/powerpoint/2010/main" val="1365131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par>
                                <p:cTn id="10" presetID="55" presetClass="entr" presetSubtype="0" fill="hold" nodeType="with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p:cTn id="12" dur="1000" fill="hold"/>
                                        <p:tgtEl>
                                          <p:spTgt spid="2052"/>
                                        </p:tgtEl>
                                        <p:attrNameLst>
                                          <p:attrName>ppt_w</p:attrName>
                                        </p:attrNameLst>
                                      </p:cBhvr>
                                      <p:tavLst>
                                        <p:tav tm="0">
                                          <p:val>
                                            <p:strVal val="#ppt_w*0.70"/>
                                          </p:val>
                                        </p:tav>
                                        <p:tav tm="100000">
                                          <p:val>
                                            <p:strVal val="#ppt_w"/>
                                          </p:val>
                                        </p:tav>
                                      </p:tavLst>
                                    </p:anim>
                                    <p:anim calcmode="lin" valueType="num">
                                      <p:cBhvr>
                                        <p:cTn id="13" dur="1000" fill="hold"/>
                                        <p:tgtEl>
                                          <p:spTgt spid="2052"/>
                                        </p:tgtEl>
                                        <p:attrNameLst>
                                          <p:attrName>ppt_h</p:attrName>
                                        </p:attrNameLst>
                                      </p:cBhvr>
                                      <p:tavLst>
                                        <p:tav tm="0">
                                          <p:val>
                                            <p:strVal val="#ppt_h"/>
                                          </p:val>
                                        </p:tav>
                                        <p:tav tm="100000">
                                          <p:val>
                                            <p:strVal val="#ppt_h"/>
                                          </p:val>
                                        </p:tav>
                                      </p:tavLst>
                                    </p:anim>
                                    <p:animEffect transition="in" filter="fade">
                                      <p:cBhvr>
                                        <p:cTn id="14" dur="1000"/>
                                        <p:tgtEl>
                                          <p:spTgt spid="205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onkin_bateau_1890">
            <a:extLst>
              <a:ext uri="{FF2B5EF4-FFF2-40B4-BE49-F238E27FC236}">
                <a16:creationId xmlns:a16="http://schemas.microsoft.com/office/drawing/2014/main" id="{A01A8898-9F17-4146-9EB8-E4E4D6C30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5705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E07C085-2840-1047-8089-2A72B46A0922}"/>
              </a:ext>
            </a:extLst>
          </p:cNvPr>
          <p:cNvSpPr/>
          <p:nvPr/>
        </p:nvSpPr>
        <p:spPr>
          <a:xfrm>
            <a:off x="0" y="5842337"/>
            <a:ext cx="6096000" cy="1015663"/>
          </a:xfrm>
          <a:prstGeom prst="rect">
            <a:avLst/>
          </a:prstGeom>
        </p:spPr>
        <p:txBody>
          <a:bodyPr wrap="square">
            <a:spAutoFit/>
          </a:bodyPr>
          <a:lstStyle/>
          <a:p>
            <a:pPr algn="just"/>
            <a:r>
              <a:rPr lang="en-US" sz="2000" dirty="0" err="1">
                <a:solidFill>
                  <a:srgbClr val="651639"/>
                </a:solidFill>
                <a:latin typeface="Times New Roman" panose="02020603050405020304" pitchFamily="18" charset="0"/>
                <a:cs typeface="Times New Roman" panose="02020603050405020304" pitchFamily="18" charset="0"/>
              </a:rPr>
              <a:t>Nghĩa</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quân</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Nguyễn</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Trung</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Trực</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đốt</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cháy</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chiếc</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tàu</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chiến</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étpêrăng</a:t>
            </a:r>
            <a:r>
              <a:rPr lang="en-US" sz="2000" dirty="0">
                <a:solidFill>
                  <a:srgbClr val="651639"/>
                </a:solidFill>
                <a:latin typeface="Times New Roman" panose="02020603050405020304" pitchFamily="18" charset="0"/>
                <a:cs typeface="Times New Roman" panose="02020603050405020304" pitchFamily="18" charset="0"/>
              </a:rPr>
              <a:t> (Hy </a:t>
            </a:r>
            <a:r>
              <a:rPr lang="en-US" sz="2000" dirty="0" err="1">
                <a:solidFill>
                  <a:srgbClr val="651639"/>
                </a:solidFill>
                <a:latin typeface="Times New Roman" panose="02020603050405020304" pitchFamily="18" charset="0"/>
                <a:cs typeface="Times New Roman" panose="02020603050405020304" pitchFamily="18" charset="0"/>
              </a:rPr>
              <a:t>Vọng</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của</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pháp</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trên</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sông</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Vàm</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Cỏ</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Đông</a:t>
            </a:r>
            <a:r>
              <a:rPr lang="en-US" sz="2000" dirty="0">
                <a:solidFill>
                  <a:srgbClr val="651639"/>
                </a:solidFill>
                <a:latin typeface="Times New Roman" panose="02020603050405020304" pitchFamily="18" charset="0"/>
                <a:cs typeface="Times New Roman" panose="02020603050405020304" pitchFamily="18" charset="0"/>
              </a:rPr>
              <a:t> </a:t>
            </a:r>
            <a:r>
              <a:rPr lang="en-US" sz="2000" dirty="0" err="1">
                <a:solidFill>
                  <a:srgbClr val="651639"/>
                </a:solidFill>
                <a:latin typeface="Times New Roman" panose="02020603050405020304" pitchFamily="18" charset="0"/>
                <a:cs typeface="Times New Roman" panose="02020603050405020304" pitchFamily="18" charset="0"/>
              </a:rPr>
              <a:t>ngày</a:t>
            </a:r>
            <a:r>
              <a:rPr lang="en-US" sz="2000" dirty="0">
                <a:solidFill>
                  <a:srgbClr val="651639"/>
                </a:solidFill>
                <a:latin typeface="Times New Roman" panose="02020603050405020304" pitchFamily="18" charset="0"/>
                <a:cs typeface="Times New Roman" panose="02020603050405020304" pitchFamily="18" charset="0"/>
              </a:rPr>
              <a:t> 10/12/1861</a:t>
            </a:r>
            <a:endParaRPr lang="en-VN" sz="2000" dirty="0">
              <a:solidFill>
                <a:srgbClr val="651639"/>
              </a:solidFill>
              <a:latin typeface="Times New Roman" panose="02020603050405020304" pitchFamily="18" charset="0"/>
              <a:cs typeface="Times New Roman" panose="02020603050405020304" pitchFamily="18" charset="0"/>
            </a:endParaRPr>
          </a:p>
        </p:txBody>
      </p:sp>
      <p:pic>
        <p:nvPicPr>
          <p:cNvPr id="6" name="Picture 8" descr="NGUYỄN TRUNG TRỰC">
            <a:extLst>
              <a:ext uri="{FF2B5EF4-FFF2-40B4-BE49-F238E27FC236}">
                <a16:creationId xmlns:a16="http://schemas.microsoft.com/office/drawing/2014/main" id="{76C68E6D-DACB-6644-9A33-34A2F3E34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96000" y="-1"/>
            <a:ext cx="6096000" cy="4965173"/>
          </a:xfrm>
          <a:prstGeom prst="rect">
            <a:avLst/>
          </a:prstGeom>
          <a:noFill/>
        </p:spPr>
      </p:pic>
      <p:sp>
        <p:nvSpPr>
          <p:cNvPr id="7" name="Rectangle 6">
            <a:extLst>
              <a:ext uri="{FF2B5EF4-FFF2-40B4-BE49-F238E27FC236}">
                <a16:creationId xmlns:a16="http://schemas.microsoft.com/office/drawing/2014/main" id="{3220C796-8FAE-B843-B8F9-B6C4A71D97E1}"/>
              </a:ext>
            </a:extLst>
          </p:cNvPr>
          <p:cNvSpPr/>
          <p:nvPr/>
        </p:nvSpPr>
        <p:spPr>
          <a:xfrm>
            <a:off x="5806440" y="5013358"/>
            <a:ext cx="6528816" cy="1384995"/>
          </a:xfrm>
          <a:prstGeom prst="rect">
            <a:avLst/>
          </a:prstGeom>
        </p:spPr>
        <p:txBody>
          <a:bodyPr wrap="square">
            <a:spAutoFit/>
          </a:bodyPr>
          <a:lstStyle/>
          <a:p>
            <a:pPr algn="ctr"/>
            <a:r>
              <a:rPr lang="vi-VN" sz="2800" dirty="0">
                <a:solidFill>
                  <a:srgbClr val="C00000"/>
                </a:solidFill>
                <a:latin typeface="Times New Roman" panose="02020603050405020304" pitchFamily="18" charset="0"/>
                <a:cs typeface="Times New Roman" panose="02020603050405020304" pitchFamily="18" charset="0"/>
              </a:rPr>
              <a:t>Câu nói của Nguyễn Trung Trực:</a:t>
            </a:r>
          </a:p>
          <a:p>
            <a:pPr algn="ctr"/>
            <a:r>
              <a:rPr lang="vi-VN" sz="2800" dirty="0">
                <a:solidFill>
                  <a:srgbClr val="0070C0"/>
                </a:solidFill>
                <a:latin typeface="Times New Roman" panose="02020603050405020304" pitchFamily="18" charset="0"/>
                <a:cs typeface="Times New Roman" panose="02020603050405020304" pitchFamily="18" charset="0"/>
              </a:rPr>
              <a:t>  “Bao giờ người Tây nhổ hết cỏ nước Nam</a:t>
            </a:r>
          </a:p>
          <a:p>
            <a:pPr algn="ctr"/>
            <a:r>
              <a:rPr lang="vi-VN" sz="2800" dirty="0">
                <a:solidFill>
                  <a:srgbClr val="0070C0"/>
                </a:solidFill>
                <a:latin typeface="Times New Roman" panose="02020603050405020304" pitchFamily="18" charset="0"/>
                <a:cs typeface="Times New Roman" panose="02020603050405020304" pitchFamily="18" charset="0"/>
              </a:rPr>
              <a:t> Thì mới hết người Nam đánh Tây”.</a:t>
            </a:r>
          </a:p>
        </p:txBody>
      </p:sp>
    </p:spTree>
    <p:extLst>
      <p:ext uri="{BB962C8B-B14F-4D97-AF65-F5344CB8AC3E}">
        <p14:creationId xmlns:p14="http://schemas.microsoft.com/office/powerpoint/2010/main" val="279847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2000"/>
                                        <p:tgtEl>
                                          <p:spTgt spid="2"/>
                                        </p:tgtEl>
                                      </p:cBhvr>
                                    </p:animEffect>
                                  </p:childTnLst>
                                </p:cTn>
                              </p:par>
                              <p:par>
                                <p:cTn id="8" presetID="21"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2)">
                                      <p:cBhvr>
                                        <p:cTn id="10" dur="2000"/>
                                        <p:tgtEl>
                                          <p:spTgt spid="4"/>
                                        </p:tgtEl>
                                      </p:cBhvr>
                                    </p:animEffect>
                                  </p:childTnLst>
                                </p:cTn>
                              </p:par>
                              <p:par>
                                <p:cTn id="11" presetID="21" presetClass="entr" presetSubtype="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2)">
                                      <p:cBhvr>
                                        <p:cTn id="13" dur="2000"/>
                                        <p:tgtEl>
                                          <p:spTgt spid="6"/>
                                        </p:tgtEl>
                                      </p:cBhvr>
                                    </p:animEffect>
                                  </p:childTnLst>
                                </p:cTn>
                              </p:par>
                              <p:par>
                                <p:cTn id="14" presetID="21"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2)">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0F79B1F-2DAD-5143-BCC3-6B46D9D99E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4660392"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0">
            <a:extLst>
              <a:ext uri="{FF2B5EF4-FFF2-40B4-BE49-F238E27FC236}">
                <a16:creationId xmlns:a16="http://schemas.microsoft.com/office/drawing/2014/main" id="{F3B4F435-7C98-7341-BCDE-5B6D3A77F8C2}"/>
              </a:ext>
            </a:extLst>
          </p:cNvPr>
          <p:cNvSpPr txBox="1">
            <a:spLocks noChangeArrowheads="1"/>
          </p:cNvSpPr>
          <p:nvPr/>
        </p:nvSpPr>
        <p:spPr bwMode="auto">
          <a:xfrm>
            <a:off x="1159414" y="5991511"/>
            <a:ext cx="24939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r>
              <a:rPr lang="vi-VN" altLang="en-VN" sz="3200" b="1" dirty="0">
                <a:solidFill>
                  <a:srgbClr val="FF0000"/>
                </a:solidFill>
                <a:latin typeface="Times New Roman" panose="02020603050405020304" pitchFamily="18" charset="0"/>
              </a:rPr>
              <a:t>Trương Định</a:t>
            </a:r>
            <a:endParaRPr lang="en-US" altLang="en-VN" sz="3200" b="1" dirty="0">
              <a:solidFill>
                <a:srgbClr val="FF0000"/>
              </a:solidFill>
              <a:latin typeface="Times New Roman" panose="02020603050405020304" pitchFamily="18" charset="0"/>
            </a:endParaRPr>
          </a:p>
        </p:txBody>
      </p:sp>
      <p:pic>
        <p:nvPicPr>
          <p:cNvPr id="4098" name="Picture 2" descr="Tháng 9/1861. Trương Định (Trương Công Định) khởi nghĩa chống Pháp ở Gia  Định.">
            <a:extLst>
              <a:ext uri="{FF2B5EF4-FFF2-40B4-BE49-F238E27FC236}">
                <a16:creationId xmlns:a16="http://schemas.microsoft.com/office/drawing/2014/main" id="{A443E00A-D3EC-964C-B791-0CE270F6B5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6" t="2187" r="2269" b="2500"/>
          <a:stretch/>
        </p:blipFill>
        <p:spPr bwMode="auto">
          <a:xfrm>
            <a:off x="5102352" y="0"/>
            <a:ext cx="7089648" cy="58521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064CCAE-0AD0-5040-9CD6-9B40781E6F35}"/>
              </a:ext>
            </a:extLst>
          </p:cNvPr>
          <p:cNvSpPr/>
          <p:nvPr/>
        </p:nvSpPr>
        <p:spPr>
          <a:xfrm>
            <a:off x="6297338" y="5986174"/>
            <a:ext cx="5123518" cy="584775"/>
          </a:xfrm>
          <a:prstGeom prst="rect">
            <a:avLst/>
          </a:prstGeom>
        </p:spPr>
        <p:txBody>
          <a:bodyPr wrap="none">
            <a:spAutoFit/>
          </a:bodyPr>
          <a:lstStyle/>
          <a:p>
            <a:r>
              <a:rPr lang="vi-VN" sz="3200" dirty="0">
                <a:solidFill>
                  <a:srgbClr val="651639"/>
                </a:solidFill>
                <a:latin typeface="Times New Roman" panose="02020603050405020304" pitchFamily="18" charset="0"/>
                <a:cs typeface="Times New Roman" panose="02020603050405020304" pitchFamily="18" charset="0"/>
              </a:rPr>
              <a:t>Trương Định nhận phong soái</a:t>
            </a:r>
            <a:endParaRPr lang="en-VN" sz="3200" dirty="0">
              <a:solidFill>
                <a:srgbClr val="65163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8967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p:cTn id="19" dur="1000" fill="hold"/>
                                        <p:tgtEl>
                                          <p:spTgt spid="4098"/>
                                        </p:tgtEl>
                                        <p:attrNameLst>
                                          <p:attrName>ppt_w</p:attrName>
                                        </p:attrNameLst>
                                      </p:cBhvr>
                                      <p:tavLst>
                                        <p:tav tm="0">
                                          <p:val>
                                            <p:fltVal val="0"/>
                                          </p:val>
                                        </p:tav>
                                        <p:tav tm="100000">
                                          <p:val>
                                            <p:strVal val="#ppt_w"/>
                                          </p:val>
                                        </p:tav>
                                      </p:tavLst>
                                    </p:anim>
                                    <p:anim calcmode="lin" valueType="num">
                                      <p:cBhvr>
                                        <p:cTn id="20" dur="1000" fill="hold"/>
                                        <p:tgtEl>
                                          <p:spTgt spid="4098"/>
                                        </p:tgtEl>
                                        <p:attrNameLst>
                                          <p:attrName>ppt_h</p:attrName>
                                        </p:attrNameLst>
                                      </p:cBhvr>
                                      <p:tavLst>
                                        <p:tav tm="0">
                                          <p:val>
                                            <p:fltVal val="0"/>
                                          </p:val>
                                        </p:tav>
                                        <p:tav tm="100000">
                                          <p:val>
                                            <p:strVal val="#ppt_h"/>
                                          </p:val>
                                        </p:tav>
                                      </p:tavLst>
                                    </p:anim>
                                    <p:anim calcmode="lin" valueType="num">
                                      <p:cBhvr>
                                        <p:cTn id="21" dur="1000" fill="hold"/>
                                        <p:tgtEl>
                                          <p:spTgt spid="4098"/>
                                        </p:tgtEl>
                                        <p:attrNameLst>
                                          <p:attrName>style.rotation</p:attrName>
                                        </p:attrNameLst>
                                      </p:cBhvr>
                                      <p:tavLst>
                                        <p:tav tm="0">
                                          <p:val>
                                            <p:fltVal val="90"/>
                                          </p:val>
                                        </p:tav>
                                        <p:tav tm="100000">
                                          <p:val>
                                            <p:fltVal val="0"/>
                                          </p:val>
                                        </p:tav>
                                      </p:tavLst>
                                    </p:anim>
                                    <p:animEffect transition="in" filter="fade">
                                      <p:cBhvr>
                                        <p:cTn id="22" dur="1000"/>
                                        <p:tgtEl>
                                          <p:spTgt spid="409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an cu cua nghia quan Truong Dinh bi Phap danh chiem (1863)">
            <a:extLst>
              <a:ext uri="{FF2B5EF4-FFF2-40B4-BE49-F238E27FC236}">
                <a16:creationId xmlns:a16="http://schemas.microsoft.com/office/drawing/2014/main" id="{6027EE4C-4EE2-7749-ACF6-736BC1C66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6096000" cy="5987087"/>
          </a:xfrm>
          <a:prstGeom prst="rect">
            <a:avLst/>
          </a:prstGeom>
          <a:noFill/>
        </p:spPr>
      </p:pic>
      <p:sp>
        <p:nvSpPr>
          <p:cNvPr id="3" name="Rectangle 2">
            <a:extLst>
              <a:ext uri="{FF2B5EF4-FFF2-40B4-BE49-F238E27FC236}">
                <a16:creationId xmlns:a16="http://schemas.microsoft.com/office/drawing/2014/main" id="{6576356B-D10A-834D-AD59-92010776AE87}"/>
              </a:ext>
            </a:extLst>
          </p:cNvPr>
          <p:cNvSpPr/>
          <p:nvPr/>
        </p:nvSpPr>
        <p:spPr>
          <a:xfrm>
            <a:off x="0" y="6180450"/>
            <a:ext cx="6116996" cy="461665"/>
          </a:xfrm>
          <a:prstGeom prst="rect">
            <a:avLst/>
          </a:prstGeom>
        </p:spPr>
        <p:txBody>
          <a:bodyPr wrap="none">
            <a:spAutoFit/>
          </a:bodyPr>
          <a:lstStyle/>
          <a:p>
            <a:r>
              <a:rPr lang="vi-VN" sz="2400" dirty="0">
                <a:solidFill>
                  <a:srgbClr val="651639"/>
                </a:solidFill>
                <a:latin typeface="Times New Roman" panose="02020603050405020304" pitchFamily="18" charset="0"/>
                <a:cs typeface="Times New Roman" panose="02020603050405020304" pitchFamily="18" charset="0"/>
              </a:rPr>
              <a:t>Căn cứ của nghĩa quân Trương Định ở Gò Công</a:t>
            </a:r>
            <a:endParaRPr lang="en-VN" sz="2400" dirty="0">
              <a:solidFill>
                <a:srgbClr val="651639"/>
              </a:solidFill>
              <a:latin typeface="Times New Roman" panose="02020603050405020304" pitchFamily="18" charset="0"/>
              <a:cs typeface="Times New Roman" panose="02020603050405020304" pitchFamily="18" charset="0"/>
            </a:endParaRPr>
          </a:p>
        </p:txBody>
      </p:sp>
      <p:pic>
        <p:nvPicPr>
          <p:cNvPr id="4" name="Picture 4" descr="Phap chuan bi tan cong Truong Dinh (Go Cong) ">
            <a:extLst>
              <a:ext uri="{FF2B5EF4-FFF2-40B4-BE49-F238E27FC236}">
                <a16:creationId xmlns:a16="http://schemas.microsoft.com/office/drawing/2014/main" id="{7A109848-98CE-5B4D-AB19-C4D76935A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75004" y="0"/>
            <a:ext cx="6116996" cy="5987087"/>
          </a:xfrm>
          <a:prstGeom prst="rect">
            <a:avLst/>
          </a:prstGeom>
          <a:noFill/>
        </p:spPr>
      </p:pic>
      <p:sp>
        <p:nvSpPr>
          <p:cNvPr id="5" name="Rectangle 4">
            <a:extLst>
              <a:ext uri="{FF2B5EF4-FFF2-40B4-BE49-F238E27FC236}">
                <a16:creationId xmlns:a16="http://schemas.microsoft.com/office/drawing/2014/main" id="{6DD5C1E3-2D4B-1D4D-AC04-95655140788C}"/>
              </a:ext>
            </a:extLst>
          </p:cNvPr>
          <p:cNvSpPr/>
          <p:nvPr/>
        </p:nvSpPr>
        <p:spPr>
          <a:xfrm>
            <a:off x="6284976" y="6041951"/>
            <a:ext cx="6096000" cy="1200329"/>
          </a:xfrm>
          <a:prstGeom prst="rect">
            <a:avLst/>
          </a:prstGeom>
        </p:spPr>
        <p:txBody>
          <a:bodyPr>
            <a:spAutoFit/>
          </a:bodyPr>
          <a:lstStyle/>
          <a:p>
            <a:pPr algn="ctr"/>
            <a:r>
              <a:rPr lang="vi-VN" sz="2400" dirty="0">
                <a:solidFill>
                  <a:srgbClr val="651639"/>
                </a:solidFill>
                <a:latin typeface="Times New Roman" panose="02020603050405020304" pitchFamily="18" charset="0"/>
                <a:cs typeface="Times New Roman" panose="02020603050405020304" pitchFamily="18" charset="0"/>
              </a:rPr>
              <a:t>Pháp chuẩn bị lực lương tấn công nghĩa quân Trương Định ở Gò Công</a:t>
            </a:r>
            <a:br>
              <a:rPr lang="vi-VN" sz="2400" dirty="0">
                <a:solidFill>
                  <a:srgbClr val="651639"/>
                </a:solidFill>
                <a:latin typeface="Times New Roman" panose="02020603050405020304" pitchFamily="18" charset="0"/>
                <a:cs typeface="Times New Roman" panose="02020603050405020304" pitchFamily="18" charset="0"/>
              </a:rPr>
            </a:br>
            <a:endParaRPr lang="en-VN" sz="2400" dirty="0">
              <a:solidFill>
                <a:srgbClr val="65163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6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ntro phần thi Về đích - Đường lên đỉnh Olympia (17-20) - YouTube">
            <a:extLst>
              <a:ext uri="{FF2B5EF4-FFF2-40B4-BE49-F238E27FC236}">
                <a16:creationId xmlns:a16="http://schemas.microsoft.com/office/drawing/2014/main" id="{CDE37A67-C1BB-D149-A5D4-2AA7C2EE28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 Về đích  Đường lên đỉnh Olympia.mp3" descr=" Về đích  Đường lên đỉnh Olympia.mp3">
            <a:hlinkClick r:id="" action="ppaction://media"/>
            <a:extLst>
              <a:ext uri="{FF2B5EF4-FFF2-40B4-BE49-F238E27FC236}">
                <a16:creationId xmlns:a16="http://schemas.microsoft.com/office/drawing/2014/main" id="{9A055811-526D-DE49-90F1-C779B2769F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237" y="-996507"/>
            <a:ext cx="812800" cy="812800"/>
          </a:xfrm>
          <a:prstGeom prst="rect">
            <a:avLst/>
          </a:prstGeom>
        </p:spPr>
      </p:pic>
    </p:spTree>
    <p:extLst>
      <p:ext uri="{BB962C8B-B14F-4D97-AF65-F5344CB8AC3E}">
        <p14:creationId xmlns:p14="http://schemas.microsoft.com/office/powerpoint/2010/main" val="259975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4096">
            <a:extLst>
              <a:ext uri="{FF2B5EF4-FFF2-40B4-BE49-F238E27FC236}">
                <a16:creationId xmlns:a16="http://schemas.microsoft.com/office/drawing/2014/main" id="{88603B95-9EF5-7645-B11F-B4EC8F4157E6}"/>
              </a:ext>
            </a:extLst>
          </p:cNvPr>
          <p:cNvGrpSpPr/>
          <p:nvPr/>
        </p:nvGrpSpPr>
        <p:grpSpPr>
          <a:xfrm>
            <a:off x="3935794" y="-339516"/>
            <a:ext cx="138112" cy="6629001"/>
            <a:chOff x="3935794" y="-339516"/>
            <a:chExt cx="138112" cy="6629001"/>
          </a:xfrm>
        </p:grpSpPr>
        <p:grpSp>
          <p:nvGrpSpPr>
            <p:cNvPr id="110" name="Group 14">
              <a:extLst>
                <a:ext uri="{FF2B5EF4-FFF2-40B4-BE49-F238E27FC236}">
                  <a16:creationId xmlns:a16="http://schemas.microsoft.com/office/drawing/2014/main" id="{65C7F5F6-E989-164A-A869-4488D865D103}"/>
                </a:ext>
              </a:extLst>
            </p:cNvPr>
            <p:cNvGrpSpPr>
              <a:grpSpLocks/>
            </p:cNvGrpSpPr>
            <p:nvPr/>
          </p:nvGrpSpPr>
          <p:grpSpPr bwMode="auto">
            <a:xfrm rot="5400000">
              <a:off x="3090450" y="505828"/>
              <a:ext cx="1828800" cy="138112"/>
              <a:chOff x="0" y="1896"/>
              <a:chExt cx="5760" cy="120"/>
            </a:xfrm>
          </p:grpSpPr>
          <p:sp>
            <p:nvSpPr>
              <p:cNvPr id="111" name="Rectangle 15">
                <a:extLst>
                  <a:ext uri="{FF2B5EF4-FFF2-40B4-BE49-F238E27FC236}">
                    <a16:creationId xmlns:a16="http://schemas.microsoft.com/office/drawing/2014/main" id="{C7662738-AD72-5945-840B-A72DBC56969C}"/>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112" name="Rectangle 16">
                <a:extLst>
                  <a:ext uri="{FF2B5EF4-FFF2-40B4-BE49-F238E27FC236}">
                    <a16:creationId xmlns:a16="http://schemas.microsoft.com/office/drawing/2014/main" id="{90D2637C-A770-D54E-AD5B-5DBB16C2ECA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grpSp>
        <p:grpSp>
          <p:nvGrpSpPr>
            <p:cNvPr id="113" name="Group 17">
              <a:extLst>
                <a:ext uri="{FF2B5EF4-FFF2-40B4-BE49-F238E27FC236}">
                  <a16:creationId xmlns:a16="http://schemas.microsoft.com/office/drawing/2014/main" id="{6A89570F-BD16-7442-A8DA-9CAA61A4427D}"/>
                </a:ext>
              </a:extLst>
            </p:cNvPr>
            <p:cNvGrpSpPr>
              <a:grpSpLocks/>
            </p:cNvGrpSpPr>
            <p:nvPr/>
          </p:nvGrpSpPr>
          <p:grpSpPr bwMode="auto">
            <a:xfrm rot="5400000">
              <a:off x="2405443" y="4621023"/>
              <a:ext cx="3198813" cy="138112"/>
              <a:chOff x="0" y="1896"/>
              <a:chExt cx="5760" cy="120"/>
            </a:xfrm>
          </p:grpSpPr>
          <p:sp>
            <p:nvSpPr>
              <p:cNvPr id="114" name="Rectangle 18">
                <a:extLst>
                  <a:ext uri="{FF2B5EF4-FFF2-40B4-BE49-F238E27FC236}">
                    <a16:creationId xmlns:a16="http://schemas.microsoft.com/office/drawing/2014/main" id="{84F2121E-2511-7E45-87BF-631D8E9B3B1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sp>
            <p:nvSpPr>
              <p:cNvPr id="115" name="Rectangle 19">
                <a:extLst>
                  <a:ext uri="{FF2B5EF4-FFF2-40B4-BE49-F238E27FC236}">
                    <a16:creationId xmlns:a16="http://schemas.microsoft.com/office/drawing/2014/main" id="{612FD20A-2EC0-3744-A091-8B1D46E5FF6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imes New Roman" panose="02020603050405020304" pitchFamily="18" charset="0"/>
                  <a:ea typeface="+mn-ea"/>
                  <a:cs typeface="Times New Roman" panose="02020603050405020304" pitchFamily="18" charset="0"/>
                </a:endParaRPr>
              </a:p>
            </p:txBody>
          </p:sp>
        </p:grpSp>
        <p:grpSp>
          <p:nvGrpSpPr>
            <p:cNvPr id="117" name="Group 27">
              <a:extLst>
                <a:ext uri="{FF2B5EF4-FFF2-40B4-BE49-F238E27FC236}">
                  <a16:creationId xmlns:a16="http://schemas.microsoft.com/office/drawing/2014/main" id="{7A07910B-96E3-A74E-8308-C93BB246D7B1}"/>
                </a:ext>
              </a:extLst>
            </p:cNvPr>
            <p:cNvGrpSpPr>
              <a:grpSpLocks/>
            </p:cNvGrpSpPr>
            <p:nvPr/>
          </p:nvGrpSpPr>
          <p:grpSpPr bwMode="auto">
            <a:xfrm rot="5400000">
              <a:off x="2861850" y="2123091"/>
              <a:ext cx="2286000" cy="138112"/>
              <a:chOff x="0" y="1896"/>
              <a:chExt cx="5760" cy="120"/>
            </a:xfrm>
          </p:grpSpPr>
          <p:sp>
            <p:nvSpPr>
              <p:cNvPr id="118" name="Rectangle 28">
                <a:extLst>
                  <a:ext uri="{FF2B5EF4-FFF2-40B4-BE49-F238E27FC236}">
                    <a16:creationId xmlns:a16="http://schemas.microsoft.com/office/drawing/2014/main" id="{ECD696C8-B979-1047-9432-59968675A0F4}"/>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119" name="Rectangle 29">
                <a:extLst>
                  <a:ext uri="{FF2B5EF4-FFF2-40B4-BE49-F238E27FC236}">
                    <a16:creationId xmlns:a16="http://schemas.microsoft.com/office/drawing/2014/main" id="{A57F716F-4FF9-B241-A6F3-45F4F72ECFD4}"/>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grpSp>
      </p:grpSp>
      <p:sp>
        <p:nvSpPr>
          <p:cNvPr id="2" name="Rectangle 1">
            <a:extLst>
              <a:ext uri="{FF2B5EF4-FFF2-40B4-BE49-F238E27FC236}">
                <a16:creationId xmlns:a16="http://schemas.microsoft.com/office/drawing/2014/main" id="{63EFA35E-563D-4049-9CC0-1EAFC6148E34}"/>
              </a:ext>
            </a:extLst>
          </p:cNvPr>
          <p:cNvSpPr/>
          <p:nvPr/>
        </p:nvSpPr>
        <p:spPr>
          <a:xfrm>
            <a:off x="100839" y="24384"/>
            <a:ext cx="3076429"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E6F7FF">
                    <a:lumMod val="50000"/>
                  </a:srgbClr>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VỀ ĐÍCH</a:t>
            </a:r>
          </a:p>
        </p:txBody>
      </p:sp>
      <p:grpSp>
        <p:nvGrpSpPr>
          <p:cNvPr id="4103" name="Group 4102">
            <a:extLst>
              <a:ext uri="{FF2B5EF4-FFF2-40B4-BE49-F238E27FC236}">
                <a16:creationId xmlns:a16="http://schemas.microsoft.com/office/drawing/2014/main" id="{648A6B11-7241-3747-9F22-5968F3A77D2F}"/>
              </a:ext>
            </a:extLst>
          </p:cNvPr>
          <p:cNvGrpSpPr/>
          <p:nvPr/>
        </p:nvGrpSpPr>
        <p:grpSpPr>
          <a:xfrm>
            <a:off x="3602599" y="347472"/>
            <a:ext cx="8427857" cy="1524000"/>
            <a:chOff x="3602599" y="347472"/>
            <a:chExt cx="8427857" cy="1524000"/>
          </a:xfrm>
        </p:grpSpPr>
        <p:sp>
          <p:nvSpPr>
            <p:cNvPr id="230" name="Rectangle 22">
              <a:extLst>
                <a:ext uri="{FF2B5EF4-FFF2-40B4-BE49-F238E27FC236}">
                  <a16:creationId xmlns:a16="http://schemas.microsoft.com/office/drawing/2014/main" id="{B7B1B7F8-1548-E84D-B472-E7957D8534D3}"/>
                </a:ext>
              </a:extLst>
            </p:cNvPr>
            <p:cNvSpPr>
              <a:spLocks noChangeArrowheads="1"/>
            </p:cNvSpPr>
            <p:nvPr/>
          </p:nvSpPr>
          <p:spPr bwMode="gray">
            <a:xfrm>
              <a:off x="4003489" y="1000163"/>
              <a:ext cx="685800" cy="9398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grpSp>
          <p:nvGrpSpPr>
            <p:cNvPr id="4100" name="Group 4099">
              <a:extLst>
                <a:ext uri="{FF2B5EF4-FFF2-40B4-BE49-F238E27FC236}">
                  <a16:creationId xmlns:a16="http://schemas.microsoft.com/office/drawing/2014/main" id="{14DCE650-E51F-4242-9463-2A62E647B422}"/>
                </a:ext>
              </a:extLst>
            </p:cNvPr>
            <p:cNvGrpSpPr/>
            <p:nvPr/>
          </p:nvGrpSpPr>
          <p:grpSpPr>
            <a:xfrm>
              <a:off x="3602599" y="347472"/>
              <a:ext cx="8427857" cy="1524000"/>
              <a:chOff x="3602599" y="347472"/>
              <a:chExt cx="8427857" cy="1524000"/>
            </a:xfrm>
          </p:grpSpPr>
          <p:grpSp>
            <p:nvGrpSpPr>
              <p:cNvPr id="4099" name="Group 4098">
                <a:extLst>
                  <a:ext uri="{FF2B5EF4-FFF2-40B4-BE49-F238E27FC236}">
                    <a16:creationId xmlns:a16="http://schemas.microsoft.com/office/drawing/2014/main" id="{2ED0F7AC-E17B-2742-8EEB-957F485E56D9}"/>
                  </a:ext>
                </a:extLst>
              </p:cNvPr>
              <p:cNvGrpSpPr/>
              <p:nvPr/>
            </p:nvGrpSpPr>
            <p:grpSpPr>
              <a:xfrm>
                <a:off x="3602599" y="347472"/>
                <a:ext cx="8427857" cy="1524000"/>
                <a:chOff x="3602599" y="347472"/>
                <a:chExt cx="8427857" cy="1524000"/>
              </a:xfrm>
            </p:grpSpPr>
            <p:sp>
              <p:nvSpPr>
                <p:cNvPr id="116" name="AutoShape 26">
                  <a:extLst>
                    <a:ext uri="{FF2B5EF4-FFF2-40B4-BE49-F238E27FC236}">
                      <a16:creationId xmlns:a16="http://schemas.microsoft.com/office/drawing/2014/main" id="{CF3496D5-C7D9-A243-9DB3-1DA7D7764106}"/>
                    </a:ext>
                  </a:extLst>
                </p:cNvPr>
                <p:cNvSpPr>
                  <a:spLocks noChangeArrowheads="1"/>
                </p:cNvSpPr>
                <p:nvPr/>
              </p:nvSpPr>
              <p:spPr bwMode="auto">
                <a:xfrm>
                  <a:off x="4715256" y="347472"/>
                  <a:ext cx="7315200" cy="1524000"/>
                </a:xfrm>
                <a:prstGeom prst="roundRect">
                  <a:avLst>
                    <a:gd name="adj" fmla="val 16667"/>
                  </a:avLst>
                </a:prstGeom>
                <a:solidFill>
                  <a:schemeClr val="accent2">
                    <a:lumMod val="20000"/>
                    <a:lumOff val="80000"/>
                  </a:schemeClr>
                </a:soli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ahoma" pitchFamily="34" charset="0"/>
                    <a:ea typeface="+mn-ea"/>
                    <a:cs typeface="+mn-cs"/>
                  </a:endParaRPr>
                </a:p>
              </p:txBody>
            </p:sp>
            <p:grpSp>
              <p:nvGrpSpPr>
                <p:cNvPr id="220" name="Group 136">
                  <a:extLst>
                    <a:ext uri="{FF2B5EF4-FFF2-40B4-BE49-F238E27FC236}">
                      <a16:creationId xmlns:a16="http://schemas.microsoft.com/office/drawing/2014/main" id="{E3E2475C-2434-FF4C-A611-46ED9E688519}"/>
                    </a:ext>
                  </a:extLst>
                </p:cNvPr>
                <p:cNvGrpSpPr>
                  <a:grpSpLocks/>
                </p:cNvGrpSpPr>
                <p:nvPr/>
              </p:nvGrpSpPr>
              <p:grpSpPr bwMode="auto">
                <a:xfrm rot="5400000">
                  <a:off x="3607361" y="666768"/>
                  <a:ext cx="695325" cy="704850"/>
                  <a:chOff x="1872" y="1824"/>
                  <a:chExt cx="2014" cy="1821"/>
                </a:xfrm>
              </p:grpSpPr>
              <p:sp>
                <p:nvSpPr>
                  <p:cNvPr id="221" name="AutoShape 137">
                    <a:extLst>
                      <a:ext uri="{FF2B5EF4-FFF2-40B4-BE49-F238E27FC236}">
                        <a16:creationId xmlns:a16="http://schemas.microsoft.com/office/drawing/2014/main" id="{936ADAE3-18BE-3742-99F0-5084A2C47247}"/>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2" name="AutoShape 138">
                    <a:extLst>
                      <a:ext uri="{FF2B5EF4-FFF2-40B4-BE49-F238E27FC236}">
                        <a16:creationId xmlns:a16="http://schemas.microsoft.com/office/drawing/2014/main" id="{007E13A1-23FE-1B4C-8EFC-0F67A805BD01}"/>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3" name="AutoShape 139">
                    <a:extLst>
                      <a:ext uri="{FF2B5EF4-FFF2-40B4-BE49-F238E27FC236}">
                        <a16:creationId xmlns:a16="http://schemas.microsoft.com/office/drawing/2014/main" id="{F789792D-B777-954C-B84F-1C430CF85E96}"/>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4" name="Oval 140">
                    <a:extLst>
                      <a:ext uri="{FF2B5EF4-FFF2-40B4-BE49-F238E27FC236}">
                        <a16:creationId xmlns:a16="http://schemas.microsoft.com/office/drawing/2014/main" id="{2FABADBB-025D-754D-8DE6-AE24F93DFA3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225" name="Oval 141">
                    <a:extLst>
                      <a:ext uri="{FF2B5EF4-FFF2-40B4-BE49-F238E27FC236}">
                        <a16:creationId xmlns:a16="http://schemas.microsoft.com/office/drawing/2014/main" id="{0BA9BCAA-A0EB-7F46-A27A-053B91BE41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226" name="Oval 142">
                    <a:extLst>
                      <a:ext uri="{FF2B5EF4-FFF2-40B4-BE49-F238E27FC236}">
                        <a16:creationId xmlns:a16="http://schemas.microsoft.com/office/drawing/2014/main" id="{355017F6-CAB1-FA45-8E77-744581568B51}"/>
                      </a:ext>
                    </a:extLst>
                  </p:cNvPr>
                  <p:cNvSpPr>
                    <a:spLocks noChangeArrowheads="1"/>
                  </p:cNvSpPr>
                  <p:nvPr/>
                </p:nvSpPr>
                <p:spPr bwMode="gray">
                  <a:xfrm>
                    <a:off x="2254" y="2000"/>
                    <a:ext cx="1264" cy="126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7" name="Oval 143">
                    <a:extLst>
                      <a:ext uri="{FF2B5EF4-FFF2-40B4-BE49-F238E27FC236}">
                        <a16:creationId xmlns:a16="http://schemas.microsoft.com/office/drawing/2014/main" id="{9C3B9CB0-9194-7045-BE37-E489D67D1849}"/>
                      </a:ext>
                    </a:extLst>
                  </p:cNvPr>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sp>
                <p:nvSpPr>
                  <p:cNvPr id="228" name="Oval 144">
                    <a:extLst>
                      <a:ext uri="{FF2B5EF4-FFF2-40B4-BE49-F238E27FC236}">
                        <a16:creationId xmlns:a16="http://schemas.microsoft.com/office/drawing/2014/main" id="{266E3F2F-6C5F-4F4F-BFF2-0F8841EEEA5A}"/>
                      </a:ext>
                    </a:extLst>
                  </p:cNvPr>
                  <p:cNvSpPr>
                    <a:spLocks noChangeArrowheads="1"/>
                  </p:cNvSpPr>
                  <p:nvPr/>
                </p:nvSpPr>
                <p:spPr bwMode="gray">
                  <a:xfrm>
                    <a:off x="2336" y="2082"/>
                    <a:ext cx="1094" cy="109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4962F"/>
                      </a:solidFill>
                      <a:effectLst/>
                      <a:uLnTx/>
                      <a:uFillTx/>
                      <a:latin typeface="Tahoma" pitchFamily="34" charset="0"/>
                      <a:ea typeface="+mn-ea"/>
                      <a:cs typeface="+mn-cs"/>
                    </a:endParaRPr>
                  </a:p>
                </p:txBody>
              </p:sp>
              <p:sp>
                <p:nvSpPr>
                  <p:cNvPr id="229" name="Oval 145">
                    <a:extLst>
                      <a:ext uri="{FF2B5EF4-FFF2-40B4-BE49-F238E27FC236}">
                        <a16:creationId xmlns:a16="http://schemas.microsoft.com/office/drawing/2014/main" id="{EE0AFF50-ECD0-7845-91E1-346B22424D8F}"/>
                      </a:ext>
                    </a:extLst>
                  </p:cNvPr>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altLang="en-VN" sz="1800" b="0" i="0" u="none" strike="noStrike" kern="1200" cap="none" spc="0" normalizeH="0" baseline="0" noProof="0">
                      <a:ln>
                        <a:noFill/>
                      </a:ln>
                      <a:solidFill>
                        <a:srgbClr val="24962F"/>
                      </a:solidFill>
                      <a:effectLst/>
                      <a:uLnTx/>
                      <a:uFillTx/>
                      <a:latin typeface="Tahoma" panose="020B0604030504040204" pitchFamily="34" charset="0"/>
                      <a:ea typeface="+mn-ea"/>
                      <a:cs typeface="+mn-cs"/>
                    </a:endParaRPr>
                  </a:p>
                </p:txBody>
              </p:sp>
            </p:grpSp>
          </p:grpSp>
          <p:sp>
            <p:nvSpPr>
              <p:cNvPr id="4096" name="TextBox 4095">
                <a:extLst>
                  <a:ext uri="{FF2B5EF4-FFF2-40B4-BE49-F238E27FC236}">
                    <a16:creationId xmlns:a16="http://schemas.microsoft.com/office/drawing/2014/main" id="{16F80C88-0200-344B-A784-BC8FDC2E28FE}"/>
                  </a:ext>
                </a:extLst>
              </p:cNvPr>
              <p:cNvSpPr txBox="1"/>
              <p:nvPr/>
            </p:nvSpPr>
            <p:spPr>
              <a:xfrm>
                <a:off x="4948797" y="617089"/>
                <a:ext cx="684327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LUẬT CHƠI</a:t>
                </a:r>
              </a:p>
            </p:txBody>
          </p:sp>
        </p:grpSp>
      </p:grpSp>
      <p:sp>
        <p:nvSpPr>
          <p:cNvPr id="3" name="Rounded Rectangle 2">
            <a:extLst>
              <a:ext uri="{FF2B5EF4-FFF2-40B4-BE49-F238E27FC236}">
                <a16:creationId xmlns:a16="http://schemas.microsoft.com/office/drawing/2014/main" id="{A4939B0A-FE43-A54A-901B-9B0BF119C28B}"/>
              </a:ext>
            </a:extLst>
          </p:cNvPr>
          <p:cNvSpPr/>
          <p:nvPr/>
        </p:nvSpPr>
        <p:spPr>
          <a:xfrm>
            <a:off x="4469733" y="2128984"/>
            <a:ext cx="7621428" cy="345595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8CC63F"/>
              </a:solidFill>
              <a:effectLst/>
              <a:uLnTx/>
              <a:uFillTx/>
              <a:latin typeface="Arial"/>
              <a:ea typeface="+mn-ea"/>
              <a:cs typeface="+mn-cs"/>
            </a:endParaRPr>
          </a:p>
        </p:txBody>
      </p:sp>
      <p:sp>
        <p:nvSpPr>
          <p:cNvPr id="31" name="TextBox 30">
            <a:extLst>
              <a:ext uri="{FF2B5EF4-FFF2-40B4-BE49-F238E27FC236}">
                <a16:creationId xmlns:a16="http://schemas.microsoft.com/office/drawing/2014/main" id="{FBDB3A62-10DE-144B-85AE-2EEC819CDB1D}"/>
              </a:ext>
            </a:extLst>
          </p:cNvPr>
          <p:cNvSpPr txBox="1"/>
          <p:nvPr/>
        </p:nvSpPr>
        <p:spPr>
          <a:xfrm>
            <a:off x="4581735" y="2302687"/>
            <a:ext cx="7335978" cy="3108543"/>
          </a:xfrm>
          <a:prstGeom prst="rect">
            <a:avLst/>
          </a:prstGeom>
          <a:noFill/>
        </p:spPr>
        <p:txBody>
          <a:bodyPr wrap="square" rtlCol="0">
            <a:spAutoFit/>
          </a:bodyPr>
          <a:lstStyle/>
          <a:p>
            <a:pPr algn="just"/>
            <a:r>
              <a:rPr lang="vi-VN" sz="2800" dirty="0">
                <a:solidFill>
                  <a:srgbClr val="651639"/>
                </a:solidFill>
                <a:latin typeface="Times New Roman" panose="02020603050405020304" pitchFamily="18" charset="0"/>
                <a:cs typeface="Times New Roman" panose="02020603050405020304" pitchFamily="18" charset="0"/>
              </a:rPr>
              <a:t>Sẽ có 4 mảnh ghép. Các đội lần lượt mở các mãnh ghép tương ứng với 1 câu hỏi. Trả lời đúng giành được 10 điểm và lật mở mảnh ghép. Trả lời sai đội còn lại sẽ có cơ hội trả lời. Nếu đúng sẽ giành được điểm.</a:t>
            </a:r>
          </a:p>
          <a:p>
            <a:pPr algn="just"/>
            <a:r>
              <a:rPr lang="vi-VN" sz="2800" dirty="0">
                <a:solidFill>
                  <a:srgbClr val="651639"/>
                </a:solidFill>
                <a:latin typeface="Times New Roman" panose="02020603050405020304" pitchFamily="18" charset="0"/>
                <a:cs typeface="Times New Roman" panose="02020603050405020304" pitchFamily="18" charset="0"/>
              </a:rPr>
              <a:t>Đội nào trả lời đúng mảnh ghép sẽ giành được 20 điểm.</a:t>
            </a:r>
            <a:endParaRPr lang="en-VN" sz="2800" dirty="0">
              <a:solidFill>
                <a:srgbClr val="651639"/>
              </a:solidFill>
              <a:latin typeface="Times New Roman" panose="02020603050405020304" pitchFamily="18" charset="0"/>
              <a:cs typeface="Times New Roman" panose="02020603050405020304" pitchFamily="18" charset="0"/>
            </a:endParaRPr>
          </a:p>
        </p:txBody>
      </p:sp>
      <p:pic>
        <p:nvPicPr>
          <p:cNvPr id="64514" name="Picture 2">
            <a:extLst>
              <a:ext uri="{FF2B5EF4-FFF2-40B4-BE49-F238E27FC236}">
                <a16:creationId xmlns:a16="http://schemas.microsoft.com/office/drawing/2014/main" id="{B1783268-7D14-FF4C-965D-C540DBE4F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65" y="2871216"/>
            <a:ext cx="3548633" cy="2841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92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4097"/>
                                        </p:tgtEl>
                                        <p:attrNameLst>
                                          <p:attrName>style.visibility</p:attrName>
                                        </p:attrNameLst>
                                      </p:cBhvr>
                                      <p:to>
                                        <p:strVal val="visible"/>
                                      </p:to>
                                    </p:set>
                                    <p:animEffect transition="in" filter="wipe(up)">
                                      <p:cBhvr>
                                        <p:cTn id="10" dur="500"/>
                                        <p:tgtEl>
                                          <p:spTgt spid="409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103"/>
                                        </p:tgtEl>
                                        <p:attrNameLst>
                                          <p:attrName>style.visibility</p:attrName>
                                        </p:attrNameLst>
                                      </p:cBhvr>
                                      <p:to>
                                        <p:strVal val="visible"/>
                                      </p:to>
                                    </p:set>
                                    <p:animEffect transition="in" filter="wipe(left)">
                                      <p:cBhvr>
                                        <p:cTn id="14" dur="500"/>
                                        <p:tgtEl>
                                          <p:spTgt spid="4103"/>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par>
                          <p:cTn id="18" fill="hold">
                            <p:stCondLst>
                              <p:cond delay="10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1"/>
                                        </p:tgtEl>
                                        <p:attrNameLst>
                                          <p:attrName>ppt_y</p:attrName>
                                        </p:attrNameLst>
                                      </p:cBhvr>
                                      <p:tavLst>
                                        <p:tav tm="0">
                                          <p:val>
                                            <p:strVal val="#ppt_y"/>
                                          </p:val>
                                        </p:tav>
                                        <p:tav tm="100000">
                                          <p:val>
                                            <p:strVal val="#ppt_y"/>
                                          </p:val>
                                        </p:tav>
                                      </p:tavLst>
                                    </p:anim>
                                    <p:anim calcmode="lin" valueType="num">
                                      <p:cBhvr>
                                        <p:cTn id="23"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TO - Nguyễn Trung Trực – một anh hùng dân tộc đặc biệt">
            <a:extLst>
              <a:ext uri="{FF2B5EF4-FFF2-40B4-BE49-F238E27FC236}">
                <a16:creationId xmlns:a16="http://schemas.microsoft.com/office/drawing/2014/main" id="{205F962A-6417-294F-9184-2711D50AAC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3429" y="1101081"/>
            <a:ext cx="6019545" cy="4552037"/>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rotWithShape="1">
          <a:blip r:embed="rId6">
            <a:extLst>
              <a:ext uri="{28A0092B-C50C-407E-A947-70E740481C1C}">
                <a14:useLocalDpi xmlns:a14="http://schemas.microsoft.com/office/drawing/2010/main" val="0"/>
              </a:ext>
            </a:extLst>
          </a:blip>
          <a:srcRect r="24139"/>
          <a:stretch/>
        </p:blipFill>
        <p:spPr>
          <a:xfrm>
            <a:off x="-12703" y="1"/>
            <a:ext cx="12196943" cy="6914268"/>
          </a:xfrm>
          <a:prstGeom prst="rect">
            <a:avLst/>
          </a:prstGeom>
        </p:spPr>
      </p:pic>
      <p:pic>
        <p:nvPicPr>
          <p:cNvPr id="124" name="den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429" y="758346"/>
            <a:ext cx="3470069" cy="2654792"/>
          </a:xfrm>
          <a:prstGeom prst="rect">
            <a:avLst/>
          </a:prstGeom>
        </p:spPr>
      </p:pic>
      <p:pic>
        <p:nvPicPr>
          <p:cNvPr id="125" name="den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32112" y="1101081"/>
            <a:ext cx="3589967" cy="2639810"/>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52675" y="2963373"/>
            <a:ext cx="3641941" cy="2793546"/>
          </a:xfrm>
          <a:prstGeom prst="rect">
            <a:avLst/>
          </a:prstGeom>
        </p:spPr>
      </p:pic>
      <p:pic>
        <p:nvPicPr>
          <p:cNvPr id="146" name="Picture 14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9" name="Picture 158">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139" name="mau1">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37119" y="759747"/>
            <a:ext cx="3472960" cy="2651990"/>
          </a:xfrm>
          <a:prstGeom prst="rect">
            <a:avLst/>
          </a:prstGeom>
        </p:spPr>
      </p:pic>
      <p:pic>
        <p:nvPicPr>
          <p:cNvPr id="140" name="mau2">
            <a:hlinkClick r:id="rId14"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27599" y="1093506"/>
            <a:ext cx="3580202" cy="2639810"/>
          </a:xfrm>
          <a:prstGeom prst="rect">
            <a:avLst/>
          </a:prstGeom>
        </p:spPr>
      </p:pic>
      <p:sp>
        <p:nvSpPr>
          <p:cNvPr id="6" name="Rectangle 5">
            <a:extLst>
              <a:ext uri="{FF2B5EF4-FFF2-40B4-BE49-F238E27FC236}">
                <a16:creationId xmlns:a16="http://schemas.microsoft.com/office/drawing/2014/main" id="{DC29C6F9-1C1F-FB49-A60E-18DE54581B4E}"/>
              </a:ext>
            </a:extLst>
          </p:cNvPr>
          <p:cNvSpPr/>
          <p:nvPr/>
        </p:nvSpPr>
        <p:spPr>
          <a:xfrm>
            <a:off x="4418876" y="6463557"/>
            <a:ext cx="3090672" cy="170364"/>
          </a:xfrm>
          <a:prstGeom prst="rect">
            <a:avLst/>
          </a:prstGeom>
          <a:solidFill>
            <a:srgbClr val="FD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A9CBD51-1AB9-5F49-BE1F-6272B5A6B3AB}"/>
              </a:ext>
            </a:extLst>
          </p:cNvPr>
          <p:cNvSpPr/>
          <p:nvPr/>
        </p:nvSpPr>
        <p:spPr>
          <a:xfrm>
            <a:off x="517850" y="5914510"/>
            <a:ext cx="1530406" cy="145440"/>
          </a:xfrm>
          <a:prstGeom prst="rect">
            <a:avLst/>
          </a:prstGeom>
          <a:solidFill>
            <a:srgbClr val="71C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0" name="Picture 14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9" name="Picture 28">
            <a:extLst>
              <a:ext uri="{FF2B5EF4-FFF2-40B4-BE49-F238E27FC236}">
                <a16:creationId xmlns:a16="http://schemas.microsoft.com/office/drawing/2014/main" id="{B50E9EF0-7B18-F344-903B-08B1EF0DD47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35353" y="5239652"/>
            <a:ext cx="647700" cy="904875"/>
          </a:xfrm>
          <a:prstGeom prst="rect">
            <a:avLst/>
          </a:prstGeom>
        </p:spPr>
      </p:pic>
      <p:pic>
        <p:nvPicPr>
          <p:cNvPr id="25" name="VUIDEHOC.WAV">
            <a:hlinkClick r:id="" action="ppaction://media"/>
            <a:extLst>
              <a:ext uri="{FF2B5EF4-FFF2-40B4-BE49-F238E27FC236}">
                <a16:creationId xmlns:a16="http://schemas.microsoft.com/office/drawing/2014/main" id="{C9AC8D48-B85B-2242-9781-813860DFDD1D}"/>
              </a:ext>
            </a:extLst>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20"/>
          <a:stretch>
            <a:fillRect/>
          </a:stretch>
        </p:blipFill>
        <p:spPr>
          <a:xfrm>
            <a:off x="673453" y="-1188062"/>
            <a:ext cx="609600" cy="609600"/>
          </a:xfrm>
          <a:prstGeom prst="rect">
            <a:avLst/>
          </a:prstGeom>
        </p:spPr>
      </p:pic>
      <p:pic>
        <p:nvPicPr>
          <p:cNvPr id="30" name="mãu 4">
            <a:hlinkClick r:id="rId21" action="ppaction://hlinksldjump"/>
            <a:extLst>
              <a:ext uri="{FF2B5EF4-FFF2-40B4-BE49-F238E27FC236}">
                <a16:creationId xmlns:a16="http://schemas.microsoft.com/office/drawing/2014/main" id="{9FF5EBB1-3F55-D747-BCCB-12369AE0E54F}"/>
              </a:ext>
            </a:extLst>
          </p:cNvPr>
          <p:cNvPicPr>
            <a:picLocks noChangeAspect="1"/>
          </p:cNvPicPr>
          <p:nvPr/>
        </p:nvPicPr>
        <p:blipFill rotWithShape="1">
          <a:blip r:embed="rId22">
            <a:extLst>
              <a:ext uri="{28A0092B-C50C-407E-A947-70E740481C1C}">
                <a14:useLocalDpi xmlns:a14="http://schemas.microsoft.com/office/drawing/2010/main" val="0"/>
              </a:ext>
            </a:extLst>
          </a:blip>
          <a:srcRect l="58851" t="27929" r="7232" b="15072"/>
          <a:stretch/>
        </p:blipFill>
        <p:spPr>
          <a:xfrm>
            <a:off x="8597271" y="3276716"/>
            <a:ext cx="3682602" cy="2822938"/>
          </a:xfrm>
          <a:prstGeom prst="rect">
            <a:avLst/>
          </a:prstGeom>
        </p:spPr>
      </p:pic>
      <p:grpSp>
        <p:nvGrpSpPr>
          <p:cNvPr id="8" name="den 3">
            <a:extLst>
              <a:ext uri="{FF2B5EF4-FFF2-40B4-BE49-F238E27FC236}">
                <a16:creationId xmlns:a16="http://schemas.microsoft.com/office/drawing/2014/main" id="{361759A9-0047-394A-BC46-06E284466BE9}"/>
              </a:ext>
            </a:extLst>
          </p:cNvPr>
          <p:cNvGrpSpPr/>
          <p:nvPr/>
        </p:nvGrpSpPr>
        <p:grpSpPr>
          <a:xfrm>
            <a:off x="5683132" y="3030935"/>
            <a:ext cx="3470069" cy="2682339"/>
            <a:chOff x="6871664" y="7385386"/>
            <a:chExt cx="3470069" cy="2682339"/>
          </a:xfrm>
        </p:grpSpPr>
        <p:pic>
          <p:nvPicPr>
            <p:cNvPr id="126" name="den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6871664" y="7385386"/>
              <a:ext cx="3470069" cy="2682339"/>
            </a:xfrm>
            <a:prstGeom prst="rect">
              <a:avLst/>
            </a:prstGeom>
          </p:spPr>
        </p:pic>
        <p:sp>
          <p:nvSpPr>
            <p:cNvPr id="7" name="Rectangle 6">
              <a:extLst>
                <a:ext uri="{FF2B5EF4-FFF2-40B4-BE49-F238E27FC236}">
                  <a16:creationId xmlns:a16="http://schemas.microsoft.com/office/drawing/2014/main" id="{92A75777-F9A1-FF4E-8DA0-627DDED43929}"/>
                </a:ext>
              </a:extLst>
            </p:cNvPr>
            <p:cNvSpPr/>
            <p:nvPr/>
          </p:nvSpPr>
          <p:spPr>
            <a:xfrm>
              <a:off x="8198968" y="8390339"/>
              <a:ext cx="815460" cy="850604"/>
            </a:xfrm>
            <a:prstGeom prst="rect">
              <a:avLst/>
            </a:prstGeom>
            <a:solidFill>
              <a:srgbClr val="17171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grpSp>
      <p:pic>
        <p:nvPicPr>
          <p:cNvPr id="27" name="mau 3">
            <a:hlinkClick r:id="rId24" action="ppaction://hlinksldjump"/>
            <a:extLst>
              <a:ext uri="{FF2B5EF4-FFF2-40B4-BE49-F238E27FC236}">
                <a16:creationId xmlns:a16="http://schemas.microsoft.com/office/drawing/2014/main" id="{574267E6-FE27-2C46-9558-71DA75E3A410}"/>
              </a:ext>
            </a:extLst>
          </p:cNvPr>
          <p:cNvPicPr>
            <a:picLocks noChangeAspect="1"/>
          </p:cNvPicPr>
          <p:nvPr/>
        </p:nvPicPr>
        <p:blipFill rotWithShape="1">
          <a:blip r:embed="rId22">
            <a:extLst>
              <a:ext uri="{28A0092B-C50C-407E-A947-70E740481C1C}">
                <a14:useLocalDpi xmlns:a14="http://schemas.microsoft.com/office/drawing/2010/main" val="0"/>
              </a:ext>
            </a:extLst>
          </a:blip>
          <a:srcRect l="8653" t="20643" r="58593" b="22357"/>
          <a:stretch/>
        </p:blipFill>
        <p:spPr>
          <a:xfrm>
            <a:off x="5595916" y="2987108"/>
            <a:ext cx="3584448" cy="2777386"/>
          </a:xfrm>
          <a:prstGeom prst="rect">
            <a:avLst/>
          </a:prstGeom>
        </p:spPr>
      </p:pic>
      <p:pic>
        <p:nvPicPr>
          <p:cNvPr id="3" name="nàh" descr="Home">
            <a:extLst>
              <a:ext uri="{FF2B5EF4-FFF2-40B4-BE49-F238E27FC236}">
                <a16:creationId xmlns:a16="http://schemas.microsoft.com/office/drawing/2014/main" id="{82D6AE99-7976-0740-B188-91DDF37B90DA}"/>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3905954" y="6006588"/>
            <a:ext cx="914400" cy="914400"/>
          </a:xfrm>
          <a:prstGeom prst="rect">
            <a:avLst/>
          </a:prstGeom>
        </p:spPr>
      </p:pic>
      <p:sp>
        <p:nvSpPr>
          <p:cNvPr id="4" name="Rounded Rectangle 3">
            <a:extLst>
              <a:ext uri="{FF2B5EF4-FFF2-40B4-BE49-F238E27FC236}">
                <a16:creationId xmlns:a16="http://schemas.microsoft.com/office/drawing/2014/main" id="{6E99C595-68F8-9544-B9BE-2A63A05EB6F3}"/>
              </a:ext>
            </a:extLst>
          </p:cNvPr>
          <p:cNvSpPr/>
          <p:nvPr/>
        </p:nvSpPr>
        <p:spPr>
          <a:xfrm>
            <a:off x="5376672" y="6144527"/>
            <a:ext cx="4572000" cy="71347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rgbClr val="FF0000"/>
                </a:solidFill>
                <a:latin typeface="Times New Roman" panose="02020603050405020304" pitchFamily="18" charset="0"/>
                <a:cs typeface="Times New Roman" panose="02020603050405020304" pitchFamily="18" charset="0"/>
              </a:rPr>
              <a:t>Nguyễn Trung Trực</a:t>
            </a:r>
          </a:p>
        </p:txBody>
      </p:sp>
    </p:spTree>
    <p:extLst>
      <p:ext uri="{BB962C8B-B14F-4D97-AF65-F5344CB8AC3E}">
        <p14:creationId xmlns:p14="http://schemas.microsoft.com/office/powerpoint/2010/main" val="200131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5689"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7"/>
                                        </p:tgtEl>
                                      </p:cBhvr>
                                    </p:animEffect>
                                    <p:set>
                                      <p:cBhvr>
                                        <p:cTn id="30"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1" restart="whenNotActive" fill="hold" evtFilter="cancelBubble" nodeType="interactiveSeq">
                <p:stCondLst>
                  <p:cond evt="onClick" delay="0">
                    <p:tgtEl>
                      <p:spTgt spid="13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39"/>
                                        </p:tgtEl>
                                      </p:cBhvr>
                                    </p:animEffect>
                                    <p:set>
                                      <p:cBhvr>
                                        <p:cTn id="36"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37" restart="whenNotActive" fill="hold" evtFilter="cancelBubble" nodeType="interactiveSeq">
                <p:stCondLst>
                  <p:cond evt="onClick" delay="0">
                    <p:tgtEl>
                      <p:spTgt spid="140"/>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40"/>
                                        </p:tgtEl>
                                      </p:cBhvr>
                                    </p:animEffect>
                                    <p:set>
                                      <p:cBhvr>
                                        <p:cTn id="42"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audio>
              <p:cMediaNode vol="80000">
                <p:cTn id="43" fill="hold" display="0">
                  <p:stCondLst>
                    <p:cond delay="indefinite"/>
                  </p:stCondLst>
                  <p:endCondLst>
                    <p:cond evt="onStopAudio" delay="0">
                      <p:tgtEl>
                        <p:sldTgt/>
                      </p:tgtEl>
                    </p:cond>
                  </p:endCondLst>
                </p:cTn>
                <p:tgtEl>
                  <p:spTgt spid="25"/>
                </p:tgtEl>
              </p:cMediaNode>
            </p:audio>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5" presetClass="exit" presetSubtype="10" fill="hold" nodeType="clickEffect">
                                  <p:stCondLst>
                                    <p:cond delay="0"/>
                                  </p:stCondLst>
                                  <p:childTnLst>
                                    <p:animEffect transition="out" filter="checkerboard(across)">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5" presetClass="exit" presetSubtype="10" fill="hold" nodeType="clickEffect">
                                  <p:stCondLst>
                                    <p:cond delay="0"/>
                                  </p:stCondLst>
                                  <p:childTnLst>
                                    <p:animEffect transition="out" filter="checkerboard(across)">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3" presetClass="exit" presetSubtype="10" fill="hold" nodeType="clickEffect">
                                  <p:stCondLst>
                                    <p:cond delay="0"/>
                                  </p:stCondLst>
                                  <p:childTnLst>
                                    <p:animEffect transition="out" filter="blinds(horizontal)">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2" restart="whenNotActive" fill="hold" evtFilter="cancelBubble" nodeType="interactiveSeq">
                <p:stCondLst>
                  <p:cond evt="onClick" delay="0">
                    <p:tgtEl>
                      <p:spTgt spid="3"/>
                    </p:tgtEl>
                  </p:cond>
                </p:stCondLst>
                <p:endSync evt="end" delay="0">
                  <p:rtn val="all"/>
                </p:endSync>
                <p:childTnLst>
                  <p:par>
                    <p:cTn id="63" fill="hold">
                      <p:stCondLst>
                        <p:cond delay="0"/>
                      </p:stCondLst>
                      <p:childTnLst>
                        <p:par>
                          <p:cTn id="64" fill="hold">
                            <p:stCondLst>
                              <p:cond delay="0"/>
                            </p:stCondLst>
                            <p:childTnLst>
                              <p:par>
                                <p:cTn id="65" presetID="16" presetClass="entr" presetSubtype="37"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barn(outVertical)">
                                      <p:cBhvr>
                                        <p:cTn id="67" dur="500"/>
                                        <p:tgtEl>
                                          <p:spTgt spid="4"/>
                                        </p:tgtEl>
                                      </p:cBhvr>
                                    </p:animEffect>
                                  </p:childTnLst>
                                </p:cTn>
                              </p:par>
                            </p:childTnLst>
                          </p:cTn>
                        </p:par>
                      </p:childTnLst>
                    </p:cTn>
                  </p:par>
                </p:childTnLst>
              </p:cTn>
              <p:nextCondLst>
                <p:cond evt="onClick" delay="0">
                  <p:tgtEl>
                    <p:spTgt spid="3"/>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F5E62D-8589-A341-9249-09ACB1A47548}"/>
              </a:ext>
            </a:extLst>
          </p:cNvPr>
          <p:cNvSpPr txBox="1"/>
          <p:nvPr/>
        </p:nvSpPr>
        <p:spPr>
          <a:xfrm>
            <a:off x="2900363" y="159217"/>
            <a:ext cx="68333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ĐIỂM SỐ VÒNG VỀ ĐÍCH</a:t>
            </a:r>
          </a:p>
        </p:txBody>
      </p:sp>
      <p:grpSp>
        <p:nvGrpSpPr>
          <p:cNvPr id="11" name="Group 10">
            <a:extLst>
              <a:ext uri="{FF2B5EF4-FFF2-40B4-BE49-F238E27FC236}">
                <a16:creationId xmlns:a16="http://schemas.microsoft.com/office/drawing/2014/main" id="{5C9009B4-5840-A047-AF85-69B062DA1262}"/>
              </a:ext>
            </a:extLst>
          </p:cNvPr>
          <p:cNvGrpSpPr/>
          <p:nvPr/>
        </p:nvGrpSpPr>
        <p:grpSpPr>
          <a:xfrm>
            <a:off x="6881813" y="1271588"/>
            <a:ext cx="3829050" cy="3314700"/>
            <a:chOff x="6881813" y="1271588"/>
            <a:chExt cx="3829050" cy="3314700"/>
          </a:xfrm>
        </p:grpSpPr>
        <p:sp>
          <p:nvSpPr>
            <p:cNvPr id="6" name="Oval 5">
              <a:extLst>
                <a:ext uri="{FF2B5EF4-FFF2-40B4-BE49-F238E27FC236}">
                  <a16:creationId xmlns:a16="http://schemas.microsoft.com/office/drawing/2014/main" id="{3255A187-F608-4B4A-931F-92E8BE8F7D2C}"/>
                </a:ext>
              </a:extLst>
            </p:cNvPr>
            <p:cNvSpPr/>
            <p:nvPr/>
          </p:nvSpPr>
          <p:spPr>
            <a:xfrm>
              <a:off x="6881813" y="1271588"/>
              <a:ext cx="3829050" cy="33147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8" name="TextBox 7">
              <a:extLst>
                <a:ext uri="{FF2B5EF4-FFF2-40B4-BE49-F238E27FC236}">
                  <a16:creationId xmlns:a16="http://schemas.microsoft.com/office/drawing/2014/main" id="{A7189177-9EE6-A74F-9672-414F93EB1E66}"/>
                </a:ext>
              </a:extLst>
            </p:cNvPr>
            <p:cNvSpPr txBox="1"/>
            <p:nvPr/>
          </p:nvSpPr>
          <p:spPr>
            <a:xfrm>
              <a:off x="7900988" y="1557338"/>
              <a:ext cx="1928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ĐỘI NAM</a:t>
              </a:r>
            </a:p>
          </p:txBody>
        </p:sp>
      </p:grpSp>
      <p:grpSp>
        <p:nvGrpSpPr>
          <p:cNvPr id="10" name="Group 9">
            <a:extLst>
              <a:ext uri="{FF2B5EF4-FFF2-40B4-BE49-F238E27FC236}">
                <a16:creationId xmlns:a16="http://schemas.microsoft.com/office/drawing/2014/main" id="{1C3FFADB-653C-8A41-A778-B0627F40EC60}"/>
              </a:ext>
            </a:extLst>
          </p:cNvPr>
          <p:cNvGrpSpPr/>
          <p:nvPr/>
        </p:nvGrpSpPr>
        <p:grpSpPr>
          <a:xfrm>
            <a:off x="985838" y="1271588"/>
            <a:ext cx="3829050" cy="3314700"/>
            <a:chOff x="985838" y="1271588"/>
            <a:chExt cx="3829050" cy="3314700"/>
          </a:xfrm>
        </p:grpSpPr>
        <p:sp>
          <p:nvSpPr>
            <p:cNvPr id="4" name="Oval 3">
              <a:extLst>
                <a:ext uri="{FF2B5EF4-FFF2-40B4-BE49-F238E27FC236}">
                  <a16:creationId xmlns:a16="http://schemas.microsoft.com/office/drawing/2014/main" id="{C47E5D08-6551-3645-8F6D-0495BE8CCB21}"/>
                </a:ext>
              </a:extLst>
            </p:cNvPr>
            <p:cNvSpPr/>
            <p:nvPr/>
          </p:nvSpPr>
          <p:spPr>
            <a:xfrm>
              <a:off x="985838" y="1271588"/>
              <a:ext cx="3829050" cy="3314700"/>
            </a:xfrm>
            <a:prstGeom prst="ellipse">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9" name="TextBox 8">
              <a:extLst>
                <a:ext uri="{FF2B5EF4-FFF2-40B4-BE49-F238E27FC236}">
                  <a16:creationId xmlns:a16="http://schemas.microsoft.com/office/drawing/2014/main" id="{67A868F4-A143-F144-89A0-BC41114AAEED}"/>
                </a:ext>
              </a:extLst>
            </p:cNvPr>
            <p:cNvSpPr txBox="1"/>
            <p:nvPr/>
          </p:nvSpPr>
          <p:spPr>
            <a:xfrm>
              <a:off x="2146301" y="1557338"/>
              <a:ext cx="1928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ĐỘI NỮ</a:t>
              </a:r>
            </a:p>
          </p:txBody>
        </p:sp>
      </p:grpSp>
      <p:sp>
        <p:nvSpPr>
          <p:cNvPr id="12" name="TextBox 11">
            <a:extLst>
              <a:ext uri="{FF2B5EF4-FFF2-40B4-BE49-F238E27FC236}">
                <a16:creationId xmlns:a16="http://schemas.microsoft.com/office/drawing/2014/main" id="{B86F6CC8-107B-484B-82EC-FF00E55093A7}"/>
              </a:ext>
            </a:extLst>
          </p:cNvPr>
          <p:cNvSpPr txBox="1"/>
          <p:nvPr/>
        </p:nvSpPr>
        <p:spPr>
          <a:xfrm>
            <a:off x="1645920" y="2615184"/>
            <a:ext cx="2429193" cy="646331"/>
          </a:xfrm>
          <a:prstGeom prst="rect">
            <a:avLst/>
          </a:prstGeom>
          <a:noFill/>
        </p:spPr>
        <p:txBody>
          <a:bodyPr wrap="square" rtlCol="0">
            <a:spAutoFit/>
          </a:bodyPr>
          <a:lstStyle/>
          <a:p>
            <a:r>
              <a:rPr lang="en-VN" sz="3600" dirty="0">
                <a:solidFill>
                  <a:srgbClr val="0070C0"/>
                </a:solidFill>
                <a:latin typeface="Times New Roman" panose="02020603050405020304" pitchFamily="18" charset="0"/>
                <a:cs typeface="Times New Roman" panose="02020603050405020304" pitchFamily="18" charset="0"/>
              </a:rPr>
              <a:t>    …..Điểm</a:t>
            </a:r>
          </a:p>
        </p:txBody>
      </p:sp>
      <p:sp>
        <p:nvSpPr>
          <p:cNvPr id="13" name="TextBox 12">
            <a:extLst>
              <a:ext uri="{FF2B5EF4-FFF2-40B4-BE49-F238E27FC236}">
                <a16:creationId xmlns:a16="http://schemas.microsoft.com/office/drawing/2014/main" id="{D650FCA8-844F-6642-B055-BB75ACEA720F}"/>
              </a:ext>
            </a:extLst>
          </p:cNvPr>
          <p:cNvSpPr txBox="1"/>
          <p:nvPr/>
        </p:nvSpPr>
        <p:spPr>
          <a:xfrm>
            <a:off x="7304563" y="2546598"/>
            <a:ext cx="2429193" cy="646331"/>
          </a:xfrm>
          <a:prstGeom prst="rect">
            <a:avLst/>
          </a:prstGeom>
          <a:noFill/>
        </p:spPr>
        <p:txBody>
          <a:bodyPr wrap="square" rtlCol="0">
            <a:spAutoFit/>
          </a:bodyPr>
          <a:lstStyle/>
          <a:p>
            <a:r>
              <a:rPr lang="en-VN" sz="3600" dirty="0">
                <a:solidFill>
                  <a:srgbClr val="0070C0"/>
                </a:solidFill>
                <a:latin typeface="Times New Roman" panose="02020603050405020304" pitchFamily="18" charset="0"/>
                <a:cs typeface="Times New Roman" panose="02020603050405020304" pitchFamily="18" charset="0"/>
              </a:rPr>
              <a:t>    …..Điểm</a:t>
            </a:r>
          </a:p>
        </p:txBody>
      </p:sp>
    </p:spTree>
    <p:extLst>
      <p:ext uri="{BB962C8B-B14F-4D97-AF65-F5344CB8AC3E}">
        <p14:creationId xmlns:p14="http://schemas.microsoft.com/office/powerpoint/2010/main" val="993203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ường lên đỉnh Olympia - Năm thứ 21 | VTV Online">
            <a:extLst>
              <a:ext uri="{FF2B5EF4-FFF2-40B4-BE49-F238E27FC236}">
                <a16:creationId xmlns:a16="http://schemas.microsoft.com/office/drawing/2014/main" id="{3F16ECE0-4928-244E-91E3-B77A21E41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Nhạc đường lên đỉnh Olympia 2018 (1).mp3" descr="Nhạc đường lên đỉnh Olympia 2018 (1).mp3">
            <a:hlinkClick r:id="" action="ppaction://media"/>
            <a:extLst>
              <a:ext uri="{FF2B5EF4-FFF2-40B4-BE49-F238E27FC236}">
                <a16:creationId xmlns:a16="http://schemas.microsoft.com/office/drawing/2014/main" id="{2397F503-D704-D343-950F-047C188DD2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29280" y="-1457960"/>
            <a:ext cx="812800" cy="812800"/>
          </a:xfrm>
          <a:prstGeom prst="rect">
            <a:avLst/>
          </a:prstGeom>
        </p:spPr>
      </p:pic>
    </p:spTree>
    <p:extLst>
      <p:ext uri="{BB962C8B-B14F-4D97-AF65-F5344CB8AC3E}">
        <p14:creationId xmlns:p14="http://schemas.microsoft.com/office/powerpoint/2010/main" val="102341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7000"/>
            <a:lum/>
          </a:blip>
          <a:srcRect/>
          <a:stretch>
            <a:fillRect t="-7000" b="-28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5C04F1-7032-6144-B790-EF0C32BB908C}"/>
              </a:ext>
            </a:extLst>
          </p:cNvPr>
          <p:cNvSpPr/>
          <p:nvPr/>
        </p:nvSpPr>
        <p:spPr>
          <a:xfrm>
            <a:off x="0" y="90711"/>
            <a:ext cx="1188332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24: CUỘC KHÁNG CHIẾN TỪ NĂM 1858 ĐẾN NĂM 1873.</a:t>
            </a:r>
            <a:endParaRPr kumimoji="0" lang="en-VN" sz="3200" b="0" i="0" u="none" strike="noStrike" kern="1200" cap="none" spc="0" normalizeH="0" baseline="0" noProof="0" dirty="0">
              <a:ln>
                <a:noFill/>
              </a:ln>
              <a:solidFill>
                <a:srgbClr val="FF0000"/>
              </a:solidFill>
              <a:effectLst/>
              <a:uLnTx/>
              <a:uFillTx/>
              <a:latin typeface="Arial"/>
              <a:ea typeface="+mn-ea"/>
              <a:cs typeface="+mn-cs"/>
            </a:endParaRPr>
          </a:p>
        </p:txBody>
      </p:sp>
      <p:sp>
        <p:nvSpPr>
          <p:cNvPr id="12" name="Right Arrow 11">
            <a:extLst>
              <a:ext uri="{FF2B5EF4-FFF2-40B4-BE49-F238E27FC236}">
                <a16:creationId xmlns:a16="http://schemas.microsoft.com/office/drawing/2014/main" id="{8CEFD0F2-B0CD-0F45-A166-536894045CFF}"/>
              </a:ext>
            </a:extLst>
          </p:cNvPr>
          <p:cNvSpPr/>
          <p:nvPr/>
        </p:nvSpPr>
        <p:spPr>
          <a:xfrm>
            <a:off x="0" y="2488018"/>
            <a:ext cx="12192000" cy="361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pic>
        <p:nvPicPr>
          <p:cNvPr id="13" name="Graphic 12" descr="Marker">
            <a:extLst>
              <a:ext uri="{FF2B5EF4-FFF2-40B4-BE49-F238E27FC236}">
                <a16:creationId xmlns:a16="http://schemas.microsoft.com/office/drawing/2014/main" id="{BC980499-3CB4-FA45-9AC5-8F222398CC0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93486" y="1754371"/>
            <a:ext cx="914400" cy="914400"/>
          </a:xfrm>
          <a:prstGeom prst="rect">
            <a:avLst/>
          </a:prstGeom>
        </p:spPr>
      </p:pic>
      <p:pic>
        <p:nvPicPr>
          <p:cNvPr id="14" name="Graphic 13" descr="Marker">
            <a:extLst>
              <a:ext uri="{FF2B5EF4-FFF2-40B4-BE49-F238E27FC236}">
                <a16:creationId xmlns:a16="http://schemas.microsoft.com/office/drawing/2014/main" id="{A3E1BB03-8375-6B42-932D-C316B137DCC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00854" y="1771670"/>
            <a:ext cx="914400" cy="914400"/>
          </a:xfrm>
          <a:prstGeom prst="rect">
            <a:avLst/>
          </a:prstGeom>
        </p:spPr>
      </p:pic>
      <p:pic>
        <p:nvPicPr>
          <p:cNvPr id="15" name="Graphic 14" descr="Marker">
            <a:extLst>
              <a:ext uri="{FF2B5EF4-FFF2-40B4-BE49-F238E27FC236}">
                <a16:creationId xmlns:a16="http://schemas.microsoft.com/office/drawing/2014/main" id="{C835BBF6-A771-AB48-A89F-F4693D39B6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571802" y="1729836"/>
            <a:ext cx="914400" cy="914400"/>
          </a:xfrm>
          <a:prstGeom prst="rect">
            <a:avLst/>
          </a:prstGeom>
        </p:spPr>
      </p:pic>
      <p:sp>
        <p:nvSpPr>
          <p:cNvPr id="20" name="Rectangle 19">
            <a:extLst>
              <a:ext uri="{FF2B5EF4-FFF2-40B4-BE49-F238E27FC236}">
                <a16:creationId xmlns:a16="http://schemas.microsoft.com/office/drawing/2014/main" id="{8CD5BA6B-301D-774E-9B57-A26C358A7FEB}"/>
              </a:ext>
            </a:extLst>
          </p:cNvPr>
          <p:cNvSpPr/>
          <p:nvPr/>
        </p:nvSpPr>
        <p:spPr>
          <a:xfrm>
            <a:off x="3232298" y="2759147"/>
            <a:ext cx="45719" cy="4098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9F8B0EA4-D217-6B44-B4D5-9CA60C9C90B2}"/>
              </a:ext>
            </a:extLst>
          </p:cNvPr>
          <p:cNvSpPr/>
          <p:nvPr/>
        </p:nvSpPr>
        <p:spPr>
          <a:xfrm>
            <a:off x="8148085" y="2759148"/>
            <a:ext cx="45719" cy="4098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23" name="TextBox 22">
            <a:extLst>
              <a:ext uri="{FF2B5EF4-FFF2-40B4-BE49-F238E27FC236}">
                <a16:creationId xmlns:a16="http://schemas.microsoft.com/office/drawing/2014/main" id="{D1FDE803-899A-FE43-AAF4-569B72F4E320}"/>
              </a:ext>
            </a:extLst>
          </p:cNvPr>
          <p:cNvSpPr txBox="1">
            <a:spLocks noChangeArrowheads="1"/>
          </p:cNvSpPr>
          <p:nvPr/>
        </p:nvSpPr>
        <p:spPr bwMode="auto">
          <a:xfrm>
            <a:off x="-19697" y="2965708"/>
            <a:ext cx="316283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Ở</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Đà</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Nẵng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nhiều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toán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binh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nổi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dậy</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phối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hợp</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chặt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chẽ</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với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triều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đình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đấu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tranh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25" name="TextBox 24">
            <a:extLst>
              <a:ext uri="{FF2B5EF4-FFF2-40B4-BE49-F238E27FC236}">
                <a16:creationId xmlns:a16="http://schemas.microsoft.com/office/drawing/2014/main" id="{09C7ED6B-1974-9F42-A4BC-838F142BD103}"/>
              </a:ext>
            </a:extLst>
          </p:cNvPr>
          <p:cNvSpPr txBox="1">
            <a:spLocks noChangeArrowheads="1"/>
          </p:cNvSpPr>
          <p:nvPr/>
        </p:nvSpPr>
        <p:spPr bwMode="auto">
          <a:xfrm>
            <a:off x="3037920" y="3753945"/>
            <a:ext cx="49256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Ngày</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10-12-1861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Nguyễn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Trung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Trực</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đốt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cháy</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tàu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Hi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Vọng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26" name="Rectangle 25">
            <a:extLst>
              <a:ext uri="{FF2B5EF4-FFF2-40B4-BE49-F238E27FC236}">
                <a16:creationId xmlns:a16="http://schemas.microsoft.com/office/drawing/2014/main" id="{83FB8F5B-EA74-2540-9B4A-D6FE90A20847}"/>
              </a:ext>
            </a:extLst>
          </p:cNvPr>
          <p:cNvSpPr/>
          <p:nvPr/>
        </p:nvSpPr>
        <p:spPr>
          <a:xfrm>
            <a:off x="3238002" y="4651551"/>
            <a:ext cx="4710994"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Khởi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nghĩa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Trương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Định</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làm</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địch</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thất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điên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bát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đảo</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27" name="TextBox 26">
            <a:extLst>
              <a:ext uri="{FF2B5EF4-FFF2-40B4-BE49-F238E27FC236}">
                <a16:creationId xmlns:a16="http://schemas.microsoft.com/office/drawing/2014/main" id="{0E6049B4-7624-D545-83C9-040A0FD7CC4A}"/>
              </a:ext>
            </a:extLst>
          </p:cNvPr>
          <p:cNvSpPr txBox="1">
            <a:spLocks noChangeArrowheads="1"/>
          </p:cNvSpPr>
          <p:nvPr/>
        </p:nvSpPr>
        <p:spPr bwMode="auto">
          <a:xfrm>
            <a:off x="3268165" y="2861235"/>
            <a:ext cx="49256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Quân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triều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đình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nhanh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chóng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tan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rã</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Kí</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hiệp</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ước</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Nhâm</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Tuất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với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Pháp</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28" name="Rectangle 27">
            <a:extLst>
              <a:ext uri="{FF2B5EF4-FFF2-40B4-BE49-F238E27FC236}">
                <a16:creationId xmlns:a16="http://schemas.microsoft.com/office/drawing/2014/main" id="{EBD7AD8D-A715-EE4C-AC97-8FF3298C5725}"/>
              </a:ext>
            </a:extLst>
          </p:cNvPr>
          <p:cNvSpPr/>
          <p:nvPr/>
        </p:nvSpPr>
        <p:spPr>
          <a:xfrm>
            <a:off x="7905604" y="4191386"/>
            <a:ext cx="4139282"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Tiếp</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tục</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khởi</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nghĩa</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nổ</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lên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nhiều</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nơi</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sp>
        <p:nvSpPr>
          <p:cNvPr id="29" name="Rectangle 28">
            <a:extLst>
              <a:ext uri="{FF2B5EF4-FFF2-40B4-BE49-F238E27FC236}">
                <a16:creationId xmlns:a16="http://schemas.microsoft.com/office/drawing/2014/main" id="{7DF42C60-C595-9745-AF1C-88BF56AA3F66}"/>
              </a:ext>
            </a:extLst>
          </p:cNvPr>
          <p:cNvSpPr/>
          <p:nvPr/>
        </p:nvSpPr>
        <p:spPr>
          <a:xfrm>
            <a:off x="8085130" y="5125078"/>
            <a:ext cx="4139282" cy="156966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Tiêu</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biểu</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là</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cuộc</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khởi</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nghĩa</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của</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Trương</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Quyền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Nguyễn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Trung</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Trực</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Phan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Tôn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Phan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Liêm</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Nguyễn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Hữu</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Huân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pic>
        <p:nvPicPr>
          <p:cNvPr id="25602" name="Picture 2">
            <a:extLst>
              <a:ext uri="{FF2B5EF4-FFF2-40B4-BE49-F238E27FC236}">
                <a16:creationId xmlns:a16="http://schemas.microsoft.com/office/drawing/2014/main" id="{4274F0E8-F01E-4A46-B7BD-C2F698F176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28" r="8746"/>
          <a:stretch/>
        </p:blipFill>
        <p:spPr bwMode="auto">
          <a:xfrm>
            <a:off x="2258012" y="5390214"/>
            <a:ext cx="906873" cy="1569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37A528-F3BF-1B41-B2AC-9E8B882AFCA3}"/>
              </a:ext>
            </a:extLst>
          </p:cNvPr>
          <p:cNvPicPr>
            <a:picLocks noChangeAspect="1"/>
          </p:cNvPicPr>
          <p:nvPr/>
        </p:nvPicPr>
        <p:blipFill>
          <a:blip r:embed="rId6"/>
          <a:stretch>
            <a:fillRect/>
          </a:stretch>
        </p:blipFill>
        <p:spPr>
          <a:xfrm>
            <a:off x="-23000" y="5648254"/>
            <a:ext cx="1552143" cy="1248359"/>
          </a:xfrm>
          <a:prstGeom prst="rect">
            <a:avLst/>
          </a:prstGeom>
        </p:spPr>
      </p:pic>
      <p:sp>
        <p:nvSpPr>
          <p:cNvPr id="4" name="Cross 3">
            <a:extLst>
              <a:ext uri="{FF2B5EF4-FFF2-40B4-BE49-F238E27FC236}">
                <a16:creationId xmlns:a16="http://schemas.microsoft.com/office/drawing/2014/main" id="{EF3B898A-B1CB-7B40-A08F-76D61E06490C}"/>
              </a:ext>
            </a:extLst>
          </p:cNvPr>
          <p:cNvSpPr/>
          <p:nvPr/>
        </p:nvSpPr>
        <p:spPr>
          <a:xfrm>
            <a:off x="1465653" y="5692401"/>
            <a:ext cx="593340" cy="594509"/>
          </a:xfrm>
          <a:prstGeom prst="plus">
            <a:avLst>
              <a:gd name="adj" fmla="val 412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pic>
        <p:nvPicPr>
          <p:cNvPr id="24" name="Picture 23">
            <a:extLst>
              <a:ext uri="{FF2B5EF4-FFF2-40B4-BE49-F238E27FC236}">
                <a16:creationId xmlns:a16="http://schemas.microsoft.com/office/drawing/2014/main" id="{B2E2464F-4A9B-2848-8BC4-E71E58408CEE}"/>
              </a:ext>
            </a:extLst>
          </p:cNvPr>
          <p:cNvPicPr>
            <a:picLocks noChangeAspect="1"/>
          </p:cNvPicPr>
          <p:nvPr/>
        </p:nvPicPr>
        <p:blipFill>
          <a:blip r:embed="rId6"/>
          <a:stretch>
            <a:fillRect/>
          </a:stretch>
        </p:blipFill>
        <p:spPr>
          <a:xfrm>
            <a:off x="3253152" y="5609641"/>
            <a:ext cx="1222960" cy="1248359"/>
          </a:xfrm>
          <a:prstGeom prst="rect">
            <a:avLst/>
          </a:prstGeom>
        </p:spPr>
      </p:pic>
      <p:pic>
        <p:nvPicPr>
          <p:cNvPr id="30" name="Picture 2">
            <a:extLst>
              <a:ext uri="{FF2B5EF4-FFF2-40B4-BE49-F238E27FC236}">
                <a16:creationId xmlns:a16="http://schemas.microsoft.com/office/drawing/2014/main" id="{19B6A869-CACD-1B4E-9645-D884B87338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28" r="8746"/>
          <a:stretch/>
        </p:blipFill>
        <p:spPr bwMode="auto">
          <a:xfrm>
            <a:off x="7241212" y="5381688"/>
            <a:ext cx="906873" cy="156966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FDEDDDB-63FC-0E4C-A9BA-DF078DD6E14F}"/>
              </a:ext>
            </a:extLst>
          </p:cNvPr>
          <p:cNvGrpSpPr/>
          <p:nvPr/>
        </p:nvGrpSpPr>
        <p:grpSpPr>
          <a:xfrm>
            <a:off x="4354806" y="5736402"/>
            <a:ext cx="2847290" cy="1147590"/>
            <a:chOff x="4507054" y="5713115"/>
            <a:chExt cx="2847290" cy="1147590"/>
          </a:xfrm>
        </p:grpSpPr>
        <p:sp>
          <p:nvSpPr>
            <p:cNvPr id="5" name="Rectangle 4">
              <a:extLst>
                <a:ext uri="{FF2B5EF4-FFF2-40B4-BE49-F238E27FC236}">
                  <a16:creationId xmlns:a16="http://schemas.microsoft.com/office/drawing/2014/main" id="{E0AECE04-96EF-F042-80C7-04CE0F7A42D2}"/>
                </a:ext>
              </a:extLst>
            </p:cNvPr>
            <p:cNvSpPr/>
            <p:nvPr/>
          </p:nvSpPr>
          <p:spPr>
            <a:xfrm>
              <a:off x="4507054" y="5713115"/>
              <a:ext cx="2847290" cy="114759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6" name="Rectangle 5">
              <a:extLst>
                <a:ext uri="{FF2B5EF4-FFF2-40B4-BE49-F238E27FC236}">
                  <a16:creationId xmlns:a16="http://schemas.microsoft.com/office/drawing/2014/main" id="{EE7BE743-B446-CD49-BED4-883643BA191A}"/>
                </a:ext>
              </a:extLst>
            </p:cNvPr>
            <p:cNvSpPr/>
            <p:nvPr/>
          </p:nvSpPr>
          <p:spPr>
            <a:xfrm>
              <a:off x="4507054" y="5810768"/>
              <a:ext cx="284729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Dập</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dìu</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trống</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đánh</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cờ</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xiêu</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Phen</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này</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quyết</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đánh</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cả</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triều</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lẫn</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Tây</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a:t>
              </a:r>
              <a:endParaRPr kumimoji="0" lang="en-VN"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endParaRPr>
            </a:p>
          </p:txBody>
        </p:sp>
      </p:grpSp>
      <p:sp>
        <p:nvSpPr>
          <p:cNvPr id="38" name="TextBox 37">
            <a:extLst>
              <a:ext uri="{FF2B5EF4-FFF2-40B4-BE49-F238E27FC236}">
                <a16:creationId xmlns:a16="http://schemas.microsoft.com/office/drawing/2014/main" id="{D5A985E4-C62B-894A-9BFD-1EFEBC1832A5}"/>
              </a:ext>
            </a:extLst>
          </p:cNvPr>
          <p:cNvSpPr txBox="1"/>
          <p:nvPr/>
        </p:nvSpPr>
        <p:spPr>
          <a:xfrm>
            <a:off x="828074" y="1090384"/>
            <a:ext cx="1467293" cy="461665"/>
          </a:xfrm>
          <a:prstGeom prst="rect">
            <a:avLst/>
          </a:prstGeom>
          <a:noFill/>
        </p:spPr>
        <p:txBody>
          <a:bodyPr wrap="square" rtlCol="0">
            <a:spAutoFit/>
          </a:bodyPr>
          <a:lstStyle/>
          <a:p>
            <a:r>
              <a:rPr lang="en-VN" sz="2400" dirty="0">
                <a:solidFill>
                  <a:srgbClr val="FF0000"/>
                </a:solidFill>
                <a:latin typeface="Times New Roman" panose="02020603050405020304" pitchFamily="18" charset="0"/>
                <a:cs typeface="Times New Roman" panose="02020603050405020304" pitchFamily="18" charset="0"/>
              </a:rPr>
              <a:t>Đà Nẵng</a:t>
            </a:r>
          </a:p>
        </p:txBody>
      </p:sp>
      <p:sp>
        <p:nvSpPr>
          <p:cNvPr id="39" name="TextBox 38">
            <a:extLst>
              <a:ext uri="{FF2B5EF4-FFF2-40B4-BE49-F238E27FC236}">
                <a16:creationId xmlns:a16="http://schemas.microsoft.com/office/drawing/2014/main" id="{25A10F1C-C1D0-C649-B96A-3E35C5F08C1E}"/>
              </a:ext>
            </a:extLst>
          </p:cNvPr>
          <p:cNvSpPr txBox="1"/>
          <p:nvPr/>
        </p:nvSpPr>
        <p:spPr>
          <a:xfrm>
            <a:off x="3993583" y="885361"/>
            <a:ext cx="3262541" cy="830997"/>
          </a:xfrm>
          <a:prstGeom prst="rect">
            <a:avLst/>
          </a:prstGeom>
          <a:noFill/>
        </p:spPr>
        <p:txBody>
          <a:bodyPr wrap="square" rtlCol="0">
            <a:spAutoFit/>
          </a:bodyPr>
          <a:lstStyle/>
          <a:p>
            <a:pPr algn="ctr"/>
            <a:r>
              <a:rPr lang="en-US" sz="2400" dirty="0">
                <a:solidFill>
                  <a:srgbClr val="0070C0"/>
                </a:solidFill>
                <a:latin typeface="Times New Roman" panose="02020603050405020304" pitchFamily="18" charset="0"/>
                <a:cs typeface="Times New Roman" panose="02020603050405020304" pitchFamily="18" charset="0"/>
              </a:rPr>
              <a:t>Gia </a:t>
            </a:r>
            <a:r>
              <a:rPr lang="en-US" sz="2400" dirty="0" err="1">
                <a:solidFill>
                  <a:srgbClr val="0070C0"/>
                </a:solidFill>
                <a:latin typeface="Times New Roman" panose="02020603050405020304" pitchFamily="18" charset="0"/>
                <a:cs typeface="Times New Roman" panose="02020603050405020304" pitchFamily="18" charset="0"/>
              </a:rPr>
              <a:t>Định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b</a:t>
            </a:r>
            <a:r>
              <a:rPr lang="en-VN" sz="2400" dirty="0">
                <a:solidFill>
                  <a:srgbClr val="0070C0"/>
                </a:solidFill>
                <a:latin typeface="Times New Roman" panose="02020603050405020304" pitchFamily="18" charset="0"/>
                <a:cs typeface="Times New Roman" panose="02020603050405020304" pitchFamily="18" charset="0"/>
              </a:rPr>
              <a:t>a tỉnh miền Đông Nam kì</a:t>
            </a:r>
          </a:p>
        </p:txBody>
      </p:sp>
      <p:sp>
        <p:nvSpPr>
          <p:cNvPr id="40" name="TextBox 39">
            <a:extLst>
              <a:ext uri="{FF2B5EF4-FFF2-40B4-BE49-F238E27FC236}">
                <a16:creationId xmlns:a16="http://schemas.microsoft.com/office/drawing/2014/main" id="{4BC26FCA-4328-8449-AE15-A1F15DCE21DC}"/>
              </a:ext>
            </a:extLst>
          </p:cNvPr>
          <p:cNvSpPr txBox="1"/>
          <p:nvPr/>
        </p:nvSpPr>
        <p:spPr>
          <a:xfrm>
            <a:off x="8650419" y="836611"/>
            <a:ext cx="2565992" cy="830997"/>
          </a:xfrm>
          <a:prstGeom prst="rect">
            <a:avLst/>
          </a:prstGeom>
          <a:noFill/>
        </p:spPr>
        <p:txBody>
          <a:bodyPr wrap="square" rtlCol="0">
            <a:spAutoFit/>
          </a:bodyPr>
          <a:lstStyle/>
          <a:p>
            <a:pPr algn="ctr"/>
            <a:r>
              <a:rPr lang="en-US" sz="2400" dirty="0">
                <a:solidFill>
                  <a:schemeClr val="accent5">
                    <a:lumMod val="10000"/>
                  </a:schemeClr>
                </a:solidFill>
                <a:latin typeface="Times New Roman" panose="02020603050405020304" pitchFamily="18" charset="0"/>
                <a:cs typeface="Times New Roman" panose="02020603050405020304" pitchFamily="18" charset="0"/>
              </a:rPr>
              <a:t>B</a:t>
            </a:r>
            <a:r>
              <a:rPr lang="en-VN" sz="2400" dirty="0">
                <a:solidFill>
                  <a:schemeClr val="accent5">
                    <a:lumMod val="10000"/>
                  </a:schemeClr>
                </a:solidFill>
                <a:latin typeface="Times New Roman" panose="02020603050405020304" pitchFamily="18" charset="0"/>
                <a:cs typeface="Times New Roman" panose="02020603050405020304" pitchFamily="18" charset="0"/>
              </a:rPr>
              <a:t>a tỉnh miền Tây Nam kì</a:t>
            </a:r>
          </a:p>
        </p:txBody>
      </p:sp>
      <p:sp>
        <p:nvSpPr>
          <p:cNvPr id="41" name="Rectangle 40">
            <a:extLst>
              <a:ext uri="{FF2B5EF4-FFF2-40B4-BE49-F238E27FC236}">
                <a16:creationId xmlns:a16="http://schemas.microsoft.com/office/drawing/2014/main" id="{D455015B-AE0A-EF4D-8F3F-37BE2F2937D7}"/>
              </a:ext>
            </a:extLst>
          </p:cNvPr>
          <p:cNvSpPr/>
          <p:nvPr/>
        </p:nvSpPr>
        <p:spPr>
          <a:xfrm>
            <a:off x="8206039" y="2838938"/>
            <a:ext cx="3896801" cy="1200329"/>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Triều</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đình</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Huế</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ra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sức</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lang="en-US" altLang="en-US" sz="2400" dirty="0">
                <a:solidFill>
                  <a:srgbClr val="0070C0"/>
                </a:solidFill>
                <a:latin typeface="Times New Roman" panose="02020603050405020304" pitchFamily="18" charset="0"/>
              </a:rPr>
              <a:t>n</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găn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cản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phong</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trào</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đấu</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tranh</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của</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nhân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dân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grpSp>
        <p:nvGrpSpPr>
          <p:cNvPr id="35" name="Group 34">
            <a:extLst>
              <a:ext uri="{FF2B5EF4-FFF2-40B4-BE49-F238E27FC236}">
                <a16:creationId xmlns:a16="http://schemas.microsoft.com/office/drawing/2014/main" id="{587D479D-36DC-8F42-A28D-427174A67CF3}"/>
              </a:ext>
            </a:extLst>
          </p:cNvPr>
          <p:cNvGrpSpPr/>
          <p:nvPr/>
        </p:nvGrpSpPr>
        <p:grpSpPr>
          <a:xfrm>
            <a:off x="0" y="3245993"/>
            <a:ext cx="12125841" cy="1672987"/>
            <a:chOff x="-23000" y="3581608"/>
            <a:chExt cx="12125841" cy="1672987"/>
          </a:xfrm>
        </p:grpSpPr>
        <p:sp>
          <p:nvSpPr>
            <p:cNvPr id="36" name="Rounded Rectangle 35">
              <a:extLst>
                <a:ext uri="{FF2B5EF4-FFF2-40B4-BE49-F238E27FC236}">
                  <a16:creationId xmlns:a16="http://schemas.microsoft.com/office/drawing/2014/main" id="{05E842F8-0340-E24F-BFBF-194B6B276848}"/>
                </a:ext>
              </a:extLst>
            </p:cNvPr>
            <p:cNvSpPr/>
            <p:nvPr/>
          </p:nvSpPr>
          <p:spPr>
            <a:xfrm>
              <a:off x="-23000" y="3581608"/>
              <a:ext cx="12125841" cy="1672987"/>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7" name="TextBox 36">
              <a:extLst>
                <a:ext uri="{FF2B5EF4-FFF2-40B4-BE49-F238E27FC236}">
                  <a16:creationId xmlns:a16="http://schemas.microsoft.com/office/drawing/2014/main" id="{81E8C3CE-76C5-BF4C-9B45-085CA28E1DA0}"/>
                </a:ext>
              </a:extLst>
            </p:cNvPr>
            <p:cNvSpPr txBox="1"/>
            <p:nvPr/>
          </p:nvSpPr>
          <p:spPr>
            <a:xfrm>
              <a:off x="310896" y="3692232"/>
              <a:ext cx="11301984" cy="1077218"/>
            </a:xfrm>
            <a:prstGeom prst="rect">
              <a:avLst/>
            </a:prstGeom>
            <a:noFill/>
          </p:spPr>
          <p:txBody>
            <a:bodyPr wrap="square" rtlCol="0">
              <a:spAutoFit/>
            </a:bodyPr>
            <a:lstStyle/>
            <a:p>
              <a:pPr algn="ctr"/>
              <a:r>
                <a:rPr lang="en-VN" sz="3200" dirty="0">
                  <a:solidFill>
                    <a:srgbClr val="0070C0"/>
                  </a:solidFill>
                  <a:latin typeface="Times New Roman" panose="02020603050405020304" pitchFamily="18" charset="0"/>
                  <a:cs typeface="Times New Roman" panose="02020603050405020304" pitchFamily="18" charset="0"/>
                </a:rPr>
                <a:t>Em hãy nêu thái độ của triều đình Huế và nhân dân ta khi Pháp thực hiện việc xâm lược ba tỉnh miền Tây Nam kì?</a:t>
              </a:r>
            </a:p>
          </p:txBody>
        </p:sp>
      </p:grpSp>
    </p:spTree>
    <p:extLst>
      <p:ext uri="{BB962C8B-B14F-4D97-AF65-F5344CB8AC3E}">
        <p14:creationId xmlns:p14="http://schemas.microsoft.com/office/powerpoint/2010/main" val="3348674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35"/>
                                        </p:tgtEl>
                                      </p:cBhvr>
                                    </p:animEffect>
                                    <p:set>
                                      <p:cBhvr>
                                        <p:cTn id="12" dur="1" fill="hold">
                                          <p:stCondLst>
                                            <p:cond delay="499"/>
                                          </p:stCondLst>
                                        </p:cTn>
                                        <p:tgtEl>
                                          <p:spTgt spid="35"/>
                                        </p:tgtEl>
                                        <p:attrNameLst>
                                          <p:attrName>style.visibility</p:attrName>
                                        </p:attrNameLst>
                                      </p:cBhvr>
                                      <p:to>
                                        <p:strVal val="hidden"/>
                                      </p:to>
                                    </p:set>
                                  </p:childTnLst>
                                </p:cTn>
                              </p:par>
                              <p:par>
                                <p:cTn id="13" presetID="42"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hai doan vn do trieu dinh hue gui tuog Milot">
            <a:extLst>
              <a:ext uri="{FF2B5EF4-FFF2-40B4-BE49-F238E27FC236}">
                <a16:creationId xmlns:a16="http://schemas.microsoft.com/office/drawing/2014/main" id="{50AFFE5E-3FE3-2840-8EEF-FAD30FB5A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0"/>
            <a:ext cx="6364224" cy="6178296"/>
          </a:xfrm>
          <a:prstGeom prst="rect">
            <a:avLst/>
          </a:prstGeom>
          <a:noFill/>
        </p:spPr>
      </p:pic>
      <p:sp>
        <p:nvSpPr>
          <p:cNvPr id="4" name="Rectangle 2">
            <a:extLst>
              <a:ext uri="{FF2B5EF4-FFF2-40B4-BE49-F238E27FC236}">
                <a16:creationId xmlns:a16="http://schemas.microsoft.com/office/drawing/2014/main" id="{0598B514-9735-1C4C-83D4-3B02423304AE}"/>
              </a:ext>
            </a:extLst>
          </p:cNvPr>
          <p:cNvSpPr txBox="1">
            <a:spLocks noChangeArrowheads="1"/>
          </p:cNvSpPr>
          <p:nvPr/>
        </p:nvSpPr>
        <p:spPr bwMode="auto">
          <a:xfrm>
            <a:off x="-100584" y="6178296"/>
            <a:ext cx="6565392" cy="67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200" b="1" i="1" u="none" strike="noStrike" kern="0" cap="none" spc="0" normalizeH="0" baseline="0" noProof="0" dirty="0" err="1">
                <a:ln>
                  <a:noFill/>
                </a:ln>
                <a:solidFill>
                  <a:srgbClr val="008000"/>
                </a:solidFill>
                <a:effectLst/>
                <a:uLnTx/>
                <a:uFillTx/>
                <a:latin typeface="Times New Roman" panose="02020603050405020304" pitchFamily="18" charset="0"/>
                <a:ea typeface="+mj-ea"/>
                <a:cs typeface="Times New Roman" panose="02020603050405020304" pitchFamily="18" charset="0"/>
              </a:rPr>
              <a:t>Đoàn</a:t>
            </a:r>
            <a:r>
              <a:rPr kumimoji="0" lang="en-US" altLang="en-VN" sz="3200" b="1" i="1" u="none" strike="noStrike" kern="0" cap="none" spc="0" normalizeH="0" baseline="0" noProof="0" dirty="0">
                <a:ln>
                  <a:noFill/>
                </a:ln>
                <a:solidFill>
                  <a:srgbClr val="008000"/>
                </a:solidFill>
                <a:effectLst/>
                <a:uLnTx/>
                <a:uFillTx/>
                <a:latin typeface="Times New Roman" panose="02020603050405020304" pitchFamily="18" charset="0"/>
                <a:ea typeface="+mj-ea"/>
                <a:cs typeface="Times New Roman" panose="02020603050405020304" pitchFamily="18" charset="0"/>
              </a:rPr>
              <a:t> </a:t>
            </a:r>
            <a:r>
              <a:rPr kumimoji="0" lang="en-US" altLang="en-VN" sz="3200" b="1" i="1" u="none" strike="noStrike" kern="0" cap="none" spc="0" normalizeH="0" baseline="0" noProof="0" dirty="0" err="1">
                <a:ln>
                  <a:noFill/>
                </a:ln>
                <a:solidFill>
                  <a:srgbClr val="008000"/>
                </a:solidFill>
                <a:effectLst/>
                <a:uLnTx/>
                <a:uFillTx/>
                <a:latin typeface="Times New Roman" panose="02020603050405020304" pitchFamily="18" charset="0"/>
                <a:ea typeface="+mj-ea"/>
                <a:cs typeface="Times New Roman" panose="02020603050405020304" pitchFamily="18" charset="0"/>
              </a:rPr>
              <a:t>phái</a:t>
            </a:r>
            <a:r>
              <a:rPr kumimoji="0" lang="en-US" altLang="en-VN" sz="3200" b="1" i="1" u="none" strike="noStrike" kern="0" cap="none" spc="0" normalizeH="0" baseline="0" noProof="0" dirty="0">
                <a:ln>
                  <a:noFill/>
                </a:ln>
                <a:solidFill>
                  <a:srgbClr val="008000"/>
                </a:solidFill>
                <a:effectLst/>
                <a:uLnTx/>
                <a:uFillTx/>
                <a:latin typeface="Times New Roman" panose="02020603050405020304" pitchFamily="18" charset="0"/>
                <a:ea typeface="+mj-ea"/>
                <a:cs typeface="Times New Roman" panose="02020603050405020304" pitchFamily="18" charset="0"/>
              </a:rPr>
              <a:t> </a:t>
            </a:r>
            <a:r>
              <a:rPr kumimoji="0" lang="en-US" altLang="en-VN" sz="3200" b="1" i="1" u="none" strike="noStrike" kern="0" cap="none" spc="0" normalizeH="0" baseline="0" noProof="0" dirty="0" err="1">
                <a:ln>
                  <a:noFill/>
                </a:ln>
                <a:solidFill>
                  <a:srgbClr val="008000"/>
                </a:solidFill>
                <a:effectLst/>
                <a:uLnTx/>
                <a:uFillTx/>
                <a:latin typeface="Times New Roman" panose="02020603050405020304" pitchFamily="18" charset="0"/>
                <a:ea typeface="+mj-ea"/>
                <a:cs typeface="Times New Roman" panose="02020603050405020304" pitchFamily="18" charset="0"/>
              </a:rPr>
              <a:t>bộ</a:t>
            </a:r>
            <a:r>
              <a:rPr kumimoji="0" lang="en-US" altLang="en-VN" sz="3200" b="1" i="1" u="none" strike="noStrike" kern="0" cap="none" spc="0" normalizeH="0" baseline="0" noProof="0" dirty="0">
                <a:ln>
                  <a:noFill/>
                </a:ln>
                <a:solidFill>
                  <a:srgbClr val="008000"/>
                </a:solidFill>
                <a:effectLst/>
                <a:uLnTx/>
                <a:uFillTx/>
                <a:latin typeface="Times New Roman" panose="02020603050405020304" pitchFamily="18" charset="0"/>
                <a:ea typeface="+mj-ea"/>
                <a:cs typeface="Times New Roman" panose="02020603050405020304" pitchFamily="18" charset="0"/>
              </a:rPr>
              <a:t> </a:t>
            </a:r>
            <a:r>
              <a:rPr kumimoji="0" lang="en-US" altLang="en-VN" sz="3200" b="1" i="1" u="none" strike="noStrike" kern="0" cap="none" spc="0" normalizeH="0" baseline="0" noProof="0" dirty="0" err="1">
                <a:ln>
                  <a:noFill/>
                </a:ln>
                <a:solidFill>
                  <a:srgbClr val="008000"/>
                </a:solidFill>
                <a:effectLst/>
                <a:uLnTx/>
                <a:uFillTx/>
                <a:latin typeface="Times New Roman" panose="02020603050405020304" pitchFamily="18" charset="0"/>
                <a:ea typeface="+mj-ea"/>
                <a:cs typeface="Times New Roman" panose="02020603050405020304" pitchFamily="18" charset="0"/>
              </a:rPr>
              <a:t>của</a:t>
            </a:r>
            <a:r>
              <a:rPr kumimoji="0" lang="en-US" altLang="en-VN" sz="3200" b="1" i="1" u="none" strike="noStrike" kern="0" cap="none" spc="0" normalizeH="0" baseline="0" noProof="0" dirty="0">
                <a:ln>
                  <a:noFill/>
                </a:ln>
                <a:solidFill>
                  <a:srgbClr val="008000"/>
                </a:solidFill>
                <a:effectLst/>
                <a:uLnTx/>
                <a:uFillTx/>
                <a:latin typeface="Times New Roman" panose="02020603050405020304" pitchFamily="18" charset="0"/>
                <a:ea typeface="+mj-ea"/>
                <a:cs typeface="Times New Roman" panose="02020603050405020304" pitchFamily="18" charset="0"/>
              </a:rPr>
              <a:t> </a:t>
            </a:r>
            <a:r>
              <a:rPr kumimoji="0" lang="en-US" altLang="en-VN" sz="3200" b="1" i="1" u="none" strike="noStrike" kern="0" cap="none" spc="0" normalizeH="0" baseline="0" noProof="0" dirty="0" err="1">
                <a:ln>
                  <a:noFill/>
                </a:ln>
                <a:solidFill>
                  <a:srgbClr val="008000"/>
                </a:solidFill>
                <a:effectLst/>
                <a:uLnTx/>
                <a:uFillTx/>
                <a:latin typeface="Times New Roman" panose="02020603050405020304" pitchFamily="18" charset="0"/>
                <a:ea typeface="+mj-ea"/>
                <a:cs typeface="Times New Roman" panose="02020603050405020304" pitchFamily="18" charset="0"/>
              </a:rPr>
              <a:t>triều</a:t>
            </a:r>
            <a:r>
              <a:rPr kumimoji="0" lang="en-US" altLang="en-VN" sz="3200" b="1" i="1" u="none" strike="noStrike" kern="0" cap="none" spc="0" normalizeH="0" baseline="0" noProof="0" dirty="0">
                <a:ln>
                  <a:noFill/>
                </a:ln>
                <a:solidFill>
                  <a:srgbClr val="008000"/>
                </a:solidFill>
                <a:effectLst/>
                <a:uLnTx/>
                <a:uFillTx/>
                <a:latin typeface="Times New Roman" panose="02020603050405020304" pitchFamily="18" charset="0"/>
                <a:ea typeface="+mj-ea"/>
                <a:cs typeface="Times New Roman" panose="02020603050405020304" pitchFamily="18" charset="0"/>
              </a:rPr>
              <a:t> </a:t>
            </a:r>
            <a:r>
              <a:rPr kumimoji="0" lang="en-US" altLang="en-VN" sz="3200" b="1" i="1" u="none" strike="noStrike" kern="0" cap="none" spc="0" normalizeH="0" baseline="0" noProof="0" dirty="0" err="1">
                <a:ln>
                  <a:noFill/>
                </a:ln>
                <a:solidFill>
                  <a:srgbClr val="008000"/>
                </a:solidFill>
                <a:effectLst/>
                <a:uLnTx/>
                <a:uFillTx/>
                <a:latin typeface="Times New Roman" panose="02020603050405020304" pitchFamily="18" charset="0"/>
                <a:ea typeface="+mj-ea"/>
                <a:cs typeface="Times New Roman" panose="02020603050405020304" pitchFamily="18" charset="0"/>
              </a:rPr>
              <a:t>đình</a:t>
            </a:r>
            <a:r>
              <a:rPr kumimoji="0" lang="en-US" altLang="en-VN" sz="3200" b="1" i="1" u="none" strike="noStrike" kern="0" cap="none" spc="0" normalizeH="0" baseline="0" noProof="0" dirty="0">
                <a:ln>
                  <a:noFill/>
                </a:ln>
                <a:solidFill>
                  <a:srgbClr val="008000"/>
                </a:solidFill>
                <a:effectLst/>
                <a:uLnTx/>
                <a:uFillTx/>
                <a:latin typeface="Times New Roman" panose="02020603050405020304" pitchFamily="18" charset="0"/>
                <a:ea typeface="+mj-ea"/>
                <a:cs typeface="Times New Roman" panose="02020603050405020304" pitchFamily="18" charset="0"/>
              </a:rPr>
              <a:t> </a:t>
            </a:r>
            <a:r>
              <a:rPr kumimoji="0" lang="en-US" altLang="en-VN" sz="3200" b="1" i="1" u="none" strike="noStrike" kern="0" cap="none" spc="0" normalizeH="0" baseline="0" noProof="0" dirty="0" err="1">
                <a:ln>
                  <a:noFill/>
                </a:ln>
                <a:solidFill>
                  <a:srgbClr val="008000"/>
                </a:solidFill>
                <a:effectLst/>
                <a:uLnTx/>
                <a:uFillTx/>
                <a:latin typeface="Times New Roman" panose="02020603050405020304" pitchFamily="18" charset="0"/>
                <a:ea typeface="+mj-ea"/>
                <a:cs typeface="Times New Roman" panose="02020603050405020304" pitchFamily="18" charset="0"/>
              </a:rPr>
              <a:t>Nguyễn</a:t>
            </a:r>
            <a:r>
              <a:rPr kumimoji="0" lang="en-US" altLang="en-VN" sz="3200" b="0" i="0" u="none" strike="noStrike" kern="0" cap="none" spc="0" normalizeH="0" baseline="0" noProof="0" dirty="0">
                <a:ln>
                  <a:noFill/>
                </a:ln>
                <a:solidFill>
                  <a:srgbClr val="000000"/>
                </a:solidFill>
                <a:effectLst/>
                <a:uLnTx/>
                <a:uFillTx/>
                <a:latin typeface="Arial"/>
                <a:ea typeface="+mj-ea"/>
                <a:cs typeface="+mj-cs"/>
              </a:rPr>
              <a:t> </a:t>
            </a:r>
          </a:p>
        </p:txBody>
      </p:sp>
      <p:grpSp>
        <p:nvGrpSpPr>
          <p:cNvPr id="6" name="Group 5">
            <a:extLst>
              <a:ext uri="{FF2B5EF4-FFF2-40B4-BE49-F238E27FC236}">
                <a16:creationId xmlns:a16="http://schemas.microsoft.com/office/drawing/2014/main" id="{722DF6B9-813D-0E46-A68A-D2776C6A7268}"/>
              </a:ext>
            </a:extLst>
          </p:cNvPr>
          <p:cNvGrpSpPr/>
          <p:nvPr/>
        </p:nvGrpSpPr>
        <p:grpSpPr>
          <a:xfrm>
            <a:off x="6364224" y="0"/>
            <a:ext cx="5928360" cy="6858000"/>
            <a:chOff x="6263640" y="0"/>
            <a:chExt cx="5928360" cy="4242816"/>
          </a:xfrm>
        </p:grpSpPr>
        <p:pic>
          <p:nvPicPr>
            <p:cNvPr id="6148" name="Picture 4" descr="Phan Thanh Giản – Vị tiến sĩ đầu tiên đất Nam Kì | Nghiên Cứu Lịch Sử">
              <a:extLst>
                <a:ext uri="{FF2B5EF4-FFF2-40B4-BE49-F238E27FC236}">
                  <a16:creationId xmlns:a16="http://schemas.microsoft.com/office/drawing/2014/main" id="{C1E92412-4E82-064C-8068-176ED79D9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640" y="0"/>
              <a:ext cx="5928360" cy="42428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3A1C4E7-E089-5A44-AAAC-4021E9CDD4B9}"/>
                </a:ext>
              </a:extLst>
            </p:cNvPr>
            <p:cNvSpPr txBox="1"/>
            <p:nvPr/>
          </p:nvSpPr>
          <p:spPr>
            <a:xfrm>
              <a:off x="6464808" y="0"/>
              <a:ext cx="2496312" cy="461665"/>
            </a:xfrm>
            <a:prstGeom prst="rect">
              <a:avLst/>
            </a:prstGeom>
            <a:noFill/>
          </p:spPr>
          <p:txBody>
            <a:bodyPr wrap="square" rtlCol="0">
              <a:spAutoFit/>
            </a:bodyPr>
            <a:lstStyle/>
            <a:p>
              <a:r>
                <a:rPr lang="en-US" sz="2400" dirty="0">
                  <a:solidFill>
                    <a:srgbClr val="FFFF00"/>
                  </a:solidFill>
                  <a:latin typeface="Times New Roman" panose="02020603050405020304" pitchFamily="18" charset="0"/>
                  <a:cs typeface="Times New Roman" panose="02020603050405020304" pitchFamily="18" charset="0"/>
                </a:rPr>
                <a:t>Phan Thanh </a:t>
              </a:r>
              <a:r>
                <a:rPr lang="en-US" sz="2400" dirty="0" err="1">
                  <a:solidFill>
                    <a:srgbClr val="FFFF00"/>
                  </a:solidFill>
                  <a:latin typeface="Times New Roman" panose="02020603050405020304" pitchFamily="18" charset="0"/>
                  <a:cs typeface="Times New Roman" panose="02020603050405020304" pitchFamily="18" charset="0"/>
                </a:rPr>
                <a:t>Giản</a:t>
              </a:r>
              <a:endParaRPr lang="en-US" sz="2400" dirty="0">
                <a:solidFill>
                  <a:srgbClr val="FFFF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99005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par>
                                <p:cTn id="11" presetID="18" presetClass="entr" presetSubtype="1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pic>
        <p:nvPicPr>
          <p:cNvPr id="3074" name="Picture 2" descr="Nam kỳ lục tỉnh gồm những tỉnh nào?">
            <a:extLst>
              <a:ext uri="{FF2B5EF4-FFF2-40B4-BE49-F238E27FC236}">
                <a16:creationId xmlns:a16="http://schemas.microsoft.com/office/drawing/2014/main" id="{951A65A2-E14A-7146-9CD9-332840CD7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4" y="0"/>
            <a:ext cx="77073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Quotes For The France Flag. QuotesGram">
            <a:extLst>
              <a:ext uri="{FF2B5EF4-FFF2-40B4-BE49-F238E27FC236}">
                <a16:creationId xmlns:a16="http://schemas.microsoft.com/office/drawing/2014/main" id="{0351200F-4749-814C-ACBE-8B0D377CBC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a:off x="2288778" y="1729551"/>
            <a:ext cx="1387425" cy="17295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Quotes For The France Flag. QuotesGram">
            <a:extLst>
              <a:ext uri="{FF2B5EF4-FFF2-40B4-BE49-F238E27FC236}">
                <a16:creationId xmlns:a16="http://schemas.microsoft.com/office/drawing/2014/main" id="{A0DBDC07-3DA9-6549-9238-7F3166D5A6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a:off x="4033067" y="2345531"/>
            <a:ext cx="1387425" cy="17295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Quotes For The France Flag. QuotesGram">
            <a:extLst>
              <a:ext uri="{FF2B5EF4-FFF2-40B4-BE49-F238E27FC236}">
                <a16:creationId xmlns:a16="http://schemas.microsoft.com/office/drawing/2014/main" id="{36918C65-7CF3-4046-B902-EB4BE0D8DE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1437"/>
          <a:stretch/>
        </p:blipFill>
        <p:spPr bwMode="auto">
          <a:xfrm flipH="1">
            <a:off x="901353" y="3429000"/>
            <a:ext cx="1387425" cy="17295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341BF75-7E6D-FC4B-9631-67394B0221C5}"/>
              </a:ext>
            </a:extLst>
          </p:cNvPr>
          <p:cNvSpPr/>
          <p:nvPr/>
        </p:nvSpPr>
        <p:spPr>
          <a:xfrm>
            <a:off x="7558088" y="969770"/>
            <a:ext cx="4633912" cy="2751522"/>
          </a:xfrm>
          <a:prstGeom prst="rect">
            <a:avLst/>
          </a:prstGeom>
        </p:spPr>
        <p:txBody>
          <a:bodyPr wrap="square">
            <a:spAutoFit/>
          </a:bodyPr>
          <a:lstStyle/>
          <a:p>
            <a:pPr marL="228600" marR="0" lvl="0" indent="-228600" algn="ctr" defTabSz="914400" rtl="0" eaLnBrk="1" fontAlgn="auto" latinLnBrk="0" hangingPunct="1">
              <a:lnSpc>
                <a:spcPct val="90000"/>
              </a:lnSpc>
              <a:spcBef>
                <a:spcPts val="1000"/>
              </a:spcBef>
              <a:spcAft>
                <a:spcPts val="0"/>
              </a:spcAft>
              <a:buClrTx/>
              <a:buSzTx/>
              <a:buFontTx/>
              <a:buChar char="-"/>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Lợi dụng sự bạc nhược của triều đình Huế Pháp đã đánh chiếm 3 tỉnh miền Tây Nam kì chỉ trong vòng 5 ngày. (20-24/6/1867)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a:extLst>
              <a:ext uri="{FF2B5EF4-FFF2-40B4-BE49-F238E27FC236}">
                <a16:creationId xmlns:a16="http://schemas.microsoft.com/office/drawing/2014/main" id="{D8DA9B96-FBF5-7846-A8AC-FB8DFCDEC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752475"/>
            <a:ext cx="701040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AutoShape 4">
            <a:extLst>
              <a:ext uri="{FF2B5EF4-FFF2-40B4-BE49-F238E27FC236}">
                <a16:creationId xmlns:a16="http://schemas.microsoft.com/office/drawing/2014/main" id="{6828C376-4C89-9D42-96C5-131A5F350F97}"/>
              </a:ext>
            </a:extLst>
          </p:cNvPr>
          <p:cNvSpPr>
            <a:spLocks noChangeArrowheads="1"/>
          </p:cNvSpPr>
          <p:nvPr/>
        </p:nvSpPr>
        <p:spPr bwMode="auto">
          <a:xfrm>
            <a:off x="3276600" y="2047875"/>
            <a:ext cx="2971800" cy="685800"/>
          </a:xfrm>
          <a:prstGeom prst="wedgeRectCallout">
            <a:avLst>
              <a:gd name="adj1" fmla="val 92361"/>
              <a:gd name="adj2" fmla="val 213194"/>
            </a:avLst>
          </a:prstGeom>
          <a:solidFill>
            <a:srgbClr val="CCFFFF">
              <a:alpha val="70195"/>
            </a:srgbClr>
          </a:solidFill>
          <a:ln w="9525">
            <a:solidFill>
              <a:srgbClr val="4F4FFF"/>
            </a:solidFill>
            <a:miter lim="800000"/>
            <a:headEnd/>
            <a:tailEnd/>
          </a:ln>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ctr" eaLnBrk="1" fontAlgn="base" hangingPunct="1">
              <a:spcBef>
                <a:spcPct val="0"/>
              </a:spcBef>
              <a:spcAft>
                <a:spcPct val="0"/>
              </a:spcAft>
            </a:pPr>
            <a:r>
              <a:rPr lang="en-US" altLang="en-VN" b="1">
                <a:solidFill>
                  <a:srgbClr val="FF0000"/>
                </a:solidFill>
                <a:latin typeface="Times New Roman" panose="02020603050405020304" pitchFamily="18" charset="0"/>
              </a:rPr>
              <a:t>Căn cứ Đồng Tháp Mười - Lãnh đạo Võ Duy Dương</a:t>
            </a:r>
          </a:p>
        </p:txBody>
      </p:sp>
      <p:sp>
        <p:nvSpPr>
          <p:cNvPr id="119813" name="AutoShape 5">
            <a:extLst>
              <a:ext uri="{FF2B5EF4-FFF2-40B4-BE49-F238E27FC236}">
                <a16:creationId xmlns:a16="http://schemas.microsoft.com/office/drawing/2014/main" id="{03D0C66E-7EFC-C14C-9020-22BDA238F745}"/>
              </a:ext>
            </a:extLst>
          </p:cNvPr>
          <p:cNvSpPr>
            <a:spLocks noChangeArrowheads="1"/>
          </p:cNvSpPr>
          <p:nvPr/>
        </p:nvSpPr>
        <p:spPr bwMode="auto">
          <a:xfrm>
            <a:off x="6248400" y="981075"/>
            <a:ext cx="2819400" cy="685800"/>
          </a:xfrm>
          <a:prstGeom prst="wedgeRectCallout">
            <a:avLst>
              <a:gd name="adj1" fmla="val 18356"/>
              <a:gd name="adj2" fmla="val 255556"/>
            </a:avLst>
          </a:prstGeom>
          <a:solidFill>
            <a:srgbClr val="CCFFFF">
              <a:alpha val="70195"/>
            </a:srgbClr>
          </a:solidFill>
          <a:ln w="9525">
            <a:solidFill>
              <a:srgbClr val="4F4FFF"/>
            </a:solidFill>
            <a:miter lim="800000"/>
            <a:headEnd/>
            <a:tailEnd/>
          </a:ln>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ctr" eaLnBrk="1" fontAlgn="base" hangingPunct="1">
              <a:spcBef>
                <a:spcPct val="0"/>
              </a:spcBef>
              <a:spcAft>
                <a:spcPct val="0"/>
              </a:spcAft>
            </a:pPr>
            <a:r>
              <a:rPr lang="en-US" altLang="en-VN" b="1">
                <a:solidFill>
                  <a:srgbClr val="FF0000"/>
                </a:solidFill>
                <a:latin typeface="Times New Roman" panose="02020603050405020304" pitchFamily="18" charset="0"/>
              </a:rPr>
              <a:t>Căn cứ Tây Ninh </a:t>
            </a:r>
          </a:p>
          <a:p>
            <a:pPr algn="ctr" eaLnBrk="1" fontAlgn="base" hangingPunct="1">
              <a:spcBef>
                <a:spcPct val="0"/>
              </a:spcBef>
              <a:spcAft>
                <a:spcPct val="0"/>
              </a:spcAft>
            </a:pPr>
            <a:r>
              <a:rPr lang="en-US" altLang="en-VN" b="1">
                <a:solidFill>
                  <a:srgbClr val="FF0000"/>
                </a:solidFill>
                <a:latin typeface="Times New Roman" panose="02020603050405020304" pitchFamily="18" charset="0"/>
              </a:rPr>
              <a:t>Lãnh đạo Trương Quyền</a:t>
            </a:r>
          </a:p>
        </p:txBody>
      </p:sp>
      <p:sp>
        <p:nvSpPr>
          <p:cNvPr id="119814" name="AutoShape 6">
            <a:extLst>
              <a:ext uri="{FF2B5EF4-FFF2-40B4-BE49-F238E27FC236}">
                <a16:creationId xmlns:a16="http://schemas.microsoft.com/office/drawing/2014/main" id="{65D8039F-3BA0-F449-B543-AFD60ECEAA9C}"/>
              </a:ext>
            </a:extLst>
          </p:cNvPr>
          <p:cNvSpPr>
            <a:spLocks noChangeArrowheads="1"/>
          </p:cNvSpPr>
          <p:nvPr/>
        </p:nvSpPr>
        <p:spPr bwMode="auto">
          <a:xfrm>
            <a:off x="3227388" y="4414838"/>
            <a:ext cx="2286000" cy="1219200"/>
          </a:xfrm>
          <a:prstGeom prst="wedgeRectCallout">
            <a:avLst>
              <a:gd name="adj1" fmla="val 94097"/>
              <a:gd name="adj2" fmla="val -48046"/>
            </a:avLst>
          </a:prstGeom>
          <a:solidFill>
            <a:srgbClr val="CCFFFF">
              <a:alpha val="70195"/>
            </a:srgbClr>
          </a:solidFill>
          <a:ln w="9525">
            <a:solidFill>
              <a:srgbClr val="4F4FFF"/>
            </a:solidFill>
            <a:miter lim="800000"/>
            <a:headEnd/>
            <a:tailEnd/>
          </a:ln>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just" eaLnBrk="1" fontAlgn="base" hangingPunct="1">
              <a:spcBef>
                <a:spcPct val="0"/>
              </a:spcBef>
              <a:spcAft>
                <a:spcPct val="0"/>
              </a:spcAft>
            </a:pPr>
            <a:r>
              <a:rPr lang="en-US" altLang="en-VN" b="1">
                <a:solidFill>
                  <a:srgbClr val="FF0000"/>
                </a:solidFill>
                <a:latin typeface="Times New Roman" panose="02020603050405020304" pitchFamily="18" charset="0"/>
              </a:rPr>
              <a:t>Vùng Hà Tiên, Rạch Giá, Phú Quốc - Lãnh đạo Nguyễn Trung Trực</a:t>
            </a:r>
          </a:p>
        </p:txBody>
      </p:sp>
      <p:sp>
        <p:nvSpPr>
          <p:cNvPr id="119815" name="AutoShape 7">
            <a:extLst>
              <a:ext uri="{FF2B5EF4-FFF2-40B4-BE49-F238E27FC236}">
                <a16:creationId xmlns:a16="http://schemas.microsoft.com/office/drawing/2014/main" id="{B7F9C75C-4453-594C-9C3E-CC49C86BDD66}"/>
              </a:ext>
            </a:extLst>
          </p:cNvPr>
          <p:cNvSpPr>
            <a:spLocks noChangeArrowheads="1"/>
          </p:cNvSpPr>
          <p:nvPr/>
        </p:nvSpPr>
        <p:spPr bwMode="auto">
          <a:xfrm>
            <a:off x="8839200" y="3267075"/>
            <a:ext cx="3124200" cy="685800"/>
          </a:xfrm>
          <a:prstGeom prst="wedgeRectCallout">
            <a:avLst>
              <a:gd name="adj1" fmla="val -48477"/>
              <a:gd name="adj2" fmla="val 78472"/>
            </a:avLst>
          </a:prstGeom>
          <a:solidFill>
            <a:srgbClr val="CCFFFF">
              <a:alpha val="70195"/>
            </a:srgbClr>
          </a:solidFill>
          <a:ln w="9525">
            <a:solidFill>
              <a:srgbClr val="4F4FFF"/>
            </a:solidFill>
            <a:miter lim="800000"/>
            <a:headEnd/>
            <a:tailEnd/>
          </a:ln>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ctr" eaLnBrk="1" fontAlgn="base" hangingPunct="1">
              <a:spcBef>
                <a:spcPct val="0"/>
              </a:spcBef>
              <a:spcAft>
                <a:spcPct val="0"/>
              </a:spcAft>
            </a:pPr>
            <a:r>
              <a:rPr lang="en-US" altLang="en-VN" b="1">
                <a:solidFill>
                  <a:srgbClr val="FF0000"/>
                </a:solidFill>
                <a:latin typeface="Times New Roman" panose="02020603050405020304" pitchFamily="18" charset="0"/>
              </a:rPr>
              <a:t>Vùng Tân An, Mỹ Tho- Lãnh đạo Nguyễn Hữu Huân</a:t>
            </a:r>
          </a:p>
        </p:txBody>
      </p:sp>
      <p:sp>
        <p:nvSpPr>
          <p:cNvPr id="119816" name="AutoShape 8">
            <a:extLst>
              <a:ext uri="{FF2B5EF4-FFF2-40B4-BE49-F238E27FC236}">
                <a16:creationId xmlns:a16="http://schemas.microsoft.com/office/drawing/2014/main" id="{79B019E6-5F37-D84E-B89F-8699E27A7870}"/>
              </a:ext>
            </a:extLst>
          </p:cNvPr>
          <p:cNvSpPr>
            <a:spLocks noChangeArrowheads="1"/>
          </p:cNvSpPr>
          <p:nvPr/>
        </p:nvSpPr>
        <p:spPr bwMode="auto">
          <a:xfrm>
            <a:off x="8077201" y="6010275"/>
            <a:ext cx="3870325" cy="838200"/>
          </a:xfrm>
          <a:prstGeom prst="wedgeRectCallout">
            <a:avLst>
              <a:gd name="adj1" fmla="val -40074"/>
              <a:gd name="adj2" fmla="val -186741"/>
            </a:avLst>
          </a:prstGeom>
          <a:solidFill>
            <a:srgbClr val="CCFFFF">
              <a:alpha val="70195"/>
            </a:srgbClr>
          </a:solidFill>
          <a:ln w="9525">
            <a:solidFill>
              <a:srgbClr val="0000FF"/>
            </a:solidFill>
            <a:miter lim="800000"/>
            <a:headEnd/>
            <a:tailEnd/>
          </a:ln>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ctr" eaLnBrk="1" fontAlgn="base" hangingPunct="1">
              <a:spcBef>
                <a:spcPct val="0"/>
              </a:spcBef>
              <a:spcAft>
                <a:spcPct val="0"/>
              </a:spcAft>
            </a:pPr>
            <a:endParaRPr lang="en-VN" altLang="en-VN" b="1">
              <a:solidFill>
                <a:srgbClr val="0000FF"/>
              </a:solidFill>
              <a:latin typeface="Times New Roman" panose="02020603050405020304" pitchFamily="18" charset="0"/>
            </a:endParaRPr>
          </a:p>
        </p:txBody>
      </p:sp>
      <p:sp>
        <p:nvSpPr>
          <p:cNvPr id="119817" name="AutoShape 9">
            <a:extLst>
              <a:ext uri="{FF2B5EF4-FFF2-40B4-BE49-F238E27FC236}">
                <a16:creationId xmlns:a16="http://schemas.microsoft.com/office/drawing/2014/main" id="{23854AB7-1076-7F45-ADD5-0181618481D3}"/>
              </a:ext>
            </a:extLst>
          </p:cNvPr>
          <p:cNvSpPr>
            <a:spLocks noChangeArrowheads="1"/>
          </p:cNvSpPr>
          <p:nvPr/>
        </p:nvSpPr>
        <p:spPr bwMode="auto">
          <a:xfrm>
            <a:off x="3200400" y="6010275"/>
            <a:ext cx="3124200" cy="838200"/>
          </a:xfrm>
          <a:prstGeom prst="wedgeRectCallout">
            <a:avLst>
              <a:gd name="adj1" fmla="val 72815"/>
              <a:gd name="adj2" fmla="val -143750"/>
            </a:avLst>
          </a:prstGeom>
          <a:solidFill>
            <a:srgbClr val="CCFFFF">
              <a:alpha val="70195"/>
            </a:srgbClr>
          </a:solidFill>
          <a:ln w="9525">
            <a:solidFill>
              <a:srgbClr val="4F4FFF"/>
            </a:solidFill>
            <a:miter lim="800000"/>
            <a:headEnd/>
            <a:tailEnd/>
          </a:ln>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ctr" eaLnBrk="1" fontAlgn="base" hangingPunct="1">
              <a:spcBef>
                <a:spcPct val="0"/>
              </a:spcBef>
              <a:spcAft>
                <a:spcPct val="0"/>
              </a:spcAft>
            </a:pPr>
            <a:r>
              <a:rPr lang="en-US" altLang="en-VN" b="1">
                <a:solidFill>
                  <a:srgbClr val="FF0000"/>
                </a:solidFill>
                <a:latin typeface="Times New Roman" panose="02020603050405020304" pitchFamily="18" charset="0"/>
              </a:rPr>
              <a:t>Căn cứ U Minh-  Lãnh đạo</a:t>
            </a:r>
          </a:p>
          <a:p>
            <a:pPr algn="ctr" eaLnBrk="1" fontAlgn="base" hangingPunct="1">
              <a:spcBef>
                <a:spcPct val="0"/>
              </a:spcBef>
              <a:spcAft>
                <a:spcPct val="0"/>
              </a:spcAft>
            </a:pPr>
            <a:r>
              <a:rPr lang="en-US" altLang="en-VN" b="1">
                <a:solidFill>
                  <a:srgbClr val="FF0000"/>
                </a:solidFill>
                <a:latin typeface="Times New Roman" panose="02020603050405020304" pitchFamily="18" charset="0"/>
              </a:rPr>
              <a:t>Đỗ Thừa Long, Đỗ Thừa Tự</a:t>
            </a:r>
          </a:p>
        </p:txBody>
      </p:sp>
      <p:sp>
        <p:nvSpPr>
          <p:cNvPr id="119818" name="AutoShape 10">
            <a:extLst>
              <a:ext uri="{FF2B5EF4-FFF2-40B4-BE49-F238E27FC236}">
                <a16:creationId xmlns:a16="http://schemas.microsoft.com/office/drawing/2014/main" id="{E6B746F1-5D9D-3048-99B0-7DDF62EE2462}"/>
              </a:ext>
            </a:extLst>
          </p:cNvPr>
          <p:cNvSpPr>
            <a:spLocks noChangeArrowheads="1"/>
          </p:cNvSpPr>
          <p:nvPr/>
        </p:nvSpPr>
        <p:spPr bwMode="auto">
          <a:xfrm>
            <a:off x="3227388" y="4392614"/>
            <a:ext cx="2278062" cy="1260475"/>
          </a:xfrm>
          <a:prstGeom prst="wedgeRectCallout">
            <a:avLst>
              <a:gd name="adj1" fmla="val 61079"/>
              <a:gd name="adj2" fmla="val -51639"/>
            </a:avLst>
          </a:prstGeom>
          <a:noFill/>
          <a:ln w="9525">
            <a:solidFill>
              <a:srgbClr val="4F4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just" eaLnBrk="1" fontAlgn="base" hangingPunct="1">
              <a:spcBef>
                <a:spcPct val="0"/>
              </a:spcBef>
              <a:spcAft>
                <a:spcPct val="0"/>
              </a:spcAft>
            </a:pPr>
            <a:endParaRPr lang="en-VN" altLang="en-VN" b="1">
              <a:solidFill>
                <a:srgbClr val="0000FF"/>
              </a:solidFill>
              <a:latin typeface="Times New Roman" panose="02020603050405020304" pitchFamily="18" charset="0"/>
            </a:endParaRPr>
          </a:p>
        </p:txBody>
      </p:sp>
      <p:sp>
        <p:nvSpPr>
          <p:cNvPr id="119819" name="AutoShape 11">
            <a:extLst>
              <a:ext uri="{FF2B5EF4-FFF2-40B4-BE49-F238E27FC236}">
                <a16:creationId xmlns:a16="http://schemas.microsoft.com/office/drawing/2014/main" id="{6B2D88D0-8878-3D43-8D30-74811DCC44AB}"/>
              </a:ext>
            </a:extLst>
          </p:cNvPr>
          <p:cNvSpPr>
            <a:spLocks noChangeArrowheads="1"/>
          </p:cNvSpPr>
          <p:nvPr/>
        </p:nvSpPr>
        <p:spPr bwMode="auto">
          <a:xfrm>
            <a:off x="3236914" y="4391025"/>
            <a:ext cx="2282825" cy="1238250"/>
          </a:xfrm>
          <a:prstGeom prst="wedgeRectCallout">
            <a:avLst>
              <a:gd name="adj1" fmla="val 114949"/>
              <a:gd name="adj2" fmla="val -27949"/>
            </a:avLst>
          </a:prstGeom>
          <a:noFill/>
          <a:ln w="9525">
            <a:solidFill>
              <a:srgbClr val="4F4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just" eaLnBrk="1" fontAlgn="base" hangingPunct="1">
              <a:spcBef>
                <a:spcPct val="0"/>
              </a:spcBef>
              <a:spcAft>
                <a:spcPct val="0"/>
              </a:spcAft>
            </a:pPr>
            <a:endParaRPr lang="en-VN" altLang="en-VN" b="1">
              <a:solidFill>
                <a:srgbClr val="0000FF"/>
              </a:solidFill>
              <a:latin typeface="Times New Roman" panose="02020603050405020304" pitchFamily="18" charset="0"/>
            </a:endParaRPr>
          </a:p>
        </p:txBody>
      </p:sp>
      <p:sp>
        <p:nvSpPr>
          <p:cNvPr id="119820" name="AutoShape 12">
            <a:extLst>
              <a:ext uri="{FF2B5EF4-FFF2-40B4-BE49-F238E27FC236}">
                <a16:creationId xmlns:a16="http://schemas.microsoft.com/office/drawing/2014/main" id="{B8F5C330-4BAE-BD4C-965E-A58B8A28951D}"/>
              </a:ext>
            </a:extLst>
          </p:cNvPr>
          <p:cNvSpPr>
            <a:spLocks noChangeArrowheads="1"/>
          </p:cNvSpPr>
          <p:nvPr/>
        </p:nvSpPr>
        <p:spPr bwMode="auto">
          <a:xfrm>
            <a:off x="8077200" y="6019800"/>
            <a:ext cx="3860800" cy="838200"/>
          </a:xfrm>
          <a:prstGeom prst="wedgeRectCallout">
            <a:avLst>
              <a:gd name="adj1" fmla="val -52630"/>
              <a:gd name="adj2" fmla="val -221213"/>
            </a:avLst>
          </a:prstGeom>
          <a:solidFill>
            <a:srgbClr val="CCFFFF">
              <a:alpha val="70195"/>
            </a:srgbClr>
          </a:solidFill>
          <a:ln w="9525">
            <a:solidFill>
              <a:srgbClr val="4F4FFF"/>
            </a:solidFill>
            <a:miter lim="800000"/>
            <a:headEnd/>
            <a:tailEnd/>
          </a:ln>
        </p:spPr>
        <p:txBody>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ctr" eaLnBrk="1" fontAlgn="base" hangingPunct="1">
              <a:spcBef>
                <a:spcPct val="0"/>
              </a:spcBef>
              <a:spcAft>
                <a:spcPct val="0"/>
              </a:spcAft>
            </a:pPr>
            <a:r>
              <a:rPr lang="en-US" altLang="en-VN" b="1">
                <a:solidFill>
                  <a:srgbClr val="FF0000"/>
                </a:solidFill>
                <a:latin typeface="Times New Roman" panose="02020603050405020304" pitchFamily="18" charset="0"/>
              </a:rPr>
              <a:t>Vùng Bến Tre, Vĩnh Long, Trà Vinh Lãnh đạo Phan Tôn, Phan Liêm</a:t>
            </a:r>
          </a:p>
        </p:txBody>
      </p:sp>
      <p:sp>
        <p:nvSpPr>
          <p:cNvPr id="119821" name="AutoShape 13">
            <a:extLst>
              <a:ext uri="{FF2B5EF4-FFF2-40B4-BE49-F238E27FC236}">
                <a16:creationId xmlns:a16="http://schemas.microsoft.com/office/drawing/2014/main" id="{ACA00BD4-9285-7448-896B-1EE33CEF68A3}"/>
              </a:ext>
            </a:extLst>
          </p:cNvPr>
          <p:cNvSpPr>
            <a:spLocks noChangeArrowheads="1"/>
          </p:cNvSpPr>
          <p:nvPr/>
        </p:nvSpPr>
        <p:spPr bwMode="auto">
          <a:xfrm>
            <a:off x="7515225" y="3703638"/>
            <a:ext cx="395288" cy="457200"/>
          </a:xfrm>
          <a:prstGeom prst="irregularSeal2">
            <a:avLst/>
          </a:prstGeom>
          <a:solidFill>
            <a:schemeClr val="bg1"/>
          </a:solidFill>
          <a:ln w="12700">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ctr" eaLnBrk="1" fontAlgn="base" hangingPunct="1">
              <a:spcBef>
                <a:spcPct val="0"/>
              </a:spcBef>
              <a:spcAft>
                <a:spcPct val="0"/>
              </a:spcAft>
            </a:pPr>
            <a:endParaRPr lang="en-VN" altLang="en-VN" sz="2400">
              <a:solidFill>
                <a:srgbClr val="FFFFFF"/>
              </a:solidFill>
              <a:latin typeface="Times New Roman" panose="02020603050405020304" pitchFamily="18" charset="0"/>
            </a:endParaRPr>
          </a:p>
        </p:txBody>
      </p:sp>
      <p:sp>
        <p:nvSpPr>
          <p:cNvPr id="119822" name="AutoShape 14">
            <a:extLst>
              <a:ext uri="{FF2B5EF4-FFF2-40B4-BE49-F238E27FC236}">
                <a16:creationId xmlns:a16="http://schemas.microsoft.com/office/drawing/2014/main" id="{3C5D4ECF-B77D-E144-9F67-B147DFCD5E39}"/>
              </a:ext>
            </a:extLst>
          </p:cNvPr>
          <p:cNvSpPr>
            <a:spLocks noChangeArrowheads="1"/>
          </p:cNvSpPr>
          <p:nvPr/>
        </p:nvSpPr>
        <p:spPr bwMode="auto">
          <a:xfrm>
            <a:off x="8001000" y="2962275"/>
            <a:ext cx="395288" cy="457200"/>
          </a:xfrm>
          <a:prstGeom prst="irregularSeal2">
            <a:avLst/>
          </a:prstGeom>
          <a:solidFill>
            <a:schemeClr val="bg1"/>
          </a:solidFill>
          <a:ln w="12700">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ctr" eaLnBrk="1" fontAlgn="base" hangingPunct="1">
              <a:spcBef>
                <a:spcPct val="0"/>
              </a:spcBef>
              <a:spcAft>
                <a:spcPct val="0"/>
              </a:spcAft>
            </a:pPr>
            <a:endParaRPr lang="en-VN" altLang="en-VN" sz="2400">
              <a:solidFill>
                <a:srgbClr val="FFFFFF"/>
              </a:solidFill>
              <a:latin typeface="Times New Roman" panose="02020603050405020304" pitchFamily="18" charset="0"/>
            </a:endParaRPr>
          </a:p>
        </p:txBody>
      </p:sp>
      <p:sp>
        <p:nvSpPr>
          <p:cNvPr id="119823" name="AutoShape 15">
            <a:extLst>
              <a:ext uri="{FF2B5EF4-FFF2-40B4-BE49-F238E27FC236}">
                <a16:creationId xmlns:a16="http://schemas.microsoft.com/office/drawing/2014/main" id="{FCA4E382-6FE1-244D-9D5E-9A900A34AC9D}"/>
              </a:ext>
            </a:extLst>
          </p:cNvPr>
          <p:cNvSpPr>
            <a:spLocks noChangeArrowheads="1"/>
          </p:cNvSpPr>
          <p:nvPr/>
        </p:nvSpPr>
        <p:spPr bwMode="auto">
          <a:xfrm>
            <a:off x="6435725" y="4243388"/>
            <a:ext cx="304800" cy="381000"/>
          </a:xfrm>
          <a:prstGeom prst="irregularSeal2">
            <a:avLst/>
          </a:prstGeom>
          <a:solidFill>
            <a:srgbClr val="FF3300"/>
          </a:solidFill>
          <a:ln w="12700">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ctr" eaLnBrk="1" fontAlgn="base" hangingPunct="1">
              <a:spcBef>
                <a:spcPct val="0"/>
              </a:spcBef>
              <a:spcAft>
                <a:spcPct val="0"/>
              </a:spcAft>
            </a:pPr>
            <a:endParaRPr lang="en-VN" altLang="en-VN" sz="2400">
              <a:solidFill>
                <a:srgbClr val="FFFFFF"/>
              </a:solidFill>
              <a:latin typeface="Times New Roman" panose="02020603050405020304" pitchFamily="18" charset="0"/>
            </a:endParaRPr>
          </a:p>
        </p:txBody>
      </p:sp>
      <p:sp>
        <p:nvSpPr>
          <p:cNvPr id="119824" name="AutoShape 16">
            <a:extLst>
              <a:ext uri="{FF2B5EF4-FFF2-40B4-BE49-F238E27FC236}">
                <a16:creationId xmlns:a16="http://schemas.microsoft.com/office/drawing/2014/main" id="{5CCBFBDC-5BFA-1B4E-B6C3-6271F922DD1B}"/>
              </a:ext>
            </a:extLst>
          </p:cNvPr>
          <p:cNvSpPr>
            <a:spLocks noChangeArrowheads="1"/>
          </p:cNvSpPr>
          <p:nvPr/>
        </p:nvSpPr>
        <p:spPr bwMode="auto">
          <a:xfrm rot="11668736">
            <a:off x="7086600" y="5060950"/>
            <a:ext cx="457200" cy="228600"/>
          </a:xfrm>
          <a:prstGeom prst="triangle">
            <a:avLst>
              <a:gd name="adj" fmla="val 100000"/>
            </a:avLst>
          </a:prstGeom>
          <a:solidFill>
            <a:srgbClr val="FF3300"/>
          </a:solidFill>
          <a:ln w="9525">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fontAlgn="base">
              <a:spcBef>
                <a:spcPct val="0"/>
              </a:spcBef>
              <a:spcAft>
                <a:spcPct val="0"/>
              </a:spcAft>
            </a:pPr>
            <a:endParaRPr lang="en-VN" altLang="en-VN" sz="2200">
              <a:solidFill>
                <a:srgbClr val="000000"/>
              </a:solidFill>
              <a:latin typeface="Times New Roman" panose="02020603050405020304" pitchFamily="18" charset="0"/>
            </a:endParaRPr>
          </a:p>
        </p:txBody>
      </p:sp>
      <p:sp>
        <p:nvSpPr>
          <p:cNvPr id="119825" name="AutoShape 17">
            <a:extLst>
              <a:ext uri="{FF2B5EF4-FFF2-40B4-BE49-F238E27FC236}">
                <a16:creationId xmlns:a16="http://schemas.microsoft.com/office/drawing/2014/main" id="{7F02ADC4-2852-2846-9131-3DF904CEE3DB}"/>
              </a:ext>
            </a:extLst>
          </p:cNvPr>
          <p:cNvSpPr>
            <a:spLocks noChangeArrowheads="1"/>
          </p:cNvSpPr>
          <p:nvPr/>
        </p:nvSpPr>
        <p:spPr bwMode="auto">
          <a:xfrm rot="11185724">
            <a:off x="8458200" y="4714875"/>
            <a:ext cx="457200" cy="228600"/>
          </a:xfrm>
          <a:prstGeom prst="triangle">
            <a:avLst>
              <a:gd name="adj" fmla="val 100000"/>
            </a:avLst>
          </a:prstGeom>
          <a:solidFill>
            <a:srgbClr val="FF3300"/>
          </a:solidFill>
          <a:ln w="9525">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fontAlgn="base">
              <a:spcBef>
                <a:spcPct val="0"/>
              </a:spcBef>
              <a:spcAft>
                <a:spcPct val="0"/>
              </a:spcAft>
            </a:pPr>
            <a:endParaRPr lang="en-VN" altLang="en-VN" sz="2200">
              <a:solidFill>
                <a:srgbClr val="000000"/>
              </a:solidFill>
              <a:latin typeface="Times New Roman" panose="02020603050405020304" pitchFamily="18" charset="0"/>
            </a:endParaRPr>
          </a:p>
        </p:txBody>
      </p:sp>
      <p:sp>
        <p:nvSpPr>
          <p:cNvPr id="119826" name="AutoShape 18">
            <a:extLst>
              <a:ext uri="{FF2B5EF4-FFF2-40B4-BE49-F238E27FC236}">
                <a16:creationId xmlns:a16="http://schemas.microsoft.com/office/drawing/2014/main" id="{0ECDC813-9CDC-714F-8073-CB906DC726AB}"/>
              </a:ext>
            </a:extLst>
          </p:cNvPr>
          <p:cNvSpPr>
            <a:spLocks noChangeArrowheads="1"/>
          </p:cNvSpPr>
          <p:nvPr/>
        </p:nvSpPr>
        <p:spPr bwMode="auto">
          <a:xfrm rot="11185724">
            <a:off x="7924800" y="4410075"/>
            <a:ext cx="457200" cy="228600"/>
          </a:xfrm>
          <a:prstGeom prst="triangle">
            <a:avLst>
              <a:gd name="adj" fmla="val 100000"/>
            </a:avLst>
          </a:prstGeom>
          <a:solidFill>
            <a:srgbClr val="FF3300"/>
          </a:solidFill>
          <a:ln w="9525">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fontAlgn="base">
              <a:spcBef>
                <a:spcPct val="0"/>
              </a:spcBef>
              <a:spcAft>
                <a:spcPct val="0"/>
              </a:spcAft>
            </a:pPr>
            <a:endParaRPr lang="en-VN" altLang="en-VN" sz="2200">
              <a:solidFill>
                <a:srgbClr val="000000"/>
              </a:solidFill>
              <a:latin typeface="Times New Roman" panose="02020603050405020304" pitchFamily="18" charset="0"/>
            </a:endParaRPr>
          </a:p>
        </p:txBody>
      </p:sp>
      <p:sp>
        <p:nvSpPr>
          <p:cNvPr id="119827" name="AutoShape 19">
            <a:extLst>
              <a:ext uri="{FF2B5EF4-FFF2-40B4-BE49-F238E27FC236}">
                <a16:creationId xmlns:a16="http://schemas.microsoft.com/office/drawing/2014/main" id="{BB65F8E0-A680-D649-8D5F-03BF68BB3D30}"/>
              </a:ext>
            </a:extLst>
          </p:cNvPr>
          <p:cNvSpPr>
            <a:spLocks noChangeArrowheads="1"/>
          </p:cNvSpPr>
          <p:nvPr/>
        </p:nvSpPr>
        <p:spPr bwMode="auto">
          <a:xfrm rot="11185724">
            <a:off x="8520113" y="4125913"/>
            <a:ext cx="457200" cy="228600"/>
          </a:xfrm>
          <a:prstGeom prst="triangle">
            <a:avLst>
              <a:gd name="adj" fmla="val 100000"/>
            </a:avLst>
          </a:prstGeom>
          <a:solidFill>
            <a:srgbClr val="FF3300"/>
          </a:solidFill>
          <a:ln w="9525">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fontAlgn="base">
              <a:spcBef>
                <a:spcPct val="0"/>
              </a:spcBef>
              <a:spcAft>
                <a:spcPct val="0"/>
              </a:spcAft>
            </a:pPr>
            <a:endParaRPr lang="en-VN" altLang="en-VN" sz="2200">
              <a:solidFill>
                <a:srgbClr val="000000"/>
              </a:solidFill>
              <a:latin typeface="Times New Roman" panose="02020603050405020304" pitchFamily="18" charset="0"/>
            </a:endParaRPr>
          </a:p>
        </p:txBody>
      </p:sp>
      <p:sp>
        <p:nvSpPr>
          <p:cNvPr id="119828" name="AutoShape 20">
            <a:extLst>
              <a:ext uri="{FF2B5EF4-FFF2-40B4-BE49-F238E27FC236}">
                <a16:creationId xmlns:a16="http://schemas.microsoft.com/office/drawing/2014/main" id="{0DD30A55-78D9-584B-8E62-2A772D0BB6E3}"/>
              </a:ext>
            </a:extLst>
          </p:cNvPr>
          <p:cNvSpPr>
            <a:spLocks noChangeArrowheads="1"/>
          </p:cNvSpPr>
          <p:nvPr/>
        </p:nvSpPr>
        <p:spPr bwMode="auto">
          <a:xfrm rot="11185724">
            <a:off x="7010400" y="4486275"/>
            <a:ext cx="457200" cy="228600"/>
          </a:xfrm>
          <a:prstGeom prst="triangle">
            <a:avLst>
              <a:gd name="adj" fmla="val 100000"/>
            </a:avLst>
          </a:prstGeom>
          <a:solidFill>
            <a:srgbClr val="FF3300"/>
          </a:solidFill>
          <a:ln w="9525">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fontAlgn="base">
              <a:spcBef>
                <a:spcPct val="0"/>
              </a:spcBef>
              <a:spcAft>
                <a:spcPct val="0"/>
              </a:spcAft>
            </a:pPr>
            <a:endParaRPr lang="en-VN" altLang="en-VN" sz="2200">
              <a:solidFill>
                <a:srgbClr val="000000"/>
              </a:solidFill>
              <a:latin typeface="Times New Roman" panose="02020603050405020304" pitchFamily="18" charset="0"/>
            </a:endParaRPr>
          </a:p>
        </p:txBody>
      </p:sp>
      <p:sp>
        <p:nvSpPr>
          <p:cNvPr id="119829" name="AutoShape 21">
            <a:extLst>
              <a:ext uri="{FF2B5EF4-FFF2-40B4-BE49-F238E27FC236}">
                <a16:creationId xmlns:a16="http://schemas.microsoft.com/office/drawing/2014/main" id="{B82F5B65-4029-084C-B212-9DE728DF0B71}"/>
              </a:ext>
            </a:extLst>
          </p:cNvPr>
          <p:cNvSpPr>
            <a:spLocks noChangeArrowheads="1"/>
          </p:cNvSpPr>
          <p:nvPr/>
        </p:nvSpPr>
        <p:spPr bwMode="auto">
          <a:xfrm rot="11185724">
            <a:off x="5762625" y="4160838"/>
            <a:ext cx="457200" cy="228600"/>
          </a:xfrm>
          <a:prstGeom prst="triangle">
            <a:avLst>
              <a:gd name="adj" fmla="val 100000"/>
            </a:avLst>
          </a:prstGeom>
          <a:solidFill>
            <a:srgbClr val="FF3300"/>
          </a:solidFill>
          <a:ln w="9525">
            <a:solidFill>
              <a:srgbClr val="FF3300"/>
            </a:solidFill>
            <a:miter lim="800000"/>
            <a:headEnd/>
            <a:tailEnd/>
          </a:ln>
        </p:spPr>
        <p:txBody>
          <a:bodyPr wrap="none" anchor="ct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fontAlgn="base">
              <a:spcBef>
                <a:spcPct val="0"/>
              </a:spcBef>
              <a:spcAft>
                <a:spcPct val="0"/>
              </a:spcAft>
            </a:pPr>
            <a:endParaRPr lang="en-VN" altLang="en-VN" sz="2200">
              <a:solidFill>
                <a:srgbClr val="000000"/>
              </a:solidFill>
              <a:latin typeface="Times New Roman" panose="02020603050405020304" pitchFamily="18" charset="0"/>
            </a:endParaRPr>
          </a:p>
        </p:txBody>
      </p:sp>
      <p:sp>
        <p:nvSpPr>
          <p:cNvPr id="38935" name="Text Box 25">
            <a:extLst>
              <a:ext uri="{FF2B5EF4-FFF2-40B4-BE49-F238E27FC236}">
                <a16:creationId xmlns:a16="http://schemas.microsoft.com/office/drawing/2014/main" id="{104C6C9A-4ABD-DD4C-9D5B-5222EB26AE68}"/>
              </a:ext>
            </a:extLst>
          </p:cNvPr>
          <p:cNvSpPr txBox="1">
            <a:spLocks noChangeArrowheads="1"/>
          </p:cNvSpPr>
          <p:nvPr/>
        </p:nvSpPr>
        <p:spPr bwMode="auto">
          <a:xfrm>
            <a:off x="6400801" y="6315075"/>
            <a:ext cx="3922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fontAlgn="base">
              <a:spcBef>
                <a:spcPct val="0"/>
              </a:spcBef>
              <a:spcAft>
                <a:spcPct val="0"/>
              </a:spcAft>
            </a:pPr>
            <a:r>
              <a:rPr lang="pl-PL" altLang="en-VN">
                <a:solidFill>
                  <a:srgbClr val="0033CC"/>
                </a:solidFill>
                <a:latin typeface="Times New Roman" panose="02020603050405020304" pitchFamily="18" charset="0"/>
              </a:rPr>
              <a:t>Lược đồ các trung tam k/c Nam Kì</a:t>
            </a:r>
            <a:endParaRPr lang="en-US" altLang="en-VN">
              <a:solidFill>
                <a:srgbClr val="0033CC"/>
              </a:solidFill>
              <a:latin typeface="Times New Roman" panose="02020603050405020304" pitchFamily="18" charset="0"/>
            </a:endParaRPr>
          </a:p>
        </p:txBody>
      </p:sp>
      <p:sp>
        <p:nvSpPr>
          <p:cNvPr id="2" name="TextBox 1">
            <a:extLst>
              <a:ext uri="{FF2B5EF4-FFF2-40B4-BE49-F238E27FC236}">
                <a16:creationId xmlns:a16="http://schemas.microsoft.com/office/drawing/2014/main" id="{D88496EC-423D-6B47-92EE-AE38B4D38DF3}"/>
              </a:ext>
            </a:extLst>
          </p:cNvPr>
          <p:cNvSpPr txBox="1"/>
          <p:nvPr/>
        </p:nvSpPr>
        <p:spPr>
          <a:xfrm>
            <a:off x="0" y="56882"/>
            <a:ext cx="4572000" cy="1200329"/>
          </a:xfrm>
          <a:prstGeom prst="rect">
            <a:avLst/>
          </a:prstGeom>
          <a:noFill/>
        </p:spPr>
        <p:txBody>
          <a:bodyPr wrap="square" rtlCol="0">
            <a:spAutoFit/>
          </a:bodyPr>
          <a:lstStyle/>
          <a:p>
            <a:pPr algn="ctr"/>
            <a:r>
              <a:rPr lang="en-VN" sz="2400" b="1" dirty="0">
                <a:solidFill>
                  <a:srgbClr val="C00000"/>
                </a:solidFill>
                <a:latin typeface="Times New Roman" panose="02020603050405020304" pitchFamily="18" charset="0"/>
                <a:cs typeface="Times New Roman" panose="02020603050405020304" pitchFamily="18" charset="0"/>
              </a:rPr>
              <a:t>PHONG TRÀO KHÁNG CHIẾN CHỐNG THỰC DÂN PHÁP CỦA LỤC TỈNH NAM KÌ</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9812"/>
                                        </p:tgtEl>
                                        <p:attrNameLst>
                                          <p:attrName>style.visibility</p:attrName>
                                        </p:attrNameLst>
                                      </p:cBhvr>
                                      <p:to>
                                        <p:strVal val="visible"/>
                                      </p:to>
                                    </p:set>
                                    <p:animEffect transition="in" filter="wipe(down)">
                                      <p:cBhvr>
                                        <p:cTn id="7" dur="1000"/>
                                        <p:tgtEl>
                                          <p:spTgt spid="1198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9813"/>
                                        </p:tgtEl>
                                        <p:attrNameLst>
                                          <p:attrName>style.visibility</p:attrName>
                                        </p:attrNameLst>
                                      </p:cBhvr>
                                      <p:to>
                                        <p:strVal val="visible"/>
                                      </p:to>
                                    </p:set>
                                    <p:animEffect transition="in" filter="wipe(down)">
                                      <p:cBhvr>
                                        <p:cTn id="12" dur="1000"/>
                                        <p:tgtEl>
                                          <p:spTgt spid="1198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9820"/>
                                        </p:tgtEl>
                                        <p:attrNameLst>
                                          <p:attrName>style.visibility</p:attrName>
                                        </p:attrNameLst>
                                      </p:cBhvr>
                                      <p:to>
                                        <p:strVal val="visible"/>
                                      </p:to>
                                    </p:set>
                                    <p:animEffect transition="in" filter="wipe(up)">
                                      <p:cBhvr>
                                        <p:cTn id="17" dur="1000"/>
                                        <p:tgtEl>
                                          <p:spTgt spid="1198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9814"/>
                                        </p:tgtEl>
                                        <p:attrNameLst>
                                          <p:attrName>style.visibility</p:attrName>
                                        </p:attrNameLst>
                                      </p:cBhvr>
                                      <p:to>
                                        <p:strVal val="visible"/>
                                      </p:to>
                                    </p:set>
                                    <p:animEffect transition="in" filter="wipe(right)">
                                      <p:cBhvr>
                                        <p:cTn id="22" dur="1000"/>
                                        <p:tgtEl>
                                          <p:spTgt spid="119814"/>
                                        </p:tgtEl>
                                      </p:cBhvr>
                                    </p:animEffect>
                                  </p:childTnLst>
                                </p:cTn>
                              </p:par>
                              <p:par>
                                <p:cTn id="23" presetID="10" presetClass="entr" presetSubtype="0" repeatCount="5000" fill="hold" grpId="0" nodeType="withEffect">
                                  <p:stCondLst>
                                    <p:cond delay="0"/>
                                  </p:stCondLst>
                                  <p:childTnLst>
                                    <p:set>
                                      <p:cBhvr>
                                        <p:cTn id="24" dur="1" fill="hold">
                                          <p:stCondLst>
                                            <p:cond delay="0"/>
                                          </p:stCondLst>
                                        </p:cTn>
                                        <p:tgtEl>
                                          <p:spTgt spid="119823"/>
                                        </p:tgtEl>
                                        <p:attrNameLst>
                                          <p:attrName>style.visibility</p:attrName>
                                        </p:attrNameLst>
                                      </p:cBhvr>
                                      <p:to>
                                        <p:strVal val="visible"/>
                                      </p:to>
                                    </p:set>
                                    <p:animEffect transition="in" filter="fade">
                                      <p:cBhvr>
                                        <p:cTn id="25" dur="500"/>
                                        <p:tgtEl>
                                          <p:spTgt spid="119823"/>
                                        </p:tgtEl>
                                      </p:cBhvr>
                                    </p:animEffect>
                                  </p:childTnLst>
                                </p:cTn>
                              </p:par>
                              <p:par>
                                <p:cTn id="26" presetID="10" presetClass="entr" presetSubtype="0" repeatCount="5000" fill="hold" grpId="0" nodeType="withEffect">
                                  <p:stCondLst>
                                    <p:cond delay="0"/>
                                  </p:stCondLst>
                                  <p:childTnLst>
                                    <p:set>
                                      <p:cBhvr>
                                        <p:cTn id="27" dur="1" fill="hold">
                                          <p:stCondLst>
                                            <p:cond delay="0"/>
                                          </p:stCondLst>
                                        </p:cTn>
                                        <p:tgtEl>
                                          <p:spTgt spid="119828"/>
                                        </p:tgtEl>
                                        <p:attrNameLst>
                                          <p:attrName>style.visibility</p:attrName>
                                        </p:attrNameLst>
                                      </p:cBhvr>
                                      <p:to>
                                        <p:strVal val="visible"/>
                                      </p:to>
                                    </p:set>
                                    <p:animEffect transition="in" filter="fade">
                                      <p:cBhvr>
                                        <p:cTn id="28" dur="500"/>
                                        <p:tgtEl>
                                          <p:spTgt spid="119828"/>
                                        </p:tgtEl>
                                      </p:cBhvr>
                                    </p:animEffect>
                                  </p:childTnLst>
                                </p:cTn>
                              </p:par>
                              <p:par>
                                <p:cTn id="29" presetID="10" presetClass="entr" presetSubtype="0" repeatCount="5000" fill="hold" grpId="0" nodeType="withEffect">
                                  <p:stCondLst>
                                    <p:cond delay="0"/>
                                  </p:stCondLst>
                                  <p:childTnLst>
                                    <p:set>
                                      <p:cBhvr>
                                        <p:cTn id="30" dur="1" fill="hold">
                                          <p:stCondLst>
                                            <p:cond delay="0"/>
                                          </p:stCondLst>
                                        </p:cTn>
                                        <p:tgtEl>
                                          <p:spTgt spid="119829"/>
                                        </p:tgtEl>
                                        <p:attrNameLst>
                                          <p:attrName>style.visibility</p:attrName>
                                        </p:attrNameLst>
                                      </p:cBhvr>
                                      <p:to>
                                        <p:strVal val="visible"/>
                                      </p:to>
                                    </p:set>
                                    <p:animEffect transition="in" filter="fade">
                                      <p:cBhvr>
                                        <p:cTn id="31" dur="500"/>
                                        <p:tgtEl>
                                          <p:spTgt spid="119829"/>
                                        </p:tgtEl>
                                      </p:cBhvr>
                                    </p:animEffect>
                                  </p:childTnLst>
                                </p:cTn>
                              </p:par>
                              <p:par>
                                <p:cTn id="32" presetID="22" presetClass="entr" presetSubtype="2" fill="hold" nodeType="withEffect">
                                  <p:stCondLst>
                                    <p:cond delay="0"/>
                                  </p:stCondLst>
                                  <p:childTnLst>
                                    <p:set>
                                      <p:cBhvr>
                                        <p:cTn id="33" dur="1" fill="hold">
                                          <p:stCondLst>
                                            <p:cond delay="0"/>
                                          </p:stCondLst>
                                        </p:cTn>
                                        <p:tgtEl>
                                          <p:spTgt spid="119818"/>
                                        </p:tgtEl>
                                        <p:attrNameLst>
                                          <p:attrName>style.visibility</p:attrName>
                                        </p:attrNameLst>
                                      </p:cBhvr>
                                      <p:to>
                                        <p:strVal val="visible"/>
                                      </p:to>
                                    </p:set>
                                    <p:animEffect transition="in" filter="wipe(right)">
                                      <p:cBhvr>
                                        <p:cTn id="34" dur="1000"/>
                                        <p:tgtEl>
                                          <p:spTgt spid="119818"/>
                                        </p:tgtEl>
                                      </p:cBhvr>
                                    </p:animEffect>
                                  </p:childTnLst>
                                </p:cTn>
                              </p:par>
                              <p:par>
                                <p:cTn id="35" presetID="22" presetClass="entr" presetSubtype="2" fill="hold" nodeType="withEffect">
                                  <p:stCondLst>
                                    <p:cond delay="0"/>
                                  </p:stCondLst>
                                  <p:childTnLst>
                                    <p:set>
                                      <p:cBhvr>
                                        <p:cTn id="36" dur="1" fill="hold">
                                          <p:stCondLst>
                                            <p:cond delay="0"/>
                                          </p:stCondLst>
                                        </p:cTn>
                                        <p:tgtEl>
                                          <p:spTgt spid="119819"/>
                                        </p:tgtEl>
                                        <p:attrNameLst>
                                          <p:attrName>style.visibility</p:attrName>
                                        </p:attrNameLst>
                                      </p:cBhvr>
                                      <p:to>
                                        <p:strVal val="visible"/>
                                      </p:to>
                                    </p:set>
                                    <p:animEffect transition="in" filter="wipe(right)">
                                      <p:cBhvr>
                                        <p:cTn id="37" dur="1000"/>
                                        <p:tgtEl>
                                          <p:spTgt spid="119819"/>
                                        </p:tgtEl>
                                      </p:cBhvr>
                                    </p:animEffect>
                                  </p:childTnLst>
                                </p:cTn>
                              </p:par>
                              <p:par>
                                <p:cTn id="38" presetID="10" presetClass="entr" presetSubtype="0" repeatCount="5000" fill="hold" grpId="0" nodeType="withEffect">
                                  <p:stCondLst>
                                    <p:cond delay="0"/>
                                  </p:stCondLst>
                                  <p:childTnLst>
                                    <p:set>
                                      <p:cBhvr>
                                        <p:cTn id="39" dur="1" fill="hold">
                                          <p:stCondLst>
                                            <p:cond delay="0"/>
                                          </p:stCondLst>
                                        </p:cTn>
                                        <p:tgtEl>
                                          <p:spTgt spid="119822"/>
                                        </p:tgtEl>
                                        <p:attrNameLst>
                                          <p:attrName>style.visibility</p:attrName>
                                        </p:attrNameLst>
                                      </p:cBhvr>
                                      <p:to>
                                        <p:strVal val="visible"/>
                                      </p:to>
                                    </p:set>
                                    <p:animEffect transition="in" filter="fade">
                                      <p:cBhvr>
                                        <p:cTn id="40" dur="500"/>
                                        <p:tgtEl>
                                          <p:spTgt spid="119822"/>
                                        </p:tgtEl>
                                      </p:cBhvr>
                                    </p:animEffect>
                                  </p:childTnLst>
                                </p:cTn>
                              </p:par>
                              <p:par>
                                <p:cTn id="41" presetID="10" presetClass="entr" presetSubtype="0" repeatCount="5000" fill="hold" grpId="0" nodeType="withEffect">
                                  <p:stCondLst>
                                    <p:cond delay="0"/>
                                  </p:stCondLst>
                                  <p:childTnLst>
                                    <p:set>
                                      <p:cBhvr>
                                        <p:cTn id="42" dur="1" fill="hold">
                                          <p:stCondLst>
                                            <p:cond delay="0"/>
                                          </p:stCondLst>
                                        </p:cTn>
                                        <p:tgtEl>
                                          <p:spTgt spid="119821"/>
                                        </p:tgtEl>
                                        <p:attrNameLst>
                                          <p:attrName>style.visibility</p:attrName>
                                        </p:attrNameLst>
                                      </p:cBhvr>
                                      <p:to>
                                        <p:strVal val="visible"/>
                                      </p:to>
                                    </p:set>
                                    <p:animEffect transition="in" filter="fade">
                                      <p:cBhvr>
                                        <p:cTn id="43" dur="500"/>
                                        <p:tgtEl>
                                          <p:spTgt spid="119821"/>
                                        </p:tgtEl>
                                      </p:cBhvr>
                                    </p:animEffect>
                                  </p:childTnLst>
                                </p:cTn>
                              </p:par>
                              <p:par>
                                <p:cTn id="44" presetID="22" presetClass="entr" presetSubtype="1" fill="hold" nodeType="withEffect">
                                  <p:stCondLst>
                                    <p:cond delay="0"/>
                                  </p:stCondLst>
                                  <p:childTnLst>
                                    <p:set>
                                      <p:cBhvr>
                                        <p:cTn id="45" dur="1" fill="hold">
                                          <p:stCondLst>
                                            <p:cond delay="0"/>
                                          </p:stCondLst>
                                        </p:cTn>
                                        <p:tgtEl>
                                          <p:spTgt spid="119816"/>
                                        </p:tgtEl>
                                        <p:attrNameLst>
                                          <p:attrName>style.visibility</p:attrName>
                                        </p:attrNameLst>
                                      </p:cBhvr>
                                      <p:to>
                                        <p:strVal val="visible"/>
                                      </p:to>
                                    </p:set>
                                    <p:animEffect transition="in" filter="wipe(up)">
                                      <p:cBhvr>
                                        <p:cTn id="46" dur="1000"/>
                                        <p:tgtEl>
                                          <p:spTgt spid="119816"/>
                                        </p:tgtEl>
                                      </p:cBhvr>
                                    </p:animEffect>
                                  </p:childTnLst>
                                </p:cTn>
                              </p:par>
                              <p:par>
                                <p:cTn id="47" presetID="10" presetClass="entr" presetSubtype="0" repeatCount="5000" fill="hold" grpId="0" nodeType="withEffect">
                                  <p:stCondLst>
                                    <p:cond delay="0"/>
                                  </p:stCondLst>
                                  <p:childTnLst>
                                    <p:set>
                                      <p:cBhvr>
                                        <p:cTn id="48" dur="1" fill="hold">
                                          <p:stCondLst>
                                            <p:cond delay="0"/>
                                          </p:stCondLst>
                                        </p:cTn>
                                        <p:tgtEl>
                                          <p:spTgt spid="119825"/>
                                        </p:tgtEl>
                                        <p:attrNameLst>
                                          <p:attrName>style.visibility</p:attrName>
                                        </p:attrNameLst>
                                      </p:cBhvr>
                                      <p:to>
                                        <p:strVal val="visible"/>
                                      </p:to>
                                    </p:set>
                                    <p:animEffect transition="in" filter="fade">
                                      <p:cBhvr>
                                        <p:cTn id="49" dur="500"/>
                                        <p:tgtEl>
                                          <p:spTgt spid="119825"/>
                                        </p:tgtEl>
                                      </p:cBhvr>
                                    </p:animEffect>
                                  </p:childTnLst>
                                </p:cTn>
                              </p:par>
                              <p:par>
                                <p:cTn id="50" presetID="10" presetClass="entr" presetSubtype="0" repeatCount="5000" fill="hold" grpId="0" nodeType="withEffect">
                                  <p:stCondLst>
                                    <p:cond delay="0"/>
                                  </p:stCondLst>
                                  <p:childTnLst>
                                    <p:set>
                                      <p:cBhvr>
                                        <p:cTn id="51" dur="1" fill="hold">
                                          <p:stCondLst>
                                            <p:cond delay="0"/>
                                          </p:stCondLst>
                                        </p:cTn>
                                        <p:tgtEl>
                                          <p:spTgt spid="119826"/>
                                        </p:tgtEl>
                                        <p:attrNameLst>
                                          <p:attrName>style.visibility</p:attrName>
                                        </p:attrNameLst>
                                      </p:cBhvr>
                                      <p:to>
                                        <p:strVal val="visible"/>
                                      </p:to>
                                    </p:set>
                                    <p:animEffect transition="in" filter="fade">
                                      <p:cBhvr>
                                        <p:cTn id="52" dur="500"/>
                                        <p:tgtEl>
                                          <p:spTgt spid="11982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9815"/>
                                        </p:tgtEl>
                                        <p:attrNameLst>
                                          <p:attrName>style.visibility</p:attrName>
                                        </p:attrNameLst>
                                      </p:cBhvr>
                                      <p:to>
                                        <p:strVal val="visible"/>
                                      </p:to>
                                    </p:set>
                                    <p:animEffect transition="in" filter="wipe(left)">
                                      <p:cBhvr>
                                        <p:cTn id="57" dur="1000"/>
                                        <p:tgtEl>
                                          <p:spTgt spid="119815"/>
                                        </p:tgtEl>
                                      </p:cBhvr>
                                    </p:animEffect>
                                  </p:childTnLst>
                                </p:cTn>
                              </p:par>
                              <p:par>
                                <p:cTn id="58" presetID="10" presetClass="entr" presetSubtype="0" repeatCount="5000" fill="hold" grpId="0" nodeType="withEffect">
                                  <p:stCondLst>
                                    <p:cond delay="0"/>
                                  </p:stCondLst>
                                  <p:childTnLst>
                                    <p:set>
                                      <p:cBhvr>
                                        <p:cTn id="59" dur="1" fill="hold">
                                          <p:stCondLst>
                                            <p:cond delay="0"/>
                                          </p:stCondLst>
                                        </p:cTn>
                                        <p:tgtEl>
                                          <p:spTgt spid="119827"/>
                                        </p:tgtEl>
                                        <p:attrNameLst>
                                          <p:attrName>style.visibility</p:attrName>
                                        </p:attrNameLst>
                                      </p:cBhvr>
                                      <p:to>
                                        <p:strVal val="visible"/>
                                      </p:to>
                                    </p:set>
                                    <p:animEffect transition="in" filter="fade">
                                      <p:cBhvr>
                                        <p:cTn id="60" dur="500"/>
                                        <p:tgtEl>
                                          <p:spTgt spid="11982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nodeType="clickEffect">
                                  <p:stCondLst>
                                    <p:cond delay="0"/>
                                  </p:stCondLst>
                                  <p:childTnLst>
                                    <p:set>
                                      <p:cBhvr>
                                        <p:cTn id="64" dur="1" fill="hold">
                                          <p:stCondLst>
                                            <p:cond delay="0"/>
                                          </p:stCondLst>
                                        </p:cTn>
                                        <p:tgtEl>
                                          <p:spTgt spid="119817"/>
                                        </p:tgtEl>
                                        <p:attrNameLst>
                                          <p:attrName>style.visibility</p:attrName>
                                        </p:attrNameLst>
                                      </p:cBhvr>
                                      <p:to>
                                        <p:strVal val="visible"/>
                                      </p:to>
                                    </p:set>
                                    <p:animEffect transition="in" filter="wipe(right)">
                                      <p:cBhvr>
                                        <p:cTn id="65" dur="1000"/>
                                        <p:tgtEl>
                                          <p:spTgt spid="119817"/>
                                        </p:tgtEl>
                                      </p:cBhvr>
                                    </p:animEffect>
                                  </p:childTnLst>
                                </p:cTn>
                              </p:par>
                              <p:par>
                                <p:cTn id="66" presetID="10" presetClass="entr" presetSubtype="0" repeatCount="5000" fill="hold" grpId="0" nodeType="withEffect">
                                  <p:stCondLst>
                                    <p:cond delay="0"/>
                                  </p:stCondLst>
                                  <p:childTnLst>
                                    <p:set>
                                      <p:cBhvr>
                                        <p:cTn id="67" dur="1" fill="hold">
                                          <p:stCondLst>
                                            <p:cond delay="0"/>
                                          </p:stCondLst>
                                        </p:cTn>
                                        <p:tgtEl>
                                          <p:spTgt spid="119824"/>
                                        </p:tgtEl>
                                        <p:attrNameLst>
                                          <p:attrName>style.visibility</p:attrName>
                                        </p:attrNameLst>
                                      </p:cBhvr>
                                      <p:to>
                                        <p:strVal val="visible"/>
                                      </p:to>
                                    </p:set>
                                    <p:animEffect transition="in" filter="fade">
                                      <p:cBhvr>
                                        <p:cTn id="68" dur="500"/>
                                        <p:tgtEl>
                                          <p:spTgt spid="119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animBg="1"/>
      <p:bldP spid="119813" grpId="0" animBg="1"/>
      <p:bldP spid="119814" grpId="0" animBg="1"/>
      <p:bldP spid="119815" grpId="0" animBg="1"/>
      <p:bldP spid="119820" grpId="0" animBg="1"/>
      <p:bldP spid="119821" grpId="0" animBg="1"/>
      <p:bldP spid="119822" grpId="0" animBg="1"/>
      <p:bldP spid="119823" grpId="0" animBg="1"/>
      <p:bldP spid="119824" grpId="0" animBg="1"/>
      <p:bldP spid="119825" grpId="0" animBg="1"/>
      <p:bldP spid="119826" grpId="0" animBg="1"/>
      <p:bldP spid="119827" grpId="0" animBg="1"/>
      <p:bldP spid="119828" grpId="0" animBg="1"/>
      <p:bldP spid="11982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D6DBDA75-B939-D247-9993-F8A728D53105}"/>
              </a:ext>
            </a:extLst>
          </p:cNvPr>
          <p:cNvSpPr>
            <a:spLocks noGrp="1" noChangeArrowheads="1"/>
          </p:cNvSpPr>
          <p:nvPr>
            <p:ph type="title"/>
          </p:nvPr>
        </p:nvSpPr>
        <p:spPr>
          <a:xfrm>
            <a:off x="117506" y="6271858"/>
            <a:ext cx="4572000" cy="685800"/>
          </a:xfrm>
        </p:spPr>
        <p:txBody>
          <a:bodyPr/>
          <a:lstStyle/>
          <a:p>
            <a:pPr eaLnBrk="1" hangingPunct="1"/>
            <a:r>
              <a:rPr lang="en-US" altLang="en-VN" sz="2400" b="1" i="1" dirty="0">
                <a:solidFill>
                  <a:srgbClr val="0000FF"/>
                </a:solidFill>
              </a:rPr>
              <a:t>(1822 – 1888)</a:t>
            </a:r>
            <a:endParaRPr lang="en-US" altLang="en-VN" sz="2400" b="1" dirty="0">
              <a:solidFill>
                <a:srgbClr val="D60093"/>
              </a:solidFill>
            </a:endParaRPr>
          </a:p>
        </p:txBody>
      </p:sp>
      <p:pic>
        <p:nvPicPr>
          <p:cNvPr id="40963" name="Picture 4" descr="nguyen-dinh-chieu">
            <a:extLst>
              <a:ext uri="{FF2B5EF4-FFF2-40B4-BE49-F238E27FC236}">
                <a16:creationId xmlns:a16="http://schemas.microsoft.com/office/drawing/2014/main" id="{25F2E65F-506A-2B4D-9096-4AE0E4C52EB2}"/>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1055479"/>
            <a:ext cx="4689506" cy="5231021"/>
          </a:xfrm>
          <a:noFill/>
        </p:spPr>
      </p:pic>
      <p:grpSp>
        <p:nvGrpSpPr>
          <p:cNvPr id="4" name="Group 3">
            <a:extLst>
              <a:ext uri="{FF2B5EF4-FFF2-40B4-BE49-F238E27FC236}">
                <a16:creationId xmlns:a16="http://schemas.microsoft.com/office/drawing/2014/main" id="{088D3B56-6255-0A4E-A5E1-BF80AF901C00}"/>
              </a:ext>
            </a:extLst>
          </p:cNvPr>
          <p:cNvGrpSpPr/>
          <p:nvPr/>
        </p:nvGrpSpPr>
        <p:grpSpPr>
          <a:xfrm>
            <a:off x="0" y="12508"/>
            <a:ext cx="4267200" cy="998539"/>
            <a:chOff x="0" y="12508"/>
            <a:chExt cx="4267200" cy="998539"/>
          </a:xfrm>
        </p:grpSpPr>
        <p:sp>
          <p:nvSpPr>
            <p:cNvPr id="2" name="Rounded Rectangle 1">
              <a:extLst>
                <a:ext uri="{FF2B5EF4-FFF2-40B4-BE49-F238E27FC236}">
                  <a16:creationId xmlns:a16="http://schemas.microsoft.com/office/drawing/2014/main" id="{0F3A98F4-892C-C543-A119-3F9D189E94B9}"/>
                </a:ext>
              </a:extLst>
            </p:cNvPr>
            <p:cNvSpPr/>
            <p:nvPr/>
          </p:nvSpPr>
          <p:spPr>
            <a:xfrm>
              <a:off x="0" y="12508"/>
              <a:ext cx="4267200" cy="9985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0965" name="Rectangle 8">
              <a:extLst>
                <a:ext uri="{FF2B5EF4-FFF2-40B4-BE49-F238E27FC236}">
                  <a16:creationId xmlns:a16="http://schemas.microsoft.com/office/drawing/2014/main" id="{F4EC7A9A-32B4-034E-BAC5-A704CA7B25B2}"/>
                </a:ext>
              </a:extLst>
            </p:cNvPr>
            <p:cNvSpPr>
              <a:spLocks noChangeArrowheads="1"/>
            </p:cNvSpPr>
            <p:nvPr/>
          </p:nvSpPr>
          <p:spPr bwMode="auto">
            <a:xfrm>
              <a:off x="41306" y="56940"/>
              <a:ext cx="41845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ctr" eaLnBrk="1" fontAlgn="base" hangingPunct="1">
                <a:spcBef>
                  <a:spcPct val="0"/>
                </a:spcBef>
                <a:spcAft>
                  <a:spcPct val="0"/>
                </a:spcAft>
              </a:pPr>
              <a:r>
                <a:rPr lang="en-US" altLang="en-VN" sz="2800" b="1" dirty="0">
                  <a:solidFill>
                    <a:srgbClr val="C00000"/>
                  </a:solidFill>
                  <a:latin typeface="Times New Roman" panose="02020603050405020304" pitchFamily="18" charset="0"/>
                  <a:cs typeface="Times New Roman" panose="02020603050405020304" pitchFamily="18" charset="0"/>
                </a:rPr>
                <a:t>VĂN TẾ NGHĨA SĨ CẦN GIUỘC</a:t>
              </a:r>
            </a:p>
          </p:txBody>
        </p:sp>
      </p:grpSp>
      <p:grpSp>
        <p:nvGrpSpPr>
          <p:cNvPr id="6" name="Group 5">
            <a:extLst>
              <a:ext uri="{FF2B5EF4-FFF2-40B4-BE49-F238E27FC236}">
                <a16:creationId xmlns:a16="http://schemas.microsoft.com/office/drawing/2014/main" id="{55EA9032-870F-4F43-A353-F615DDB807A0}"/>
              </a:ext>
            </a:extLst>
          </p:cNvPr>
          <p:cNvGrpSpPr/>
          <p:nvPr/>
        </p:nvGrpSpPr>
        <p:grpSpPr>
          <a:xfrm>
            <a:off x="4648200" y="56940"/>
            <a:ext cx="7543800" cy="7051824"/>
            <a:chOff x="4648200" y="56940"/>
            <a:chExt cx="7543800" cy="7051824"/>
          </a:xfrm>
        </p:grpSpPr>
        <p:sp>
          <p:nvSpPr>
            <p:cNvPr id="40966" name="Text Box 9">
              <a:extLst>
                <a:ext uri="{FF2B5EF4-FFF2-40B4-BE49-F238E27FC236}">
                  <a16:creationId xmlns:a16="http://schemas.microsoft.com/office/drawing/2014/main" id="{FDF8C882-F2AE-8D48-8928-083A4A492F3F}"/>
                </a:ext>
              </a:extLst>
            </p:cNvPr>
            <p:cNvSpPr txBox="1">
              <a:spLocks noChangeArrowheads="1"/>
            </p:cNvSpPr>
            <p:nvPr/>
          </p:nvSpPr>
          <p:spPr bwMode="auto">
            <a:xfrm flipV="1">
              <a:off x="6994526" y="631826"/>
              <a:ext cx="2454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eaLnBrk="1" fontAlgn="base" hangingPunct="1">
                <a:spcBef>
                  <a:spcPct val="0"/>
                </a:spcBef>
                <a:spcAft>
                  <a:spcPct val="0"/>
                </a:spcAft>
              </a:pPr>
              <a:endParaRPr lang="en-VN" altLang="en-VN">
                <a:solidFill>
                  <a:srgbClr val="000000"/>
                </a:solidFill>
                <a:latin typeface="Arial" panose="020B0604020202020204" pitchFamily="34" charset="0"/>
              </a:endParaRPr>
            </a:p>
          </p:txBody>
        </p:sp>
        <p:sp>
          <p:nvSpPr>
            <p:cNvPr id="40968" name="Rectangle 11">
              <a:extLst>
                <a:ext uri="{FF2B5EF4-FFF2-40B4-BE49-F238E27FC236}">
                  <a16:creationId xmlns:a16="http://schemas.microsoft.com/office/drawing/2014/main" id="{59DA3C10-DB73-E947-A4DE-0DAA9F0F9367}"/>
                </a:ext>
              </a:extLst>
            </p:cNvPr>
            <p:cNvSpPr>
              <a:spLocks noChangeArrowheads="1"/>
            </p:cNvSpPr>
            <p:nvPr/>
          </p:nvSpPr>
          <p:spPr bwMode="auto">
            <a:xfrm>
              <a:off x="4648200" y="4653905"/>
              <a:ext cx="601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ctr" eaLnBrk="1" fontAlgn="base" hangingPunct="1">
                <a:spcBef>
                  <a:spcPct val="0"/>
                </a:spcBef>
                <a:spcAft>
                  <a:spcPct val="0"/>
                </a:spcAft>
              </a:pPr>
              <a:endParaRPr lang="en-US" altLang="en-VN" sz="2400" dirty="0">
                <a:solidFill>
                  <a:srgbClr val="000000"/>
                </a:solidFill>
                <a:latin typeface="Arial" panose="020B0604020202020204" pitchFamily="34" charset="0"/>
              </a:endParaRPr>
            </a:p>
          </p:txBody>
        </p:sp>
        <p:sp>
          <p:nvSpPr>
            <p:cNvPr id="5" name="Rounded Rectangle 4">
              <a:extLst>
                <a:ext uri="{FF2B5EF4-FFF2-40B4-BE49-F238E27FC236}">
                  <a16:creationId xmlns:a16="http://schemas.microsoft.com/office/drawing/2014/main" id="{4A409187-B9C0-8E47-ABAD-CA2171FB84BC}"/>
                </a:ext>
              </a:extLst>
            </p:cNvPr>
            <p:cNvSpPr/>
            <p:nvPr/>
          </p:nvSpPr>
          <p:spPr>
            <a:xfrm>
              <a:off x="5340096" y="56940"/>
              <a:ext cx="6851904" cy="6900718"/>
            </a:xfrm>
            <a:prstGeom prst="roundRect">
              <a:avLst/>
            </a:prstGeom>
            <a:solidFill>
              <a:srgbClr val="F8FA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0967" name="Rectangle 10">
              <a:extLst>
                <a:ext uri="{FF2B5EF4-FFF2-40B4-BE49-F238E27FC236}">
                  <a16:creationId xmlns:a16="http://schemas.microsoft.com/office/drawing/2014/main" id="{C1D8FAF9-2A83-7F4A-9622-1ED796E28558}"/>
                </a:ext>
              </a:extLst>
            </p:cNvPr>
            <p:cNvSpPr>
              <a:spLocks noChangeArrowheads="1"/>
            </p:cNvSpPr>
            <p:nvPr/>
          </p:nvSpPr>
          <p:spPr bwMode="auto">
            <a:xfrm>
              <a:off x="5312506" y="122236"/>
              <a:ext cx="6724057"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VnArial" pitchFamily="34" charset="0"/>
                </a:defRPr>
              </a:lvl1pPr>
              <a:lvl2pPr marL="742950" indent="-285750" eaLnBrk="0" hangingPunct="0">
                <a:defRPr>
                  <a:solidFill>
                    <a:schemeClr val="tx1"/>
                  </a:solidFill>
                  <a:latin typeface=".VnArial" pitchFamily="34" charset="0"/>
                </a:defRPr>
              </a:lvl2pPr>
              <a:lvl3pPr marL="1143000" indent="-228600" eaLnBrk="0" hangingPunct="0">
                <a:defRPr>
                  <a:solidFill>
                    <a:schemeClr val="tx1"/>
                  </a:solidFill>
                  <a:latin typeface=".VnArial" pitchFamily="34" charset="0"/>
                </a:defRPr>
              </a:lvl3pPr>
              <a:lvl4pPr marL="1600200" indent="-228600" eaLnBrk="0" hangingPunct="0">
                <a:defRPr>
                  <a:solidFill>
                    <a:schemeClr val="tx1"/>
                  </a:solidFill>
                  <a:latin typeface=".VnArial" pitchFamily="34" charset="0"/>
                </a:defRPr>
              </a:lvl4pPr>
              <a:lvl5pPr marL="2057400" indent="-228600" eaLnBrk="0" hangingPunct="0">
                <a:defRPr>
                  <a:solidFill>
                    <a:schemeClr val="tx1"/>
                  </a:solidFill>
                  <a:latin typeface=".VnArial" pitchFamily="34" charset="0"/>
                </a:defRPr>
              </a:lvl5pPr>
              <a:lvl6pPr marL="2514600" indent="-228600" eaLnBrk="0" fontAlgn="base" hangingPunct="0">
                <a:spcBef>
                  <a:spcPct val="0"/>
                </a:spcBef>
                <a:spcAft>
                  <a:spcPct val="0"/>
                </a:spcAft>
                <a:defRPr>
                  <a:solidFill>
                    <a:schemeClr val="tx1"/>
                  </a:solidFill>
                  <a:latin typeface=".VnArial" pitchFamily="34" charset="0"/>
                </a:defRPr>
              </a:lvl6pPr>
              <a:lvl7pPr marL="2971800" indent="-228600" eaLnBrk="0" fontAlgn="base" hangingPunct="0">
                <a:spcBef>
                  <a:spcPct val="0"/>
                </a:spcBef>
                <a:spcAft>
                  <a:spcPct val="0"/>
                </a:spcAft>
                <a:defRPr>
                  <a:solidFill>
                    <a:schemeClr val="tx1"/>
                  </a:solidFill>
                  <a:latin typeface=".VnArial" pitchFamily="34" charset="0"/>
                </a:defRPr>
              </a:lvl7pPr>
              <a:lvl8pPr marL="3429000" indent="-228600" eaLnBrk="0" fontAlgn="base" hangingPunct="0">
                <a:spcBef>
                  <a:spcPct val="0"/>
                </a:spcBef>
                <a:spcAft>
                  <a:spcPct val="0"/>
                </a:spcAft>
                <a:defRPr>
                  <a:solidFill>
                    <a:schemeClr val="tx1"/>
                  </a:solidFill>
                  <a:latin typeface=".VnArial" pitchFamily="34" charset="0"/>
                </a:defRPr>
              </a:lvl8pPr>
              <a:lvl9pPr marL="3886200" indent="-228600" eaLnBrk="0" fontAlgn="base" hangingPunct="0">
                <a:spcBef>
                  <a:spcPct val="0"/>
                </a:spcBef>
                <a:spcAft>
                  <a:spcPct val="0"/>
                </a:spcAft>
                <a:defRPr>
                  <a:solidFill>
                    <a:schemeClr val="tx1"/>
                  </a:solidFill>
                  <a:latin typeface=".VnArial" pitchFamily="34" charset="0"/>
                </a:defRPr>
              </a:lvl9pPr>
            </a:lstStyle>
            <a:p>
              <a:pPr algn="ctr" eaLnBrk="1" fontAlgn="base" hangingPunct="1">
                <a:spcBef>
                  <a:spcPct val="0"/>
                </a:spcBef>
                <a:spcAft>
                  <a:spcPct val="0"/>
                </a:spcAft>
              </a:pPr>
              <a:r>
                <a:rPr lang="en-US" altLang="en-VN" sz="2800" dirty="0" err="1">
                  <a:solidFill>
                    <a:srgbClr val="000000"/>
                  </a:solidFill>
                  <a:latin typeface="Times New Roman" panose="02020603050405020304" pitchFamily="18" charset="0"/>
                  <a:cs typeface="Times New Roman" panose="02020603050405020304" pitchFamily="18" charset="0"/>
                </a:rPr>
                <a:t>Hỡi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ôi</a:t>
              </a:r>
              <a:r>
                <a:rPr lang="en-US" altLang="en-VN" sz="2800" dirty="0">
                  <a:solidFill>
                    <a:srgbClr val="000000"/>
                  </a:solidFill>
                  <a:latin typeface="Times New Roman" panose="02020603050405020304" pitchFamily="18" charset="0"/>
                  <a:cs typeface="Times New Roman" panose="02020603050405020304" pitchFamily="18" charset="0"/>
                </a:rPr>
                <a:t>!</a:t>
              </a:r>
            </a:p>
            <a:p>
              <a:pPr algn="ctr" eaLnBrk="1" fontAlgn="base" hangingPunct="1">
                <a:spcBef>
                  <a:spcPct val="0"/>
                </a:spcBef>
                <a:spcAft>
                  <a:spcPct val="0"/>
                </a:spcAft>
              </a:pPr>
              <a:r>
                <a:rPr lang="en-US" altLang="en-VN" sz="2800" dirty="0" err="1">
                  <a:solidFill>
                    <a:srgbClr val="000000"/>
                  </a:solidFill>
                  <a:latin typeface="Times New Roman" panose="02020603050405020304" pitchFamily="18" charset="0"/>
                  <a:cs typeface="Times New Roman" panose="02020603050405020304" pitchFamily="18" charset="0"/>
                </a:rPr>
                <a:t>Súng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giặc</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đất</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rền</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lòng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dân</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trời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tỏ</a:t>
              </a:r>
              <a:r>
                <a:rPr lang="en-US" altLang="en-VN" sz="2800" dirty="0">
                  <a:solidFill>
                    <a:srgbClr val="000000"/>
                  </a:solidFill>
                  <a:latin typeface="Times New Roman" panose="02020603050405020304" pitchFamily="18" charset="0"/>
                  <a:cs typeface="Times New Roman" panose="02020603050405020304" pitchFamily="18" charset="0"/>
                </a:rPr>
                <a:t>.</a:t>
              </a:r>
            </a:p>
            <a:p>
              <a:pPr algn="ctr" eaLnBrk="1" fontAlgn="base" hangingPunct="1">
                <a:spcBef>
                  <a:spcPct val="0"/>
                </a:spcBef>
                <a:spcAft>
                  <a:spcPct val="0"/>
                </a:spcAft>
              </a:pPr>
              <a:r>
                <a:rPr lang="en-US" altLang="en-VN" sz="2800" dirty="0" err="1">
                  <a:solidFill>
                    <a:srgbClr val="000000"/>
                  </a:solidFill>
                  <a:latin typeface="Times New Roman" panose="02020603050405020304" pitchFamily="18" charset="0"/>
                  <a:cs typeface="Times New Roman" panose="02020603050405020304" pitchFamily="18" charset="0"/>
                </a:rPr>
                <a:t>Mười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năm</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công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vỡ</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ruộng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chưa</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chắc</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còn</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danh</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nổi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tơ</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phao</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một</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trận</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nghĩa</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đánh</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Tây</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tuy</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là</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mất</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tiếng</a:t>
              </a:r>
              <a:r>
                <a:rPr lang="en-US" altLang="en-VN" sz="2800" dirty="0">
                  <a:solidFill>
                    <a:srgbClr val="000000"/>
                  </a:solidFill>
                  <a:latin typeface="Times New Roman" panose="02020603050405020304" pitchFamily="18" charset="0"/>
                  <a:cs typeface="Times New Roman" panose="02020603050405020304" pitchFamily="18" charset="0"/>
                </a:rPr>
                <a:t> vang </a:t>
              </a:r>
              <a:r>
                <a:rPr lang="en-US" altLang="en-VN" sz="2800" dirty="0" err="1">
                  <a:solidFill>
                    <a:srgbClr val="000000"/>
                  </a:solidFill>
                  <a:latin typeface="Times New Roman" panose="02020603050405020304" pitchFamily="18" charset="0"/>
                  <a:cs typeface="Times New Roman" panose="02020603050405020304" pitchFamily="18" charset="0"/>
                </a:rPr>
                <a:t>như</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mõ</a:t>
              </a:r>
              <a:r>
                <a:rPr lang="en-US" altLang="en-VN" sz="2800" dirty="0">
                  <a:solidFill>
                    <a:srgbClr val="000000"/>
                  </a:solidFill>
                  <a:latin typeface="Times New Roman" panose="02020603050405020304" pitchFamily="18" charset="0"/>
                  <a:cs typeface="Times New Roman" panose="02020603050405020304" pitchFamily="18" charset="0"/>
                </a:rPr>
                <a:t>...</a:t>
              </a:r>
            </a:p>
            <a:p>
              <a:pPr algn="ctr" eaLnBrk="1" fontAlgn="base" hangingPunct="1">
                <a:spcBef>
                  <a:spcPct val="0"/>
                </a:spcBef>
                <a:spcAft>
                  <a:spcPct val="0"/>
                </a:spcAft>
              </a:pPr>
              <a:r>
                <a:rPr lang="en-US" altLang="en-VN" sz="2800" dirty="0">
                  <a:solidFill>
                    <a:srgbClr val="000000"/>
                  </a:solidFill>
                  <a:latin typeface="Times New Roman" panose="02020603050405020304" pitchFamily="18" charset="0"/>
                  <a:cs typeface="Times New Roman" panose="02020603050405020304" pitchFamily="18" charset="0"/>
                </a:rPr>
                <a:t>...</a:t>
              </a:r>
              <a:r>
                <a:rPr lang="en-US" altLang="en-VN" sz="2800" dirty="0" err="1">
                  <a:solidFill>
                    <a:srgbClr val="000000"/>
                  </a:solidFill>
                  <a:latin typeface="Times New Roman" panose="02020603050405020304" pitchFamily="18" charset="0"/>
                  <a:cs typeface="Times New Roman" panose="02020603050405020304" pitchFamily="18" charset="0"/>
                </a:rPr>
                <a:t>Sống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đánh</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giặc</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thác</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cũng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đánh</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giặc</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linh</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hồn</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theo</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giúp</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cơ</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binh</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muôn</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kiếp</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nguyện</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được</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trả</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thù</a:t>
              </a:r>
              <a:r>
                <a:rPr lang="en-US" altLang="en-VN" sz="2800" dirty="0">
                  <a:solidFill>
                    <a:srgbClr val="000000"/>
                  </a:solidFill>
                  <a:latin typeface="Times New Roman" panose="02020603050405020304" pitchFamily="18" charset="0"/>
                  <a:cs typeface="Times New Roman" panose="02020603050405020304" pitchFamily="18" charset="0"/>
                </a:rPr>
                <a:t> kia; </a:t>
              </a:r>
              <a:r>
                <a:rPr lang="en-US" altLang="en-VN" sz="2800" dirty="0" err="1">
                  <a:solidFill>
                    <a:srgbClr val="000000"/>
                  </a:solidFill>
                  <a:latin typeface="Times New Roman" panose="02020603050405020304" pitchFamily="18" charset="0"/>
                  <a:cs typeface="Times New Roman" panose="02020603050405020304" pitchFamily="18" charset="0"/>
                </a:rPr>
                <a:t>sống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thờ</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vua</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thác</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cũng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thờ</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vua</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lời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dụ</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dạy</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đã</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rành</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rành</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một</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chữ</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ấm</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đủ</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đền</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công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đó</a:t>
              </a:r>
              <a:r>
                <a:rPr lang="en-US" altLang="en-VN" sz="2800" dirty="0">
                  <a:solidFill>
                    <a:srgbClr val="000000"/>
                  </a:solidFill>
                  <a:latin typeface="Times New Roman" panose="02020603050405020304" pitchFamily="18" charset="0"/>
                  <a:cs typeface="Times New Roman" panose="02020603050405020304" pitchFamily="18" charset="0"/>
                </a:rPr>
                <a:t>.</a:t>
              </a:r>
            </a:p>
            <a:p>
              <a:pPr algn="ctr" eaLnBrk="1" fontAlgn="base" hangingPunct="1">
                <a:spcBef>
                  <a:spcPct val="0"/>
                </a:spcBef>
                <a:spcAft>
                  <a:spcPct val="0"/>
                </a:spcAft>
              </a:pPr>
              <a:r>
                <a:rPr lang="en-US" altLang="en-VN" sz="2800" dirty="0" err="1">
                  <a:solidFill>
                    <a:srgbClr val="000000"/>
                  </a:solidFill>
                  <a:latin typeface="Times New Roman" panose="02020603050405020304" pitchFamily="18" charset="0"/>
                  <a:cs typeface="Times New Roman" panose="02020603050405020304" pitchFamily="18" charset="0"/>
                </a:rPr>
                <a:t>Nước</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mắt</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anh</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hùng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lau</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chẳng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ráo</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thương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vì</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hai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chữ</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thiên</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dân</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cây</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hương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nghĩa</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sĩ</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thắp</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thêm</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thơm</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cám</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bởi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một</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câu</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vương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thổ</a:t>
              </a:r>
              <a:r>
                <a:rPr lang="en-US" altLang="en-VN" sz="2800" dirty="0">
                  <a:solidFill>
                    <a:srgbClr val="000000"/>
                  </a:solidFill>
                  <a:latin typeface="Times New Roman" panose="02020603050405020304" pitchFamily="18" charset="0"/>
                  <a:cs typeface="Times New Roman" panose="02020603050405020304" pitchFamily="18" charset="0"/>
                </a:rPr>
                <a:t>.</a:t>
              </a:r>
            </a:p>
            <a:p>
              <a:pPr algn="ctr" eaLnBrk="1" fontAlgn="base" hangingPunct="1">
                <a:spcBef>
                  <a:spcPct val="0"/>
                </a:spcBef>
                <a:spcAft>
                  <a:spcPct val="0"/>
                </a:spcAft>
              </a:pPr>
              <a:r>
                <a:rPr lang="en-US" altLang="en-VN" sz="2800" dirty="0" err="1">
                  <a:solidFill>
                    <a:srgbClr val="000000"/>
                  </a:solidFill>
                  <a:latin typeface="Times New Roman" panose="02020603050405020304" pitchFamily="18" charset="0"/>
                  <a:cs typeface="Times New Roman" panose="02020603050405020304" pitchFamily="18" charset="0"/>
                </a:rPr>
                <a:t>Hỡi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ôi</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thương</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thay</a:t>
              </a:r>
              <a:r>
                <a:rPr lang="en-US" altLang="en-VN" sz="2800" dirty="0">
                  <a:solidFill>
                    <a:srgbClr val="000000"/>
                  </a:solidFill>
                  <a:latin typeface="Times New Roman" panose="02020603050405020304" pitchFamily="18" charset="0"/>
                  <a:cs typeface="Times New Roman" panose="02020603050405020304" pitchFamily="18" charset="0"/>
                </a:rPr>
                <a:t> !</a:t>
              </a:r>
            </a:p>
            <a:p>
              <a:pPr algn="ctr" eaLnBrk="1" fontAlgn="base" hangingPunct="1">
                <a:spcBef>
                  <a:spcPct val="0"/>
                </a:spcBef>
                <a:spcAft>
                  <a:spcPct val="0"/>
                </a:spcAft>
              </a:pPr>
              <a:r>
                <a:rPr lang="en-US" altLang="en-VN" sz="2800" dirty="0" err="1">
                  <a:solidFill>
                    <a:srgbClr val="000000"/>
                  </a:solidFill>
                  <a:latin typeface="Times New Roman" panose="02020603050405020304" pitchFamily="18" charset="0"/>
                  <a:cs typeface="Times New Roman" panose="02020603050405020304" pitchFamily="18" charset="0"/>
                </a:rPr>
                <a:t>Có</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linh</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xin</a:t>
              </a:r>
              <a:r>
                <a:rPr lang="en-US" altLang="en-VN" sz="2800" dirty="0">
                  <a:solidFill>
                    <a:srgbClr val="000000"/>
                  </a:solidFill>
                  <a:latin typeface="Times New Roman" panose="02020603050405020304" pitchFamily="18" charset="0"/>
                  <a:cs typeface="Times New Roman" panose="02020603050405020304" pitchFamily="18" charset="0"/>
                </a:rPr>
                <a:t> </a:t>
              </a:r>
              <a:r>
                <a:rPr lang="en-US" altLang="en-VN" sz="2800" dirty="0" err="1">
                  <a:solidFill>
                    <a:srgbClr val="000000"/>
                  </a:solidFill>
                  <a:latin typeface="Times New Roman" panose="02020603050405020304" pitchFamily="18" charset="0"/>
                  <a:cs typeface="Times New Roman" panose="02020603050405020304" pitchFamily="18" charset="0"/>
                </a:rPr>
                <a:t>hưởng</a:t>
              </a:r>
              <a:r>
                <a:rPr lang="en-US" altLang="en-VN" sz="2800" dirty="0">
                  <a:solidFill>
                    <a:srgbClr val="000000"/>
                  </a:solidFill>
                  <a:latin typeface="Times New Roman" panose="02020603050405020304" pitchFamily="18" charset="0"/>
                  <a:cs typeface="Times New Roman" panose="02020603050405020304" pitchFamily="18" charset="0"/>
                </a:rPr>
                <a:t>.</a:t>
              </a:r>
            </a:p>
            <a:p>
              <a:pPr algn="ctr" eaLnBrk="1" fontAlgn="base" hangingPunct="1">
                <a:spcBef>
                  <a:spcPct val="0"/>
                </a:spcBef>
                <a:spcAft>
                  <a:spcPct val="0"/>
                </a:spcAft>
              </a:pPr>
              <a:endParaRPr lang="en-US" altLang="en-VN" sz="2800" dirty="0">
                <a:solidFill>
                  <a:srgbClr val="0000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strips(downRight)">
                                      <p:cBhvr>
                                        <p:cTn id="7" dur="500"/>
                                        <p:tgtEl>
                                          <p:spTgt spid="40962"/>
                                        </p:tgtEl>
                                      </p:cBhvr>
                                    </p:animEffect>
                                  </p:childTnLst>
                                </p:cTn>
                              </p:par>
                              <p:par>
                                <p:cTn id="8" presetID="18" presetClass="entr" presetSubtype="6" fill="hold" nodeType="withEffect">
                                  <p:stCondLst>
                                    <p:cond delay="0"/>
                                  </p:stCondLst>
                                  <p:childTnLst>
                                    <p:set>
                                      <p:cBhvr>
                                        <p:cTn id="9" dur="1" fill="hold">
                                          <p:stCondLst>
                                            <p:cond delay="0"/>
                                          </p:stCondLst>
                                        </p:cTn>
                                        <p:tgtEl>
                                          <p:spTgt spid="40963"/>
                                        </p:tgtEl>
                                        <p:attrNameLst>
                                          <p:attrName>style.visibility</p:attrName>
                                        </p:attrNameLst>
                                      </p:cBhvr>
                                      <p:to>
                                        <p:strVal val="visible"/>
                                      </p:to>
                                    </p:set>
                                    <p:animEffect transition="in" filter="strips(downRight)">
                                      <p:cBhvr>
                                        <p:cTn id="10" dur="500"/>
                                        <p:tgtEl>
                                          <p:spTgt spid="40963"/>
                                        </p:tgtEl>
                                      </p:cBhvr>
                                    </p:animEffect>
                                  </p:childTnLst>
                                </p:cTn>
                              </p:par>
                              <p:par>
                                <p:cTn id="11" presetID="18" presetClass="entr" presetSubtype="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Right)">
                                      <p:cBhvr>
                                        <p:cTn id="13" dur="500"/>
                                        <p:tgtEl>
                                          <p:spTgt spid="4"/>
                                        </p:tgtEl>
                                      </p:cBhvr>
                                    </p:animEffect>
                                  </p:childTnLst>
                                </p:cTn>
                              </p:par>
                              <p:par>
                                <p:cTn id="14" presetID="18" presetClass="entr" presetSubtype="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Righ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7000"/>
            <a:lum/>
          </a:blip>
          <a:srcRect/>
          <a:stretch>
            <a:fillRect t="-7000" b="-28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85C04F1-7032-6144-B790-EF0C32BB908C}"/>
              </a:ext>
            </a:extLst>
          </p:cNvPr>
          <p:cNvSpPr/>
          <p:nvPr/>
        </p:nvSpPr>
        <p:spPr>
          <a:xfrm>
            <a:off x="0" y="90711"/>
            <a:ext cx="1188332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24: CUỘC KHÁNG CHIẾN TỪ NĂM 1858 ĐẾN NĂM 1873.</a:t>
            </a:r>
            <a:endParaRPr kumimoji="0" lang="en-VN" sz="3200" b="0" i="0" u="none" strike="noStrike" kern="1200" cap="none" spc="0" normalizeH="0" baseline="0" noProof="0" dirty="0">
              <a:ln>
                <a:noFill/>
              </a:ln>
              <a:solidFill>
                <a:srgbClr val="FF0000"/>
              </a:solidFill>
              <a:effectLst/>
              <a:uLnTx/>
              <a:uFillTx/>
              <a:latin typeface="Arial"/>
              <a:ea typeface="+mn-ea"/>
              <a:cs typeface="+mn-cs"/>
            </a:endParaRPr>
          </a:p>
        </p:txBody>
      </p:sp>
      <p:sp>
        <p:nvSpPr>
          <p:cNvPr id="12" name="Right Arrow 11">
            <a:extLst>
              <a:ext uri="{FF2B5EF4-FFF2-40B4-BE49-F238E27FC236}">
                <a16:creationId xmlns:a16="http://schemas.microsoft.com/office/drawing/2014/main" id="{8CEFD0F2-B0CD-0F45-A166-536894045CFF}"/>
              </a:ext>
            </a:extLst>
          </p:cNvPr>
          <p:cNvSpPr/>
          <p:nvPr/>
        </p:nvSpPr>
        <p:spPr>
          <a:xfrm>
            <a:off x="0" y="2488018"/>
            <a:ext cx="12192000" cy="361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pic>
        <p:nvPicPr>
          <p:cNvPr id="13" name="Graphic 12" descr="Marker">
            <a:extLst>
              <a:ext uri="{FF2B5EF4-FFF2-40B4-BE49-F238E27FC236}">
                <a16:creationId xmlns:a16="http://schemas.microsoft.com/office/drawing/2014/main" id="{BC980499-3CB4-FA45-9AC5-8F222398CC0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093486" y="1754371"/>
            <a:ext cx="914400" cy="914400"/>
          </a:xfrm>
          <a:prstGeom prst="rect">
            <a:avLst/>
          </a:prstGeom>
        </p:spPr>
      </p:pic>
      <p:pic>
        <p:nvPicPr>
          <p:cNvPr id="14" name="Graphic 13" descr="Marker">
            <a:extLst>
              <a:ext uri="{FF2B5EF4-FFF2-40B4-BE49-F238E27FC236}">
                <a16:creationId xmlns:a16="http://schemas.microsoft.com/office/drawing/2014/main" id="{A3E1BB03-8375-6B42-932D-C316B137DCC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00854" y="1771670"/>
            <a:ext cx="914400" cy="914400"/>
          </a:xfrm>
          <a:prstGeom prst="rect">
            <a:avLst/>
          </a:prstGeom>
        </p:spPr>
      </p:pic>
      <p:pic>
        <p:nvPicPr>
          <p:cNvPr id="15" name="Graphic 14" descr="Marker">
            <a:extLst>
              <a:ext uri="{FF2B5EF4-FFF2-40B4-BE49-F238E27FC236}">
                <a16:creationId xmlns:a16="http://schemas.microsoft.com/office/drawing/2014/main" id="{C835BBF6-A771-AB48-A89F-F4693D39B6E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571802" y="1729836"/>
            <a:ext cx="914400" cy="914400"/>
          </a:xfrm>
          <a:prstGeom prst="rect">
            <a:avLst/>
          </a:prstGeom>
        </p:spPr>
      </p:pic>
      <p:sp>
        <p:nvSpPr>
          <p:cNvPr id="20" name="Rectangle 19">
            <a:extLst>
              <a:ext uri="{FF2B5EF4-FFF2-40B4-BE49-F238E27FC236}">
                <a16:creationId xmlns:a16="http://schemas.microsoft.com/office/drawing/2014/main" id="{8CD5BA6B-301D-774E-9B57-A26C358A7FEB}"/>
              </a:ext>
            </a:extLst>
          </p:cNvPr>
          <p:cNvSpPr/>
          <p:nvPr/>
        </p:nvSpPr>
        <p:spPr>
          <a:xfrm>
            <a:off x="3232298" y="2759147"/>
            <a:ext cx="45719" cy="4098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9F8B0EA4-D217-6B44-B4D5-9CA60C9C90B2}"/>
              </a:ext>
            </a:extLst>
          </p:cNvPr>
          <p:cNvSpPr/>
          <p:nvPr/>
        </p:nvSpPr>
        <p:spPr>
          <a:xfrm>
            <a:off x="8148085" y="2759148"/>
            <a:ext cx="45719" cy="4098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23" name="TextBox 22">
            <a:extLst>
              <a:ext uri="{FF2B5EF4-FFF2-40B4-BE49-F238E27FC236}">
                <a16:creationId xmlns:a16="http://schemas.microsoft.com/office/drawing/2014/main" id="{D1FDE803-899A-FE43-AAF4-569B72F4E320}"/>
              </a:ext>
            </a:extLst>
          </p:cNvPr>
          <p:cNvSpPr txBox="1">
            <a:spLocks noChangeArrowheads="1"/>
          </p:cNvSpPr>
          <p:nvPr/>
        </p:nvSpPr>
        <p:spPr bwMode="auto">
          <a:xfrm>
            <a:off x="-19697" y="2965708"/>
            <a:ext cx="316283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Ở</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Đà</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Nẵng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nhiều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toán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binh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nổi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dậy</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phối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hợp</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chặt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chẽ</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với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triều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đình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đấu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tranh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25" name="TextBox 24">
            <a:extLst>
              <a:ext uri="{FF2B5EF4-FFF2-40B4-BE49-F238E27FC236}">
                <a16:creationId xmlns:a16="http://schemas.microsoft.com/office/drawing/2014/main" id="{09C7ED6B-1974-9F42-A4BC-838F142BD103}"/>
              </a:ext>
            </a:extLst>
          </p:cNvPr>
          <p:cNvSpPr txBox="1">
            <a:spLocks noChangeArrowheads="1"/>
          </p:cNvSpPr>
          <p:nvPr/>
        </p:nvSpPr>
        <p:spPr bwMode="auto">
          <a:xfrm>
            <a:off x="3037920" y="3753945"/>
            <a:ext cx="49256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Ngày</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10-12-1861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Nguyễn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Trung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Trực</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đốt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cháy</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tàu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Hi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Vọng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26" name="Rectangle 25">
            <a:extLst>
              <a:ext uri="{FF2B5EF4-FFF2-40B4-BE49-F238E27FC236}">
                <a16:creationId xmlns:a16="http://schemas.microsoft.com/office/drawing/2014/main" id="{83FB8F5B-EA74-2540-9B4A-D6FE90A20847}"/>
              </a:ext>
            </a:extLst>
          </p:cNvPr>
          <p:cNvSpPr/>
          <p:nvPr/>
        </p:nvSpPr>
        <p:spPr>
          <a:xfrm>
            <a:off x="3238002" y="4651551"/>
            <a:ext cx="4710994"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Khởi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nghĩa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Trương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Định</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làm</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địch</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thất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điên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bát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đảo</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27" name="TextBox 26">
            <a:extLst>
              <a:ext uri="{FF2B5EF4-FFF2-40B4-BE49-F238E27FC236}">
                <a16:creationId xmlns:a16="http://schemas.microsoft.com/office/drawing/2014/main" id="{0E6049B4-7624-D545-83C9-040A0FD7CC4A}"/>
              </a:ext>
            </a:extLst>
          </p:cNvPr>
          <p:cNvSpPr txBox="1">
            <a:spLocks noChangeArrowheads="1"/>
          </p:cNvSpPr>
          <p:nvPr/>
        </p:nvSpPr>
        <p:spPr bwMode="auto">
          <a:xfrm>
            <a:off x="3268165" y="2861235"/>
            <a:ext cx="49256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Quân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triều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đình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nhanh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chóng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tan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rã</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Kí</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hiệp</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ước</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Nhâm</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Tuất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với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Pháp</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28" name="Rectangle 27">
            <a:extLst>
              <a:ext uri="{FF2B5EF4-FFF2-40B4-BE49-F238E27FC236}">
                <a16:creationId xmlns:a16="http://schemas.microsoft.com/office/drawing/2014/main" id="{EBD7AD8D-A715-EE4C-AC97-8FF3298C5725}"/>
              </a:ext>
            </a:extLst>
          </p:cNvPr>
          <p:cNvSpPr/>
          <p:nvPr/>
        </p:nvSpPr>
        <p:spPr>
          <a:xfrm>
            <a:off x="7905604" y="4191386"/>
            <a:ext cx="4139282" cy="830997"/>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Tiếp</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tục</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khởi</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nghĩa</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nổ</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lên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nhiều</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nơi</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sp>
        <p:nvSpPr>
          <p:cNvPr id="29" name="Rectangle 28">
            <a:extLst>
              <a:ext uri="{FF2B5EF4-FFF2-40B4-BE49-F238E27FC236}">
                <a16:creationId xmlns:a16="http://schemas.microsoft.com/office/drawing/2014/main" id="{7DF42C60-C595-9745-AF1C-88BF56AA3F66}"/>
              </a:ext>
            </a:extLst>
          </p:cNvPr>
          <p:cNvSpPr/>
          <p:nvPr/>
        </p:nvSpPr>
        <p:spPr>
          <a:xfrm>
            <a:off x="8085130" y="5125078"/>
            <a:ext cx="4139282" cy="156966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Tiêu</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biểu</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là</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cuộc</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khởi</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nghĩa</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của</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Trương</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Quyền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Nguyễn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Trung</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Trực</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Phan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Tôn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Phan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Liêm</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Nguyễn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Hữu</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Huân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pic>
        <p:nvPicPr>
          <p:cNvPr id="25602" name="Picture 2">
            <a:extLst>
              <a:ext uri="{FF2B5EF4-FFF2-40B4-BE49-F238E27FC236}">
                <a16:creationId xmlns:a16="http://schemas.microsoft.com/office/drawing/2014/main" id="{4274F0E8-F01E-4A46-B7BD-C2F698F176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28" r="8746"/>
          <a:stretch/>
        </p:blipFill>
        <p:spPr bwMode="auto">
          <a:xfrm>
            <a:off x="2258012" y="5390214"/>
            <a:ext cx="906873" cy="1569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737A528-F3BF-1B41-B2AC-9E8B882AFCA3}"/>
              </a:ext>
            </a:extLst>
          </p:cNvPr>
          <p:cNvPicPr>
            <a:picLocks noChangeAspect="1"/>
          </p:cNvPicPr>
          <p:nvPr/>
        </p:nvPicPr>
        <p:blipFill>
          <a:blip r:embed="rId6"/>
          <a:stretch>
            <a:fillRect/>
          </a:stretch>
        </p:blipFill>
        <p:spPr>
          <a:xfrm>
            <a:off x="-23000" y="5648254"/>
            <a:ext cx="1552143" cy="1248359"/>
          </a:xfrm>
          <a:prstGeom prst="rect">
            <a:avLst/>
          </a:prstGeom>
        </p:spPr>
      </p:pic>
      <p:sp>
        <p:nvSpPr>
          <p:cNvPr id="4" name="Cross 3">
            <a:extLst>
              <a:ext uri="{FF2B5EF4-FFF2-40B4-BE49-F238E27FC236}">
                <a16:creationId xmlns:a16="http://schemas.microsoft.com/office/drawing/2014/main" id="{EF3B898A-B1CB-7B40-A08F-76D61E06490C}"/>
              </a:ext>
            </a:extLst>
          </p:cNvPr>
          <p:cNvSpPr/>
          <p:nvPr/>
        </p:nvSpPr>
        <p:spPr>
          <a:xfrm>
            <a:off x="1465653" y="5692401"/>
            <a:ext cx="593340" cy="594509"/>
          </a:xfrm>
          <a:prstGeom prst="plus">
            <a:avLst>
              <a:gd name="adj" fmla="val 412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pic>
        <p:nvPicPr>
          <p:cNvPr id="24" name="Picture 23">
            <a:extLst>
              <a:ext uri="{FF2B5EF4-FFF2-40B4-BE49-F238E27FC236}">
                <a16:creationId xmlns:a16="http://schemas.microsoft.com/office/drawing/2014/main" id="{B2E2464F-4A9B-2848-8BC4-E71E58408CEE}"/>
              </a:ext>
            </a:extLst>
          </p:cNvPr>
          <p:cNvPicPr>
            <a:picLocks noChangeAspect="1"/>
          </p:cNvPicPr>
          <p:nvPr/>
        </p:nvPicPr>
        <p:blipFill>
          <a:blip r:embed="rId6"/>
          <a:stretch>
            <a:fillRect/>
          </a:stretch>
        </p:blipFill>
        <p:spPr>
          <a:xfrm>
            <a:off x="3253152" y="5609641"/>
            <a:ext cx="1222960" cy="1248359"/>
          </a:xfrm>
          <a:prstGeom prst="rect">
            <a:avLst/>
          </a:prstGeom>
        </p:spPr>
      </p:pic>
      <p:pic>
        <p:nvPicPr>
          <p:cNvPr id="30" name="Picture 2">
            <a:extLst>
              <a:ext uri="{FF2B5EF4-FFF2-40B4-BE49-F238E27FC236}">
                <a16:creationId xmlns:a16="http://schemas.microsoft.com/office/drawing/2014/main" id="{19B6A869-CACD-1B4E-9645-D884B87338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928" r="8746"/>
          <a:stretch/>
        </p:blipFill>
        <p:spPr bwMode="auto">
          <a:xfrm>
            <a:off x="7241212" y="5381688"/>
            <a:ext cx="906873" cy="156966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FDEDDDB-63FC-0E4C-A9BA-DF078DD6E14F}"/>
              </a:ext>
            </a:extLst>
          </p:cNvPr>
          <p:cNvGrpSpPr/>
          <p:nvPr/>
        </p:nvGrpSpPr>
        <p:grpSpPr>
          <a:xfrm>
            <a:off x="4354806" y="5736402"/>
            <a:ext cx="2847290" cy="1147590"/>
            <a:chOff x="4507054" y="5713115"/>
            <a:chExt cx="2847290" cy="1147590"/>
          </a:xfrm>
        </p:grpSpPr>
        <p:sp>
          <p:nvSpPr>
            <p:cNvPr id="5" name="Rectangle 4">
              <a:extLst>
                <a:ext uri="{FF2B5EF4-FFF2-40B4-BE49-F238E27FC236}">
                  <a16:creationId xmlns:a16="http://schemas.microsoft.com/office/drawing/2014/main" id="{E0AECE04-96EF-F042-80C7-04CE0F7A42D2}"/>
                </a:ext>
              </a:extLst>
            </p:cNvPr>
            <p:cNvSpPr/>
            <p:nvPr/>
          </p:nvSpPr>
          <p:spPr>
            <a:xfrm>
              <a:off x="4507054" y="5713115"/>
              <a:ext cx="2847290" cy="114759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6" name="Rectangle 5">
              <a:extLst>
                <a:ext uri="{FF2B5EF4-FFF2-40B4-BE49-F238E27FC236}">
                  <a16:creationId xmlns:a16="http://schemas.microsoft.com/office/drawing/2014/main" id="{EE7BE743-B446-CD49-BED4-883643BA191A}"/>
                </a:ext>
              </a:extLst>
            </p:cNvPr>
            <p:cNvSpPr/>
            <p:nvPr/>
          </p:nvSpPr>
          <p:spPr>
            <a:xfrm>
              <a:off x="4507054" y="5810768"/>
              <a:ext cx="2847290"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Dập</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dìu</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trống</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đánh</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cờ</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xiêu</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Phen</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này</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quyết</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đánh</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cả</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triều</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lẫn</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Tây</a:t>
              </a:r>
              <a:r>
                <a:rPr kumimoji="0" lang="en-US"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a:t>
              </a:r>
              <a:endParaRPr kumimoji="0" lang="en-VN" sz="1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endParaRPr>
            </a:p>
          </p:txBody>
        </p:sp>
      </p:grpSp>
      <p:sp>
        <p:nvSpPr>
          <p:cNvPr id="38" name="TextBox 37">
            <a:extLst>
              <a:ext uri="{FF2B5EF4-FFF2-40B4-BE49-F238E27FC236}">
                <a16:creationId xmlns:a16="http://schemas.microsoft.com/office/drawing/2014/main" id="{D5A985E4-C62B-894A-9BFD-1EFEBC1832A5}"/>
              </a:ext>
            </a:extLst>
          </p:cNvPr>
          <p:cNvSpPr txBox="1"/>
          <p:nvPr/>
        </p:nvSpPr>
        <p:spPr>
          <a:xfrm>
            <a:off x="828074" y="1090384"/>
            <a:ext cx="1467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Đà Nẵng</a:t>
            </a:r>
          </a:p>
        </p:txBody>
      </p:sp>
      <p:sp>
        <p:nvSpPr>
          <p:cNvPr id="39" name="TextBox 38">
            <a:extLst>
              <a:ext uri="{FF2B5EF4-FFF2-40B4-BE49-F238E27FC236}">
                <a16:creationId xmlns:a16="http://schemas.microsoft.com/office/drawing/2014/main" id="{25A10F1C-C1D0-C649-B96A-3E35C5F08C1E}"/>
              </a:ext>
            </a:extLst>
          </p:cNvPr>
          <p:cNvSpPr txBox="1"/>
          <p:nvPr/>
        </p:nvSpPr>
        <p:spPr>
          <a:xfrm>
            <a:off x="3993583" y="885361"/>
            <a:ext cx="32625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Gia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Định</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b</a:t>
            </a:r>
            <a:r>
              <a:rPr kumimoji="0" lang="en-VN"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 tỉnh miền Đông Nam kì</a:t>
            </a:r>
          </a:p>
        </p:txBody>
      </p:sp>
      <p:sp>
        <p:nvSpPr>
          <p:cNvPr id="40" name="TextBox 39">
            <a:extLst>
              <a:ext uri="{FF2B5EF4-FFF2-40B4-BE49-F238E27FC236}">
                <a16:creationId xmlns:a16="http://schemas.microsoft.com/office/drawing/2014/main" id="{4BC26FCA-4328-8449-AE15-A1F15DCE21DC}"/>
              </a:ext>
            </a:extLst>
          </p:cNvPr>
          <p:cNvSpPr txBox="1"/>
          <p:nvPr/>
        </p:nvSpPr>
        <p:spPr>
          <a:xfrm>
            <a:off x="8650419" y="836611"/>
            <a:ext cx="25659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B</a:t>
            </a:r>
            <a:r>
              <a:rPr kumimoji="0" lang="en-VN" sz="24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a tỉnh miền Tây Nam kì</a:t>
            </a:r>
          </a:p>
        </p:txBody>
      </p:sp>
      <p:sp>
        <p:nvSpPr>
          <p:cNvPr id="41" name="Rectangle 40">
            <a:extLst>
              <a:ext uri="{FF2B5EF4-FFF2-40B4-BE49-F238E27FC236}">
                <a16:creationId xmlns:a16="http://schemas.microsoft.com/office/drawing/2014/main" id="{D455015B-AE0A-EF4D-8F3F-37BE2F2937D7}"/>
              </a:ext>
            </a:extLst>
          </p:cNvPr>
          <p:cNvSpPr/>
          <p:nvPr/>
        </p:nvSpPr>
        <p:spPr>
          <a:xfrm>
            <a:off x="8206039" y="2838938"/>
            <a:ext cx="3896801" cy="1200329"/>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Triều</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đình</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Huế</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ra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sức</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n</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găn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cản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phong</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trào</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đấu</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tranh</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của</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nhân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mn-cs"/>
              </a:rPr>
              <a:t>dân</a:t>
            </a:r>
            <a:r>
              <a:rPr kumimoji="0" lang="en-US" altLang="en-US" sz="24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a:t>
            </a:r>
          </a:p>
        </p:txBody>
      </p:sp>
      <p:grpSp>
        <p:nvGrpSpPr>
          <p:cNvPr id="35" name="Group 34">
            <a:extLst>
              <a:ext uri="{FF2B5EF4-FFF2-40B4-BE49-F238E27FC236}">
                <a16:creationId xmlns:a16="http://schemas.microsoft.com/office/drawing/2014/main" id="{587D479D-36DC-8F42-A28D-427174A67CF3}"/>
              </a:ext>
            </a:extLst>
          </p:cNvPr>
          <p:cNvGrpSpPr/>
          <p:nvPr/>
        </p:nvGrpSpPr>
        <p:grpSpPr>
          <a:xfrm>
            <a:off x="118693" y="2415704"/>
            <a:ext cx="12125841" cy="1672987"/>
            <a:chOff x="-23000" y="3581608"/>
            <a:chExt cx="12125841" cy="1672987"/>
          </a:xfrm>
        </p:grpSpPr>
        <p:sp>
          <p:nvSpPr>
            <p:cNvPr id="36" name="Rounded Rectangle 35">
              <a:extLst>
                <a:ext uri="{FF2B5EF4-FFF2-40B4-BE49-F238E27FC236}">
                  <a16:creationId xmlns:a16="http://schemas.microsoft.com/office/drawing/2014/main" id="{05E842F8-0340-E24F-BFBF-194B6B276848}"/>
                </a:ext>
              </a:extLst>
            </p:cNvPr>
            <p:cNvSpPr/>
            <p:nvPr/>
          </p:nvSpPr>
          <p:spPr>
            <a:xfrm>
              <a:off x="-23000" y="3581608"/>
              <a:ext cx="12125841" cy="1672987"/>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37" name="TextBox 36">
              <a:extLst>
                <a:ext uri="{FF2B5EF4-FFF2-40B4-BE49-F238E27FC236}">
                  <a16:creationId xmlns:a16="http://schemas.microsoft.com/office/drawing/2014/main" id="{81E8C3CE-76C5-BF4C-9B45-085CA28E1DA0}"/>
                </a:ext>
              </a:extLst>
            </p:cNvPr>
            <p:cNvSpPr txBox="1"/>
            <p:nvPr/>
          </p:nvSpPr>
          <p:spPr>
            <a:xfrm>
              <a:off x="310896" y="3692232"/>
              <a:ext cx="1130198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Em hãy nêu thái độ của triều đình Huế và nhân dân ta khi Pháp thực hiện việc xâm lược ba tỉnh miền Tây Nam kì?</a:t>
              </a:r>
            </a:p>
          </p:txBody>
        </p:sp>
      </p:grpSp>
    </p:spTree>
    <p:extLst>
      <p:ext uri="{BB962C8B-B14F-4D97-AF65-F5344CB8AC3E}">
        <p14:creationId xmlns:p14="http://schemas.microsoft.com/office/powerpoint/2010/main" val="4016885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nodeType="clickEffect">
                                  <p:stCondLst>
                                    <p:cond delay="0"/>
                                  </p:stCondLst>
                                  <p:childTnLst>
                                    <p:animEffect transition="out" filter="checkerboard(across)">
                                      <p:cBhvr>
                                        <p:cTn id="11" dur="500"/>
                                        <p:tgtEl>
                                          <p:spTgt spid="35"/>
                                        </p:tgtEl>
                                      </p:cBhvr>
                                    </p:animEffect>
                                    <p:set>
                                      <p:cBhvr>
                                        <p:cTn id="12" dur="1" fill="hold">
                                          <p:stCondLst>
                                            <p:cond delay="499"/>
                                          </p:stCondLst>
                                        </p:cTn>
                                        <p:tgtEl>
                                          <p:spTgt spid="35"/>
                                        </p:tgtEl>
                                        <p:attrNameLst>
                                          <p:attrName>style.visibility</p:attrName>
                                        </p:attrNameLst>
                                      </p:cBhvr>
                                      <p:to>
                                        <p:strVal val="hidden"/>
                                      </p:to>
                                    </p:set>
                                  </p:childTnLst>
                                </p:cTn>
                              </p:par>
                              <p:par>
                                <p:cTn id="13" presetID="42"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C83F10-3748-7C4D-9E3E-77396060FFD4}"/>
              </a:ext>
            </a:extLst>
          </p:cNvPr>
          <p:cNvSpPr/>
          <p:nvPr/>
        </p:nvSpPr>
        <p:spPr>
          <a:xfrm>
            <a:off x="0" y="17620"/>
            <a:ext cx="1188332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24: CUỘC KHÁNG CHIẾN TỪ NĂM 1858 ĐẾN NĂM 1873.</a:t>
            </a:r>
            <a:endParaRPr kumimoji="0" lang="en-VN" sz="3200" b="0" i="0" u="none" strike="noStrike" kern="1200" cap="none" spc="0" normalizeH="0" baseline="0" noProof="0" dirty="0">
              <a:ln>
                <a:noFill/>
              </a:ln>
              <a:solidFill>
                <a:srgbClr val="FF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E7EA9013-5B8C-3E46-B517-6491267FB19A}"/>
              </a:ext>
            </a:extLst>
          </p:cNvPr>
          <p:cNvSpPr txBox="1">
            <a:spLocks noChangeArrowheads="1"/>
          </p:cNvSpPr>
          <p:nvPr/>
        </p:nvSpPr>
        <p:spPr bwMode="auto">
          <a:xfrm>
            <a:off x="-184290" y="1801007"/>
            <a:ext cx="107913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Ở</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Đà</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Nẵng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nhiều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toán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binh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nổi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dậy</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phối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hợp</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chặt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chẽ</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với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triều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đình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đấu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tranh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4" name="TextBox 3">
            <a:extLst>
              <a:ext uri="{FF2B5EF4-FFF2-40B4-BE49-F238E27FC236}">
                <a16:creationId xmlns:a16="http://schemas.microsoft.com/office/drawing/2014/main" id="{470DF91B-7F03-BF4F-8E7E-073C42CFDCF8}"/>
              </a:ext>
            </a:extLst>
          </p:cNvPr>
          <p:cNvSpPr txBox="1">
            <a:spLocks noChangeArrowheads="1"/>
          </p:cNvSpPr>
          <p:nvPr/>
        </p:nvSpPr>
        <p:spPr bwMode="auto">
          <a:xfrm>
            <a:off x="0" y="2897983"/>
            <a:ext cx="81462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Ngày</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10-12-1861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Nguyễn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Trung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Trực</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đốt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cháy</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tàu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Hi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Vọng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5" name="Rectangle 4">
            <a:extLst>
              <a:ext uri="{FF2B5EF4-FFF2-40B4-BE49-F238E27FC236}">
                <a16:creationId xmlns:a16="http://schemas.microsoft.com/office/drawing/2014/main" id="{9A6C9DC4-B4A2-DD4D-8348-87E8D029D46E}"/>
              </a:ext>
            </a:extLst>
          </p:cNvPr>
          <p:cNvSpPr/>
          <p:nvPr/>
        </p:nvSpPr>
        <p:spPr>
          <a:xfrm>
            <a:off x="206171" y="3446471"/>
            <a:ext cx="7200469"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Khởi</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nghĩa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của</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Trương</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Định</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làm</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địch</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thất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điên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bát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đảo</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6" name="TextBox 5">
            <a:extLst>
              <a:ext uri="{FF2B5EF4-FFF2-40B4-BE49-F238E27FC236}">
                <a16:creationId xmlns:a16="http://schemas.microsoft.com/office/drawing/2014/main" id="{759721A2-C44E-7341-BA17-41A80DEEBDB9}"/>
              </a:ext>
            </a:extLst>
          </p:cNvPr>
          <p:cNvSpPr txBox="1">
            <a:spLocks noChangeArrowheads="1"/>
          </p:cNvSpPr>
          <p:nvPr/>
        </p:nvSpPr>
        <p:spPr bwMode="auto">
          <a:xfrm>
            <a:off x="-134520" y="2349495"/>
            <a:ext cx="95334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Quân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triều</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đình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nhanh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chóng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tan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rã</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Kí</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hiệp</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ước</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Nhâm</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Tuất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với</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mn-cs"/>
              </a:rPr>
              <a:t>Pháp</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p:sp>
        <p:nvSpPr>
          <p:cNvPr id="7" name="Rectangle 6">
            <a:extLst>
              <a:ext uri="{FF2B5EF4-FFF2-40B4-BE49-F238E27FC236}">
                <a16:creationId xmlns:a16="http://schemas.microsoft.com/office/drawing/2014/main" id="{8BD34B38-DFAE-454B-99B0-37BF001EBE3A}"/>
              </a:ext>
            </a:extLst>
          </p:cNvPr>
          <p:cNvSpPr/>
          <p:nvPr/>
        </p:nvSpPr>
        <p:spPr>
          <a:xfrm>
            <a:off x="-127674" y="4543447"/>
            <a:ext cx="5486400"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Tiếp</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tục</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khởi</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nghĩa</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nổ</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lên</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nhiều</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nơi</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a:t>
            </a:r>
          </a:p>
        </p:txBody>
      </p:sp>
      <p:sp>
        <p:nvSpPr>
          <p:cNvPr id="8" name="Rectangle 7">
            <a:extLst>
              <a:ext uri="{FF2B5EF4-FFF2-40B4-BE49-F238E27FC236}">
                <a16:creationId xmlns:a16="http://schemas.microsoft.com/office/drawing/2014/main" id="{8F392DDF-24F3-A642-A719-F0FCAD8640DE}"/>
              </a:ext>
            </a:extLst>
          </p:cNvPr>
          <p:cNvSpPr/>
          <p:nvPr/>
        </p:nvSpPr>
        <p:spPr>
          <a:xfrm>
            <a:off x="-127674" y="5091936"/>
            <a:ext cx="12520374" cy="461665"/>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Tiêu</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biểu</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là</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cuộc</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khởi</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nghĩa</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của</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Trương</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Quyền</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Nguyễn</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Trung</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Trực</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Phan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Tôn</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 Phan </a:t>
            </a:r>
            <a:r>
              <a:rPr kumimoji="0" lang="en-US" altLang="en-US" sz="2400" b="0" i="0" u="none" strike="noStrike" kern="1200" cap="none" spc="0" normalizeH="0" baseline="0" noProof="0" dirty="0" err="1">
                <a:ln>
                  <a:noFill/>
                </a:ln>
                <a:solidFill>
                  <a:schemeClr val="accent5">
                    <a:lumMod val="10000"/>
                  </a:schemeClr>
                </a:solidFill>
                <a:effectLst/>
                <a:uLnTx/>
                <a:uFillTx/>
                <a:latin typeface="Times New Roman" panose="02020603050405020304" pitchFamily="18" charset="0"/>
                <a:ea typeface="+mn-ea"/>
                <a:cs typeface="+mn-cs"/>
              </a:rPr>
              <a:t>Liêm</a:t>
            </a:r>
            <a:r>
              <a:rPr kumimoji="0" lang="en-US" altLang="en-US" sz="2400" b="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a:t>
            </a:r>
          </a:p>
        </p:txBody>
      </p:sp>
      <p:sp>
        <p:nvSpPr>
          <p:cNvPr id="9" name="Rectangle 8">
            <a:extLst>
              <a:ext uri="{FF2B5EF4-FFF2-40B4-BE49-F238E27FC236}">
                <a16:creationId xmlns:a16="http://schemas.microsoft.com/office/drawing/2014/main" id="{41521013-AE40-5942-98AE-E3A19F5E9E37}"/>
              </a:ext>
            </a:extLst>
          </p:cNvPr>
          <p:cNvSpPr/>
          <p:nvPr/>
        </p:nvSpPr>
        <p:spPr>
          <a:xfrm>
            <a:off x="105586" y="3994959"/>
            <a:ext cx="7401637" cy="461665"/>
          </a:xfrm>
          <a:prstGeom prst="rect">
            <a:avLst/>
          </a:prstGeom>
        </p:spPr>
        <p:txBody>
          <a:bodyPr wrap="square">
            <a:spAutoFit/>
          </a:bodyPr>
          <a:lstStyle/>
          <a:p>
            <a:r>
              <a:rPr lang="en-US" sz="2400" dirty="0">
                <a:solidFill>
                  <a:srgbClr val="0070C0"/>
                </a:solidFill>
                <a:latin typeface="Times New Roman" panose="02020603050405020304" pitchFamily="18" charset="0"/>
                <a:cs typeface="Times New Roman" panose="02020603050405020304" pitchFamily="18" charset="0"/>
              </a:rPr>
              <a:t>2. </a:t>
            </a:r>
            <a:r>
              <a:rPr lang="en-US" sz="2400" dirty="0" err="1">
                <a:solidFill>
                  <a:srgbClr val="0070C0"/>
                </a:solidFill>
                <a:latin typeface="Times New Roman" panose="02020603050405020304" pitchFamily="18" charset="0"/>
                <a:cs typeface="Times New Roman" panose="02020603050405020304" pitchFamily="18" charset="0"/>
              </a:rPr>
              <a:t>Kháng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chiến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lan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rộng</a:t>
            </a:r>
            <a:r>
              <a:rPr lang="en-US" sz="2400" dirty="0">
                <a:solidFill>
                  <a:srgbClr val="0070C0"/>
                </a:solidFill>
                <a:latin typeface="Times New Roman" panose="02020603050405020304" pitchFamily="18" charset="0"/>
                <a:cs typeface="Times New Roman" panose="02020603050405020304" pitchFamily="18" charset="0"/>
              </a:rPr>
              <a:t> ra </a:t>
            </a:r>
            <a:r>
              <a:rPr lang="en-US" sz="2400" dirty="0" err="1">
                <a:solidFill>
                  <a:srgbClr val="0070C0"/>
                </a:solidFill>
                <a:latin typeface="Times New Roman" panose="02020603050405020304" pitchFamily="18" charset="0"/>
                <a:cs typeface="Times New Roman" panose="02020603050405020304" pitchFamily="18" charset="0"/>
              </a:rPr>
              <a:t>ba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tỉnh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miền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Tây</a:t>
            </a:r>
            <a:r>
              <a:rPr lang="en-US" sz="2400" dirty="0">
                <a:solidFill>
                  <a:srgbClr val="0070C0"/>
                </a:solidFill>
                <a:latin typeface="Times New Roman" panose="02020603050405020304" pitchFamily="18" charset="0"/>
                <a:cs typeface="Times New Roman" panose="02020603050405020304" pitchFamily="18" charset="0"/>
              </a:rPr>
              <a:t> Nam </a:t>
            </a:r>
            <a:r>
              <a:rPr lang="en-US" sz="2400" dirty="0" err="1">
                <a:solidFill>
                  <a:srgbClr val="0070C0"/>
                </a:solidFill>
                <a:latin typeface="Times New Roman" panose="02020603050405020304" pitchFamily="18" charset="0"/>
                <a:cs typeface="Times New Roman" panose="02020603050405020304" pitchFamily="18" charset="0"/>
              </a:rPr>
              <a:t>Kì</a:t>
            </a:r>
            <a:endParaRPr lang="en-VN" sz="2400" dirty="0">
              <a:solidFill>
                <a:srgbClr val="0070C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1B72EBB6-D2D7-FB43-BCD6-CEF5BEA1DB71}"/>
              </a:ext>
            </a:extLst>
          </p:cNvPr>
          <p:cNvSpPr/>
          <p:nvPr/>
        </p:nvSpPr>
        <p:spPr>
          <a:xfrm>
            <a:off x="358571" y="1252519"/>
            <a:ext cx="7401637" cy="461665"/>
          </a:xfrm>
          <a:prstGeom prst="rect">
            <a:avLst/>
          </a:prstGeom>
        </p:spPr>
        <p:txBody>
          <a:bodyPr wrap="square">
            <a:spAutoFit/>
          </a:bodyPr>
          <a:lstStyle/>
          <a:p>
            <a:r>
              <a:rPr lang="en-US" sz="2400" dirty="0">
                <a:solidFill>
                  <a:srgbClr val="0070C0"/>
                </a:solidFill>
                <a:latin typeface="Times New Roman" panose="02020603050405020304" pitchFamily="18" charset="0"/>
                <a:cs typeface="Times New Roman" panose="02020603050405020304" pitchFamily="18" charset="0"/>
              </a:rPr>
              <a:t>1. </a:t>
            </a:r>
            <a:r>
              <a:rPr lang="en-US" sz="2400" dirty="0" err="1">
                <a:solidFill>
                  <a:srgbClr val="0070C0"/>
                </a:solidFill>
                <a:latin typeface="Times New Roman" panose="02020603050405020304" pitchFamily="18" charset="0"/>
                <a:cs typeface="Times New Roman" panose="02020603050405020304" pitchFamily="18" charset="0"/>
              </a:rPr>
              <a:t>Kháng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chiến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ở</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Nẵng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tỉnh</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miền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Đông</a:t>
            </a:r>
            <a:r>
              <a:rPr lang="en-US" sz="2400" dirty="0">
                <a:solidFill>
                  <a:srgbClr val="0070C0"/>
                </a:solidFill>
                <a:latin typeface="Times New Roman" panose="02020603050405020304" pitchFamily="18" charset="0"/>
                <a:cs typeface="Times New Roman" panose="02020603050405020304" pitchFamily="18" charset="0"/>
              </a:rPr>
              <a:t> Nam </a:t>
            </a:r>
            <a:r>
              <a:rPr lang="en-US" sz="2400" dirty="0" err="1">
                <a:solidFill>
                  <a:srgbClr val="0070C0"/>
                </a:solidFill>
                <a:latin typeface="Times New Roman" panose="02020603050405020304" pitchFamily="18" charset="0"/>
                <a:cs typeface="Times New Roman" panose="02020603050405020304" pitchFamily="18" charset="0"/>
              </a:rPr>
              <a:t>Kì</a:t>
            </a:r>
            <a:endParaRPr lang="en-VN" sz="2400" dirty="0">
              <a:solidFill>
                <a:srgbClr val="0070C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703E013E-1BBB-9648-8CD7-B30F3AA2CC3E}"/>
              </a:ext>
            </a:extLst>
          </p:cNvPr>
          <p:cNvSpPr/>
          <p:nvPr/>
        </p:nvSpPr>
        <p:spPr>
          <a:xfrm>
            <a:off x="-347416" y="684026"/>
            <a:ext cx="884109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II. </a:t>
            </a:r>
            <a:r>
              <a:rPr kumimoji="0" lang="en-US" sz="24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Cuộc</a:t>
            </a:r>
            <a:r>
              <a:rPr kumimoji="0" lang="en-US" sz="24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kháng</a:t>
            </a:r>
            <a:r>
              <a:rPr kumimoji="0" lang="en-US" sz="24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chiến</a:t>
            </a:r>
            <a:r>
              <a:rPr kumimoji="0" lang="en-US" sz="24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chống</a:t>
            </a:r>
            <a:r>
              <a:rPr kumimoji="0" lang="en-US" sz="24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Pháp</a:t>
            </a:r>
            <a:r>
              <a:rPr kumimoji="0" lang="en-US" sz="24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từ</a:t>
            </a:r>
            <a:r>
              <a:rPr kumimoji="0" lang="en-US" sz="24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năm</a:t>
            </a:r>
            <a:r>
              <a:rPr kumimoji="0" lang="en-US" sz="24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1858 </a:t>
            </a:r>
            <a:r>
              <a:rPr kumimoji="0" lang="en-US" sz="24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đến</a:t>
            </a:r>
            <a:r>
              <a:rPr kumimoji="0" lang="en-US" sz="24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srgbClr val="0070C0"/>
                </a:solidFill>
                <a:effectLst/>
                <a:uLnTx/>
                <a:uFillTx/>
                <a:latin typeface="Times New Roman" pitchFamily="18" charset="0"/>
                <a:ea typeface="+mn-ea"/>
                <a:cs typeface="Times New Roman" pitchFamily="18" charset="0"/>
              </a:rPr>
              <a:t>năm</a:t>
            </a:r>
            <a:r>
              <a:rPr kumimoji="0" lang="en-US" sz="2400" b="1" i="0" u="none" strike="noStrike" kern="1200" cap="none" spc="0" normalizeH="0" baseline="0" noProof="0" dirty="0">
                <a:ln>
                  <a:noFill/>
                </a:ln>
                <a:solidFill>
                  <a:srgbClr val="0070C0"/>
                </a:solidFill>
                <a:effectLst/>
                <a:uLnTx/>
                <a:uFillTx/>
                <a:latin typeface="Times New Roman" pitchFamily="18" charset="0"/>
                <a:ea typeface="+mn-ea"/>
                <a:cs typeface="Times New Roman" pitchFamily="18" charset="0"/>
              </a:rPr>
              <a:t> 1873</a:t>
            </a:r>
            <a:endParaRPr kumimoji="0" lang="en-VN" sz="2400" b="0" i="0" u="none" strike="noStrike" kern="1200" cap="none" spc="0" normalizeH="0" baseline="0" noProof="0" dirty="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2447067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F5E62D-8589-A341-9249-09ACB1A47548}"/>
              </a:ext>
            </a:extLst>
          </p:cNvPr>
          <p:cNvSpPr txBox="1"/>
          <p:nvPr/>
        </p:nvSpPr>
        <p:spPr>
          <a:xfrm>
            <a:off x="2106614" y="159217"/>
            <a:ext cx="82526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651639"/>
                </a:solidFill>
                <a:effectLst/>
                <a:uLnTx/>
                <a:uFillTx/>
                <a:latin typeface="Times New Roman" panose="02020603050405020304" pitchFamily="18" charset="0"/>
                <a:ea typeface="+mn-ea"/>
                <a:cs typeface="Times New Roman" panose="02020603050405020304" pitchFamily="18" charset="0"/>
              </a:rPr>
              <a:t>TỔNG SỐ ĐIỂM QUA BA VÒNG THI</a:t>
            </a:r>
          </a:p>
        </p:txBody>
      </p:sp>
      <p:grpSp>
        <p:nvGrpSpPr>
          <p:cNvPr id="11" name="Group 10">
            <a:extLst>
              <a:ext uri="{FF2B5EF4-FFF2-40B4-BE49-F238E27FC236}">
                <a16:creationId xmlns:a16="http://schemas.microsoft.com/office/drawing/2014/main" id="{5C9009B4-5840-A047-AF85-69B062DA1262}"/>
              </a:ext>
            </a:extLst>
          </p:cNvPr>
          <p:cNvGrpSpPr/>
          <p:nvPr/>
        </p:nvGrpSpPr>
        <p:grpSpPr>
          <a:xfrm>
            <a:off x="6881813" y="1271588"/>
            <a:ext cx="3829050" cy="3314700"/>
            <a:chOff x="6881813" y="1271588"/>
            <a:chExt cx="3829050" cy="3314700"/>
          </a:xfrm>
        </p:grpSpPr>
        <p:sp>
          <p:nvSpPr>
            <p:cNvPr id="6" name="Oval 5">
              <a:extLst>
                <a:ext uri="{FF2B5EF4-FFF2-40B4-BE49-F238E27FC236}">
                  <a16:creationId xmlns:a16="http://schemas.microsoft.com/office/drawing/2014/main" id="{3255A187-F608-4B4A-931F-92E8BE8F7D2C}"/>
                </a:ext>
              </a:extLst>
            </p:cNvPr>
            <p:cNvSpPr/>
            <p:nvPr/>
          </p:nvSpPr>
          <p:spPr>
            <a:xfrm>
              <a:off x="6881813" y="1271588"/>
              <a:ext cx="3829050" cy="33147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8" name="TextBox 7">
              <a:extLst>
                <a:ext uri="{FF2B5EF4-FFF2-40B4-BE49-F238E27FC236}">
                  <a16:creationId xmlns:a16="http://schemas.microsoft.com/office/drawing/2014/main" id="{A7189177-9EE6-A74F-9672-414F93EB1E66}"/>
                </a:ext>
              </a:extLst>
            </p:cNvPr>
            <p:cNvSpPr txBox="1"/>
            <p:nvPr/>
          </p:nvSpPr>
          <p:spPr>
            <a:xfrm>
              <a:off x="7900988" y="1557338"/>
              <a:ext cx="1928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ĐỘI NAM</a:t>
              </a:r>
            </a:p>
          </p:txBody>
        </p:sp>
      </p:grpSp>
      <p:grpSp>
        <p:nvGrpSpPr>
          <p:cNvPr id="10" name="Group 9">
            <a:extLst>
              <a:ext uri="{FF2B5EF4-FFF2-40B4-BE49-F238E27FC236}">
                <a16:creationId xmlns:a16="http://schemas.microsoft.com/office/drawing/2014/main" id="{1C3FFADB-653C-8A41-A778-B0627F40EC60}"/>
              </a:ext>
            </a:extLst>
          </p:cNvPr>
          <p:cNvGrpSpPr/>
          <p:nvPr/>
        </p:nvGrpSpPr>
        <p:grpSpPr>
          <a:xfrm>
            <a:off x="985838" y="1271588"/>
            <a:ext cx="3829050" cy="3314700"/>
            <a:chOff x="985838" y="1271588"/>
            <a:chExt cx="3829050" cy="3314700"/>
          </a:xfrm>
        </p:grpSpPr>
        <p:sp>
          <p:nvSpPr>
            <p:cNvPr id="4" name="Oval 3">
              <a:extLst>
                <a:ext uri="{FF2B5EF4-FFF2-40B4-BE49-F238E27FC236}">
                  <a16:creationId xmlns:a16="http://schemas.microsoft.com/office/drawing/2014/main" id="{C47E5D08-6551-3645-8F6D-0495BE8CCB21}"/>
                </a:ext>
              </a:extLst>
            </p:cNvPr>
            <p:cNvSpPr/>
            <p:nvPr/>
          </p:nvSpPr>
          <p:spPr>
            <a:xfrm>
              <a:off x="985838" y="1271588"/>
              <a:ext cx="3829050" cy="3314700"/>
            </a:xfrm>
            <a:prstGeom prst="ellipse">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8CC63F"/>
                </a:solidFill>
                <a:effectLst/>
                <a:uLnTx/>
                <a:uFillTx/>
                <a:latin typeface="Arial"/>
                <a:ea typeface="+mn-ea"/>
                <a:cs typeface="+mn-cs"/>
              </a:endParaRPr>
            </a:p>
          </p:txBody>
        </p:sp>
        <p:sp>
          <p:nvSpPr>
            <p:cNvPr id="9" name="TextBox 8">
              <a:extLst>
                <a:ext uri="{FF2B5EF4-FFF2-40B4-BE49-F238E27FC236}">
                  <a16:creationId xmlns:a16="http://schemas.microsoft.com/office/drawing/2014/main" id="{67A868F4-A143-F144-89A0-BC41114AAEED}"/>
                </a:ext>
              </a:extLst>
            </p:cNvPr>
            <p:cNvSpPr txBox="1"/>
            <p:nvPr/>
          </p:nvSpPr>
          <p:spPr>
            <a:xfrm>
              <a:off x="2146301" y="1557338"/>
              <a:ext cx="19288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ĐỘI NỮ</a:t>
              </a:r>
            </a:p>
          </p:txBody>
        </p:sp>
      </p:grpSp>
      <p:sp>
        <p:nvSpPr>
          <p:cNvPr id="12" name="TextBox 11">
            <a:extLst>
              <a:ext uri="{FF2B5EF4-FFF2-40B4-BE49-F238E27FC236}">
                <a16:creationId xmlns:a16="http://schemas.microsoft.com/office/drawing/2014/main" id="{C2EF6B86-A13C-5B43-97CB-465360AE4DD6}"/>
              </a:ext>
            </a:extLst>
          </p:cNvPr>
          <p:cNvSpPr txBox="1"/>
          <p:nvPr/>
        </p:nvSpPr>
        <p:spPr>
          <a:xfrm>
            <a:off x="1645920" y="2615184"/>
            <a:ext cx="2429193" cy="646331"/>
          </a:xfrm>
          <a:prstGeom prst="rect">
            <a:avLst/>
          </a:prstGeom>
          <a:noFill/>
        </p:spPr>
        <p:txBody>
          <a:bodyPr wrap="square" rtlCol="0">
            <a:spAutoFit/>
          </a:bodyPr>
          <a:lstStyle/>
          <a:p>
            <a:r>
              <a:rPr lang="en-VN" sz="3600" dirty="0">
                <a:solidFill>
                  <a:srgbClr val="0070C0"/>
                </a:solidFill>
                <a:latin typeface="Times New Roman" panose="02020603050405020304" pitchFamily="18" charset="0"/>
                <a:cs typeface="Times New Roman" panose="02020603050405020304" pitchFamily="18" charset="0"/>
              </a:rPr>
              <a:t>    …..Điểm</a:t>
            </a:r>
          </a:p>
        </p:txBody>
      </p:sp>
      <p:sp>
        <p:nvSpPr>
          <p:cNvPr id="13" name="TextBox 12">
            <a:extLst>
              <a:ext uri="{FF2B5EF4-FFF2-40B4-BE49-F238E27FC236}">
                <a16:creationId xmlns:a16="http://schemas.microsoft.com/office/drawing/2014/main" id="{EDFE3136-3604-3549-9DDF-D9A992D0E66B}"/>
              </a:ext>
            </a:extLst>
          </p:cNvPr>
          <p:cNvSpPr txBox="1"/>
          <p:nvPr/>
        </p:nvSpPr>
        <p:spPr>
          <a:xfrm>
            <a:off x="7304563" y="2546598"/>
            <a:ext cx="2429193" cy="646331"/>
          </a:xfrm>
          <a:prstGeom prst="rect">
            <a:avLst/>
          </a:prstGeom>
          <a:noFill/>
        </p:spPr>
        <p:txBody>
          <a:bodyPr wrap="square" rtlCol="0">
            <a:spAutoFit/>
          </a:bodyPr>
          <a:lstStyle/>
          <a:p>
            <a:r>
              <a:rPr lang="en-VN" sz="3600" dirty="0">
                <a:solidFill>
                  <a:srgbClr val="0070C0"/>
                </a:solidFill>
                <a:latin typeface="Times New Roman" panose="02020603050405020304" pitchFamily="18" charset="0"/>
                <a:cs typeface="Times New Roman" panose="02020603050405020304" pitchFamily="18" charset="0"/>
              </a:rPr>
              <a:t>    …..Điểm</a:t>
            </a:r>
          </a:p>
        </p:txBody>
      </p:sp>
    </p:spTree>
    <p:extLst>
      <p:ext uri="{BB962C8B-B14F-4D97-AF65-F5344CB8AC3E}">
        <p14:creationId xmlns:p14="http://schemas.microsoft.com/office/powerpoint/2010/main" val="4287657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grpSp>
        <p:nvGrpSpPr>
          <p:cNvPr id="923" name="Google Shape;923;p41"/>
          <p:cNvGrpSpPr/>
          <p:nvPr/>
        </p:nvGrpSpPr>
        <p:grpSpPr>
          <a:xfrm>
            <a:off x="10386357" y="4631195"/>
            <a:ext cx="1805643" cy="956111"/>
            <a:chOff x="5389525" y="2570008"/>
            <a:chExt cx="3406872" cy="1803983"/>
          </a:xfrm>
        </p:grpSpPr>
        <p:sp>
          <p:nvSpPr>
            <p:cNvPr id="924" name="Google Shape;924;p41"/>
            <p:cNvSpPr/>
            <p:nvPr/>
          </p:nvSpPr>
          <p:spPr>
            <a:xfrm>
              <a:off x="5392564" y="2652661"/>
              <a:ext cx="3403833" cy="1721322"/>
            </a:xfrm>
            <a:custGeom>
              <a:avLst/>
              <a:gdLst/>
              <a:ahLst/>
              <a:cxnLst/>
              <a:rect l="l" t="t" r="r" b="b"/>
              <a:pathLst>
                <a:path w="33604" h="16994" extrusionOk="0">
                  <a:moveTo>
                    <a:pt x="15106" y="1"/>
                  </a:moveTo>
                  <a:cubicBezTo>
                    <a:pt x="15061" y="1"/>
                    <a:pt x="15015" y="3"/>
                    <a:pt x="14969" y="8"/>
                  </a:cubicBezTo>
                  <a:cubicBezTo>
                    <a:pt x="14419" y="39"/>
                    <a:pt x="13870" y="69"/>
                    <a:pt x="13320" y="161"/>
                  </a:cubicBezTo>
                  <a:cubicBezTo>
                    <a:pt x="13135" y="204"/>
                    <a:pt x="12934" y="213"/>
                    <a:pt x="12730" y="213"/>
                  </a:cubicBezTo>
                  <a:cubicBezTo>
                    <a:pt x="12594" y="213"/>
                    <a:pt x="12457" y="209"/>
                    <a:pt x="12321" y="209"/>
                  </a:cubicBezTo>
                  <a:cubicBezTo>
                    <a:pt x="12084" y="209"/>
                    <a:pt x="11852" y="221"/>
                    <a:pt x="11640" y="283"/>
                  </a:cubicBezTo>
                  <a:cubicBezTo>
                    <a:pt x="11120" y="466"/>
                    <a:pt x="10723" y="1016"/>
                    <a:pt x="10204" y="1230"/>
                  </a:cubicBezTo>
                  <a:cubicBezTo>
                    <a:pt x="9715" y="1413"/>
                    <a:pt x="9135" y="1536"/>
                    <a:pt x="8676" y="1780"/>
                  </a:cubicBezTo>
                  <a:cubicBezTo>
                    <a:pt x="8188" y="2055"/>
                    <a:pt x="7546" y="2086"/>
                    <a:pt x="7088" y="2391"/>
                  </a:cubicBezTo>
                  <a:cubicBezTo>
                    <a:pt x="6630" y="2696"/>
                    <a:pt x="6599" y="3613"/>
                    <a:pt x="6202" y="3949"/>
                  </a:cubicBezTo>
                  <a:cubicBezTo>
                    <a:pt x="5774" y="4316"/>
                    <a:pt x="5255" y="4529"/>
                    <a:pt x="4858" y="4927"/>
                  </a:cubicBezTo>
                  <a:cubicBezTo>
                    <a:pt x="4491" y="5293"/>
                    <a:pt x="3850" y="5476"/>
                    <a:pt x="3483" y="5904"/>
                  </a:cubicBezTo>
                  <a:cubicBezTo>
                    <a:pt x="3147" y="6301"/>
                    <a:pt x="3147" y="7004"/>
                    <a:pt x="2842" y="7462"/>
                  </a:cubicBezTo>
                  <a:cubicBezTo>
                    <a:pt x="2536" y="7920"/>
                    <a:pt x="1925" y="8195"/>
                    <a:pt x="1681" y="8684"/>
                  </a:cubicBezTo>
                  <a:cubicBezTo>
                    <a:pt x="1406" y="9142"/>
                    <a:pt x="1100" y="9631"/>
                    <a:pt x="917" y="10150"/>
                  </a:cubicBezTo>
                  <a:cubicBezTo>
                    <a:pt x="703" y="10670"/>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7" y="16871"/>
                    <a:pt x="18207" y="16840"/>
                    <a:pt x="19002" y="16840"/>
                  </a:cubicBezTo>
                  <a:cubicBezTo>
                    <a:pt x="19796" y="16840"/>
                    <a:pt x="19796" y="16657"/>
                    <a:pt x="20590" y="16657"/>
                  </a:cubicBezTo>
                  <a:cubicBezTo>
                    <a:pt x="21385" y="16657"/>
                    <a:pt x="21385" y="16963"/>
                    <a:pt x="22179" y="16963"/>
                  </a:cubicBezTo>
                  <a:cubicBezTo>
                    <a:pt x="22973" y="16963"/>
                    <a:pt x="22973" y="16382"/>
                    <a:pt x="23798" y="16382"/>
                  </a:cubicBezTo>
                  <a:cubicBezTo>
                    <a:pt x="24592" y="16382"/>
                    <a:pt x="24592" y="16718"/>
                    <a:pt x="25386" y="16718"/>
                  </a:cubicBezTo>
                  <a:cubicBezTo>
                    <a:pt x="26181" y="16718"/>
                    <a:pt x="26181" y="16810"/>
                    <a:pt x="26975" y="16810"/>
                  </a:cubicBezTo>
                  <a:cubicBezTo>
                    <a:pt x="2776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5" y="16746"/>
                    <a:pt x="32454" y="16854"/>
                    <a:pt x="32728" y="16854"/>
                  </a:cubicBezTo>
                  <a:cubicBezTo>
                    <a:pt x="32884" y="16854"/>
                    <a:pt x="33062" y="16818"/>
                    <a:pt x="33329" y="16718"/>
                  </a:cubicBezTo>
                  <a:cubicBezTo>
                    <a:pt x="33329" y="16168"/>
                    <a:pt x="33604" y="15527"/>
                    <a:pt x="33543" y="15007"/>
                  </a:cubicBezTo>
                  <a:cubicBezTo>
                    <a:pt x="33451" y="14458"/>
                    <a:pt x="33329" y="13908"/>
                    <a:pt x="33176" y="13358"/>
                  </a:cubicBezTo>
                  <a:cubicBezTo>
                    <a:pt x="33085" y="12839"/>
                    <a:pt x="32535" y="12411"/>
                    <a:pt x="32382" y="11892"/>
                  </a:cubicBezTo>
                  <a:cubicBezTo>
                    <a:pt x="32229" y="11372"/>
                    <a:pt x="32046" y="10853"/>
                    <a:pt x="31832" y="10364"/>
                  </a:cubicBezTo>
                  <a:cubicBezTo>
                    <a:pt x="31618" y="9845"/>
                    <a:pt x="31893" y="9112"/>
                    <a:pt x="31618" y="8623"/>
                  </a:cubicBezTo>
                  <a:cubicBezTo>
                    <a:pt x="31374" y="8134"/>
                    <a:pt x="31099" y="7645"/>
                    <a:pt x="30824" y="7157"/>
                  </a:cubicBezTo>
                  <a:cubicBezTo>
                    <a:pt x="30518" y="6729"/>
                    <a:pt x="29969" y="6393"/>
                    <a:pt x="29602" y="5996"/>
                  </a:cubicBezTo>
                  <a:cubicBezTo>
                    <a:pt x="29266" y="5568"/>
                    <a:pt x="28563" y="5476"/>
                    <a:pt x="28197" y="5079"/>
                  </a:cubicBezTo>
                  <a:cubicBezTo>
                    <a:pt x="27800" y="4713"/>
                    <a:pt x="27861" y="3796"/>
                    <a:pt x="27464" y="3460"/>
                  </a:cubicBezTo>
                  <a:cubicBezTo>
                    <a:pt x="27036" y="3124"/>
                    <a:pt x="26211" y="3277"/>
                    <a:pt x="25753" y="2971"/>
                  </a:cubicBezTo>
                  <a:cubicBezTo>
                    <a:pt x="25325" y="2666"/>
                    <a:pt x="25142" y="1872"/>
                    <a:pt x="24684" y="1597"/>
                  </a:cubicBezTo>
                  <a:cubicBezTo>
                    <a:pt x="24513" y="1501"/>
                    <a:pt x="24309" y="1476"/>
                    <a:pt x="24093" y="1476"/>
                  </a:cubicBezTo>
                  <a:cubicBezTo>
                    <a:pt x="23854" y="1476"/>
                    <a:pt x="23601" y="1507"/>
                    <a:pt x="23364" y="1507"/>
                  </a:cubicBezTo>
                  <a:cubicBezTo>
                    <a:pt x="23202" y="1507"/>
                    <a:pt x="23049" y="1492"/>
                    <a:pt x="22912" y="1444"/>
                  </a:cubicBezTo>
                  <a:cubicBezTo>
                    <a:pt x="22423" y="1230"/>
                    <a:pt x="21904" y="1016"/>
                    <a:pt x="21385" y="864"/>
                  </a:cubicBezTo>
                  <a:cubicBezTo>
                    <a:pt x="20865" y="711"/>
                    <a:pt x="20346" y="741"/>
                    <a:pt x="19796" y="619"/>
                  </a:cubicBezTo>
                  <a:cubicBezTo>
                    <a:pt x="19246" y="528"/>
                    <a:pt x="18757" y="375"/>
                    <a:pt x="18207" y="314"/>
                  </a:cubicBezTo>
                  <a:cubicBezTo>
                    <a:pt x="17840" y="292"/>
                    <a:pt x="17458" y="271"/>
                    <a:pt x="17082" y="271"/>
                  </a:cubicBezTo>
                  <a:cubicBezTo>
                    <a:pt x="16926" y="271"/>
                    <a:pt x="16771" y="274"/>
                    <a:pt x="16619" y="283"/>
                  </a:cubicBezTo>
                  <a:cubicBezTo>
                    <a:pt x="16087" y="283"/>
                    <a:pt x="15606" y="1"/>
                    <a:pt x="1510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41"/>
            <p:cNvSpPr/>
            <p:nvPr/>
          </p:nvSpPr>
          <p:spPr>
            <a:xfrm>
              <a:off x="5389525" y="3411533"/>
              <a:ext cx="3406872" cy="962458"/>
            </a:xfrm>
            <a:custGeom>
              <a:avLst/>
              <a:gdLst/>
              <a:ahLst/>
              <a:cxnLst/>
              <a:rect l="l" t="t" r="r" b="b"/>
              <a:pathLst>
                <a:path w="33634" h="9502" extrusionOk="0">
                  <a:moveTo>
                    <a:pt x="31037" y="1"/>
                  </a:moveTo>
                  <a:cubicBezTo>
                    <a:pt x="30915" y="153"/>
                    <a:pt x="30793" y="306"/>
                    <a:pt x="30640" y="489"/>
                  </a:cubicBezTo>
                  <a:cubicBezTo>
                    <a:pt x="30619" y="511"/>
                    <a:pt x="30566" y="533"/>
                    <a:pt x="30516" y="533"/>
                  </a:cubicBezTo>
                  <a:cubicBezTo>
                    <a:pt x="30495" y="533"/>
                    <a:pt x="30475" y="529"/>
                    <a:pt x="30457" y="520"/>
                  </a:cubicBezTo>
                  <a:cubicBezTo>
                    <a:pt x="30365" y="948"/>
                    <a:pt x="30243" y="1345"/>
                    <a:pt x="30090" y="1711"/>
                  </a:cubicBezTo>
                  <a:cubicBezTo>
                    <a:pt x="30029" y="1833"/>
                    <a:pt x="29907" y="1895"/>
                    <a:pt x="29815" y="1895"/>
                  </a:cubicBezTo>
                  <a:cubicBezTo>
                    <a:pt x="29693" y="1864"/>
                    <a:pt x="29601" y="1803"/>
                    <a:pt x="29510" y="1772"/>
                  </a:cubicBezTo>
                  <a:cubicBezTo>
                    <a:pt x="28991" y="2475"/>
                    <a:pt x="28288" y="2994"/>
                    <a:pt x="27738" y="3666"/>
                  </a:cubicBezTo>
                  <a:cubicBezTo>
                    <a:pt x="27704" y="3717"/>
                    <a:pt x="27652" y="3740"/>
                    <a:pt x="27597" y="3740"/>
                  </a:cubicBezTo>
                  <a:cubicBezTo>
                    <a:pt x="27552" y="3740"/>
                    <a:pt x="27504" y="3724"/>
                    <a:pt x="27463" y="3697"/>
                  </a:cubicBezTo>
                  <a:cubicBezTo>
                    <a:pt x="27341" y="3636"/>
                    <a:pt x="27249" y="3605"/>
                    <a:pt x="27188" y="3544"/>
                  </a:cubicBezTo>
                  <a:cubicBezTo>
                    <a:pt x="27158" y="4400"/>
                    <a:pt x="26974" y="5408"/>
                    <a:pt x="26486" y="6019"/>
                  </a:cubicBezTo>
                  <a:cubicBezTo>
                    <a:pt x="26291" y="6254"/>
                    <a:pt x="26103" y="6349"/>
                    <a:pt x="25927" y="6349"/>
                  </a:cubicBezTo>
                  <a:cubicBezTo>
                    <a:pt x="25577" y="6349"/>
                    <a:pt x="25273" y="5977"/>
                    <a:pt x="25050" y="5591"/>
                  </a:cubicBezTo>
                  <a:cubicBezTo>
                    <a:pt x="24897" y="5774"/>
                    <a:pt x="24683" y="5988"/>
                    <a:pt x="24530" y="6171"/>
                  </a:cubicBezTo>
                  <a:cubicBezTo>
                    <a:pt x="24485" y="6202"/>
                    <a:pt x="24424" y="6217"/>
                    <a:pt x="24362" y="6217"/>
                  </a:cubicBezTo>
                  <a:cubicBezTo>
                    <a:pt x="24301" y="6217"/>
                    <a:pt x="24240" y="6202"/>
                    <a:pt x="24194" y="6171"/>
                  </a:cubicBezTo>
                  <a:cubicBezTo>
                    <a:pt x="24011" y="5927"/>
                    <a:pt x="23736" y="5744"/>
                    <a:pt x="23522" y="5499"/>
                  </a:cubicBezTo>
                  <a:cubicBezTo>
                    <a:pt x="23247" y="5774"/>
                    <a:pt x="22881" y="5927"/>
                    <a:pt x="22514" y="5927"/>
                  </a:cubicBezTo>
                  <a:cubicBezTo>
                    <a:pt x="21842" y="5958"/>
                    <a:pt x="21201" y="6141"/>
                    <a:pt x="20651" y="6538"/>
                  </a:cubicBezTo>
                  <a:cubicBezTo>
                    <a:pt x="20473" y="6644"/>
                    <a:pt x="20304" y="6689"/>
                    <a:pt x="20140" y="6689"/>
                  </a:cubicBezTo>
                  <a:cubicBezTo>
                    <a:pt x="19741" y="6689"/>
                    <a:pt x="19379" y="6423"/>
                    <a:pt x="19032" y="6141"/>
                  </a:cubicBezTo>
                  <a:cubicBezTo>
                    <a:pt x="18940" y="6385"/>
                    <a:pt x="18726" y="6568"/>
                    <a:pt x="18482" y="6660"/>
                  </a:cubicBezTo>
                  <a:cubicBezTo>
                    <a:pt x="18408" y="6685"/>
                    <a:pt x="18323" y="6692"/>
                    <a:pt x="18234" y="6692"/>
                  </a:cubicBezTo>
                  <a:cubicBezTo>
                    <a:pt x="18118" y="6692"/>
                    <a:pt x="17995" y="6680"/>
                    <a:pt x="17882" y="6680"/>
                  </a:cubicBezTo>
                  <a:cubicBezTo>
                    <a:pt x="17759" y="6680"/>
                    <a:pt x="17647" y="6694"/>
                    <a:pt x="17565" y="6752"/>
                  </a:cubicBezTo>
                  <a:cubicBezTo>
                    <a:pt x="17350" y="6935"/>
                    <a:pt x="17165" y="7000"/>
                    <a:pt x="16987" y="7000"/>
                  </a:cubicBezTo>
                  <a:cubicBezTo>
                    <a:pt x="16658" y="7000"/>
                    <a:pt x="16351" y="6779"/>
                    <a:pt x="15916" y="6660"/>
                  </a:cubicBezTo>
                  <a:cubicBezTo>
                    <a:pt x="15733" y="6568"/>
                    <a:pt x="15549" y="6446"/>
                    <a:pt x="15366" y="6324"/>
                  </a:cubicBezTo>
                  <a:cubicBezTo>
                    <a:pt x="15217" y="6233"/>
                    <a:pt x="15095" y="6196"/>
                    <a:pt x="14991" y="6196"/>
                  </a:cubicBezTo>
                  <a:cubicBezTo>
                    <a:pt x="14710" y="6196"/>
                    <a:pt x="14558" y="6468"/>
                    <a:pt x="14358" y="6691"/>
                  </a:cubicBezTo>
                  <a:cubicBezTo>
                    <a:pt x="14222" y="6804"/>
                    <a:pt x="14052" y="6867"/>
                    <a:pt x="13874" y="6867"/>
                  </a:cubicBezTo>
                  <a:cubicBezTo>
                    <a:pt x="13812" y="6867"/>
                    <a:pt x="13749" y="6859"/>
                    <a:pt x="13686" y="6843"/>
                  </a:cubicBezTo>
                  <a:cubicBezTo>
                    <a:pt x="13403" y="6769"/>
                    <a:pt x="13266" y="6702"/>
                    <a:pt x="13142" y="6702"/>
                  </a:cubicBezTo>
                  <a:cubicBezTo>
                    <a:pt x="13012" y="6702"/>
                    <a:pt x="12898" y="6777"/>
                    <a:pt x="12647" y="6996"/>
                  </a:cubicBezTo>
                  <a:cubicBezTo>
                    <a:pt x="12525" y="7088"/>
                    <a:pt x="12403" y="7149"/>
                    <a:pt x="12250" y="7179"/>
                  </a:cubicBezTo>
                  <a:cubicBezTo>
                    <a:pt x="11822" y="7149"/>
                    <a:pt x="11425" y="6996"/>
                    <a:pt x="11089" y="6752"/>
                  </a:cubicBezTo>
                  <a:cubicBezTo>
                    <a:pt x="10817" y="6561"/>
                    <a:pt x="10448" y="6055"/>
                    <a:pt x="10198" y="6055"/>
                  </a:cubicBezTo>
                  <a:cubicBezTo>
                    <a:pt x="10167" y="6055"/>
                    <a:pt x="10138" y="6063"/>
                    <a:pt x="10112" y="6080"/>
                  </a:cubicBezTo>
                  <a:cubicBezTo>
                    <a:pt x="9773" y="6299"/>
                    <a:pt x="9422" y="6530"/>
                    <a:pt x="9066" y="6530"/>
                  </a:cubicBezTo>
                  <a:cubicBezTo>
                    <a:pt x="8876" y="6530"/>
                    <a:pt x="8684" y="6464"/>
                    <a:pt x="8493" y="6294"/>
                  </a:cubicBezTo>
                  <a:cubicBezTo>
                    <a:pt x="8260" y="6082"/>
                    <a:pt x="8065" y="6001"/>
                    <a:pt x="7891" y="6001"/>
                  </a:cubicBezTo>
                  <a:cubicBezTo>
                    <a:pt x="7313" y="6001"/>
                    <a:pt x="6975" y="6905"/>
                    <a:pt x="6293" y="6905"/>
                  </a:cubicBezTo>
                  <a:cubicBezTo>
                    <a:pt x="5988" y="6905"/>
                    <a:pt x="5743" y="6752"/>
                    <a:pt x="5560" y="6538"/>
                  </a:cubicBezTo>
                  <a:cubicBezTo>
                    <a:pt x="5554" y="6528"/>
                    <a:pt x="5545" y="6523"/>
                    <a:pt x="5532" y="6523"/>
                  </a:cubicBezTo>
                  <a:cubicBezTo>
                    <a:pt x="5353" y="6523"/>
                    <a:pt x="4544" y="7493"/>
                    <a:pt x="4430" y="7607"/>
                  </a:cubicBezTo>
                  <a:cubicBezTo>
                    <a:pt x="4385" y="7652"/>
                    <a:pt x="4328" y="7672"/>
                    <a:pt x="4270" y="7672"/>
                  </a:cubicBezTo>
                  <a:cubicBezTo>
                    <a:pt x="4171" y="7672"/>
                    <a:pt x="4071" y="7612"/>
                    <a:pt x="4032" y="7515"/>
                  </a:cubicBezTo>
                  <a:cubicBezTo>
                    <a:pt x="4002" y="7332"/>
                    <a:pt x="3941" y="7179"/>
                    <a:pt x="3880" y="7027"/>
                  </a:cubicBezTo>
                  <a:cubicBezTo>
                    <a:pt x="3769" y="7052"/>
                    <a:pt x="3661" y="7064"/>
                    <a:pt x="3555" y="7064"/>
                  </a:cubicBezTo>
                  <a:cubicBezTo>
                    <a:pt x="3020" y="7064"/>
                    <a:pt x="2552" y="6758"/>
                    <a:pt x="2169" y="6324"/>
                  </a:cubicBezTo>
                  <a:cubicBezTo>
                    <a:pt x="1994" y="6120"/>
                    <a:pt x="1458" y="5249"/>
                    <a:pt x="1144" y="5249"/>
                  </a:cubicBezTo>
                  <a:cubicBezTo>
                    <a:pt x="1128" y="5249"/>
                    <a:pt x="1114" y="5251"/>
                    <a:pt x="1100" y="5255"/>
                  </a:cubicBezTo>
                  <a:cubicBezTo>
                    <a:pt x="794" y="5316"/>
                    <a:pt x="489" y="5438"/>
                    <a:pt x="153" y="5530"/>
                  </a:cubicBezTo>
                  <a:cubicBezTo>
                    <a:pt x="153" y="5652"/>
                    <a:pt x="122" y="5774"/>
                    <a:pt x="122" y="5896"/>
                  </a:cubicBezTo>
                  <a:cubicBezTo>
                    <a:pt x="0" y="6416"/>
                    <a:pt x="489" y="7027"/>
                    <a:pt x="428" y="7577"/>
                  </a:cubicBezTo>
                  <a:cubicBezTo>
                    <a:pt x="367" y="8126"/>
                    <a:pt x="61" y="8340"/>
                    <a:pt x="61" y="8890"/>
                  </a:cubicBezTo>
                  <a:cubicBezTo>
                    <a:pt x="825" y="9135"/>
                    <a:pt x="733" y="9501"/>
                    <a:pt x="1527" y="9501"/>
                  </a:cubicBezTo>
                  <a:cubicBezTo>
                    <a:pt x="2322" y="9501"/>
                    <a:pt x="2322" y="8982"/>
                    <a:pt x="3116" y="8982"/>
                  </a:cubicBezTo>
                  <a:cubicBezTo>
                    <a:pt x="3910" y="8982"/>
                    <a:pt x="3910" y="8829"/>
                    <a:pt x="4705" y="8829"/>
                  </a:cubicBezTo>
                  <a:cubicBezTo>
                    <a:pt x="5499" y="8829"/>
                    <a:pt x="5499" y="8921"/>
                    <a:pt x="6293" y="8921"/>
                  </a:cubicBezTo>
                  <a:cubicBezTo>
                    <a:pt x="7087" y="8921"/>
                    <a:pt x="7087" y="9409"/>
                    <a:pt x="7882" y="9409"/>
                  </a:cubicBezTo>
                  <a:cubicBezTo>
                    <a:pt x="8676" y="9409"/>
                    <a:pt x="8676" y="9104"/>
                    <a:pt x="9470" y="9104"/>
                  </a:cubicBezTo>
                  <a:cubicBezTo>
                    <a:pt x="10264" y="9104"/>
                    <a:pt x="10264" y="9409"/>
                    <a:pt x="11059" y="9409"/>
                  </a:cubicBezTo>
                  <a:cubicBezTo>
                    <a:pt x="11853" y="9409"/>
                    <a:pt x="11853" y="9501"/>
                    <a:pt x="12647" y="9501"/>
                  </a:cubicBezTo>
                  <a:cubicBezTo>
                    <a:pt x="13441" y="9501"/>
                    <a:pt x="13441" y="8982"/>
                    <a:pt x="14236" y="8982"/>
                  </a:cubicBezTo>
                  <a:cubicBezTo>
                    <a:pt x="15030" y="8982"/>
                    <a:pt x="15030" y="9471"/>
                    <a:pt x="15824" y="9471"/>
                  </a:cubicBezTo>
                  <a:cubicBezTo>
                    <a:pt x="16618" y="9471"/>
                    <a:pt x="16649" y="9379"/>
                    <a:pt x="17443" y="9379"/>
                  </a:cubicBezTo>
                  <a:cubicBezTo>
                    <a:pt x="18237" y="9379"/>
                    <a:pt x="18237" y="9348"/>
                    <a:pt x="19032" y="9348"/>
                  </a:cubicBezTo>
                  <a:cubicBezTo>
                    <a:pt x="19826" y="9348"/>
                    <a:pt x="19826" y="9165"/>
                    <a:pt x="20620" y="9165"/>
                  </a:cubicBezTo>
                  <a:cubicBezTo>
                    <a:pt x="21415" y="9165"/>
                    <a:pt x="21415" y="9471"/>
                    <a:pt x="22209" y="9471"/>
                  </a:cubicBezTo>
                  <a:cubicBezTo>
                    <a:pt x="23003" y="9471"/>
                    <a:pt x="23003" y="8890"/>
                    <a:pt x="23797" y="8890"/>
                  </a:cubicBezTo>
                  <a:cubicBezTo>
                    <a:pt x="24592" y="8890"/>
                    <a:pt x="24592" y="9226"/>
                    <a:pt x="25386" y="9226"/>
                  </a:cubicBezTo>
                  <a:cubicBezTo>
                    <a:pt x="26180" y="9226"/>
                    <a:pt x="26180" y="9318"/>
                    <a:pt x="26974" y="9318"/>
                  </a:cubicBezTo>
                  <a:cubicBezTo>
                    <a:pt x="27769" y="9318"/>
                    <a:pt x="27769" y="9073"/>
                    <a:pt x="28563" y="9073"/>
                  </a:cubicBezTo>
                  <a:cubicBezTo>
                    <a:pt x="29357" y="9073"/>
                    <a:pt x="29357" y="9257"/>
                    <a:pt x="30151" y="9257"/>
                  </a:cubicBezTo>
                  <a:cubicBezTo>
                    <a:pt x="30747" y="9257"/>
                    <a:pt x="30896" y="9154"/>
                    <a:pt x="31268" y="9154"/>
                  </a:cubicBezTo>
                  <a:cubicBezTo>
                    <a:pt x="31392" y="9154"/>
                    <a:pt x="31541" y="9165"/>
                    <a:pt x="31740" y="9196"/>
                  </a:cubicBezTo>
                  <a:cubicBezTo>
                    <a:pt x="32245" y="9254"/>
                    <a:pt x="32466" y="9362"/>
                    <a:pt x="32748" y="9362"/>
                  </a:cubicBezTo>
                  <a:cubicBezTo>
                    <a:pt x="32910" y="9362"/>
                    <a:pt x="33092" y="9326"/>
                    <a:pt x="33359" y="9226"/>
                  </a:cubicBezTo>
                  <a:cubicBezTo>
                    <a:pt x="33359" y="8676"/>
                    <a:pt x="33634" y="8035"/>
                    <a:pt x="33573" y="7515"/>
                  </a:cubicBezTo>
                  <a:cubicBezTo>
                    <a:pt x="33481" y="6966"/>
                    <a:pt x="33359" y="6416"/>
                    <a:pt x="33206" y="5866"/>
                  </a:cubicBezTo>
                  <a:cubicBezTo>
                    <a:pt x="33115" y="5347"/>
                    <a:pt x="32565" y="4919"/>
                    <a:pt x="32412" y="4400"/>
                  </a:cubicBezTo>
                  <a:cubicBezTo>
                    <a:pt x="32259" y="3880"/>
                    <a:pt x="32076" y="3361"/>
                    <a:pt x="31862" y="2872"/>
                  </a:cubicBezTo>
                  <a:cubicBezTo>
                    <a:pt x="31648" y="2353"/>
                    <a:pt x="31923" y="1620"/>
                    <a:pt x="31648" y="1131"/>
                  </a:cubicBezTo>
                  <a:cubicBezTo>
                    <a:pt x="31465" y="764"/>
                    <a:pt x="31282" y="367"/>
                    <a:pt x="31037"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41"/>
            <p:cNvSpPr/>
            <p:nvPr/>
          </p:nvSpPr>
          <p:spPr>
            <a:xfrm>
              <a:off x="5850504" y="2891708"/>
              <a:ext cx="470504" cy="482748"/>
            </a:xfrm>
            <a:custGeom>
              <a:avLst/>
              <a:gdLst/>
              <a:ahLst/>
              <a:cxnLst/>
              <a:rect l="l" t="t" r="r" b="b"/>
              <a:pathLst>
                <a:path w="4645" h="4766" extrusionOk="0">
                  <a:moveTo>
                    <a:pt x="2414" y="0"/>
                  </a:moveTo>
                  <a:cubicBezTo>
                    <a:pt x="2078" y="0"/>
                    <a:pt x="1773" y="62"/>
                    <a:pt x="1467" y="184"/>
                  </a:cubicBezTo>
                  <a:cubicBezTo>
                    <a:pt x="1223" y="275"/>
                    <a:pt x="1131" y="734"/>
                    <a:pt x="948" y="947"/>
                  </a:cubicBezTo>
                  <a:cubicBezTo>
                    <a:pt x="734" y="1131"/>
                    <a:pt x="306" y="1192"/>
                    <a:pt x="184" y="1467"/>
                  </a:cubicBezTo>
                  <a:cubicBezTo>
                    <a:pt x="62" y="1772"/>
                    <a:pt x="1" y="2078"/>
                    <a:pt x="1" y="2383"/>
                  </a:cubicBezTo>
                  <a:cubicBezTo>
                    <a:pt x="1" y="2719"/>
                    <a:pt x="62" y="3025"/>
                    <a:pt x="184" y="3300"/>
                  </a:cubicBezTo>
                  <a:cubicBezTo>
                    <a:pt x="306" y="3575"/>
                    <a:pt x="764" y="3605"/>
                    <a:pt x="978" y="3819"/>
                  </a:cubicBezTo>
                  <a:cubicBezTo>
                    <a:pt x="1131" y="4033"/>
                    <a:pt x="1345" y="4216"/>
                    <a:pt x="1589" y="4338"/>
                  </a:cubicBezTo>
                  <a:cubicBezTo>
                    <a:pt x="1864" y="4461"/>
                    <a:pt x="2109" y="4766"/>
                    <a:pt x="2414" y="4766"/>
                  </a:cubicBezTo>
                  <a:cubicBezTo>
                    <a:pt x="2689" y="4766"/>
                    <a:pt x="2903" y="4369"/>
                    <a:pt x="3178" y="4277"/>
                  </a:cubicBezTo>
                  <a:cubicBezTo>
                    <a:pt x="3453" y="4155"/>
                    <a:pt x="3758" y="4155"/>
                    <a:pt x="3972" y="3972"/>
                  </a:cubicBezTo>
                  <a:cubicBezTo>
                    <a:pt x="4186" y="3758"/>
                    <a:pt x="4339" y="3514"/>
                    <a:pt x="4461" y="3269"/>
                  </a:cubicBezTo>
                  <a:cubicBezTo>
                    <a:pt x="4583" y="2994"/>
                    <a:pt x="4461" y="2689"/>
                    <a:pt x="4461" y="2383"/>
                  </a:cubicBezTo>
                  <a:cubicBezTo>
                    <a:pt x="4461" y="2078"/>
                    <a:pt x="4644" y="1803"/>
                    <a:pt x="4522" y="1528"/>
                  </a:cubicBezTo>
                  <a:cubicBezTo>
                    <a:pt x="4400" y="1253"/>
                    <a:pt x="4094" y="1131"/>
                    <a:pt x="3880" y="947"/>
                  </a:cubicBezTo>
                  <a:cubicBezTo>
                    <a:pt x="3697" y="703"/>
                    <a:pt x="3483" y="520"/>
                    <a:pt x="3239" y="367"/>
                  </a:cubicBezTo>
                  <a:cubicBezTo>
                    <a:pt x="2995" y="275"/>
                    <a:pt x="2720" y="0"/>
                    <a:pt x="241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41"/>
            <p:cNvSpPr/>
            <p:nvPr/>
          </p:nvSpPr>
          <p:spPr>
            <a:xfrm>
              <a:off x="5989780" y="3024804"/>
              <a:ext cx="232162" cy="219698"/>
            </a:xfrm>
            <a:custGeom>
              <a:avLst/>
              <a:gdLst/>
              <a:ahLst/>
              <a:cxnLst/>
              <a:rect l="l" t="t" r="r" b="b"/>
              <a:pathLst>
                <a:path w="2292" h="2169" extrusionOk="0">
                  <a:moveTo>
                    <a:pt x="1009" y="0"/>
                  </a:moveTo>
                  <a:cubicBezTo>
                    <a:pt x="703" y="0"/>
                    <a:pt x="428" y="92"/>
                    <a:pt x="214" y="306"/>
                  </a:cubicBezTo>
                  <a:cubicBezTo>
                    <a:pt x="31" y="489"/>
                    <a:pt x="92" y="764"/>
                    <a:pt x="92" y="1069"/>
                  </a:cubicBezTo>
                  <a:cubicBezTo>
                    <a:pt x="92" y="1375"/>
                    <a:pt x="0" y="1680"/>
                    <a:pt x="214" y="1894"/>
                  </a:cubicBezTo>
                  <a:cubicBezTo>
                    <a:pt x="428" y="2077"/>
                    <a:pt x="703" y="2169"/>
                    <a:pt x="1009" y="2169"/>
                  </a:cubicBezTo>
                  <a:cubicBezTo>
                    <a:pt x="1314" y="2169"/>
                    <a:pt x="1589" y="2108"/>
                    <a:pt x="1833" y="1925"/>
                  </a:cubicBezTo>
                  <a:cubicBezTo>
                    <a:pt x="2078" y="1711"/>
                    <a:pt x="2230" y="1405"/>
                    <a:pt x="2292" y="1069"/>
                  </a:cubicBezTo>
                  <a:cubicBezTo>
                    <a:pt x="2292" y="764"/>
                    <a:pt x="1833" y="642"/>
                    <a:pt x="1620" y="458"/>
                  </a:cubicBezTo>
                  <a:cubicBezTo>
                    <a:pt x="1436" y="244"/>
                    <a:pt x="1314" y="0"/>
                    <a:pt x="100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41"/>
            <p:cNvSpPr/>
            <p:nvPr/>
          </p:nvSpPr>
          <p:spPr>
            <a:xfrm>
              <a:off x="6785023" y="2570008"/>
              <a:ext cx="455006" cy="434433"/>
            </a:xfrm>
            <a:custGeom>
              <a:avLst/>
              <a:gdLst/>
              <a:ahLst/>
              <a:cxnLst/>
              <a:rect l="l" t="t" r="r" b="b"/>
              <a:pathLst>
                <a:path w="4492" h="4289" extrusionOk="0">
                  <a:moveTo>
                    <a:pt x="1737" y="1"/>
                  </a:moveTo>
                  <a:cubicBezTo>
                    <a:pt x="1674" y="1"/>
                    <a:pt x="1615" y="9"/>
                    <a:pt x="1558" y="30"/>
                  </a:cubicBezTo>
                  <a:cubicBezTo>
                    <a:pt x="1039" y="366"/>
                    <a:pt x="611" y="763"/>
                    <a:pt x="275" y="1252"/>
                  </a:cubicBezTo>
                  <a:cubicBezTo>
                    <a:pt x="123" y="1527"/>
                    <a:pt x="31" y="1832"/>
                    <a:pt x="0" y="2138"/>
                  </a:cubicBezTo>
                  <a:cubicBezTo>
                    <a:pt x="61" y="2443"/>
                    <a:pt x="184" y="2749"/>
                    <a:pt x="336" y="2993"/>
                  </a:cubicBezTo>
                  <a:cubicBezTo>
                    <a:pt x="398" y="3299"/>
                    <a:pt x="550" y="3574"/>
                    <a:pt x="703" y="3849"/>
                  </a:cubicBezTo>
                  <a:cubicBezTo>
                    <a:pt x="978" y="4001"/>
                    <a:pt x="1253" y="4154"/>
                    <a:pt x="1558" y="4215"/>
                  </a:cubicBezTo>
                  <a:cubicBezTo>
                    <a:pt x="1760" y="4260"/>
                    <a:pt x="1977" y="4288"/>
                    <a:pt x="2187" y="4288"/>
                  </a:cubicBezTo>
                  <a:cubicBezTo>
                    <a:pt x="2264" y="4288"/>
                    <a:pt x="2340" y="4284"/>
                    <a:pt x="2414" y="4276"/>
                  </a:cubicBezTo>
                  <a:cubicBezTo>
                    <a:pt x="2487" y="4284"/>
                    <a:pt x="2563" y="4288"/>
                    <a:pt x="2640" y="4288"/>
                  </a:cubicBezTo>
                  <a:cubicBezTo>
                    <a:pt x="2850" y="4288"/>
                    <a:pt x="3068" y="4260"/>
                    <a:pt x="3269" y="4215"/>
                  </a:cubicBezTo>
                  <a:cubicBezTo>
                    <a:pt x="3544" y="4093"/>
                    <a:pt x="3941" y="4062"/>
                    <a:pt x="4155" y="3879"/>
                  </a:cubicBezTo>
                  <a:cubicBezTo>
                    <a:pt x="4338" y="3665"/>
                    <a:pt x="4277" y="3238"/>
                    <a:pt x="4399" y="2963"/>
                  </a:cubicBezTo>
                  <a:cubicBezTo>
                    <a:pt x="4460" y="2688"/>
                    <a:pt x="4491" y="2413"/>
                    <a:pt x="4430" y="2138"/>
                  </a:cubicBezTo>
                  <a:cubicBezTo>
                    <a:pt x="4460" y="1863"/>
                    <a:pt x="4399" y="1618"/>
                    <a:pt x="4277" y="1374"/>
                  </a:cubicBezTo>
                  <a:cubicBezTo>
                    <a:pt x="4186" y="1099"/>
                    <a:pt x="4186" y="794"/>
                    <a:pt x="3972" y="580"/>
                  </a:cubicBezTo>
                  <a:cubicBezTo>
                    <a:pt x="3788" y="366"/>
                    <a:pt x="3544" y="183"/>
                    <a:pt x="3269" y="61"/>
                  </a:cubicBezTo>
                  <a:cubicBezTo>
                    <a:pt x="3202" y="36"/>
                    <a:pt x="3131" y="26"/>
                    <a:pt x="3057" y="26"/>
                  </a:cubicBezTo>
                  <a:cubicBezTo>
                    <a:pt x="2858" y="26"/>
                    <a:pt x="2636" y="91"/>
                    <a:pt x="2414" y="91"/>
                  </a:cubicBezTo>
                  <a:cubicBezTo>
                    <a:pt x="2179" y="91"/>
                    <a:pt x="1944" y="1"/>
                    <a:pt x="173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41"/>
            <p:cNvSpPr/>
            <p:nvPr/>
          </p:nvSpPr>
          <p:spPr>
            <a:xfrm>
              <a:off x="6930478" y="2653472"/>
              <a:ext cx="219400" cy="248059"/>
            </a:xfrm>
            <a:custGeom>
              <a:avLst/>
              <a:gdLst/>
              <a:ahLst/>
              <a:cxnLst/>
              <a:rect l="l" t="t" r="r" b="b"/>
              <a:pathLst>
                <a:path w="2166" h="2449" extrusionOk="0">
                  <a:moveTo>
                    <a:pt x="978" y="0"/>
                  </a:moveTo>
                  <a:cubicBezTo>
                    <a:pt x="672" y="0"/>
                    <a:pt x="458" y="397"/>
                    <a:pt x="275" y="611"/>
                  </a:cubicBezTo>
                  <a:cubicBezTo>
                    <a:pt x="92" y="794"/>
                    <a:pt x="92" y="1008"/>
                    <a:pt x="92" y="1314"/>
                  </a:cubicBezTo>
                  <a:cubicBezTo>
                    <a:pt x="92" y="1619"/>
                    <a:pt x="0" y="1864"/>
                    <a:pt x="214" y="2078"/>
                  </a:cubicBezTo>
                  <a:cubicBezTo>
                    <a:pt x="397" y="2291"/>
                    <a:pt x="672" y="2444"/>
                    <a:pt x="978" y="2444"/>
                  </a:cubicBezTo>
                  <a:cubicBezTo>
                    <a:pt x="1011" y="2447"/>
                    <a:pt x="1043" y="2449"/>
                    <a:pt x="1075" y="2449"/>
                  </a:cubicBezTo>
                  <a:cubicBezTo>
                    <a:pt x="1674" y="2449"/>
                    <a:pt x="2166" y="1923"/>
                    <a:pt x="2108" y="1314"/>
                  </a:cubicBezTo>
                  <a:cubicBezTo>
                    <a:pt x="2108" y="1008"/>
                    <a:pt x="1986" y="733"/>
                    <a:pt x="1772" y="520"/>
                  </a:cubicBezTo>
                  <a:cubicBezTo>
                    <a:pt x="1589" y="336"/>
                    <a:pt x="1314" y="0"/>
                    <a:pt x="9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41"/>
            <p:cNvSpPr/>
            <p:nvPr/>
          </p:nvSpPr>
          <p:spPr>
            <a:xfrm>
              <a:off x="6327082" y="3508874"/>
              <a:ext cx="448726" cy="443245"/>
            </a:xfrm>
            <a:custGeom>
              <a:avLst/>
              <a:gdLst/>
              <a:ahLst/>
              <a:cxnLst/>
              <a:rect l="l" t="t" r="r" b="b"/>
              <a:pathLst>
                <a:path w="4430" h="4376" extrusionOk="0">
                  <a:moveTo>
                    <a:pt x="1672" y="0"/>
                  </a:moveTo>
                  <a:cubicBezTo>
                    <a:pt x="1593" y="0"/>
                    <a:pt x="1515" y="13"/>
                    <a:pt x="1436" y="48"/>
                  </a:cubicBezTo>
                  <a:cubicBezTo>
                    <a:pt x="856" y="231"/>
                    <a:pt x="397" y="659"/>
                    <a:pt x="153" y="1209"/>
                  </a:cubicBezTo>
                  <a:cubicBezTo>
                    <a:pt x="61" y="1483"/>
                    <a:pt x="0" y="1789"/>
                    <a:pt x="31" y="2094"/>
                  </a:cubicBezTo>
                  <a:cubicBezTo>
                    <a:pt x="31" y="2400"/>
                    <a:pt x="275" y="2614"/>
                    <a:pt x="397" y="2889"/>
                  </a:cubicBezTo>
                  <a:cubicBezTo>
                    <a:pt x="489" y="3164"/>
                    <a:pt x="397" y="3591"/>
                    <a:pt x="611" y="3805"/>
                  </a:cubicBezTo>
                  <a:cubicBezTo>
                    <a:pt x="794" y="4019"/>
                    <a:pt x="1192" y="4019"/>
                    <a:pt x="1467" y="4141"/>
                  </a:cubicBezTo>
                  <a:cubicBezTo>
                    <a:pt x="1668" y="4186"/>
                    <a:pt x="1869" y="4214"/>
                    <a:pt x="2070" y="4214"/>
                  </a:cubicBezTo>
                  <a:cubicBezTo>
                    <a:pt x="2144" y="4214"/>
                    <a:pt x="2218" y="4210"/>
                    <a:pt x="2291" y="4202"/>
                  </a:cubicBezTo>
                  <a:cubicBezTo>
                    <a:pt x="2549" y="4202"/>
                    <a:pt x="2849" y="4376"/>
                    <a:pt x="3102" y="4376"/>
                  </a:cubicBezTo>
                  <a:cubicBezTo>
                    <a:pt x="3149" y="4376"/>
                    <a:pt x="3195" y="4369"/>
                    <a:pt x="3238" y="4355"/>
                  </a:cubicBezTo>
                  <a:cubicBezTo>
                    <a:pt x="3544" y="4233"/>
                    <a:pt x="3788" y="4050"/>
                    <a:pt x="4033" y="3836"/>
                  </a:cubicBezTo>
                  <a:cubicBezTo>
                    <a:pt x="4246" y="3622"/>
                    <a:pt x="4277" y="3225"/>
                    <a:pt x="4369" y="2950"/>
                  </a:cubicBezTo>
                  <a:cubicBezTo>
                    <a:pt x="4430" y="2675"/>
                    <a:pt x="4430" y="2369"/>
                    <a:pt x="4369" y="2094"/>
                  </a:cubicBezTo>
                  <a:cubicBezTo>
                    <a:pt x="4430" y="1819"/>
                    <a:pt x="4430" y="1514"/>
                    <a:pt x="4369" y="1239"/>
                  </a:cubicBezTo>
                  <a:cubicBezTo>
                    <a:pt x="4277" y="964"/>
                    <a:pt x="4246" y="567"/>
                    <a:pt x="4033" y="353"/>
                  </a:cubicBezTo>
                  <a:cubicBezTo>
                    <a:pt x="3819" y="170"/>
                    <a:pt x="3391" y="231"/>
                    <a:pt x="3116" y="139"/>
                  </a:cubicBezTo>
                  <a:cubicBezTo>
                    <a:pt x="2942" y="81"/>
                    <a:pt x="2768" y="60"/>
                    <a:pt x="2593" y="60"/>
                  </a:cubicBezTo>
                  <a:cubicBezTo>
                    <a:pt x="2493" y="60"/>
                    <a:pt x="2392" y="67"/>
                    <a:pt x="2291" y="78"/>
                  </a:cubicBezTo>
                  <a:cubicBezTo>
                    <a:pt x="2073" y="78"/>
                    <a:pt x="1871" y="0"/>
                    <a:pt x="167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41"/>
            <p:cNvSpPr/>
            <p:nvPr/>
          </p:nvSpPr>
          <p:spPr>
            <a:xfrm>
              <a:off x="6457040" y="3587881"/>
              <a:ext cx="225984" cy="253833"/>
            </a:xfrm>
            <a:custGeom>
              <a:avLst/>
              <a:gdLst/>
              <a:ahLst/>
              <a:cxnLst/>
              <a:rect l="l" t="t" r="r" b="b"/>
              <a:pathLst>
                <a:path w="2231" h="2506" extrusionOk="0">
                  <a:moveTo>
                    <a:pt x="1008" y="1"/>
                  </a:moveTo>
                  <a:cubicBezTo>
                    <a:pt x="703" y="1"/>
                    <a:pt x="397" y="337"/>
                    <a:pt x="214" y="520"/>
                  </a:cubicBezTo>
                  <a:cubicBezTo>
                    <a:pt x="0" y="734"/>
                    <a:pt x="31" y="1009"/>
                    <a:pt x="31" y="1314"/>
                  </a:cubicBezTo>
                  <a:cubicBezTo>
                    <a:pt x="0" y="1589"/>
                    <a:pt x="92" y="1864"/>
                    <a:pt x="245" y="2048"/>
                  </a:cubicBezTo>
                  <a:cubicBezTo>
                    <a:pt x="428" y="2292"/>
                    <a:pt x="703" y="2445"/>
                    <a:pt x="1008" y="2506"/>
                  </a:cubicBezTo>
                  <a:cubicBezTo>
                    <a:pt x="1314" y="2506"/>
                    <a:pt x="1650" y="2414"/>
                    <a:pt x="1925" y="2231"/>
                  </a:cubicBezTo>
                  <a:cubicBezTo>
                    <a:pt x="2108" y="1986"/>
                    <a:pt x="2230" y="1650"/>
                    <a:pt x="2230" y="1314"/>
                  </a:cubicBezTo>
                  <a:cubicBezTo>
                    <a:pt x="2230" y="978"/>
                    <a:pt x="2108" y="673"/>
                    <a:pt x="1925" y="398"/>
                  </a:cubicBezTo>
                  <a:cubicBezTo>
                    <a:pt x="1650" y="184"/>
                    <a:pt x="1344" y="31"/>
                    <a:pt x="100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41"/>
            <p:cNvSpPr/>
            <p:nvPr/>
          </p:nvSpPr>
          <p:spPr>
            <a:xfrm>
              <a:off x="7224427" y="3636197"/>
              <a:ext cx="492079" cy="448613"/>
            </a:xfrm>
            <a:custGeom>
              <a:avLst/>
              <a:gdLst/>
              <a:ahLst/>
              <a:cxnLst/>
              <a:rect l="l" t="t" r="r" b="b"/>
              <a:pathLst>
                <a:path w="4858" h="4429" extrusionOk="0">
                  <a:moveTo>
                    <a:pt x="2858" y="1"/>
                  </a:moveTo>
                  <a:cubicBezTo>
                    <a:pt x="2728" y="1"/>
                    <a:pt x="2598" y="16"/>
                    <a:pt x="2475" y="43"/>
                  </a:cubicBezTo>
                  <a:cubicBezTo>
                    <a:pt x="2401" y="35"/>
                    <a:pt x="2325" y="31"/>
                    <a:pt x="2249" y="31"/>
                  </a:cubicBezTo>
                  <a:cubicBezTo>
                    <a:pt x="2040" y="31"/>
                    <a:pt x="1829" y="60"/>
                    <a:pt x="1650" y="104"/>
                  </a:cubicBezTo>
                  <a:cubicBezTo>
                    <a:pt x="1344" y="196"/>
                    <a:pt x="1069" y="318"/>
                    <a:pt x="825" y="501"/>
                  </a:cubicBezTo>
                  <a:cubicBezTo>
                    <a:pt x="275" y="837"/>
                    <a:pt x="0" y="1509"/>
                    <a:pt x="122" y="2151"/>
                  </a:cubicBezTo>
                  <a:cubicBezTo>
                    <a:pt x="153" y="2426"/>
                    <a:pt x="214" y="2731"/>
                    <a:pt x="367" y="3006"/>
                  </a:cubicBezTo>
                  <a:cubicBezTo>
                    <a:pt x="428" y="3312"/>
                    <a:pt x="581" y="3587"/>
                    <a:pt x="764" y="3862"/>
                  </a:cubicBezTo>
                  <a:cubicBezTo>
                    <a:pt x="978" y="4076"/>
                    <a:pt x="1253" y="4259"/>
                    <a:pt x="1528" y="4412"/>
                  </a:cubicBezTo>
                  <a:cubicBezTo>
                    <a:pt x="1564" y="4424"/>
                    <a:pt x="1601" y="4429"/>
                    <a:pt x="1640" y="4429"/>
                  </a:cubicBezTo>
                  <a:cubicBezTo>
                    <a:pt x="1897" y="4429"/>
                    <a:pt x="2209" y="4198"/>
                    <a:pt x="2475" y="4198"/>
                  </a:cubicBezTo>
                  <a:cubicBezTo>
                    <a:pt x="2750" y="4198"/>
                    <a:pt x="3025" y="4198"/>
                    <a:pt x="3269" y="4106"/>
                  </a:cubicBezTo>
                  <a:cubicBezTo>
                    <a:pt x="3544" y="3984"/>
                    <a:pt x="3910" y="4014"/>
                    <a:pt x="4124" y="3801"/>
                  </a:cubicBezTo>
                  <a:cubicBezTo>
                    <a:pt x="4338" y="3587"/>
                    <a:pt x="4277" y="3190"/>
                    <a:pt x="4369" y="2915"/>
                  </a:cubicBezTo>
                  <a:cubicBezTo>
                    <a:pt x="4460" y="2670"/>
                    <a:pt x="4827" y="2426"/>
                    <a:pt x="4827" y="2151"/>
                  </a:cubicBezTo>
                  <a:cubicBezTo>
                    <a:pt x="4857" y="1815"/>
                    <a:pt x="4827" y="1509"/>
                    <a:pt x="4705" y="1204"/>
                  </a:cubicBezTo>
                  <a:cubicBezTo>
                    <a:pt x="4613" y="899"/>
                    <a:pt x="4430" y="624"/>
                    <a:pt x="4216" y="410"/>
                  </a:cubicBezTo>
                  <a:cubicBezTo>
                    <a:pt x="4002" y="196"/>
                    <a:pt x="3605" y="165"/>
                    <a:pt x="3330" y="74"/>
                  </a:cubicBezTo>
                  <a:cubicBezTo>
                    <a:pt x="3179" y="23"/>
                    <a:pt x="3018" y="1"/>
                    <a:pt x="28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41"/>
            <p:cNvSpPr/>
            <p:nvPr/>
          </p:nvSpPr>
          <p:spPr>
            <a:xfrm>
              <a:off x="7348205" y="3730296"/>
              <a:ext cx="256878" cy="244514"/>
            </a:xfrm>
            <a:custGeom>
              <a:avLst/>
              <a:gdLst/>
              <a:ahLst/>
              <a:cxnLst/>
              <a:rect l="l" t="t" r="r" b="b"/>
              <a:pathLst>
                <a:path w="2536" h="2414" extrusionOk="0">
                  <a:moveTo>
                    <a:pt x="1253" y="0"/>
                  </a:moveTo>
                  <a:cubicBezTo>
                    <a:pt x="947" y="0"/>
                    <a:pt x="794" y="367"/>
                    <a:pt x="611" y="550"/>
                  </a:cubicBezTo>
                  <a:cubicBezTo>
                    <a:pt x="397" y="764"/>
                    <a:pt x="0" y="886"/>
                    <a:pt x="0" y="1191"/>
                  </a:cubicBezTo>
                  <a:cubicBezTo>
                    <a:pt x="0" y="1527"/>
                    <a:pt x="275" y="1772"/>
                    <a:pt x="489" y="1955"/>
                  </a:cubicBezTo>
                  <a:cubicBezTo>
                    <a:pt x="672" y="2200"/>
                    <a:pt x="947" y="2352"/>
                    <a:pt x="1253" y="2413"/>
                  </a:cubicBezTo>
                  <a:cubicBezTo>
                    <a:pt x="1558" y="2413"/>
                    <a:pt x="1894" y="2291"/>
                    <a:pt x="2139" y="2077"/>
                  </a:cubicBezTo>
                  <a:cubicBezTo>
                    <a:pt x="2352" y="1833"/>
                    <a:pt x="2505" y="1527"/>
                    <a:pt x="2536" y="1222"/>
                  </a:cubicBezTo>
                  <a:cubicBezTo>
                    <a:pt x="2536" y="917"/>
                    <a:pt x="2139" y="703"/>
                    <a:pt x="1955" y="519"/>
                  </a:cubicBezTo>
                  <a:cubicBezTo>
                    <a:pt x="1741" y="306"/>
                    <a:pt x="1558" y="0"/>
                    <a:pt x="125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41"/>
            <p:cNvSpPr/>
            <p:nvPr/>
          </p:nvSpPr>
          <p:spPr>
            <a:xfrm>
              <a:off x="7722580" y="3040200"/>
              <a:ext cx="495219" cy="470492"/>
            </a:xfrm>
            <a:custGeom>
              <a:avLst/>
              <a:gdLst/>
              <a:ahLst/>
              <a:cxnLst/>
              <a:rect l="l" t="t" r="r" b="b"/>
              <a:pathLst>
                <a:path w="4889" h="4645" extrusionOk="0">
                  <a:moveTo>
                    <a:pt x="2414" y="1"/>
                  </a:moveTo>
                  <a:cubicBezTo>
                    <a:pt x="2108" y="62"/>
                    <a:pt x="1833" y="154"/>
                    <a:pt x="1559" y="337"/>
                  </a:cubicBezTo>
                  <a:cubicBezTo>
                    <a:pt x="1284" y="398"/>
                    <a:pt x="1009" y="520"/>
                    <a:pt x="764" y="703"/>
                  </a:cubicBezTo>
                  <a:cubicBezTo>
                    <a:pt x="550" y="917"/>
                    <a:pt x="367" y="1162"/>
                    <a:pt x="214" y="1437"/>
                  </a:cubicBezTo>
                  <a:cubicBezTo>
                    <a:pt x="92" y="1742"/>
                    <a:pt x="31" y="2048"/>
                    <a:pt x="1" y="2353"/>
                  </a:cubicBezTo>
                  <a:cubicBezTo>
                    <a:pt x="1" y="2689"/>
                    <a:pt x="62" y="2995"/>
                    <a:pt x="153" y="3300"/>
                  </a:cubicBezTo>
                  <a:cubicBezTo>
                    <a:pt x="276" y="3575"/>
                    <a:pt x="734" y="3636"/>
                    <a:pt x="917" y="3850"/>
                  </a:cubicBezTo>
                  <a:cubicBezTo>
                    <a:pt x="1131" y="4033"/>
                    <a:pt x="1345" y="4216"/>
                    <a:pt x="1589" y="4308"/>
                  </a:cubicBezTo>
                  <a:cubicBezTo>
                    <a:pt x="1833" y="4461"/>
                    <a:pt x="2108" y="4583"/>
                    <a:pt x="2414" y="4644"/>
                  </a:cubicBezTo>
                  <a:cubicBezTo>
                    <a:pt x="2719" y="4644"/>
                    <a:pt x="2933" y="4400"/>
                    <a:pt x="3208" y="4278"/>
                  </a:cubicBezTo>
                  <a:cubicBezTo>
                    <a:pt x="3453" y="4186"/>
                    <a:pt x="3697" y="4033"/>
                    <a:pt x="3880" y="3819"/>
                  </a:cubicBezTo>
                  <a:cubicBezTo>
                    <a:pt x="4064" y="3605"/>
                    <a:pt x="4400" y="3514"/>
                    <a:pt x="4522" y="3239"/>
                  </a:cubicBezTo>
                  <a:cubicBezTo>
                    <a:pt x="4705" y="2964"/>
                    <a:pt x="4827" y="2658"/>
                    <a:pt x="4888" y="2353"/>
                  </a:cubicBezTo>
                  <a:cubicBezTo>
                    <a:pt x="4888" y="2048"/>
                    <a:pt x="4491" y="1834"/>
                    <a:pt x="4369" y="1559"/>
                  </a:cubicBezTo>
                  <a:cubicBezTo>
                    <a:pt x="4277" y="1284"/>
                    <a:pt x="4277" y="917"/>
                    <a:pt x="4064" y="703"/>
                  </a:cubicBezTo>
                  <a:cubicBezTo>
                    <a:pt x="3880" y="490"/>
                    <a:pt x="3453" y="551"/>
                    <a:pt x="3208" y="459"/>
                  </a:cubicBezTo>
                  <a:cubicBezTo>
                    <a:pt x="2933" y="367"/>
                    <a:pt x="2719" y="1"/>
                    <a:pt x="241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41"/>
            <p:cNvSpPr/>
            <p:nvPr/>
          </p:nvSpPr>
          <p:spPr>
            <a:xfrm>
              <a:off x="7830861" y="3183730"/>
              <a:ext cx="235302" cy="221724"/>
            </a:xfrm>
            <a:custGeom>
              <a:avLst/>
              <a:gdLst/>
              <a:ahLst/>
              <a:cxnLst/>
              <a:rect l="l" t="t" r="r" b="b"/>
              <a:pathLst>
                <a:path w="2323" h="2189" extrusionOk="0">
                  <a:moveTo>
                    <a:pt x="931" y="0"/>
                  </a:moveTo>
                  <a:cubicBezTo>
                    <a:pt x="777" y="0"/>
                    <a:pt x="635" y="27"/>
                    <a:pt x="520" y="142"/>
                  </a:cubicBezTo>
                  <a:cubicBezTo>
                    <a:pt x="337" y="325"/>
                    <a:pt x="1" y="631"/>
                    <a:pt x="1" y="936"/>
                  </a:cubicBezTo>
                  <a:cubicBezTo>
                    <a:pt x="1" y="1241"/>
                    <a:pt x="337" y="1547"/>
                    <a:pt x="520" y="1761"/>
                  </a:cubicBezTo>
                  <a:cubicBezTo>
                    <a:pt x="734" y="2005"/>
                    <a:pt x="1039" y="2158"/>
                    <a:pt x="1345" y="2188"/>
                  </a:cubicBezTo>
                  <a:cubicBezTo>
                    <a:pt x="1650" y="2188"/>
                    <a:pt x="1803" y="1791"/>
                    <a:pt x="1986" y="1608"/>
                  </a:cubicBezTo>
                  <a:cubicBezTo>
                    <a:pt x="2200" y="1425"/>
                    <a:pt x="2322" y="1180"/>
                    <a:pt x="2322" y="936"/>
                  </a:cubicBezTo>
                  <a:cubicBezTo>
                    <a:pt x="2322" y="692"/>
                    <a:pt x="2231" y="447"/>
                    <a:pt x="2017" y="264"/>
                  </a:cubicBezTo>
                  <a:cubicBezTo>
                    <a:pt x="1857" y="104"/>
                    <a:pt x="1650" y="14"/>
                    <a:pt x="1438" y="14"/>
                  </a:cubicBezTo>
                  <a:cubicBezTo>
                    <a:pt x="1407" y="14"/>
                    <a:pt x="1376" y="16"/>
                    <a:pt x="1345" y="20"/>
                  </a:cubicBezTo>
                  <a:cubicBezTo>
                    <a:pt x="1204" y="20"/>
                    <a:pt x="1063" y="0"/>
                    <a:pt x="93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6" name="Google Shape;936;p41"/>
          <p:cNvGrpSpPr/>
          <p:nvPr/>
        </p:nvGrpSpPr>
        <p:grpSpPr>
          <a:xfrm>
            <a:off x="9739888" y="4680490"/>
            <a:ext cx="1768475" cy="893517"/>
            <a:chOff x="1866724" y="1193292"/>
            <a:chExt cx="6154785" cy="3109690"/>
          </a:xfrm>
        </p:grpSpPr>
        <p:sp>
          <p:nvSpPr>
            <p:cNvPr id="937" name="Google Shape;937;p4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4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 name="Rectangle 7">
            <a:extLst>
              <a:ext uri="{FF2B5EF4-FFF2-40B4-BE49-F238E27FC236}">
                <a16:creationId xmlns:a16="http://schemas.microsoft.com/office/drawing/2014/main" id="{0378C71D-7571-AF44-AED2-7A69A1A4F892}"/>
              </a:ext>
            </a:extLst>
          </p:cNvPr>
          <p:cNvSpPr/>
          <p:nvPr/>
        </p:nvSpPr>
        <p:spPr>
          <a:xfrm>
            <a:off x="2438051" y="1096005"/>
            <a:ext cx="724288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C7308A-8EF6-1B43-ACFD-4666DFA45873}"/>
              </a:ext>
            </a:extLst>
          </p:cNvPr>
          <p:cNvGrpSpPr/>
          <p:nvPr/>
        </p:nvGrpSpPr>
        <p:grpSpPr>
          <a:xfrm>
            <a:off x="-51594" y="-71436"/>
            <a:ext cx="4695825" cy="3500436"/>
            <a:chOff x="1543051" y="1190626"/>
            <a:chExt cx="4695825" cy="1820862"/>
          </a:xfrm>
        </p:grpSpPr>
        <p:pic>
          <p:nvPicPr>
            <p:cNvPr id="21522" name="Picture 18" descr="Cover">
              <a:extLst>
                <a:ext uri="{FF2B5EF4-FFF2-40B4-BE49-F238E27FC236}">
                  <a16:creationId xmlns:a16="http://schemas.microsoft.com/office/drawing/2014/main" id="{332E436F-FD46-AC4F-A90C-0260B4138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226" y="1373188"/>
              <a:ext cx="1958975"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B668C399-65E2-4D40-A0EF-3B2A65C1B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1" y="1190626"/>
              <a:ext cx="19589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2A7F2019-6CE4-204E-9858-C4294765F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851" y="1373188"/>
              <a:ext cx="286702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3D209AE2-99D8-B647-B7EB-74A49D63CCED}"/>
              </a:ext>
            </a:extLst>
          </p:cNvPr>
          <p:cNvGrpSpPr/>
          <p:nvPr/>
        </p:nvGrpSpPr>
        <p:grpSpPr>
          <a:xfrm>
            <a:off x="5457826" y="2471737"/>
            <a:ext cx="6070600" cy="4814887"/>
            <a:chOff x="5981700" y="2471738"/>
            <a:chExt cx="4244975" cy="4349750"/>
          </a:xfrm>
        </p:grpSpPr>
        <p:pic>
          <p:nvPicPr>
            <p:cNvPr id="21516" name="Picture 12" descr="Cover">
              <a:extLst>
                <a:ext uri="{FF2B5EF4-FFF2-40B4-BE49-F238E27FC236}">
                  <a16:creationId xmlns:a16="http://schemas.microsoft.com/office/drawing/2014/main" id="{41998C81-0FF9-D14F-B67D-07A3EA624F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6263" y="3962400"/>
              <a:ext cx="20193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DF2E0C68-9E52-D749-92B3-0DA99F3EC2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7375" y="3962401"/>
              <a:ext cx="20193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6F1D7C1F-4E26-0C47-A2A5-0C94F0530A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5625" y="3806825"/>
              <a:ext cx="20193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90439858-8A1F-BA4E-A2EC-5F55F1B55C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0225" y="3108326"/>
              <a:ext cx="20701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C0AAAAC3-B7A2-FD40-B093-B2D386A709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1700" y="2471738"/>
              <a:ext cx="2317750"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4FFE07E0-6343-DA4B-A0E5-87EE94FAEB44}"/>
              </a:ext>
            </a:extLst>
          </p:cNvPr>
          <p:cNvGrpSpPr/>
          <p:nvPr/>
        </p:nvGrpSpPr>
        <p:grpSpPr>
          <a:xfrm>
            <a:off x="-51594" y="2741615"/>
            <a:ext cx="4319587" cy="4354512"/>
            <a:chOff x="1920876" y="2490789"/>
            <a:chExt cx="4319587" cy="2890837"/>
          </a:xfrm>
        </p:grpSpPr>
        <p:pic>
          <p:nvPicPr>
            <p:cNvPr id="21519" name="Picture 15" descr="Cover">
              <a:extLst>
                <a:ext uri="{FF2B5EF4-FFF2-40B4-BE49-F238E27FC236}">
                  <a16:creationId xmlns:a16="http://schemas.microsoft.com/office/drawing/2014/main" id="{6F00D858-C30B-384D-999C-568C4E3892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1" y="3962401"/>
              <a:ext cx="195897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E770E1C2-C047-EE4E-BBFF-665EA1B2CC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20876" y="3286126"/>
              <a:ext cx="20478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805E52A6-C546-F748-8E90-C16BAA08EC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8413" y="2490789"/>
              <a:ext cx="243205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5D55EB08-D84C-9043-B1F6-3846BE1F1C1F}"/>
              </a:ext>
            </a:extLst>
          </p:cNvPr>
          <p:cNvGrpSpPr/>
          <p:nvPr/>
        </p:nvGrpSpPr>
        <p:grpSpPr>
          <a:xfrm>
            <a:off x="5786438" y="34925"/>
            <a:ext cx="5741987" cy="3062288"/>
            <a:chOff x="5981700" y="949326"/>
            <a:chExt cx="4686301" cy="2409825"/>
          </a:xfrm>
        </p:grpSpPr>
        <p:pic>
          <p:nvPicPr>
            <p:cNvPr id="21511" name="Picture 7" descr="Cover">
              <a:extLst>
                <a:ext uri="{FF2B5EF4-FFF2-40B4-BE49-F238E27FC236}">
                  <a16:creationId xmlns:a16="http://schemas.microsoft.com/office/drawing/2014/main" id="{892B8B3D-34DF-4D40-AC74-8BC9D8AD9BF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80438" y="1749426"/>
              <a:ext cx="2024062"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50B7083C-D175-9E4C-A38E-B39F30AB893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550276" y="949326"/>
              <a:ext cx="2117725"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06B8BF64-9545-D74D-BCFC-1451AF95F7E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81700" y="1373189"/>
              <a:ext cx="27495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08" name="Picture 4" descr="Cover">
            <a:extLst>
              <a:ext uri="{FF2B5EF4-FFF2-40B4-BE49-F238E27FC236}">
                <a16:creationId xmlns:a16="http://schemas.microsoft.com/office/drawing/2014/main" id="{CC39FC22-62D4-ED44-97A4-FE39C440A40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86462" y="1351439"/>
            <a:ext cx="2829035" cy="238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 name="Group 7">
            <a:extLst>
              <a:ext uri="{FF2B5EF4-FFF2-40B4-BE49-F238E27FC236}">
                <a16:creationId xmlns:a16="http://schemas.microsoft.com/office/drawing/2014/main" id="{43B96EB4-44EB-5242-95D8-66D178335E6A}"/>
              </a:ext>
            </a:extLst>
          </p:cNvPr>
          <p:cNvGrpSpPr/>
          <p:nvPr/>
        </p:nvGrpSpPr>
        <p:grpSpPr>
          <a:xfrm>
            <a:off x="381000" y="256032"/>
            <a:ext cx="11430000" cy="4005072"/>
            <a:chOff x="585216" y="457200"/>
            <a:chExt cx="11430000" cy="4005072"/>
          </a:xfrm>
        </p:grpSpPr>
        <p:sp>
          <p:nvSpPr>
            <p:cNvPr id="6" name="Rounded Rectangle 5">
              <a:extLst>
                <a:ext uri="{FF2B5EF4-FFF2-40B4-BE49-F238E27FC236}">
                  <a16:creationId xmlns:a16="http://schemas.microsoft.com/office/drawing/2014/main" id="{E21BCAB7-390F-5442-9018-4C1B90994FB2}"/>
                </a:ext>
              </a:extLst>
            </p:cNvPr>
            <p:cNvSpPr/>
            <p:nvPr/>
          </p:nvSpPr>
          <p:spPr>
            <a:xfrm>
              <a:off x="585216" y="457200"/>
              <a:ext cx="11430000" cy="4005072"/>
            </a:xfrm>
            <a:prstGeom prst="roundRect">
              <a:avLst/>
            </a:prstGeom>
            <a:solidFill>
              <a:schemeClr val="accent4">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TextBox 6">
              <a:extLst>
                <a:ext uri="{FF2B5EF4-FFF2-40B4-BE49-F238E27FC236}">
                  <a16:creationId xmlns:a16="http://schemas.microsoft.com/office/drawing/2014/main" id="{55302A00-57EC-CC4D-B0AB-97C95688F0EE}"/>
                </a:ext>
              </a:extLst>
            </p:cNvPr>
            <p:cNvSpPr txBox="1"/>
            <p:nvPr/>
          </p:nvSpPr>
          <p:spPr>
            <a:xfrm>
              <a:off x="816864" y="690021"/>
              <a:ext cx="10966704" cy="3539430"/>
            </a:xfrm>
            <a:prstGeom prst="rect">
              <a:avLst/>
            </a:prstGeom>
            <a:noFill/>
          </p:spPr>
          <p:txBody>
            <a:bodyPr wrap="square" rtlCol="0">
              <a:spAutoFit/>
            </a:bodyPr>
            <a:lstStyle/>
            <a:p>
              <a:pPr marL="285750" indent="-285750" algn="just">
                <a:buFont typeface="Wingdings" pitchFamily="2" charset="2"/>
                <a:buChar char="v"/>
              </a:pPr>
              <a:r>
                <a:rPr lang="en-US" sz="2800" b="1" dirty="0">
                  <a:solidFill>
                    <a:sysClr val="windowText" lastClr="000000"/>
                  </a:solidFill>
                  <a:latin typeface="Times New Roman" panose="02020603050405020304" pitchFamily="18" charset="0"/>
                  <a:cs typeface="Times New Roman" panose="02020603050405020304" pitchFamily="18" charset="0"/>
                </a:rPr>
                <a:t> C</a:t>
              </a:r>
              <a:r>
                <a:rPr lang="en-VN" sz="2800" b="1" dirty="0">
                  <a:solidFill>
                    <a:sysClr val="windowText" lastClr="000000"/>
                  </a:solidFill>
                  <a:latin typeface="Times New Roman" panose="02020603050405020304" pitchFamily="18" charset="0"/>
                  <a:cs typeface="Times New Roman" panose="02020603050405020304" pitchFamily="18" charset="0"/>
                </a:rPr>
                <a:t>ả lớp chia thành 2 đội chơi. Đội 1 là tất cả các bạn nam, đội còn lại là tất cả các bạn nữ. </a:t>
              </a:r>
              <a:r>
                <a:rPr lang="en-US" sz="2800" b="1" dirty="0">
                  <a:solidFill>
                    <a:sysClr val="windowText" lastClr="000000"/>
                  </a:solidFill>
                  <a:latin typeface="Times New Roman" panose="02020603050405020304" pitchFamily="18" charset="0"/>
                  <a:cs typeface="Times New Roman" panose="02020603050405020304" pitchFamily="18" charset="0"/>
                </a:rPr>
                <a:t>C</a:t>
              </a:r>
              <a:r>
                <a:rPr lang="en-VN" sz="2800" b="1" dirty="0">
                  <a:solidFill>
                    <a:sysClr val="windowText" lastClr="000000"/>
                  </a:solidFill>
                  <a:latin typeface="Times New Roman" panose="02020603050405020304" pitchFamily="18" charset="0"/>
                  <a:cs typeface="Times New Roman" panose="02020603050405020304" pitchFamily="18" charset="0"/>
                </a:rPr>
                <a:t>ác đội chơi sẽ lần lượt vượt qua các phần thi: </a:t>
              </a:r>
              <a:r>
                <a:rPr lang="en-VN" sz="2800" b="1" dirty="0">
                  <a:solidFill>
                    <a:srgbClr val="0070C0"/>
                  </a:solidFill>
                  <a:latin typeface="Times New Roman" panose="02020603050405020304" pitchFamily="18" charset="0"/>
                  <a:cs typeface="Times New Roman" panose="02020603050405020304" pitchFamily="18" charset="0"/>
                </a:rPr>
                <a:t>Khởi động, tăng tốc và về đích. </a:t>
              </a:r>
              <a:r>
                <a:rPr lang="en-US" sz="2800" b="1" dirty="0">
                  <a:solidFill>
                    <a:sysClr val="windowText" lastClr="000000"/>
                  </a:solidFill>
                  <a:latin typeface="Times New Roman" panose="02020603050405020304" pitchFamily="18" charset="0"/>
                  <a:cs typeface="Times New Roman" panose="02020603050405020304" pitchFamily="18" charset="0"/>
                </a:rPr>
                <a:t>S</a:t>
              </a:r>
              <a:r>
                <a:rPr lang="en-VN" sz="2800" b="1" dirty="0">
                  <a:solidFill>
                    <a:sysClr val="windowText" lastClr="000000"/>
                  </a:solidFill>
                  <a:latin typeface="Times New Roman" panose="02020603050405020304" pitchFamily="18" charset="0"/>
                  <a:cs typeface="Times New Roman" panose="02020603050405020304" pitchFamily="18" charset="0"/>
                </a:rPr>
                <a:t>au mỗi phần thi sẽ tổng kết lại các điểm.x</a:t>
              </a:r>
            </a:p>
            <a:p>
              <a:pPr marL="285750" indent="-285750" algn="just">
                <a:buFont typeface="Wingdings" pitchFamily="2" charset="2"/>
                <a:buChar char="v"/>
              </a:pPr>
              <a:r>
                <a:rPr lang="en-VN" sz="2800" b="1" dirty="0">
                  <a:solidFill>
                    <a:sysClr val="windowText" lastClr="000000"/>
                  </a:solidFill>
                  <a:latin typeface="Times New Roman" panose="02020603050405020304" pitchFamily="18" charset="0"/>
                  <a:cs typeface="Times New Roman" panose="02020603050405020304" pitchFamily="18" charset="0"/>
                </a:rPr>
                <a:t> </a:t>
              </a:r>
              <a:r>
                <a:rPr lang="en-VN" sz="2800" b="1" dirty="0">
                  <a:solidFill>
                    <a:schemeClr val="accent4">
                      <a:lumMod val="50000"/>
                    </a:schemeClr>
                  </a:solidFill>
                  <a:latin typeface="Times New Roman" panose="02020603050405020304" pitchFamily="18" charset="0"/>
                  <a:cs typeface="Times New Roman" panose="02020603050405020304" pitchFamily="18" charset="0"/>
                </a:rPr>
                <a:t>Nội dung các phần thi nằm trong nội dung bài học ngày hôm nay và bài học tiết trước.</a:t>
              </a:r>
            </a:p>
            <a:p>
              <a:pPr marL="285750" indent="-285750" algn="just">
                <a:buFont typeface="Wingdings" pitchFamily="2" charset="2"/>
                <a:buChar char="v"/>
              </a:pP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Đ</a:t>
              </a:r>
              <a:r>
                <a:rPr lang="en-VN" sz="2800" b="1" dirty="0">
                  <a:solidFill>
                    <a:sysClr val="windowText" lastClr="000000"/>
                  </a:solidFill>
                  <a:latin typeface="Times New Roman" panose="02020603050405020304" pitchFamily="18" charset="0"/>
                  <a:cs typeface="Times New Roman" panose="02020603050405020304" pitchFamily="18" charset="0"/>
                </a:rPr>
                <a:t>ội thắng sẽ có một phần quà hấp dẫn xứng đáng với sự nỗ lực, trí tuệ và nhanh nhẹn của mình.</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oup 53">
            <a:extLst>
              <a:ext uri="{FF2B5EF4-FFF2-40B4-BE49-F238E27FC236}">
                <a16:creationId xmlns:a16="http://schemas.microsoft.com/office/drawing/2014/main" id="{E32E75A7-C681-2B49-984D-13E9D45511E7}"/>
              </a:ext>
            </a:extLst>
          </p:cNvPr>
          <p:cNvGraphicFramePr>
            <a:graphicFrameLocks noGrp="1"/>
          </p:cNvGraphicFramePr>
          <p:nvPr>
            <p:extLst>
              <p:ext uri="{D42A27DB-BD31-4B8C-83A1-F6EECF244321}">
                <p14:modId xmlns:p14="http://schemas.microsoft.com/office/powerpoint/2010/main" val="2834123282"/>
              </p:ext>
            </p:extLst>
          </p:nvPr>
        </p:nvGraphicFramePr>
        <p:xfrm>
          <a:off x="1495426" y="869877"/>
          <a:ext cx="2705100" cy="5980075"/>
        </p:xfrm>
        <a:graphic>
          <a:graphicData uri="http://schemas.openxmlformats.org/drawingml/2006/table">
            <a:tbl>
              <a:tblPr/>
              <a:tblGrid>
                <a:gridCol w="2705100">
                  <a:extLst>
                    <a:ext uri="{9D8B030D-6E8A-4147-A177-3AD203B41FA5}">
                      <a16:colId xmlns:a16="http://schemas.microsoft.com/office/drawing/2014/main" val="20000"/>
                    </a:ext>
                  </a:extLst>
                </a:gridCol>
              </a:tblGrid>
              <a:tr h="82397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651639"/>
                          </a:solidFill>
                          <a:effectLst/>
                          <a:latin typeface="Times New Roman" pitchFamily="18" charset="0"/>
                        </a:rPr>
                        <a:t>Cột</a:t>
                      </a:r>
                      <a:r>
                        <a:rPr kumimoji="0" lang="en-US" sz="2400" b="1" i="0" u="none" strike="noStrike" cap="none" normalizeH="0" baseline="0" dirty="0">
                          <a:ln>
                            <a:noFill/>
                          </a:ln>
                          <a:solidFill>
                            <a:srgbClr val="651639"/>
                          </a:solidFill>
                          <a:effectLst/>
                          <a:latin typeface="Times New Roman" pitchFamily="18" charset="0"/>
                        </a:rPr>
                        <a:t> 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651639"/>
                          </a:solidFill>
                          <a:effectLst/>
                          <a:latin typeface="Times New Roman" pitchFamily="18" charset="0"/>
                        </a:rPr>
                        <a:t>Thời</a:t>
                      </a:r>
                      <a:r>
                        <a:rPr kumimoji="0" lang="en-US" sz="2400" b="1" i="0" u="none" strike="noStrike" cap="none" normalizeH="0" baseline="0" dirty="0">
                          <a:ln>
                            <a:noFill/>
                          </a:ln>
                          <a:solidFill>
                            <a:srgbClr val="651639"/>
                          </a:solidFill>
                          <a:effectLst/>
                          <a:latin typeface="Times New Roman" pitchFamily="18" charset="0"/>
                        </a:rPr>
                        <a:t> </a:t>
                      </a:r>
                      <a:r>
                        <a:rPr kumimoji="0" lang="en-US" sz="2400" b="1" i="0" u="none" strike="noStrike" cap="none" normalizeH="0" baseline="0" dirty="0" err="1">
                          <a:ln>
                            <a:noFill/>
                          </a:ln>
                          <a:solidFill>
                            <a:srgbClr val="651639"/>
                          </a:solidFill>
                          <a:effectLst/>
                          <a:latin typeface="Times New Roman" pitchFamily="18" charset="0"/>
                        </a:rPr>
                        <a:t>gian</a:t>
                      </a:r>
                      <a:endParaRPr kumimoji="0" lang="en-US" sz="2400" b="1" i="0" u="none" strike="noStrike" cap="none" normalizeH="0" baseline="0" dirty="0">
                        <a:ln>
                          <a:noFill/>
                        </a:ln>
                        <a:solidFill>
                          <a:srgbClr val="651639"/>
                        </a:solidFill>
                        <a:effectLst/>
                        <a:latin typeface="Times New Roman" pitchFamily="18" charset="0"/>
                      </a:endParaRPr>
                    </a:p>
                  </a:txBody>
                  <a:tcPr marT="45714" marB="45714"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397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651639"/>
                          </a:solidFill>
                          <a:effectLst/>
                          <a:latin typeface="Times New Roman" pitchFamily="18" charset="0"/>
                        </a:rPr>
                        <a:t>A. 1/9/1858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651639"/>
                        </a:solidFill>
                        <a:effectLst/>
                        <a:latin typeface="Times New Roman" pitchFamily="18" charset="0"/>
                      </a:endParaRPr>
                    </a:p>
                  </a:txBody>
                  <a:tcPr marT="45714" marB="45714"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82397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651639"/>
                          </a:solidFill>
                          <a:effectLst/>
                          <a:latin typeface="Times New Roman" pitchFamily="18" charset="0"/>
                        </a:rPr>
                        <a:t>B. 23-24/2/1861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651639"/>
                          </a:solidFill>
                          <a:effectLst/>
                          <a:latin typeface="Times New Roman" pitchFamily="18" charset="0"/>
                        </a:rPr>
                        <a:t>                   </a:t>
                      </a:r>
                    </a:p>
                  </a:txBody>
                  <a:tcPr marT="45714" marB="45714"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82397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651639"/>
                          </a:solidFill>
                          <a:effectLst/>
                          <a:latin typeface="Times New Roman" pitchFamily="18" charset="0"/>
                        </a:rPr>
                        <a:t>C. 10/12/1861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651639"/>
                          </a:solidFill>
                          <a:effectLst/>
                          <a:latin typeface="Times New Roman" pitchFamily="18" charset="0"/>
                        </a:rPr>
                        <a:t>                   </a:t>
                      </a:r>
                    </a:p>
                  </a:txBody>
                  <a:tcPr marT="45714" marB="45714"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r h="603475">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651639"/>
                          </a:solidFill>
                          <a:effectLst/>
                          <a:latin typeface="Times New Roman" pitchFamily="18" charset="0"/>
                        </a:rPr>
                        <a:t>D. 5/6/1862     </a:t>
                      </a:r>
                    </a:p>
                  </a:txBody>
                  <a:tcPr marT="45714" marB="45714"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4"/>
                  </a:ext>
                </a:extLst>
              </a:tr>
              <a:tr h="81896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651639"/>
                          </a:solidFill>
                          <a:effectLst/>
                          <a:latin typeface="Times New Roman" pitchFamily="18" charset="0"/>
                        </a:rPr>
                        <a:t>E. 24/6/1867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651639"/>
                        </a:solidFill>
                        <a:effectLst/>
                        <a:latin typeface="Times New Roman" pitchFamily="18" charset="0"/>
                      </a:endParaRPr>
                    </a:p>
                  </a:txBody>
                  <a:tcPr marT="45714" marB="45714"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5"/>
                  </a:ext>
                </a:extLst>
              </a:tr>
              <a:tr h="818968">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651639"/>
                          </a:solidFill>
                          <a:effectLst/>
                          <a:latin typeface="Times New Roman" pitchFamily="18" charset="0"/>
                        </a:rPr>
                        <a:t>F. 17/2/1859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651639"/>
                          </a:solidFill>
                          <a:effectLst/>
                          <a:latin typeface="Times New Roman" pitchFamily="18" charset="0"/>
                        </a:rPr>
                        <a:t>   </a:t>
                      </a:r>
                    </a:p>
                  </a:txBody>
                  <a:tcPr marT="45714" marB="45714"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graphicFrame>
        <p:nvGraphicFramePr>
          <p:cNvPr id="16" name="Group 50">
            <a:extLst>
              <a:ext uri="{FF2B5EF4-FFF2-40B4-BE49-F238E27FC236}">
                <a16:creationId xmlns:a16="http://schemas.microsoft.com/office/drawing/2014/main" id="{31BF5C74-C557-274F-9B03-799A35FD0A12}"/>
              </a:ext>
            </a:extLst>
          </p:cNvPr>
          <p:cNvGraphicFramePr>
            <a:graphicFrameLocks noGrp="1"/>
          </p:cNvGraphicFramePr>
          <p:nvPr>
            <p:extLst>
              <p:ext uri="{D42A27DB-BD31-4B8C-83A1-F6EECF244321}">
                <p14:modId xmlns:p14="http://schemas.microsoft.com/office/powerpoint/2010/main" val="4245725006"/>
              </p:ext>
            </p:extLst>
          </p:nvPr>
        </p:nvGraphicFramePr>
        <p:xfrm>
          <a:off x="5815014" y="869877"/>
          <a:ext cx="5783262" cy="5980077"/>
        </p:xfrm>
        <a:graphic>
          <a:graphicData uri="http://schemas.openxmlformats.org/drawingml/2006/table">
            <a:tbl>
              <a:tblPr/>
              <a:tblGrid>
                <a:gridCol w="5783262">
                  <a:extLst>
                    <a:ext uri="{9D8B030D-6E8A-4147-A177-3AD203B41FA5}">
                      <a16:colId xmlns:a16="http://schemas.microsoft.com/office/drawing/2014/main" val="20000"/>
                    </a:ext>
                  </a:extLst>
                </a:gridCol>
              </a:tblGrid>
              <a:tr h="92369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70C0"/>
                          </a:solidFill>
                          <a:effectLst/>
                          <a:latin typeface="Times New Roman" pitchFamily="18" charset="0"/>
                        </a:rPr>
                        <a:t>Cột</a:t>
                      </a:r>
                      <a:r>
                        <a:rPr kumimoji="0" lang="en-US" sz="2400" b="1" i="0" u="none" strike="noStrike" cap="none" normalizeH="0" baseline="0" dirty="0">
                          <a:ln>
                            <a:noFill/>
                          </a:ln>
                          <a:solidFill>
                            <a:srgbClr val="0070C0"/>
                          </a:solidFill>
                          <a:effectLst/>
                          <a:latin typeface="Times New Roman" pitchFamily="18" charset="0"/>
                        </a:rPr>
                        <a:t> II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rgbClr val="0070C0"/>
                          </a:solidFill>
                          <a:effectLst/>
                          <a:latin typeface="Times New Roman" pitchFamily="18" charset="0"/>
                        </a:rPr>
                        <a:t>Sự</a:t>
                      </a:r>
                      <a:r>
                        <a:rPr kumimoji="0" lang="en-US" sz="2400" b="1" i="0" u="none" strike="noStrike" cap="none" normalizeH="0" baseline="0" dirty="0">
                          <a:ln>
                            <a:noFill/>
                          </a:ln>
                          <a:solidFill>
                            <a:srgbClr val="0070C0"/>
                          </a:solidFill>
                          <a:effectLst/>
                          <a:latin typeface="Times New Roman" pitchFamily="18" charset="0"/>
                        </a:rPr>
                        <a:t> </a:t>
                      </a:r>
                      <a:r>
                        <a:rPr kumimoji="0" lang="en-US" sz="2400" b="1" i="0" u="none" strike="noStrike" cap="none" normalizeH="0" baseline="0" dirty="0" err="1">
                          <a:ln>
                            <a:noFill/>
                          </a:ln>
                          <a:solidFill>
                            <a:srgbClr val="0070C0"/>
                          </a:solidFill>
                          <a:effectLst/>
                          <a:latin typeface="Times New Roman" pitchFamily="18" charset="0"/>
                        </a:rPr>
                        <a:t>kiện</a:t>
                      </a:r>
                      <a:endParaRPr kumimoji="0" lang="en-US" sz="2400" b="1" i="0" u="none" strike="noStrike" cap="none" normalizeH="0" baseline="0" dirty="0">
                        <a:ln>
                          <a:noFill/>
                        </a:ln>
                        <a:solidFill>
                          <a:srgbClr val="0070C0"/>
                        </a:solidFill>
                        <a:effectLst/>
                        <a:latin typeface="Times New Roman" pitchFamily="18" charset="0"/>
                      </a:endParaRPr>
                    </a:p>
                  </a:txBody>
                  <a:tcPr marT="45719" marB="45719" horzOverflow="overflow">
                    <a:lnL w="12700" cap="flat" cmpd="sng" algn="ctr">
                      <a:solidFill>
                        <a:srgbClr val="651639"/>
                      </a:solidFill>
                      <a:prstDash val="solid"/>
                      <a:round/>
                      <a:headEnd type="none" w="med" len="med"/>
                      <a:tailEnd type="none" w="med" len="med"/>
                    </a:lnL>
                    <a:lnR w="12700" cap="flat" cmpd="sng" algn="ctr">
                      <a:solidFill>
                        <a:srgbClr val="651639"/>
                      </a:solidFill>
                      <a:prstDash val="solid"/>
                      <a:round/>
                      <a:headEnd type="none" w="med" len="med"/>
                      <a:tailEnd type="none" w="med" len="med"/>
                    </a:lnR>
                    <a:lnT w="12700" cap="flat" cmpd="sng" algn="ctr">
                      <a:solidFill>
                        <a:srgbClr val="651639"/>
                      </a:solidFill>
                      <a:prstDash val="solid"/>
                      <a:round/>
                      <a:headEnd type="none" w="med" len="med"/>
                      <a:tailEnd type="none" w="med" len="med"/>
                    </a:lnT>
                    <a:lnB w="12700" cap="flat" cmpd="sng" algn="ctr">
                      <a:solidFill>
                        <a:srgbClr val="651639"/>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0"/>
                  </a:ext>
                </a:extLst>
              </a:tr>
              <a:tr h="101732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70C0"/>
                          </a:solidFill>
                          <a:effectLst/>
                          <a:latin typeface="Times New Roman" pitchFamily="18" charset="0"/>
                        </a:rPr>
                        <a:t>1.    </a:t>
                      </a:r>
                      <a:r>
                        <a:rPr kumimoji="0" lang="en-US" sz="2400" b="0" i="0" u="none" strike="noStrike" cap="none" normalizeH="0" baseline="0" dirty="0" err="1">
                          <a:ln>
                            <a:noFill/>
                          </a:ln>
                          <a:solidFill>
                            <a:srgbClr val="0070C0"/>
                          </a:solidFill>
                          <a:effectLst/>
                          <a:latin typeface="Times New Roman" pitchFamily="18" charset="0"/>
                        </a:rPr>
                        <a:t>Nghĩa</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quân</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Nguyễn</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Trung</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Trực</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đốt</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cháy</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tàu</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Ét</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pê-răng</a:t>
                      </a:r>
                      <a:r>
                        <a:rPr kumimoji="0" lang="en-US" sz="2400" b="0" i="0" u="none" strike="noStrike" cap="none" normalizeH="0" baseline="0" dirty="0">
                          <a:ln>
                            <a:noFill/>
                          </a:ln>
                          <a:solidFill>
                            <a:srgbClr val="0070C0"/>
                          </a:solidFill>
                          <a:effectLst/>
                          <a:latin typeface="Times New Roman" pitchFamily="18" charset="0"/>
                        </a:rPr>
                        <a:t>.</a:t>
                      </a:r>
                    </a:p>
                  </a:txBody>
                  <a:tcPr marT="45719" marB="45719" horzOverflow="overflow">
                    <a:lnL w="12700" cap="flat" cmpd="sng" algn="ctr">
                      <a:solidFill>
                        <a:srgbClr val="651639"/>
                      </a:solidFill>
                      <a:prstDash val="solid"/>
                      <a:round/>
                      <a:headEnd type="none" w="med" len="med"/>
                      <a:tailEnd type="none" w="med" len="med"/>
                    </a:lnL>
                    <a:lnR w="12700" cap="flat" cmpd="sng" algn="ctr">
                      <a:solidFill>
                        <a:srgbClr val="651639"/>
                      </a:solidFill>
                      <a:prstDash val="solid"/>
                      <a:round/>
                      <a:headEnd type="none" w="med" len="med"/>
                      <a:tailEnd type="none" w="med" len="med"/>
                    </a:lnR>
                    <a:lnT w="12700" cap="flat" cmpd="sng" algn="ctr">
                      <a:solidFill>
                        <a:srgbClr val="651639"/>
                      </a:solidFill>
                      <a:prstDash val="solid"/>
                      <a:round/>
                      <a:headEnd type="none" w="med" len="med"/>
                      <a:tailEnd type="none" w="med" len="med"/>
                    </a:lnT>
                    <a:lnB w="12700" cap="flat" cmpd="sng" algn="ctr">
                      <a:solidFill>
                        <a:srgbClr val="651639"/>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1"/>
                  </a:ext>
                </a:extLst>
              </a:tr>
              <a:tr h="101732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70C0"/>
                          </a:solidFill>
                          <a:effectLst/>
                          <a:latin typeface="Times New Roman" pitchFamily="18" charset="0"/>
                        </a:rPr>
                        <a:t>2.     </a:t>
                      </a:r>
                      <a:r>
                        <a:rPr kumimoji="0" lang="en-US" sz="2400" b="0" i="0" u="none" strike="noStrike" cap="none" normalizeH="0" baseline="0" dirty="0" err="1">
                          <a:ln>
                            <a:noFill/>
                          </a:ln>
                          <a:solidFill>
                            <a:srgbClr val="0070C0"/>
                          </a:solidFill>
                          <a:effectLst/>
                          <a:latin typeface="Times New Roman" pitchFamily="18" charset="0"/>
                        </a:rPr>
                        <a:t>Pháp</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tấn</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công</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vào</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Đại</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đồn</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Chí</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Hoà</a:t>
                      </a:r>
                      <a:r>
                        <a:rPr kumimoji="0" lang="en-US" sz="2400" b="0" i="0" u="none" strike="noStrike" cap="none" normalizeH="0" baseline="0" dirty="0">
                          <a:ln>
                            <a:noFill/>
                          </a:ln>
                          <a:solidFill>
                            <a:srgbClr val="0070C0"/>
                          </a:solidFill>
                          <a:effectLst/>
                          <a:latin typeface="Times New Roman" pitchFamily="18" charset="0"/>
                        </a:rPr>
                        <a:t>.</a:t>
                      </a:r>
                    </a:p>
                  </a:txBody>
                  <a:tcPr marT="45719" marB="45719" horzOverflow="overflow">
                    <a:lnL w="12700" cap="flat" cmpd="sng" algn="ctr">
                      <a:solidFill>
                        <a:srgbClr val="651639"/>
                      </a:solidFill>
                      <a:prstDash val="solid"/>
                      <a:round/>
                      <a:headEnd type="none" w="med" len="med"/>
                      <a:tailEnd type="none" w="med" len="med"/>
                    </a:lnL>
                    <a:lnR w="12700" cap="flat" cmpd="sng" algn="ctr">
                      <a:solidFill>
                        <a:srgbClr val="651639"/>
                      </a:solidFill>
                      <a:prstDash val="solid"/>
                      <a:round/>
                      <a:headEnd type="none" w="med" len="med"/>
                      <a:tailEnd type="none" w="med" len="med"/>
                    </a:lnR>
                    <a:lnT w="12700" cap="flat" cmpd="sng" algn="ctr">
                      <a:solidFill>
                        <a:srgbClr val="651639"/>
                      </a:solidFill>
                      <a:prstDash val="solid"/>
                      <a:round/>
                      <a:headEnd type="none" w="med" len="med"/>
                      <a:tailEnd type="none" w="med" len="med"/>
                    </a:lnT>
                    <a:lnB w="12700" cap="flat" cmpd="sng" algn="ctr">
                      <a:solidFill>
                        <a:srgbClr val="651639"/>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2"/>
                  </a:ext>
                </a:extLst>
              </a:tr>
              <a:tr h="101732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70C0"/>
                          </a:solidFill>
                          <a:effectLst/>
                          <a:latin typeface="Times New Roman" pitchFamily="18" charset="0"/>
                        </a:rPr>
                        <a:t>3.     </a:t>
                      </a:r>
                      <a:r>
                        <a:rPr kumimoji="0" lang="en-US" sz="2400" b="0" i="0" u="none" strike="noStrike" cap="none" normalizeH="0" baseline="0" dirty="0" err="1">
                          <a:ln>
                            <a:noFill/>
                          </a:ln>
                          <a:solidFill>
                            <a:srgbClr val="0070C0"/>
                          </a:solidFill>
                          <a:effectLst/>
                          <a:latin typeface="Times New Roman" pitchFamily="18" charset="0"/>
                        </a:rPr>
                        <a:t>Triều</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đình</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kí</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Hiệp</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ước</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Nhâm</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Tuất</a:t>
                      </a:r>
                      <a:r>
                        <a:rPr kumimoji="0" lang="en-US" sz="2400" b="0" i="0" u="none" strike="noStrike" cap="none" normalizeH="0" baseline="0" dirty="0">
                          <a:ln>
                            <a:noFill/>
                          </a:ln>
                          <a:solidFill>
                            <a:srgbClr val="0070C0"/>
                          </a:solidFill>
                          <a:effectLst/>
                          <a:latin typeface="Times New Roman" pitchFamily="18" charset="0"/>
                        </a:rPr>
                        <a:t>.</a:t>
                      </a:r>
                    </a:p>
                  </a:txBody>
                  <a:tcPr marT="45719" marB="45719" horzOverflow="overflow">
                    <a:lnL w="12700" cap="flat" cmpd="sng" algn="ctr">
                      <a:solidFill>
                        <a:srgbClr val="651639"/>
                      </a:solidFill>
                      <a:prstDash val="solid"/>
                      <a:round/>
                      <a:headEnd type="none" w="med" len="med"/>
                      <a:tailEnd type="none" w="med" len="med"/>
                    </a:lnL>
                    <a:lnR w="12700" cap="flat" cmpd="sng" algn="ctr">
                      <a:solidFill>
                        <a:srgbClr val="651639"/>
                      </a:solidFill>
                      <a:prstDash val="solid"/>
                      <a:round/>
                      <a:headEnd type="none" w="med" len="med"/>
                      <a:tailEnd type="none" w="med" len="med"/>
                    </a:lnR>
                    <a:lnT w="12700" cap="flat" cmpd="sng" algn="ctr">
                      <a:solidFill>
                        <a:srgbClr val="651639"/>
                      </a:solidFill>
                      <a:prstDash val="solid"/>
                      <a:round/>
                      <a:headEnd type="none" w="med" len="med"/>
                      <a:tailEnd type="none" w="med" len="med"/>
                    </a:lnT>
                    <a:lnB w="12700" cap="flat" cmpd="sng" algn="ctr">
                      <a:solidFill>
                        <a:srgbClr val="651639"/>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3"/>
                  </a:ext>
                </a:extLst>
              </a:tr>
              <a:tr h="1017326">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70C0"/>
                          </a:solidFill>
                          <a:effectLst/>
                          <a:latin typeface="Times New Roman" pitchFamily="18" charset="0"/>
                        </a:rPr>
                        <a:t>4.    </a:t>
                      </a:r>
                      <a:r>
                        <a:rPr kumimoji="0" lang="en-US" sz="2400" b="0" i="0" u="none" strike="noStrike" cap="none" normalizeH="0" baseline="0" dirty="0" err="1">
                          <a:ln>
                            <a:noFill/>
                          </a:ln>
                          <a:solidFill>
                            <a:srgbClr val="0070C0"/>
                          </a:solidFill>
                          <a:effectLst/>
                          <a:latin typeface="Times New Roman" pitchFamily="18" charset="0"/>
                        </a:rPr>
                        <a:t>Pháp</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chiếm</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Vĩnh</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Long,An</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Giang,Hà</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Tiên</a:t>
                      </a:r>
                      <a:r>
                        <a:rPr kumimoji="0" lang="en-US" sz="2400" b="0" i="0" u="none" strike="noStrike" cap="none" normalizeH="0" baseline="0" dirty="0">
                          <a:ln>
                            <a:noFill/>
                          </a:ln>
                          <a:solidFill>
                            <a:srgbClr val="0070C0"/>
                          </a:solidFill>
                          <a:effectLst/>
                          <a:latin typeface="Times New Roman" pitchFamily="18" charset="0"/>
                        </a:rPr>
                        <a:t>.</a:t>
                      </a:r>
                    </a:p>
                  </a:txBody>
                  <a:tcPr marT="45719" marB="45719" horzOverflow="overflow">
                    <a:lnL w="12700" cap="flat" cmpd="sng" algn="ctr">
                      <a:solidFill>
                        <a:srgbClr val="651639"/>
                      </a:solidFill>
                      <a:prstDash val="solid"/>
                      <a:round/>
                      <a:headEnd type="none" w="med" len="med"/>
                      <a:tailEnd type="none" w="med" len="med"/>
                    </a:lnL>
                    <a:lnR w="12700" cap="flat" cmpd="sng" algn="ctr">
                      <a:solidFill>
                        <a:srgbClr val="651639"/>
                      </a:solidFill>
                      <a:prstDash val="solid"/>
                      <a:round/>
                      <a:headEnd type="none" w="med" len="med"/>
                      <a:tailEnd type="none" w="med" len="med"/>
                    </a:lnR>
                    <a:lnT w="12700" cap="flat" cmpd="sng" algn="ctr">
                      <a:solidFill>
                        <a:srgbClr val="651639"/>
                      </a:solidFill>
                      <a:prstDash val="solid"/>
                      <a:round/>
                      <a:headEnd type="none" w="med" len="med"/>
                      <a:tailEnd type="none" w="med" len="med"/>
                    </a:lnT>
                    <a:lnB w="12700" cap="flat" cmpd="sng" algn="ctr">
                      <a:solidFill>
                        <a:srgbClr val="651639"/>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4"/>
                  </a:ext>
                </a:extLst>
              </a:tr>
              <a:tr h="987081">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Times New Roman"/>
                          <a:sym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0070C0"/>
                          </a:solidFill>
                          <a:effectLst/>
                          <a:latin typeface="Times New Roman" pitchFamily="18" charset="0"/>
                        </a:rPr>
                        <a:t>5.      </a:t>
                      </a:r>
                      <a:r>
                        <a:rPr kumimoji="0" lang="en-US" sz="2400" b="0" i="0" u="none" strike="noStrike" cap="none" normalizeH="0" baseline="0" dirty="0" err="1">
                          <a:ln>
                            <a:noFill/>
                          </a:ln>
                          <a:solidFill>
                            <a:srgbClr val="0070C0"/>
                          </a:solidFill>
                          <a:effectLst/>
                          <a:latin typeface="Times New Roman" pitchFamily="18" charset="0"/>
                        </a:rPr>
                        <a:t>Pháp</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tấn</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công</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Đà</a:t>
                      </a:r>
                      <a:r>
                        <a:rPr kumimoji="0" lang="en-US" sz="2400" b="0" i="0" u="none" strike="noStrike" cap="none" normalizeH="0" baseline="0" dirty="0">
                          <a:ln>
                            <a:noFill/>
                          </a:ln>
                          <a:solidFill>
                            <a:srgbClr val="0070C0"/>
                          </a:solidFill>
                          <a:effectLst/>
                          <a:latin typeface="Times New Roman" pitchFamily="18" charset="0"/>
                        </a:rPr>
                        <a:t> </a:t>
                      </a:r>
                      <a:r>
                        <a:rPr kumimoji="0" lang="en-US" sz="2400" b="0" i="0" u="none" strike="noStrike" cap="none" normalizeH="0" baseline="0" dirty="0" err="1">
                          <a:ln>
                            <a:noFill/>
                          </a:ln>
                          <a:solidFill>
                            <a:srgbClr val="0070C0"/>
                          </a:solidFill>
                          <a:effectLst/>
                          <a:latin typeface="Times New Roman" pitchFamily="18" charset="0"/>
                        </a:rPr>
                        <a:t>Nẵng</a:t>
                      </a:r>
                      <a:r>
                        <a:rPr kumimoji="0" lang="en-US" sz="2400" b="0" i="0" u="none" strike="noStrike" cap="none" normalizeH="0" baseline="0" dirty="0">
                          <a:ln>
                            <a:noFill/>
                          </a:ln>
                          <a:solidFill>
                            <a:srgbClr val="0070C0"/>
                          </a:solidFill>
                          <a:effectLst/>
                          <a:latin typeface="Times New Roman" pitchFamily="18" charset="0"/>
                        </a:rPr>
                        <a:t>.</a:t>
                      </a:r>
                    </a:p>
                  </a:txBody>
                  <a:tcPr marT="45719" marB="45719" horzOverflow="overflow">
                    <a:lnL w="12700" cap="flat" cmpd="sng" algn="ctr">
                      <a:solidFill>
                        <a:srgbClr val="651639"/>
                      </a:solidFill>
                      <a:prstDash val="solid"/>
                      <a:round/>
                      <a:headEnd type="none" w="med" len="med"/>
                      <a:tailEnd type="none" w="med" len="med"/>
                    </a:lnL>
                    <a:lnR w="12700" cap="flat" cmpd="sng" algn="ctr">
                      <a:solidFill>
                        <a:srgbClr val="651639"/>
                      </a:solidFill>
                      <a:prstDash val="solid"/>
                      <a:round/>
                      <a:headEnd type="none" w="med" len="med"/>
                      <a:tailEnd type="none" w="med" len="med"/>
                    </a:lnR>
                    <a:lnT w="12700" cap="flat" cmpd="sng" algn="ctr">
                      <a:solidFill>
                        <a:srgbClr val="651639"/>
                      </a:solidFill>
                      <a:prstDash val="solid"/>
                      <a:round/>
                      <a:headEnd type="none" w="med" len="med"/>
                      <a:tailEnd type="none" w="med" len="med"/>
                    </a:lnT>
                    <a:lnB w="12700" cap="flat" cmpd="sng" algn="ctr">
                      <a:solidFill>
                        <a:srgbClr val="651639"/>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bl>
          </a:graphicData>
        </a:graphic>
      </p:graphicFrame>
      <p:sp>
        <p:nvSpPr>
          <p:cNvPr id="17" name="Rectangle 34">
            <a:extLst>
              <a:ext uri="{FF2B5EF4-FFF2-40B4-BE49-F238E27FC236}">
                <a16:creationId xmlns:a16="http://schemas.microsoft.com/office/drawing/2014/main" id="{C9CA4D35-B14A-C748-8D8B-D1E7FFF4643D}"/>
              </a:ext>
            </a:extLst>
          </p:cNvPr>
          <p:cNvSpPr>
            <a:spLocks noChangeArrowheads="1"/>
          </p:cNvSpPr>
          <p:nvPr/>
        </p:nvSpPr>
        <p:spPr bwMode="auto">
          <a:xfrm>
            <a:off x="1566862" y="92111"/>
            <a:ext cx="93773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VN" sz="2800" b="1" i="0" u="none" strike="noStrike" kern="0" cap="none" spc="0" normalizeH="0" baseline="0" noProof="0" dirty="0">
                <a:ln>
                  <a:noFill/>
                </a:ln>
                <a:solidFill>
                  <a:srgbClr val="C00000"/>
                </a:solidFill>
                <a:effectLst/>
                <a:uLnTx/>
                <a:uFillTx/>
                <a:latin typeface="Times New Roman" panose="02020603050405020304" pitchFamily="18" charset="0"/>
              </a:rPr>
              <a:t>NỐI THÔNG TIN </a:t>
            </a:r>
            <a:r>
              <a:rPr kumimoji="0" lang="en-US" altLang="en-VN" sz="2800" b="1" i="0" u="none" strike="noStrike" kern="0" cap="none" spc="0" normalizeH="0" baseline="0" noProof="0" dirty="0" err="1">
                <a:ln>
                  <a:noFill/>
                </a:ln>
                <a:solidFill>
                  <a:srgbClr val="C00000"/>
                </a:solidFill>
                <a:effectLst/>
                <a:uLnTx/>
                <a:uFillTx/>
                <a:latin typeface="Times New Roman" panose="02020603050405020304" pitchFamily="18" charset="0"/>
              </a:rPr>
              <a:t>Ở</a:t>
            </a:r>
            <a:r>
              <a:rPr kumimoji="0" lang="en-US" altLang="en-VN" sz="2800" b="1" i="0" u="none" strike="noStrike" kern="0" cap="none" spc="0" normalizeH="0" baseline="0" noProof="0" dirty="0">
                <a:ln>
                  <a:noFill/>
                </a:ln>
                <a:solidFill>
                  <a:srgbClr val="C00000"/>
                </a:solidFill>
                <a:effectLst/>
                <a:uLnTx/>
                <a:uFillTx/>
                <a:latin typeface="Times New Roman" panose="02020603050405020304" pitchFamily="18" charset="0"/>
              </a:rPr>
              <a:t> CỘT I VÀ CỘT II SAO CHO ĐÚNG.</a:t>
            </a:r>
          </a:p>
        </p:txBody>
      </p:sp>
      <p:cxnSp>
        <p:nvCxnSpPr>
          <p:cNvPr id="19" name="Straight Arrow Connector 18">
            <a:extLst>
              <a:ext uri="{FF2B5EF4-FFF2-40B4-BE49-F238E27FC236}">
                <a16:creationId xmlns:a16="http://schemas.microsoft.com/office/drawing/2014/main" id="{AB227F60-A8CF-EA4A-AD38-845815A3E856}"/>
              </a:ext>
            </a:extLst>
          </p:cNvPr>
          <p:cNvCxnSpPr/>
          <p:nvPr/>
        </p:nvCxnSpPr>
        <p:spPr>
          <a:xfrm>
            <a:off x="4200526" y="2171700"/>
            <a:ext cx="1614488" cy="390048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92E9AFE-D6DF-CE45-9B6A-393556C135A4}"/>
              </a:ext>
            </a:extLst>
          </p:cNvPr>
          <p:cNvCxnSpPr>
            <a:cxnSpLocks/>
          </p:cNvCxnSpPr>
          <p:nvPr/>
        </p:nvCxnSpPr>
        <p:spPr>
          <a:xfrm flipV="1">
            <a:off x="4200526" y="2171700"/>
            <a:ext cx="1614488" cy="184474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91F82DD-EF5E-6445-8E42-7FBF5EA01AC8}"/>
              </a:ext>
            </a:extLst>
          </p:cNvPr>
          <p:cNvCxnSpPr>
            <a:cxnSpLocks/>
          </p:cNvCxnSpPr>
          <p:nvPr/>
        </p:nvCxnSpPr>
        <p:spPr>
          <a:xfrm flipV="1">
            <a:off x="4200526" y="4300539"/>
            <a:ext cx="1614488" cy="48577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8CC8048-F454-E14E-93DC-561D118CE0B9}"/>
              </a:ext>
            </a:extLst>
          </p:cNvPr>
          <p:cNvCxnSpPr>
            <a:cxnSpLocks/>
          </p:cNvCxnSpPr>
          <p:nvPr/>
        </p:nvCxnSpPr>
        <p:spPr>
          <a:xfrm flipV="1">
            <a:off x="4191795" y="3186113"/>
            <a:ext cx="1623219" cy="1"/>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9344D9E-EC35-4844-A18F-648E654A73DF}"/>
              </a:ext>
            </a:extLst>
          </p:cNvPr>
          <p:cNvCxnSpPr>
            <a:cxnSpLocks/>
          </p:cNvCxnSpPr>
          <p:nvPr/>
        </p:nvCxnSpPr>
        <p:spPr>
          <a:xfrm flipV="1">
            <a:off x="4191795" y="5318271"/>
            <a:ext cx="1623219" cy="24288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310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560D4D-0E4F-B34F-98A3-BE405779D01C}"/>
              </a:ext>
            </a:extLst>
          </p:cNvPr>
          <p:cNvSpPr/>
          <p:nvPr/>
        </p:nvSpPr>
        <p:spPr>
          <a:xfrm>
            <a:off x="0" y="0"/>
            <a:ext cx="121920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rPr>
              <a:t>So sánh hai thái độ hai kiểu hành động của nhân dân và triều đình Huế` trước sự xâm lược của thực dân Pháp: </a:t>
            </a:r>
            <a:endParaRPr kumimoji="0" lang="en-VN" sz="2800" b="0" i="0" u="none" strike="noStrike" kern="1200" cap="none" spc="0" normalizeH="0" baseline="0" noProof="0" dirty="0">
              <a:ln>
                <a:noFill/>
              </a:ln>
              <a:solidFill>
                <a:srgbClr val="FDFDFD">
                  <a:lumMod val="1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Group 97">
            <a:extLst>
              <a:ext uri="{FF2B5EF4-FFF2-40B4-BE49-F238E27FC236}">
                <a16:creationId xmlns:a16="http://schemas.microsoft.com/office/drawing/2014/main" id="{351E462B-371A-C447-8DB7-877EF4D3584F}"/>
              </a:ext>
            </a:extLst>
          </p:cNvPr>
          <p:cNvGraphicFramePr>
            <a:graphicFrameLocks noGrp="1"/>
          </p:cNvGraphicFramePr>
          <p:nvPr/>
        </p:nvGraphicFramePr>
        <p:xfrm>
          <a:off x="0" y="985858"/>
          <a:ext cx="12192000" cy="5816599"/>
        </p:xfrm>
        <a:graphic>
          <a:graphicData uri="http://schemas.openxmlformats.org/drawingml/2006/table">
            <a:tbl>
              <a:tblPr>
                <a:tableStyleId>{35758FB7-9AC5-4552-8A53-C91805E547FA}</a:tableStyleId>
              </a:tblPr>
              <a:tblGrid>
                <a:gridCol w="2084103">
                  <a:extLst>
                    <a:ext uri="{9D8B030D-6E8A-4147-A177-3AD203B41FA5}">
                      <a16:colId xmlns:a16="http://schemas.microsoft.com/office/drawing/2014/main" val="20000"/>
                    </a:ext>
                  </a:extLst>
                </a:gridCol>
                <a:gridCol w="3647180">
                  <a:extLst>
                    <a:ext uri="{9D8B030D-6E8A-4147-A177-3AD203B41FA5}">
                      <a16:colId xmlns:a16="http://schemas.microsoft.com/office/drawing/2014/main" val="20001"/>
                    </a:ext>
                  </a:extLst>
                </a:gridCol>
                <a:gridCol w="6460717">
                  <a:extLst>
                    <a:ext uri="{9D8B030D-6E8A-4147-A177-3AD203B41FA5}">
                      <a16:colId xmlns:a16="http://schemas.microsoft.com/office/drawing/2014/main" val="20002"/>
                    </a:ext>
                  </a:extLst>
                </a:gridCol>
              </a:tblGrid>
              <a:tr h="614172">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endParaRPr kumimoji="0" lang="en-US" sz="2000" b="1" i="0"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THÁI ĐỘ</a:t>
                      </a:r>
                      <a:endPar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HÀNH ĐỘNG</a:t>
                      </a:r>
                      <a:endPar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348317">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just"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rPr>
                        <a:t>NHÂN DÂN</a:t>
                      </a:r>
                      <a:endParaRPr kumimoji="0" lang="en-US" sz="2000" b="1" i="0"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just" defTabSz="914400" rtl="0" eaLnBrk="1" fontAlgn="base" latinLnBrk="0" hangingPunct="1">
                        <a:lnSpc>
                          <a:spcPct val="100000"/>
                        </a:lnSpc>
                        <a:spcBef>
                          <a:spcPct val="20000"/>
                        </a:spcBef>
                        <a:spcAft>
                          <a:spcPct val="0"/>
                        </a:spcAft>
                        <a:buClr>
                          <a:schemeClr val="accent1"/>
                        </a:buClr>
                        <a:buSzTx/>
                        <a:buFontTx/>
                        <a:buChar char="-"/>
                        <a:tabLst/>
                      </a:pP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Kiên</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quyết</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chống</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trả</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khi</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địch</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tấn</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công</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Gia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Định</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và</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các</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tỉnh</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Nam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Kỳ</a:t>
                      </a:r>
                      <a:endPar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20000"/>
                        </a:spcBef>
                        <a:spcAft>
                          <a:spcPct val="0"/>
                        </a:spcAft>
                        <a:buClr>
                          <a:schemeClr val="accent1"/>
                        </a:buClr>
                        <a:buSzTx/>
                        <a:buFontTx/>
                        <a:buChar char="-"/>
                        <a:tabLst/>
                      </a:pP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Kiên</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quyết</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chống</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xâm</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lược</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ngay</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từ</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khi</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Pháp</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nổ</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súng</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xâm</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lược</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nước</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ta.</a:t>
                      </a:r>
                      <a:endParaRPr kumimoji="0" lang="en-US" sz="2000" b="0"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just" defTabSz="914400" rtl="0" eaLnBrk="1" fontAlgn="base" latinLnBrk="0" hangingPunct="1">
                        <a:lnSpc>
                          <a:spcPct val="100000"/>
                        </a:lnSpc>
                        <a:spcBef>
                          <a:spcPct val="20000"/>
                        </a:spcBef>
                        <a:spcAft>
                          <a:spcPct val="0"/>
                        </a:spcAft>
                        <a:buClr>
                          <a:schemeClr val="accent1"/>
                        </a:buClr>
                        <a:buSzTx/>
                        <a:buFontTx/>
                        <a:buChar char="-"/>
                        <a:tabLst/>
                      </a:pPr>
                      <a:r>
                        <a:rPr kumimoji="0" lang="en-US" sz="2000" b="0" u="none" strike="noStrike" cap="none" normalizeH="0" baseline="0">
                          <a:ln>
                            <a:noFill/>
                          </a:ln>
                          <a:solidFill>
                            <a:schemeClr val="accent5">
                              <a:lumMod val="10000"/>
                            </a:schemeClr>
                          </a:solidFill>
                          <a:effectLst/>
                          <a:latin typeface="Times New Roman" panose="02020603050405020304" pitchFamily="18" charset="0"/>
                          <a:cs typeface="Times New Roman" panose="02020603050405020304" pitchFamily="18" charset="0"/>
                        </a:rPr>
                        <a:t> Anh dũng chống trả chúng tại Đà Nẵng dẫn đến làm thất bại kế hoạch “đánh nhanh thắng nhanh” của địch</a:t>
                      </a:r>
                    </a:p>
                    <a:p>
                      <a:pPr marL="0" marR="0" lvl="0" indent="0" algn="just" defTabSz="914400" rtl="0" eaLnBrk="1" fontAlgn="base" latinLnBrk="0" hangingPunct="1">
                        <a:lnSpc>
                          <a:spcPct val="100000"/>
                        </a:lnSpc>
                        <a:spcBef>
                          <a:spcPct val="20000"/>
                        </a:spcBef>
                        <a:spcAft>
                          <a:spcPct val="0"/>
                        </a:spcAft>
                        <a:buClr>
                          <a:schemeClr val="accent1"/>
                        </a:buClr>
                        <a:buSzTx/>
                        <a:buFontTx/>
                        <a:buChar char="-"/>
                        <a:tabLst/>
                      </a:pPr>
                      <a:r>
                        <a:rPr kumimoji="0" lang="en-US" sz="2000" b="0" u="none" strike="noStrike" cap="none" normalizeH="0" baseline="0">
                          <a:ln>
                            <a:noFill/>
                          </a:ln>
                          <a:solidFill>
                            <a:schemeClr val="accent5">
                              <a:lumMod val="10000"/>
                            </a:schemeClr>
                          </a:solidFill>
                          <a:effectLst/>
                          <a:latin typeface="Times New Roman" panose="02020603050405020304" pitchFamily="18" charset="0"/>
                          <a:cs typeface="Times New Roman" panose="02020603050405020304" pitchFamily="18" charset="0"/>
                        </a:rPr>
                        <a:t> Nhiều cuộc khởi nghĩa nổ ra quyết liệt chống sự mở rộng chiếm đóng của thực dân Pháp và chống sự nhu nhược của triều đình</a:t>
                      </a:r>
                      <a:endParaRPr kumimoji="0" lang="en-US" sz="2000" b="0" i="0" u="none" strike="noStrike" cap="none" normalizeH="0" baseline="0">
                        <a:ln>
                          <a:noFill/>
                        </a:ln>
                        <a:solidFill>
                          <a:schemeClr val="accent5">
                            <a:lumMod val="10000"/>
                          </a:schemeClr>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54110">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just"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rPr>
                        <a:t>TRIỀU ĐÌNH</a:t>
                      </a:r>
                      <a:endParaRPr kumimoji="0" lang="en-US" sz="2000" b="1" i="0" u="none" strike="noStrike" cap="none" normalizeH="0" baseline="0" dirty="0">
                        <a:ln>
                          <a:noFill/>
                        </a:ln>
                        <a:solidFill>
                          <a:srgbClr val="00B0F0"/>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just" defTabSz="914400" rtl="0" eaLnBrk="1" fontAlgn="base" latinLnBrk="0" hangingPunct="1">
                        <a:lnSpc>
                          <a:spcPct val="100000"/>
                        </a:lnSpc>
                        <a:spcBef>
                          <a:spcPct val="20000"/>
                        </a:spcBef>
                        <a:spcAft>
                          <a:spcPct val="0"/>
                        </a:spcAft>
                        <a:buClr>
                          <a:schemeClr val="accent1"/>
                        </a:buClr>
                        <a:buSzTx/>
                        <a:buFontTx/>
                        <a:buChar char="-"/>
                        <a:tabLst/>
                      </a:pPr>
                      <a:r>
                        <a:rPr kumimoji="0" lang="en-US" sz="2000" b="0" u="none" strike="noStrike" cap="none" normalizeH="0" baseline="0">
                          <a:ln>
                            <a:noFill/>
                          </a:ln>
                          <a:solidFill>
                            <a:schemeClr val="accent5">
                              <a:lumMod val="10000"/>
                            </a:schemeClr>
                          </a:solidFill>
                          <a:effectLst/>
                          <a:latin typeface="Times New Roman" panose="02020603050405020304" pitchFamily="18" charset="0"/>
                          <a:cs typeface="Times New Roman" panose="02020603050405020304" pitchFamily="18" charset="0"/>
                        </a:rPr>
                        <a:t> Không kiên quyết động viên nhân dân chống Pháp.</a:t>
                      </a:r>
                    </a:p>
                    <a:p>
                      <a:pPr marL="0" marR="0" lvl="0" indent="0" algn="just" defTabSz="914400" rtl="0" eaLnBrk="1" fontAlgn="base" latinLnBrk="0" hangingPunct="1">
                        <a:lnSpc>
                          <a:spcPct val="100000"/>
                        </a:lnSpc>
                        <a:spcBef>
                          <a:spcPct val="20000"/>
                        </a:spcBef>
                        <a:spcAft>
                          <a:spcPct val="0"/>
                        </a:spcAft>
                        <a:buClr>
                          <a:schemeClr val="accent1"/>
                        </a:buClr>
                        <a:buSzTx/>
                        <a:buFontTx/>
                        <a:buChar char="-"/>
                        <a:tabLst/>
                      </a:pPr>
                      <a:r>
                        <a:rPr kumimoji="0" lang="en-US" sz="2000" b="0" u="none" strike="noStrike" cap="none" normalizeH="0" baseline="0">
                          <a:ln>
                            <a:noFill/>
                          </a:ln>
                          <a:solidFill>
                            <a:schemeClr val="accent5">
                              <a:lumMod val="10000"/>
                            </a:schemeClr>
                          </a:solidFill>
                          <a:effectLst/>
                          <a:latin typeface="Times New Roman" panose="02020603050405020304" pitchFamily="18" charset="0"/>
                          <a:cs typeface="Times New Roman" panose="02020603050405020304" pitchFamily="18" charset="0"/>
                        </a:rPr>
                        <a:t>Bỏ lỡ thời cơ để hành</a:t>
                      </a:r>
                    </a:p>
                    <a:p>
                      <a:pPr marL="0" marR="0" lvl="0" indent="0" algn="just" defTabSz="914400" rtl="0" eaLnBrk="1" fontAlgn="base" latinLnBrk="0" hangingPunct="1">
                        <a:lnSpc>
                          <a:spcPct val="100000"/>
                        </a:lnSpc>
                        <a:spcBef>
                          <a:spcPct val="20000"/>
                        </a:spcBef>
                        <a:spcAft>
                          <a:spcPct val="0"/>
                        </a:spcAft>
                        <a:buClr>
                          <a:schemeClr val="accent1"/>
                        </a:buClr>
                        <a:buSzTx/>
                        <a:buFontTx/>
                        <a:buNone/>
                        <a:tabLst/>
                      </a:pPr>
                      <a:r>
                        <a:rPr kumimoji="0" lang="en-US" sz="2000" b="0" u="none" strike="noStrike" cap="none" normalizeH="0" baseline="0">
                          <a:ln>
                            <a:noFill/>
                          </a:ln>
                          <a:solidFill>
                            <a:schemeClr val="accent5">
                              <a:lumMod val="10000"/>
                            </a:schemeClr>
                          </a:solidFill>
                          <a:effectLst/>
                          <a:latin typeface="Times New Roman" panose="02020603050405020304" pitchFamily="18" charset="0"/>
                          <a:cs typeface="Times New Roman" panose="02020603050405020304" pitchFamily="18" charset="0"/>
                        </a:rPr>
                        <a:t> động.</a:t>
                      </a:r>
                    </a:p>
                    <a:p>
                      <a:pPr marL="0" marR="0" lvl="0" indent="0" algn="just" defTabSz="914400" rtl="0" eaLnBrk="1" fontAlgn="base" latinLnBrk="0" hangingPunct="1">
                        <a:lnSpc>
                          <a:spcPct val="100000"/>
                        </a:lnSpc>
                        <a:spcBef>
                          <a:spcPct val="20000"/>
                        </a:spcBef>
                        <a:spcAft>
                          <a:spcPct val="0"/>
                        </a:spcAft>
                        <a:buClr>
                          <a:schemeClr val="accent1"/>
                        </a:buClr>
                        <a:buSzTx/>
                        <a:buFontTx/>
                        <a:buNone/>
                        <a:tabLst/>
                      </a:pPr>
                      <a:r>
                        <a:rPr kumimoji="0" lang="en-US" sz="2000" b="0" u="none" strike="noStrike" cap="none" normalizeH="0" baseline="0">
                          <a:ln>
                            <a:noFill/>
                          </a:ln>
                          <a:solidFill>
                            <a:schemeClr val="accent5">
                              <a:lumMod val="10000"/>
                            </a:schemeClr>
                          </a:solidFill>
                          <a:effectLst/>
                          <a:latin typeface="Times New Roman" panose="02020603050405020304" pitchFamily="18" charset="0"/>
                          <a:cs typeface="Times New Roman" panose="02020603050405020304" pitchFamily="18" charset="0"/>
                        </a:rPr>
                        <a:t>- Nhu nhược ươn hèn ích kỷ vì quyền lợi của dòng họ bán rẻ dân tộc</a:t>
                      </a:r>
                      <a:endParaRPr kumimoji="0" lang="en-US" sz="2000" b="0" i="0" u="none" strike="noStrike" cap="none" normalizeH="0" baseline="0">
                        <a:ln>
                          <a:noFill/>
                        </a:ln>
                        <a:solidFill>
                          <a:schemeClr val="accent5">
                            <a:lumMod val="10000"/>
                          </a:schemeClr>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lvl1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867" b="0" i="0" u="none" strike="noStrike" cap="none">
                          <a:solidFill>
                            <a:schemeClr val="tx1"/>
                          </a:solidFill>
                          <a:latin typeface="Arial"/>
                          <a:sym typeface="Arial"/>
                        </a:defRPr>
                      </a:lvl9pPr>
                    </a:lstStyle>
                    <a:p>
                      <a:pPr marL="0" marR="0" lvl="0" indent="0" algn="just" defTabSz="914400" rtl="0" eaLnBrk="1" fontAlgn="base" latinLnBrk="0" hangingPunct="1">
                        <a:lnSpc>
                          <a:spcPct val="100000"/>
                        </a:lnSpc>
                        <a:spcBef>
                          <a:spcPct val="20000"/>
                        </a:spcBef>
                        <a:spcAft>
                          <a:spcPct val="0"/>
                        </a:spcAft>
                        <a:buClr>
                          <a:schemeClr val="accent1"/>
                        </a:buClr>
                        <a:buSzTx/>
                        <a:buFontTx/>
                        <a:buChar char="-"/>
                        <a:tabLst/>
                      </a:pP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Bỏ</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lỡ</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thời</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cơ</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khi</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địch</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đánh</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Gia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Định</a:t>
                      </a:r>
                      <a:endPar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20000"/>
                        </a:spcBef>
                        <a:spcAft>
                          <a:spcPct val="0"/>
                        </a:spcAft>
                        <a:buClr>
                          <a:schemeClr val="accent1"/>
                        </a:buClr>
                        <a:buSzTx/>
                        <a:buFontTx/>
                        <a:buChar char="-"/>
                        <a:tabLst/>
                      </a:pP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Kí</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hiệp</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ước</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1862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để</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mất</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ba</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tỉnh</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miền</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Đông</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Nam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Kỳ</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a:t>
                      </a:r>
                    </a:p>
                    <a:p>
                      <a:pPr marL="0" marR="0" lvl="0" indent="0" algn="just" defTabSz="914400" rtl="0" eaLnBrk="1" fontAlgn="base" latinLnBrk="0" hangingPunct="1">
                        <a:lnSpc>
                          <a:spcPct val="100000"/>
                        </a:lnSpc>
                        <a:spcBef>
                          <a:spcPct val="20000"/>
                        </a:spcBef>
                        <a:spcAft>
                          <a:spcPct val="0"/>
                        </a:spcAft>
                        <a:buClr>
                          <a:schemeClr val="accent1"/>
                        </a:buClr>
                        <a:buSzTx/>
                        <a:buFontTx/>
                        <a:buChar char="-"/>
                        <a:tabLst/>
                      </a:pP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Để</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mất</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ba</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tỉnh</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miền</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tây</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1867</a:t>
                      </a:r>
                    </a:p>
                    <a:p>
                      <a:pPr marL="0" marR="0" lvl="0" indent="0" algn="just" defTabSz="914400" rtl="0" eaLnBrk="1" fontAlgn="base" latinLnBrk="0" hangingPunct="1">
                        <a:lnSpc>
                          <a:spcPct val="100000"/>
                        </a:lnSpc>
                        <a:spcBef>
                          <a:spcPct val="20000"/>
                        </a:spcBef>
                        <a:spcAft>
                          <a:spcPct val="0"/>
                        </a:spcAft>
                        <a:buClr>
                          <a:schemeClr val="accent1"/>
                        </a:buClr>
                        <a:buSzTx/>
                        <a:buFontTx/>
                        <a:buNone/>
                        <a:tabLst/>
                      </a:pP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Đàn</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áp</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phong</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trào</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đấu</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tranh</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của</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nhân</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r>
                        <a:rPr kumimoji="0" lang="en-US" sz="2000" b="0" u="none" strike="noStrike" cap="none" normalizeH="0" baseline="0" dirty="0" err="1">
                          <a:ln>
                            <a:noFill/>
                          </a:ln>
                          <a:solidFill>
                            <a:schemeClr val="accent5">
                              <a:lumMod val="10000"/>
                            </a:schemeClr>
                          </a:solidFill>
                          <a:effectLst/>
                          <a:latin typeface="Times New Roman" panose="02020603050405020304" pitchFamily="18" charset="0"/>
                          <a:cs typeface="Times New Roman" panose="02020603050405020304" pitchFamily="18" charset="0"/>
                        </a:rPr>
                        <a:t>dân</a:t>
                      </a:r>
                      <a:r>
                        <a:rPr kumimoji="0" lang="en-US" sz="2000" b="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rPr>
                        <a:t> .</a:t>
                      </a:r>
                      <a:endParaRPr kumimoji="0" lang="en-US" sz="2000" b="0" i="0" u="none" strike="noStrike" cap="none" normalizeH="0" baseline="0" dirty="0">
                        <a:ln>
                          <a:noFill/>
                        </a:ln>
                        <a:solidFill>
                          <a:schemeClr val="accent5">
                            <a:lumMod val="10000"/>
                          </a:schemeClr>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accent5">
                          <a:lumMod val="10000"/>
                        </a:schemeClr>
                      </a:solidFill>
                      <a:prstDash val="solid"/>
                      <a:round/>
                      <a:headEnd type="none" w="med" len="med"/>
                      <a:tailEnd type="none" w="med" len="med"/>
                    </a:lnL>
                    <a:lnR w="12700" cap="flat" cmpd="sng" algn="ctr">
                      <a:solidFill>
                        <a:schemeClr val="accent5">
                          <a:lumMod val="10000"/>
                        </a:schemeClr>
                      </a:solidFill>
                      <a:prstDash val="solid"/>
                      <a:round/>
                      <a:headEnd type="none" w="med" len="med"/>
                      <a:tailEnd type="none" w="med" len="med"/>
                    </a:lnR>
                    <a:lnT w="12700" cap="flat" cmpd="sng" algn="ctr">
                      <a:solidFill>
                        <a:schemeClr val="accent5">
                          <a:lumMod val="10000"/>
                        </a:schemeClr>
                      </a:solidFill>
                      <a:prstDash val="solid"/>
                      <a:round/>
                      <a:headEnd type="none" w="med" len="med"/>
                      <a:tailEnd type="none" w="med" len="med"/>
                    </a:lnT>
                    <a:lnB w="12700" cap="flat" cmpd="sng" algn="ctr">
                      <a:solidFill>
                        <a:schemeClr val="accent5">
                          <a:lumMod val="1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33390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73"/>
        <p:cNvGrpSpPr/>
        <p:nvPr/>
      </p:nvGrpSpPr>
      <p:grpSpPr>
        <a:xfrm>
          <a:off x="0" y="0"/>
          <a:ext cx="0" cy="0"/>
          <a:chOff x="0" y="0"/>
          <a:chExt cx="0" cy="0"/>
        </a:xfrm>
      </p:grpSpPr>
      <p:sp>
        <p:nvSpPr>
          <p:cNvPr id="11" name="Rectangle 10">
            <a:extLst>
              <a:ext uri="{FF2B5EF4-FFF2-40B4-BE49-F238E27FC236}">
                <a16:creationId xmlns:a16="http://schemas.microsoft.com/office/drawing/2014/main" id="{F6B366E8-B724-9249-8526-55F7E3760491}"/>
              </a:ext>
            </a:extLst>
          </p:cNvPr>
          <p:cNvSpPr/>
          <p:nvPr/>
        </p:nvSpPr>
        <p:spPr>
          <a:xfrm>
            <a:off x="-340242" y="585642"/>
            <a:ext cx="3898018"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Dặn</a:t>
            </a:r>
            <a:r>
              <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96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Dò</a:t>
            </a:r>
            <a:endParaRPr kumimoji="0" lang="en-US" sz="9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B5CAA661-2344-D94A-9507-1E047FF48E50}"/>
              </a:ext>
            </a:extLst>
          </p:cNvPr>
          <p:cNvSpPr/>
          <p:nvPr/>
        </p:nvSpPr>
        <p:spPr>
          <a:xfrm>
            <a:off x="3394260" y="1078084"/>
            <a:ext cx="8344084" cy="1077218"/>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Học sinh làm bài tập đầy đủ, học bài tốt. Xem trước bài mới.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 1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trong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những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người đã dùng thơ văn để chiến đấu chống giặc là ai?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23A64940-8ACA-BB49-80D3-1B4E8D1BE24B}"/>
              </a:ext>
            </a:extLst>
          </p:cNvPr>
          <p:cNvSpPr/>
          <p:nvPr/>
        </p:nvSpPr>
        <p:spPr>
          <a:xfrm>
            <a:off x="1016000" y="6212114"/>
            <a:ext cx="2249714" cy="377372"/>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4" action="ppaction://hlinksldjump"/>
            <a:extLst>
              <a:ext uri="{FF2B5EF4-FFF2-40B4-BE49-F238E27FC236}">
                <a16:creationId xmlns:a16="http://schemas.microsoft.com/office/drawing/2014/main" id="{EF825B0C-88A0-DF45-A1D9-88BA6A4BB7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22280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Ngày 24/6/1867 Quân Pháp đã đánh chiếm 3 tỉnh miền Tây là? </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Vĩnh</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Long, An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Giang</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Tiên</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63A02B90-6A0F-B54A-906D-A5F4B446E97B}"/>
              </a:ext>
            </a:extLst>
          </p:cNvPr>
          <p:cNvSpPr/>
          <p:nvPr/>
        </p:nvSpPr>
        <p:spPr>
          <a:xfrm>
            <a:off x="1016000" y="6212114"/>
            <a:ext cx="2249714" cy="377372"/>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4" action="ppaction://hlinksldjump"/>
            <a:extLst>
              <a:ext uri="{FF2B5EF4-FFF2-40B4-BE49-F238E27FC236}">
                <a16:creationId xmlns:a16="http://schemas.microsoft.com/office/drawing/2014/main" id="{36FD4841-B311-6C48-B2E6-82E536C37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95701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Việc</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q</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uân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Pháp</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chiếm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tỉnh</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miền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tốn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viên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đạn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hiện</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điều</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gì</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triều</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Huế</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nhược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nhược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 name="Rectangle 4">
            <a:extLst>
              <a:ext uri="{FF2B5EF4-FFF2-40B4-BE49-F238E27FC236}">
                <a16:creationId xmlns:a16="http://schemas.microsoft.com/office/drawing/2014/main" id="{7AF3306D-24E7-BA45-90AE-9D07DF375F65}"/>
              </a:ext>
            </a:extLst>
          </p:cNvPr>
          <p:cNvSpPr/>
          <p:nvPr/>
        </p:nvSpPr>
        <p:spPr>
          <a:xfrm>
            <a:off x="1016000" y="6212114"/>
            <a:ext cx="2249714" cy="377372"/>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4" action="ppaction://hlinksldjump"/>
            <a:extLst>
              <a:ext uri="{FF2B5EF4-FFF2-40B4-BE49-F238E27FC236}">
                <a16:creationId xmlns:a16="http://schemas.microsoft.com/office/drawing/2014/main" id="{510A932F-B80E-1B48-923E-C9A6AE1527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234338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nói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Bao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giờ</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Tây</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nhỏ</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hết</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cỏ</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Nam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thì</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mới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hết</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Nam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đánh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Tây</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ai?</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Nguyễn</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Trung</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Trực</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96E0AA99-718F-664D-8E01-59F5CE1C954A}"/>
              </a:ext>
            </a:extLst>
          </p:cNvPr>
          <p:cNvSpPr/>
          <p:nvPr/>
        </p:nvSpPr>
        <p:spPr>
          <a:xfrm>
            <a:off x="1016000" y="6212114"/>
            <a:ext cx="2249714" cy="377372"/>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hlinkClick r:id="rId4" action="ppaction://hlinksldjump"/>
            <a:extLst>
              <a:ext uri="{FF2B5EF4-FFF2-40B4-BE49-F238E27FC236}">
                <a16:creationId xmlns:a16="http://schemas.microsoft.com/office/drawing/2014/main" id="{9157B06F-3916-704F-946B-87AB008050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527265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Are You Ready? · AppID: 553180 · SteamDB">
            <a:extLst>
              <a:ext uri="{FF2B5EF4-FFF2-40B4-BE49-F238E27FC236}">
                <a16:creationId xmlns:a16="http://schemas.microsoft.com/office/drawing/2014/main" id="{964F1ADC-CF33-A848-BF0A-B2C62A74D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986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393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 Về đích  Đường lên đỉnh Olympia.mp3" descr=" Về đích  Đường lên đỉnh Olympia.mp3">
            <a:hlinkClick r:id="" action="ppaction://media"/>
            <a:extLst>
              <a:ext uri="{FF2B5EF4-FFF2-40B4-BE49-F238E27FC236}">
                <a16:creationId xmlns:a16="http://schemas.microsoft.com/office/drawing/2014/main" id="{03BF6471-810F-8E49-8579-25059A58AB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237" y="-996507"/>
            <a:ext cx="812800" cy="812800"/>
          </a:xfrm>
          <a:prstGeom prst="rect">
            <a:avLst/>
          </a:prstGeom>
        </p:spPr>
      </p:pic>
      <p:pic>
        <p:nvPicPr>
          <p:cNvPr id="66562" name="Picture 2" descr="Olympia 16] Intro phần thi Khởi động - YouTube">
            <a:extLst>
              <a:ext uri="{FF2B5EF4-FFF2-40B4-BE49-F238E27FC236}">
                <a16:creationId xmlns:a16="http://schemas.microsoft.com/office/drawing/2014/main" id="{A18D4835-DA6B-B348-B1E3-2A11BD2EBF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672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4096">
            <a:extLst>
              <a:ext uri="{FF2B5EF4-FFF2-40B4-BE49-F238E27FC236}">
                <a16:creationId xmlns:a16="http://schemas.microsoft.com/office/drawing/2014/main" id="{88603B95-9EF5-7645-B11F-B4EC8F4157E6}"/>
              </a:ext>
            </a:extLst>
          </p:cNvPr>
          <p:cNvGrpSpPr/>
          <p:nvPr/>
        </p:nvGrpSpPr>
        <p:grpSpPr>
          <a:xfrm>
            <a:off x="3935794" y="-339516"/>
            <a:ext cx="138112" cy="6629001"/>
            <a:chOff x="3935794" y="-339516"/>
            <a:chExt cx="138112" cy="6629001"/>
          </a:xfrm>
        </p:grpSpPr>
        <p:grpSp>
          <p:nvGrpSpPr>
            <p:cNvPr id="110" name="Group 14">
              <a:extLst>
                <a:ext uri="{FF2B5EF4-FFF2-40B4-BE49-F238E27FC236}">
                  <a16:creationId xmlns:a16="http://schemas.microsoft.com/office/drawing/2014/main" id="{65C7F5F6-E989-164A-A869-4488D865D103}"/>
                </a:ext>
              </a:extLst>
            </p:cNvPr>
            <p:cNvGrpSpPr>
              <a:grpSpLocks/>
            </p:cNvGrpSpPr>
            <p:nvPr/>
          </p:nvGrpSpPr>
          <p:grpSpPr bwMode="auto">
            <a:xfrm rot="5400000">
              <a:off x="3090450" y="505828"/>
              <a:ext cx="1828800" cy="138112"/>
              <a:chOff x="0" y="1896"/>
              <a:chExt cx="5760" cy="120"/>
            </a:xfrm>
          </p:grpSpPr>
          <p:sp>
            <p:nvSpPr>
              <p:cNvPr id="111" name="Rectangle 15">
                <a:extLst>
                  <a:ext uri="{FF2B5EF4-FFF2-40B4-BE49-F238E27FC236}">
                    <a16:creationId xmlns:a16="http://schemas.microsoft.com/office/drawing/2014/main" id="{C7662738-AD72-5945-840B-A72DBC56969C}"/>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sp>
            <p:nvSpPr>
              <p:cNvPr id="112" name="Rectangle 16">
                <a:extLst>
                  <a:ext uri="{FF2B5EF4-FFF2-40B4-BE49-F238E27FC236}">
                    <a16:creationId xmlns:a16="http://schemas.microsoft.com/office/drawing/2014/main" id="{90D2637C-A770-D54E-AD5B-5DBB16C2ECA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grpSp>
        <p:grpSp>
          <p:nvGrpSpPr>
            <p:cNvPr id="113" name="Group 17">
              <a:extLst>
                <a:ext uri="{FF2B5EF4-FFF2-40B4-BE49-F238E27FC236}">
                  <a16:creationId xmlns:a16="http://schemas.microsoft.com/office/drawing/2014/main" id="{6A89570F-BD16-7442-A8DA-9CAA61A4427D}"/>
                </a:ext>
              </a:extLst>
            </p:cNvPr>
            <p:cNvGrpSpPr>
              <a:grpSpLocks/>
            </p:cNvGrpSpPr>
            <p:nvPr/>
          </p:nvGrpSpPr>
          <p:grpSpPr bwMode="auto">
            <a:xfrm rot="5400000">
              <a:off x="2405443" y="4621023"/>
              <a:ext cx="3198813" cy="138112"/>
              <a:chOff x="0" y="1896"/>
              <a:chExt cx="5760" cy="120"/>
            </a:xfrm>
          </p:grpSpPr>
          <p:sp>
            <p:nvSpPr>
              <p:cNvPr id="114" name="Rectangle 18">
                <a:extLst>
                  <a:ext uri="{FF2B5EF4-FFF2-40B4-BE49-F238E27FC236}">
                    <a16:creationId xmlns:a16="http://schemas.microsoft.com/office/drawing/2014/main" id="{84F2121E-2511-7E45-87BF-631D8E9B3B1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5" name="Rectangle 19">
                <a:extLst>
                  <a:ext uri="{FF2B5EF4-FFF2-40B4-BE49-F238E27FC236}">
                    <a16:creationId xmlns:a16="http://schemas.microsoft.com/office/drawing/2014/main" id="{612FD20A-2EC0-3744-A091-8B1D46E5FF6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nvGrpSpPr>
            <p:cNvPr id="117" name="Group 27">
              <a:extLst>
                <a:ext uri="{FF2B5EF4-FFF2-40B4-BE49-F238E27FC236}">
                  <a16:creationId xmlns:a16="http://schemas.microsoft.com/office/drawing/2014/main" id="{7A07910B-96E3-A74E-8308-C93BB246D7B1}"/>
                </a:ext>
              </a:extLst>
            </p:cNvPr>
            <p:cNvGrpSpPr>
              <a:grpSpLocks/>
            </p:cNvGrpSpPr>
            <p:nvPr/>
          </p:nvGrpSpPr>
          <p:grpSpPr bwMode="auto">
            <a:xfrm rot="5400000">
              <a:off x="2861850" y="2123091"/>
              <a:ext cx="2286000" cy="138112"/>
              <a:chOff x="0" y="1896"/>
              <a:chExt cx="5760" cy="120"/>
            </a:xfrm>
          </p:grpSpPr>
          <p:sp>
            <p:nvSpPr>
              <p:cNvPr id="118" name="Rectangle 28">
                <a:extLst>
                  <a:ext uri="{FF2B5EF4-FFF2-40B4-BE49-F238E27FC236}">
                    <a16:creationId xmlns:a16="http://schemas.microsoft.com/office/drawing/2014/main" id="{ECD696C8-B979-1047-9432-59968675A0F4}"/>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sp>
            <p:nvSpPr>
              <p:cNvPr id="119" name="Rectangle 29">
                <a:extLst>
                  <a:ext uri="{FF2B5EF4-FFF2-40B4-BE49-F238E27FC236}">
                    <a16:creationId xmlns:a16="http://schemas.microsoft.com/office/drawing/2014/main" id="{A57F716F-4FF9-B241-A6F3-45F4F72ECFD4}"/>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grpSp>
      </p:grpSp>
      <p:sp>
        <p:nvSpPr>
          <p:cNvPr id="2" name="Rectangle 1">
            <a:extLst>
              <a:ext uri="{FF2B5EF4-FFF2-40B4-BE49-F238E27FC236}">
                <a16:creationId xmlns:a16="http://schemas.microsoft.com/office/drawing/2014/main" id="{63EFA35E-563D-4049-9CC0-1EAFC6148E34}"/>
              </a:ext>
            </a:extLst>
          </p:cNvPr>
          <p:cNvSpPr/>
          <p:nvPr/>
        </p:nvSpPr>
        <p:spPr>
          <a:xfrm>
            <a:off x="100839" y="24384"/>
            <a:ext cx="3076429" cy="2308324"/>
          </a:xfrm>
          <a:prstGeom prst="rect">
            <a:avLst/>
          </a:prstGeom>
          <a:noFill/>
        </p:spPr>
        <p:txBody>
          <a:bodyPr wrap="square" lIns="91440" tIns="45720" rIns="91440" bIns="45720">
            <a:spAutoFit/>
          </a:bodyPr>
          <a:lstStyle/>
          <a:p>
            <a:pPr algn="ctr"/>
            <a:r>
              <a:rPr lang="en-US" sz="7200" b="1" cap="none" spc="0" dirty="0">
                <a:ln w="0"/>
                <a:solidFill>
                  <a:schemeClr val="accent4">
                    <a:lumMod val="5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grpSp>
        <p:nvGrpSpPr>
          <p:cNvPr id="4103" name="Group 4102">
            <a:extLst>
              <a:ext uri="{FF2B5EF4-FFF2-40B4-BE49-F238E27FC236}">
                <a16:creationId xmlns:a16="http://schemas.microsoft.com/office/drawing/2014/main" id="{648A6B11-7241-3747-9F22-5968F3A77D2F}"/>
              </a:ext>
            </a:extLst>
          </p:cNvPr>
          <p:cNvGrpSpPr/>
          <p:nvPr/>
        </p:nvGrpSpPr>
        <p:grpSpPr>
          <a:xfrm>
            <a:off x="3602599" y="347472"/>
            <a:ext cx="8427857" cy="1524000"/>
            <a:chOff x="3602599" y="347472"/>
            <a:chExt cx="8427857" cy="1524000"/>
          </a:xfrm>
        </p:grpSpPr>
        <p:sp>
          <p:nvSpPr>
            <p:cNvPr id="230" name="Rectangle 22">
              <a:extLst>
                <a:ext uri="{FF2B5EF4-FFF2-40B4-BE49-F238E27FC236}">
                  <a16:creationId xmlns:a16="http://schemas.microsoft.com/office/drawing/2014/main" id="{B7B1B7F8-1548-E84D-B472-E7957D8534D3}"/>
                </a:ext>
              </a:extLst>
            </p:cNvPr>
            <p:cNvSpPr>
              <a:spLocks noChangeArrowheads="1"/>
            </p:cNvSpPr>
            <p:nvPr/>
          </p:nvSpPr>
          <p:spPr bwMode="gray">
            <a:xfrm>
              <a:off x="4003489" y="1000163"/>
              <a:ext cx="685800" cy="9398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grpSp>
          <p:nvGrpSpPr>
            <p:cNvPr id="4100" name="Group 4099">
              <a:extLst>
                <a:ext uri="{FF2B5EF4-FFF2-40B4-BE49-F238E27FC236}">
                  <a16:creationId xmlns:a16="http://schemas.microsoft.com/office/drawing/2014/main" id="{14DCE650-E51F-4242-9463-2A62E647B422}"/>
                </a:ext>
              </a:extLst>
            </p:cNvPr>
            <p:cNvGrpSpPr/>
            <p:nvPr/>
          </p:nvGrpSpPr>
          <p:grpSpPr>
            <a:xfrm>
              <a:off x="3602599" y="347472"/>
              <a:ext cx="8427857" cy="1524000"/>
              <a:chOff x="3602599" y="347472"/>
              <a:chExt cx="8427857" cy="1524000"/>
            </a:xfrm>
          </p:grpSpPr>
          <p:grpSp>
            <p:nvGrpSpPr>
              <p:cNvPr id="4099" name="Group 4098">
                <a:extLst>
                  <a:ext uri="{FF2B5EF4-FFF2-40B4-BE49-F238E27FC236}">
                    <a16:creationId xmlns:a16="http://schemas.microsoft.com/office/drawing/2014/main" id="{2ED0F7AC-E17B-2742-8EEB-957F485E56D9}"/>
                  </a:ext>
                </a:extLst>
              </p:cNvPr>
              <p:cNvGrpSpPr/>
              <p:nvPr/>
            </p:nvGrpSpPr>
            <p:grpSpPr>
              <a:xfrm>
                <a:off x="3602599" y="347472"/>
                <a:ext cx="8427857" cy="1524000"/>
                <a:chOff x="3602599" y="347472"/>
                <a:chExt cx="8427857" cy="1524000"/>
              </a:xfrm>
            </p:grpSpPr>
            <p:sp>
              <p:nvSpPr>
                <p:cNvPr id="116" name="AutoShape 26">
                  <a:extLst>
                    <a:ext uri="{FF2B5EF4-FFF2-40B4-BE49-F238E27FC236}">
                      <a16:creationId xmlns:a16="http://schemas.microsoft.com/office/drawing/2014/main" id="{CF3496D5-C7D9-A243-9DB3-1DA7D7764106}"/>
                    </a:ext>
                  </a:extLst>
                </p:cNvPr>
                <p:cNvSpPr>
                  <a:spLocks noChangeArrowheads="1"/>
                </p:cNvSpPr>
                <p:nvPr/>
              </p:nvSpPr>
              <p:spPr bwMode="auto">
                <a:xfrm>
                  <a:off x="4715256" y="347472"/>
                  <a:ext cx="7315200" cy="1524000"/>
                </a:xfrm>
                <a:prstGeom prst="roundRect">
                  <a:avLst>
                    <a:gd name="adj" fmla="val 16667"/>
                  </a:avLst>
                </a:prstGeom>
                <a:solidFill>
                  <a:schemeClr val="accent2">
                    <a:lumMod val="20000"/>
                    <a:lumOff val="80000"/>
                  </a:schemeClr>
                </a:soli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algn="ctr">
                    <a:defRPr/>
                  </a:pPr>
                  <a:endParaRPr lang="en-US" sz="2000" dirty="0">
                    <a:solidFill>
                      <a:srgbClr val="000000"/>
                    </a:solidFill>
                    <a:latin typeface="Tahoma" pitchFamily="34" charset="0"/>
                  </a:endParaRPr>
                </a:p>
              </p:txBody>
            </p:sp>
            <p:grpSp>
              <p:nvGrpSpPr>
                <p:cNvPr id="220" name="Group 136">
                  <a:extLst>
                    <a:ext uri="{FF2B5EF4-FFF2-40B4-BE49-F238E27FC236}">
                      <a16:creationId xmlns:a16="http://schemas.microsoft.com/office/drawing/2014/main" id="{E3E2475C-2434-FF4C-A611-46ED9E688519}"/>
                    </a:ext>
                  </a:extLst>
                </p:cNvPr>
                <p:cNvGrpSpPr>
                  <a:grpSpLocks/>
                </p:cNvGrpSpPr>
                <p:nvPr/>
              </p:nvGrpSpPr>
              <p:grpSpPr bwMode="auto">
                <a:xfrm rot="5400000">
                  <a:off x="3607361" y="666768"/>
                  <a:ext cx="695325" cy="704850"/>
                  <a:chOff x="1872" y="1824"/>
                  <a:chExt cx="2014" cy="1821"/>
                </a:xfrm>
              </p:grpSpPr>
              <p:sp>
                <p:nvSpPr>
                  <p:cNvPr id="221" name="AutoShape 137">
                    <a:extLst>
                      <a:ext uri="{FF2B5EF4-FFF2-40B4-BE49-F238E27FC236}">
                        <a16:creationId xmlns:a16="http://schemas.microsoft.com/office/drawing/2014/main" id="{936ADAE3-18BE-3742-99F0-5084A2C47247}"/>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ahoma" pitchFamily="34" charset="0"/>
                    </a:endParaRPr>
                  </a:p>
                </p:txBody>
              </p:sp>
              <p:sp>
                <p:nvSpPr>
                  <p:cNvPr id="222" name="AutoShape 138">
                    <a:extLst>
                      <a:ext uri="{FF2B5EF4-FFF2-40B4-BE49-F238E27FC236}">
                        <a16:creationId xmlns:a16="http://schemas.microsoft.com/office/drawing/2014/main" id="{007E13A1-23FE-1B4C-8EFC-0F67A805BD01}"/>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ahoma" pitchFamily="34" charset="0"/>
                    </a:endParaRPr>
                  </a:p>
                </p:txBody>
              </p:sp>
              <p:sp>
                <p:nvSpPr>
                  <p:cNvPr id="223" name="AutoShape 139">
                    <a:extLst>
                      <a:ext uri="{FF2B5EF4-FFF2-40B4-BE49-F238E27FC236}">
                        <a16:creationId xmlns:a16="http://schemas.microsoft.com/office/drawing/2014/main" id="{F789792D-B777-954C-B84F-1C430CF85E96}"/>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ahoma" pitchFamily="34" charset="0"/>
                    </a:endParaRPr>
                  </a:p>
                </p:txBody>
              </p:sp>
              <p:sp>
                <p:nvSpPr>
                  <p:cNvPr id="224" name="Oval 140">
                    <a:extLst>
                      <a:ext uri="{FF2B5EF4-FFF2-40B4-BE49-F238E27FC236}">
                        <a16:creationId xmlns:a16="http://schemas.microsoft.com/office/drawing/2014/main" id="{2FABADBB-025D-754D-8DE6-AE24F93DFA3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sp>
                <p:nvSpPr>
                  <p:cNvPr id="225" name="Oval 141">
                    <a:extLst>
                      <a:ext uri="{FF2B5EF4-FFF2-40B4-BE49-F238E27FC236}">
                        <a16:creationId xmlns:a16="http://schemas.microsoft.com/office/drawing/2014/main" id="{0BA9BCAA-A0EB-7F46-A27A-053B91BE41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sp>
                <p:nvSpPr>
                  <p:cNvPr id="226" name="Oval 142">
                    <a:extLst>
                      <a:ext uri="{FF2B5EF4-FFF2-40B4-BE49-F238E27FC236}">
                        <a16:creationId xmlns:a16="http://schemas.microsoft.com/office/drawing/2014/main" id="{355017F6-CAB1-FA45-8E77-744581568B51}"/>
                      </a:ext>
                    </a:extLst>
                  </p:cNvPr>
                  <p:cNvSpPr>
                    <a:spLocks noChangeArrowheads="1"/>
                  </p:cNvSpPr>
                  <p:nvPr/>
                </p:nvSpPr>
                <p:spPr bwMode="gray">
                  <a:xfrm>
                    <a:off x="2254" y="2000"/>
                    <a:ext cx="1264" cy="126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ahoma" pitchFamily="34" charset="0"/>
                    </a:endParaRPr>
                  </a:p>
                </p:txBody>
              </p:sp>
              <p:sp>
                <p:nvSpPr>
                  <p:cNvPr id="227" name="Oval 143">
                    <a:extLst>
                      <a:ext uri="{FF2B5EF4-FFF2-40B4-BE49-F238E27FC236}">
                        <a16:creationId xmlns:a16="http://schemas.microsoft.com/office/drawing/2014/main" id="{9C3B9CB0-9194-7045-BE37-E489D67D1849}"/>
                      </a:ext>
                    </a:extLst>
                  </p:cNvPr>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sp>
                <p:nvSpPr>
                  <p:cNvPr id="228" name="Oval 144">
                    <a:extLst>
                      <a:ext uri="{FF2B5EF4-FFF2-40B4-BE49-F238E27FC236}">
                        <a16:creationId xmlns:a16="http://schemas.microsoft.com/office/drawing/2014/main" id="{266E3F2F-6C5F-4F4F-BFF2-0F8841EEEA5A}"/>
                      </a:ext>
                    </a:extLst>
                  </p:cNvPr>
                  <p:cNvSpPr>
                    <a:spLocks noChangeArrowheads="1"/>
                  </p:cNvSpPr>
                  <p:nvPr/>
                </p:nvSpPr>
                <p:spPr bwMode="gray">
                  <a:xfrm>
                    <a:off x="2336" y="2082"/>
                    <a:ext cx="1094" cy="109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ahoma" pitchFamily="34" charset="0"/>
                    </a:endParaRPr>
                  </a:p>
                </p:txBody>
              </p:sp>
              <p:sp>
                <p:nvSpPr>
                  <p:cNvPr id="229" name="Oval 145">
                    <a:extLst>
                      <a:ext uri="{FF2B5EF4-FFF2-40B4-BE49-F238E27FC236}">
                        <a16:creationId xmlns:a16="http://schemas.microsoft.com/office/drawing/2014/main" id="{EE0AFF50-ECD0-7845-91E1-346B22424D8F}"/>
                      </a:ext>
                    </a:extLst>
                  </p:cNvPr>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grpSp>
          </p:grpSp>
          <p:sp>
            <p:nvSpPr>
              <p:cNvPr id="4096" name="TextBox 4095">
                <a:extLst>
                  <a:ext uri="{FF2B5EF4-FFF2-40B4-BE49-F238E27FC236}">
                    <a16:creationId xmlns:a16="http://schemas.microsoft.com/office/drawing/2014/main" id="{16F80C88-0200-344B-A784-BC8FDC2E28FE}"/>
                  </a:ext>
                </a:extLst>
              </p:cNvPr>
              <p:cNvSpPr txBox="1"/>
              <p:nvPr/>
            </p:nvSpPr>
            <p:spPr>
              <a:xfrm>
                <a:off x="4948797" y="617089"/>
                <a:ext cx="6843274" cy="769441"/>
              </a:xfrm>
              <a:prstGeom prst="rect">
                <a:avLst/>
              </a:prstGeom>
              <a:noFill/>
            </p:spPr>
            <p:txBody>
              <a:bodyPr wrap="square" rtlCol="0">
                <a:spAutoFit/>
              </a:bodyPr>
              <a:lstStyle/>
              <a:p>
                <a:pPr algn="ctr"/>
                <a:r>
                  <a:rPr lang="en-VN" sz="4400" b="1" dirty="0">
                    <a:solidFill>
                      <a:srgbClr val="0070C0"/>
                    </a:solidFill>
                    <a:latin typeface="Times New Roman" panose="02020603050405020304" pitchFamily="18" charset="0"/>
                    <a:cs typeface="Times New Roman" panose="02020603050405020304" pitchFamily="18" charset="0"/>
                  </a:rPr>
                  <a:t>LUẬT CHƠI</a:t>
                </a:r>
              </a:p>
            </p:txBody>
          </p:sp>
        </p:grpSp>
      </p:grpSp>
      <p:pic>
        <p:nvPicPr>
          <p:cNvPr id="4102" name="Picture 4101">
            <a:extLst>
              <a:ext uri="{FF2B5EF4-FFF2-40B4-BE49-F238E27FC236}">
                <a16:creationId xmlns:a16="http://schemas.microsoft.com/office/drawing/2014/main" id="{9C5C9F27-85B3-0C49-ACCD-BCE7472E3A52}"/>
              </a:ext>
            </a:extLst>
          </p:cNvPr>
          <p:cNvPicPr>
            <a:picLocks noChangeAspect="1"/>
          </p:cNvPicPr>
          <p:nvPr/>
        </p:nvPicPr>
        <p:blipFill>
          <a:blip r:embed="rId3"/>
          <a:stretch>
            <a:fillRect/>
          </a:stretch>
        </p:blipFill>
        <p:spPr>
          <a:xfrm>
            <a:off x="-18298" y="2671001"/>
            <a:ext cx="3149591" cy="2913933"/>
          </a:xfrm>
          <a:prstGeom prst="rect">
            <a:avLst/>
          </a:prstGeom>
        </p:spPr>
      </p:pic>
      <p:sp>
        <p:nvSpPr>
          <p:cNvPr id="3" name="Rounded Rectangle 2">
            <a:extLst>
              <a:ext uri="{FF2B5EF4-FFF2-40B4-BE49-F238E27FC236}">
                <a16:creationId xmlns:a16="http://schemas.microsoft.com/office/drawing/2014/main" id="{A4939B0A-FE43-A54A-901B-9B0BF119C28B}"/>
              </a:ext>
            </a:extLst>
          </p:cNvPr>
          <p:cNvSpPr/>
          <p:nvPr/>
        </p:nvSpPr>
        <p:spPr>
          <a:xfrm>
            <a:off x="4307448" y="2332708"/>
            <a:ext cx="7884552" cy="325222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C09716D9-3CA2-494D-AD4D-627CD1D21F60}"/>
              </a:ext>
            </a:extLst>
          </p:cNvPr>
          <p:cNvSpPr txBox="1"/>
          <p:nvPr/>
        </p:nvSpPr>
        <p:spPr>
          <a:xfrm>
            <a:off x="4586288" y="2610046"/>
            <a:ext cx="7335978" cy="2554545"/>
          </a:xfrm>
          <a:prstGeom prst="rect">
            <a:avLst/>
          </a:prstGeom>
          <a:noFill/>
        </p:spPr>
        <p:txBody>
          <a:bodyPr wrap="square" rtlCol="0">
            <a:spAutoFit/>
          </a:bodyPr>
          <a:lstStyle/>
          <a:p>
            <a:pPr algn="just"/>
            <a:r>
              <a:rPr lang="en-US" sz="3200" dirty="0">
                <a:solidFill>
                  <a:srgbClr val="651639"/>
                </a:solidFill>
                <a:latin typeface="Times New Roman" panose="02020603050405020304" pitchFamily="18" charset="0"/>
                <a:cs typeface="Times New Roman" panose="02020603050405020304" pitchFamily="18" charset="0"/>
              </a:rPr>
              <a:t>C</a:t>
            </a:r>
            <a:r>
              <a:rPr lang="en-VN" sz="3200" dirty="0">
                <a:solidFill>
                  <a:srgbClr val="651639"/>
                </a:solidFill>
                <a:latin typeface="Times New Roman" panose="02020603050405020304" pitchFamily="18" charset="0"/>
                <a:cs typeface="Times New Roman" panose="02020603050405020304" pitchFamily="18" charset="0"/>
              </a:rPr>
              <a:t>ó 5 câu hỏi ở dạng trắc nghiệm 4 đáp án. </a:t>
            </a:r>
            <a:r>
              <a:rPr lang="en-US" sz="3200" dirty="0">
                <a:solidFill>
                  <a:srgbClr val="651639"/>
                </a:solidFill>
                <a:latin typeface="Times New Roman" panose="02020603050405020304" pitchFamily="18" charset="0"/>
                <a:cs typeface="Times New Roman" panose="02020603050405020304" pitchFamily="18" charset="0"/>
              </a:rPr>
              <a:t>M</a:t>
            </a:r>
            <a:r>
              <a:rPr lang="en-VN" sz="3200" dirty="0">
                <a:solidFill>
                  <a:srgbClr val="651639"/>
                </a:solidFill>
                <a:latin typeface="Times New Roman" panose="02020603050405020304" pitchFamily="18" charset="0"/>
                <a:cs typeface="Times New Roman" panose="02020603050405020304" pitchFamily="18" charset="0"/>
              </a:rPr>
              <a:t>ỗi câu trả lời đúng sẽ được 10 điểm. 2 đội sẽ có 10s suy nghĩ (hết nhạc). </a:t>
            </a:r>
            <a:r>
              <a:rPr lang="en-US" sz="3200" dirty="0" err="1">
                <a:solidFill>
                  <a:srgbClr val="651639"/>
                </a:solidFill>
                <a:latin typeface="Times New Roman" panose="02020603050405020304" pitchFamily="18" charset="0"/>
                <a:cs typeface="Times New Roman" panose="02020603050405020304" pitchFamily="18" charset="0"/>
              </a:rPr>
              <a:t>Đ</a:t>
            </a:r>
            <a:r>
              <a:rPr lang="en-VN" sz="3200" dirty="0">
                <a:solidFill>
                  <a:srgbClr val="651639"/>
                </a:solidFill>
                <a:latin typeface="Times New Roman" panose="02020603050405020304" pitchFamily="18" charset="0"/>
                <a:cs typeface="Times New Roman" panose="02020603050405020304" pitchFamily="18" charset="0"/>
              </a:rPr>
              <a:t>ội nào trả lời đúng trước sẽ nhận được điểm. Nếu trả lời sai sẽ mất lượt cho đội còn lại trả lời. </a:t>
            </a:r>
          </a:p>
        </p:txBody>
      </p:sp>
    </p:spTree>
    <p:extLst>
      <p:ext uri="{BB962C8B-B14F-4D97-AF65-F5344CB8AC3E}">
        <p14:creationId xmlns:p14="http://schemas.microsoft.com/office/powerpoint/2010/main" val="99331848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097"/>
                                        </p:tgtEl>
                                        <p:attrNameLst>
                                          <p:attrName>style.visibility</p:attrName>
                                        </p:attrNameLst>
                                      </p:cBhvr>
                                      <p:to>
                                        <p:strVal val="visible"/>
                                      </p:to>
                                    </p:set>
                                    <p:animEffect transition="in" filter="wipe(up)">
                                      <p:cBhvr>
                                        <p:cTn id="11" dur="500"/>
                                        <p:tgtEl>
                                          <p:spTgt spid="409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103"/>
                                        </p:tgtEl>
                                        <p:attrNameLst>
                                          <p:attrName>style.visibility</p:attrName>
                                        </p:attrNameLst>
                                      </p:cBhvr>
                                      <p:to>
                                        <p:strVal val="visible"/>
                                      </p:to>
                                    </p:set>
                                    <p:animEffect transition="in" filter="wipe(left)">
                                      <p:cBhvr>
                                        <p:cTn id="15" dur="500"/>
                                        <p:tgtEl>
                                          <p:spTgt spid="4103"/>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outVertical)">
                                      <p:cBhvr>
                                        <p:cTn id="18" dur="500"/>
                                        <p:tgtEl>
                                          <p:spTgt spid="3"/>
                                        </p:tgtEl>
                                      </p:cBhvr>
                                    </p:animEffect>
                                  </p:childTnLst>
                                </p:cTn>
                              </p:par>
                            </p:childTnLst>
                          </p:cTn>
                        </p:par>
                        <p:par>
                          <p:cTn id="19" fill="hold">
                            <p:stCondLst>
                              <p:cond delay="1500"/>
                            </p:stCondLst>
                            <p:childTnLst>
                              <p:par>
                                <p:cTn id="20" presetID="41" presetClass="entr" presetSubtype="0" repeatCount="0"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4"/>
                                        </p:tgtEl>
                                        <p:attrNameLst>
                                          <p:attrName>ppt_y</p:attrName>
                                        </p:attrNameLst>
                                      </p:cBhvr>
                                      <p:tavLst>
                                        <p:tav tm="0">
                                          <p:val>
                                            <p:strVal val="#ppt_y"/>
                                          </p:val>
                                        </p:tav>
                                        <p:tav tm="100000">
                                          <p:val>
                                            <p:strVal val="#ppt_y"/>
                                          </p:val>
                                        </p:tav>
                                      </p:tavLst>
                                    </p:anim>
                                    <p:anim calcmode="lin" valueType="num">
                                      <p:cBhvr>
                                        <p:cTn id="2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4096">
            <a:extLst>
              <a:ext uri="{FF2B5EF4-FFF2-40B4-BE49-F238E27FC236}">
                <a16:creationId xmlns:a16="http://schemas.microsoft.com/office/drawing/2014/main" id="{88603B95-9EF5-7645-B11F-B4EC8F4157E6}"/>
              </a:ext>
            </a:extLst>
          </p:cNvPr>
          <p:cNvGrpSpPr/>
          <p:nvPr/>
        </p:nvGrpSpPr>
        <p:grpSpPr>
          <a:xfrm>
            <a:off x="3935794" y="-339516"/>
            <a:ext cx="138112" cy="6629001"/>
            <a:chOff x="3935794" y="-339516"/>
            <a:chExt cx="138112" cy="6629001"/>
          </a:xfrm>
        </p:grpSpPr>
        <p:grpSp>
          <p:nvGrpSpPr>
            <p:cNvPr id="110" name="Group 14">
              <a:extLst>
                <a:ext uri="{FF2B5EF4-FFF2-40B4-BE49-F238E27FC236}">
                  <a16:creationId xmlns:a16="http://schemas.microsoft.com/office/drawing/2014/main" id="{65C7F5F6-E989-164A-A869-4488D865D103}"/>
                </a:ext>
              </a:extLst>
            </p:cNvPr>
            <p:cNvGrpSpPr>
              <a:grpSpLocks/>
            </p:cNvGrpSpPr>
            <p:nvPr/>
          </p:nvGrpSpPr>
          <p:grpSpPr bwMode="auto">
            <a:xfrm rot="5400000">
              <a:off x="3090450" y="505828"/>
              <a:ext cx="1828800" cy="138112"/>
              <a:chOff x="0" y="1896"/>
              <a:chExt cx="5760" cy="120"/>
            </a:xfrm>
          </p:grpSpPr>
          <p:sp>
            <p:nvSpPr>
              <p:cNvPr id="111" name="Rectangle 15">
                <a:extLst>
                  <a:ext uri="{FF2B5EF4-FFF2-40B4-BE49-F238E27FC236}">
                    <a16:creationId xmlns:a16="http://schemas.microsoft.com/office/drawing/2014/main" id="{C7662738-AD72-5945-840B-A72DBC56969C}"/>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sp>
            <p:nvSpPr>
              <p:cNvPr id="112" name="Rectangle 16">
                <a:extLst>
                  <a:ext uri="{FF2B5EF4-FFF2-40B4-BE49-F238E27FC236}">
                    <a16:creationId xmlns:a16="http://schemas.microsoft.com/office/drawing/2014/main" id="{90D2637C-A770-D54E-AD5B-5DBB16C2ECA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grpSp>
        <p:grpSp>
          <p:nvGrpSpPr>
            <p:cNvPr id="113" name="Group 17">
              <a:extLst>
                <a:ext uri="{FF2B5EF4-FFF2-40B4-BE49-F238E27FC236}">
                  <a16:creationId xmlns:a16="http://schemas.microsoft.com/office/drawing/2014/main" id="{6A89570F-BD16-7442-A8DA-9CAA61A4427D}"/>
                </a:ext>
              </a:extLst>
            </p:cNvPr>
            <p:cNvGrpSpPr>
              <a:grpSpLocks/>
            </p:cNvGrpSpPr>
            <p:nvPr/>
          </p:nvGrpSpPr>
          <p:grpSpPr bwMode="auto">
            <a:xfrm rot="5400000">
              <a:off x="2405443" y="4621023"/>
              <a:ext cx="3198813" cy="138112"/>
              <a:chOff x="0" y="1896"/>
              <a:chExt cx="5760" cy="120"/>
            </a:xfrm>
          </p:grpSpPr>
          <p:sp>
            <p:nvSpPr>
              <p:cNvPr id="114" name="Rectangle 18">
                <a:extLst>
                  <a:ext uri="{FF2B5EF4-FFF2-40B4-BE49-F238E27FC236}">
                    <a16:creationId xmlns:a16="http://schemas.microsoft.com/office/drawing/2014/main" id="{84F2121E-2511-7E45-87BF-631D8E9B3B1B}"/>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5" name="Rectangle 19">
                <a:extLst>
                  <a:ext uri="{FF2B5EF4-FFF2-40B4-BE49-F238E27FC236}">
                    <a16:creationId xmlns:a16="http://schemas.microsoft.com/office/drawing/2014/main" id="{612FD20A-2EC0-3744-A091-8B1D46E5FF6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nvGrpSpPr>
            <p:cNvPr id="117" name="Group 27">
              <a:extLst>
                <a:ext uri="{FF2B5EF4-FFF2-40B4-BE49-F238E27FC236}">
                  <a16:creationId xmlns:a16="http://schemas.microsoft.com/office/drawing/2014/main" id="{7A07910B-96E3-A74E-8308-C93BB246D7B1}"/>
                </a:ext>
              </a:extLst>
            </p:cNvPr>
            <p:cNvGrpSpPr>
              <a:grpSpLocks/>
            </p:cNvGrpSpPr>
            <p:nvPr/>
          </p:nvGrpSpPr>
          <p:grpSpPr bwMode="auto">
            <a:xfrm rot="5400000">
              <a:off x="2861850" y="2123091"/>
              <a:ext cx="2286000" cy="138112"/>
              <a:chOff x="0" y="1896"/>
              <a:chExt cx="5760" cy="120"/>
            </a:xfrm>
          </p:grpSpPr>
          <p:sp>
            <p:nvSpPr>
              <p:cNvPr id="118" name="Rectangle 28">
                <a:extLst>
                  <a:ext uri="{FF2B5EF4-FFF2-40B4-BE49-F238E27FC236}">
                    <a16:creationId xmlns:a16="http://schemas.microsoft.com/office/drawing/2014/main" id="{ECD696C8-B979-1047-9432-59968675A0F4}"/>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sp>
            <p:nvSpPr>
              <p:cNvPr id="119" name="Rectangle 29">
                <a:extLst>
                  <a:ext uri="{FF2B5EF4-FFF2-40B4-BE49-F238E27FC236}">
                    <a16:creationId xmlns:a16="http://schemas.microsoft.com/office/drawing/2014/main" id="{A57F716F-4FF9-B241-A6F3-45F4F72ECFD4}"/>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grpSp>
      </p:grpSp>
      <p:grpSp>
        <p:nvGrpSpPr>
          <p:cNvPr id="120" name="a">
            <a:extLst>
              <a:ext uri="{FF2B5EF4-FFF2-40B4-BE49-F238E27FC236}">
                <a16:creationId xmlns:a16="http://schemas.microsoft.com/office/drawing/2014/main" id="{0086A4C8-83BB-B048-86B1-8274FBBDCB5C}"/>
              </a:ext>
            </a:extLst>
          </p:cNvPr>
          <p:cNvGrpSpPr>
            <a:grpSpLocks/>
          </p:cNvGrpSpPr>
          <p:nvPr/>
        </p:nvGrpSpPr>
        <p:grpSpPr bwMode="auto">
          <a:xfrm>
            <a:off x="3569081" y="2025460"/>
            <a:ext cx="8385175" cy="814388"/>
            <a:chOff x="94" y="1825"/>
            <a:chExt cx="5282" cy="513"/>
          </a:xfrm>
        </p:grpSpPr>
        <p:grpSp>
          <p:nvGrpSpPr>
            <p:cNvPr id="121" name="Group 32">
              <a:extLst>
                <a:ext uri="{FF2B5EF4-FFF2-40B4-BE49-F238E27FC236}">
                  <a16:creationId xmlns:a16="http://schemas.microsoft.com/office/drawing/2014/main" id="{AD9CA601-BC4A-D040-94C0-F1CB6685C46F}"/>
                </a:ext>
              </a:extLst>
            </p:cNvPr>
            <p:cNvGrpSpPr>
              <a:grpSpLocks/>
            </p:cNvGrpSpPr>
            <p:nvPr/>
          </p:nvGrpSpPr>
          <p:grpSpPr bwMode="auto">
            <a:xfrm rot="5400000">
              <a:off x="231" y="1960"/>
              <a:ext cx="173" cy="328"/>
              <a:chOff x="1872" y="900"/>
              <a:chExt cx="2015" cy="3460"/>
            </a:xfrm>
          </p:grpSpPr>
          <p:sp>
            <p:nvSpPr>
              <p:cNvPr id="136" name="AutoShape 33">
                <a:extLst>
                  <a:ext uri="{FF2B5EF4-FFF2-40B4-BE49-F238E27FC236}">
                    <a16:creationId xmlns:a16="http://schemas.microsoft.com/office/drawing/2014/main" id="{438938C9-CF38-FC41-937A-59DE7F9A24B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37" name="AutoShape 34">
                <a:extLst>
                  <a:ext uri="{FF2B5EF4-FFF2-40B4-BE49-F238E27FC236}">
                    <a16:creationId xmlns:a16="http://schemas.microsoft.com/office/drawing/2014/main" id="{41E0D733-68F3-F74B-90C1-BA8960194F41}"/>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38" name="AutoShape 35">
                <a:extLst>
                  <a:ext uri="{FF2B5EF4-FFF2-40B4-BE49-F238E27FC236}">
                    <a16:creationId xmlns:a16="http://schemas.microsoft.com/office/drawing/2014/main" id="{BA3F132C-7461-B448-874A-D22BF18927C3}"/>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39" name="Oval 36">
                <a:extLst>
                  <a:ext uri="{FF2B5EF4-FFF2-40B4-BE49-F238E27FC236}">
                    <a16:creationId xmlns:a16="http://schemas.microsoft.com/office/drawing/2014/main" id="{4BCBD3D6-19C4-C34F-8436-5A9469534B78}"/>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40" name="Oval 37">
                <a:extLst>
                  <a:ext uri="{FF2B5EF4-FFF2-40B4-BE49-F238E27FC236}">
                    <a16:creationId xmlns:a16="http://schemas.microsoft.com/office/drawing/2014/main" id="{A08C1F41-6301-3746-9F63-EBABB5B60685}"/>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41" name="Oval 38">
                <a:extLst>
                  <a:ext uri="{FF2B5EF4-FFF2-40B4-BE49-F238E27FC236}">
                    <a16:creationId xmlns:a16="http://schemas.microsoft.com/office/drawing/2014/main" id="{04FA0250-38C9-F449-9BBF-22F726A1AA5A}"/>
                  </a:ext>
                </a:extLst>
              </p:cNvPr>
              <p:cNvSpPr>
                <a:spLocks noChangeArrowheads="1"/>
              </p:cNvSpPr>
              <p:nvPr/>
            </p:nvSpPr>
            <p:spPr bwMode="gray">
              <a:xfrm>
                <a:off x="1915" y="906"/>
                <a:ext cx="1905" cy="344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42" name="Oval 39">
                <a:extLst>
                  <a:ext uri="{FF2B5EF4-FFF2-40B4-BE49-F238E27FC236}">
                    <a16:creationId xmlns:a16="http://schemas.microsoft.com/office/drawing/2014/main" id="{9FB036F8-1BC4-384C-A6FD-1C3EA4F38DD3}"/>
                  </a:ext>
                </a:extLst>
              </p:cNvPr>
              <p:cNvSpPr>
                <a:spLocks noChangeArrowheads="1"/>
              </p:cNvSpPr>
              <p:nvPr/>
            </p:nvSpPr>
            <p:spPr bwMode="gray">
              <a:xfrm>
                <a:off x="1926" y="914"/>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43" name="Oval 40">
                <a:extLst>
                  <a:ext uri="{FF2B5EF4-FFF2-40B4-BE49-F238E27FC236}">
                    <a16:creationId xmlns:a16="http://schemas.microsoft.com/office/drawing/2014/main" id="{C4124636-5CC9-6746-BF84-076D28BD30CC}"/>
                  </a:ext>
                </a:extLst>
              </p:cNvPr>
              <p:cNvSpPr>
                <a:spLocks noChangeArrowheads="1"/>
              </p:cNvSpPr>
              <p:nvPr/>
            </p:nvSpPr>
            <p:spPr bwMode="gray">
              <a:xfrm>
                <a:off x="2338" y="900"/>
                <a:ext cx="1094" cy="34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44" name="Oval 41">
                <a:extLst>
                  <a:ext uri="{FF2B5EF4-FFF2-40B4-BE49-F238E27FC236}">
                    <a16:creationId xmlns:a16="http://schemas.microsoft.com/office/drawing/2014/main" id="{DA212495-F721-9B40-9D17-104A990806D4}"/>
                  </a:ext>
                </a:extLst>
              </p:cNvPr>
              <p:cNvSpPr>
                <a:spLocks noChangeArrowheads="1"/>
              </p:cNvSpPr>
              <p:nvPr/>
            </p:nvSpPr>
            <p:spPr bwMode="gray">
              <a:xfrm>
                <a:off x="2337" y="910"/>
                <a:ext cx="1096" cy="3445"/>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122" name="AutoShape 42">
              <a:extLst>
                <a:ext uri="{FF2B5EF4-FFF2-40B4-BE49-F238E27FC236}">
                  <a16:creationId xmlns:a16="http://schemas.microsoft.com/office/drawing/2014/main" id="{C9145477-CE46-CB45-B588-93328FA125FC}"/>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VN" sz="2800" b="1" dirty="0" err="1">
                  <a:solidFill>
                    <a:srgbClr val="0033CC"/>
                  </a:solidFill>
                  <a:latin typeface="Times New Roman" panose="02020603050405020304" pitchFamily="18" charset="0"/>
                  <a:cs typeface="Times New Roman" panose="02020603050405020304" pitchFamily="18" charset="0"/>
                </a:rPr>
                <a:t>Hà</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Nội</a:t>
              </a:r>
              <a:endParaRPr lang="en-US" altLang="en-VN" sz="2800" b="1" dirty="0">
                <a:solidFill>
                  <a:srgbClr val="0033CC"/>
                </a:solidFill>
                <a:latin typeface="Times New Roman" panose="02020603050405020304" pitchFamily="18" charset="0"/>
                <a:cs typeface="Times New Roman" panose="02020603050405020304" pitchFamily="18" charset="0"/>
              </a:endParaRPr>
            </a:p>
          </p:txBody>
        </p:sp>
        <p:sp>
          <p:nvSpPr>
            <p:cNvPr id="123" name="AutoShape 43">
              <a:extLst>
                <a:ext uri="{FF2B5EF4-FFF2-40B4-BE49-F238E27FC236}">
                  <a16:creationId xmlns:a16="http://schemas.microsoft.com/office/drawing/2014/main" id="{3D470BC9-C553-F34F-94D9-9E31E1B1D12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24" name="Freeform 44">
              <a:extLst>
                <a:ext uri="{FF2B5EF4-FFF2-40B4-BE49-F238E27FC236}">
                  <a16:creationId xmlns:a16="http://schemas.microsoft.com/office/drawing/2014/main" id="{5B13AE12-7437-8342-848E-A15C6C4FF919}"/>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25" name="Text Box 45">
              <a:extLst>
                <a:ext uri="{FF2B5EF4-FFF2-40B4-BE49-F238E27FC236}">
                  <a16:creationId xmlns:a16="http://schemas.microsoft.com/office/drawing/2014/main" id="{B20FFC05-9630-DF48-8C7F-35661944B6D3}"/>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dirty="0">
                  <a:solidFill>
                    <a:srgbClr val="000000"/>
                  </a:solidFill>
                  <a:latin typeface="Times New Roman" panose="02020603050405020304" pitchFamily="18" charset="0"/>
                  <a:cs typeface="Times New Roman" panose="02020603050405020304" pitchFamily="18" charset="0"/>
                </a:rPr>
                <a:t>A</a:t>
              </a:r>
            </a:p>
          </p:txBody>
        </p:sp>
        <p:grpSp>
          <p:nvGrpSpPr>
            <p:cNvPr id="126" name="Group 46">
              <a:extLst>
                <a:ext uri="{FF2B5EF4-FFF2-40B4-BE49-F238E27FC236}">
                  <a16:creationId xmlns:a16="http://schemas.microsoft.com/office/drawing/2014/main" id="{A81CDC00-6A2F-BF45-B4E3-AD1A4277DEEE}"/>
                </a:ext>
              </a:extLst>
            </p:cNvPr>
            <p:cNvGrpSpPr>
              <a:grpSpLocks/>
            </p:cNvGrpSpPr>
            <p:nvPr/>
          </p:nvGrpSpPr>
          <p:grpSpPr bwMode="auto">
            <a:xfrm rot="5400000">
              <a:off x="82" y="1837"/>
              <a:ext cx="513" cy="489"/>
              <a:chOff x="1870" y="1824"/>
              <a:chExt cx="2014" cy="1823"/>
            </a:xfrm>
          </p:grpSpPr>
          <p:sp>
            <p:nvSpPr>
              <p:cNvPr id="127" name="AutoShape 47">
                <a:extLst>
                  <a:ext uri="{FF2B5EF4-FFF2-40B4-BE49-F238E27FC236}">
                    <a16:creationId xmlns:a16="http://schemas.microsoft.com/office/drawing/2014/main" id="{1624FF6B-C1E8-4D4E-A23D-9E2E16A0EF9C}"/>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28" name="AutoShape 48">
                <a:extLst>
                  <a:ext uri="{FF2B5EF4-FFF2-40B4-BE49-F238E27FC236}">
                    <a16:creationId xmlns:a16="http://schemas.microsoft.com/office/drawing/2014/main" id="{885ECE37-4E46-534F-8A97-D7D2034E3B25}"/>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29" name="AutoShape 49">
                <a:extLst>
                  <a:ext uri="{FF2B5EF4-FFF2-40B4-BE49-F238E27FC236}">
                    <a16:creationId xmlns:a16="http://schemas.microsoft.com/office/drawing/2014/main" id="{4C847FD4-2DAF-6D44-A9E5-48ED1BB50321}"/>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30" name="Oval 50">
                <a:extLst>
                  <a:ext uri="{FF2B5EF4-FFF2-40B4-BE49-F238E27FC236}">
                    <a16:creationId xmlns:a16="http://schemas.microsoft.com/office/drawing/2014/main" id="{393FD192-A762-D348-B5C5-AAFB3E7032F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31" name="Oval 51">
                <a:extLst>
                  <a:ext uri="{FF2B5EF4-FFF2-40B4-BE49-F238E27FC236}">
                    <a16:creationId xmlns:a16="http://schemas.microsoft.com/office/drawing/2014/main" id="{B3DB6E3E-EAD0-4B45-8C97-FE757EA8F454}"/>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32" name="Oval 52">
                <a:extLst>
                  <a:ext uri="{FF2B5EF4-FFF2-40B4-BE49-F238E27FC236}">
                    <a16:creationId xmlns:a16="http://schemas.microsoft.com/office/drawing/2014/main" id="{A5B181C7-5770-3D45-897B-FB2ED9C0534C}"/>
                  </a:ext>
                </a:extLst>
              </p:cNvPr>
              <p:cNvSpPr>
                <a:spLocks noChangeArrowheads="1"/>
              </p:cNvSpPr>
              <p:nvPr/>
            </p:nvSpPr>
            <p:spPr bwMode="gray">
              <a:xfrm>
                <a:off x="2558" y="2025"/>
                <a:ext cx="642" cy="122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33" name="Oval 53">
                <a:extLst>
                  <a:ext uri="{FF2B5EF4-FFF2-40B4-BE49-F238E27FC236}">
                    <a16:creationId xmlns:a16="http://schemas.microsoft.com/office/drawing/2014/main" id="{B9715451-344C-B045-AEE1-FD64B6D2F16B}"/>
                  </a:ext>
                </a:extLst>
              </p:cNvPr>
              <p:cNvSpPr>
                <a:spLocks noChangeArrowheads="1"/>
              </p:cNvSpPr>
              <p:nvPr/>
            </p:nvSpPr>
            <p:spPr bwMode="gray">
              <a:xfrm>
                <a:off x="2562" y="2021"/>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34" name="Oval 54">
                <a:extLst>
                  <a:ext uri="{FF2B5EF4-FFF2-40B4-BE49-F238E27FC236}">
                    <a16:creationId xmlns:a16="http://schemas.microsoft.com/office/drawing/2014/main" id="{2E78CDCB-8581-8C4F-A982-06D715CF61BE}"/>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35" name="Oval 55">
                <a:extLst>
                  <a:ext uri="{FF2B5EF4-FFF2-40B4-BE49-F238E27FC236}">
                    <a16:creationId xmlns:a16="http://schemas.microsoft.com/office/drawing/2014/main" id="{44E745D6-E96A-9146-9CFC-DE86C625631D}"/>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145" name="b">
            <a:extLst>
              <a:ext uri="{FF2B5EF4-FFF2-40B4-BE49-F238E27FC236}">
                <a16:creationId xmlns:a16="http://schemas.microsoft.com/office/drawing/2014/main" id="{347D2C49-3C30-4C48-B338-432F571645F4}"/>
              </a:ext>
            </a:extLst>
          </p:cNvPr>
          <p:cNvGrpSpPr>
            <a:grpSpLocks/>
          </p:cNvGrpSpPr>
          <p:nvPr/>
        </p:nvGrpSpPr>
        <p:grpSpPr bwMode="auto">
          <a:xfrm>
            <a:off x="3569081" y="3016060"/>
            <a:ext cx="8385175" cy="814388"/>
            <a:chOff x="94" y="1825"/>
            <a:chExt cx="5282" cy="513"/>
          </a:xfrm>
        </p:grpSpPr>
        <p:grpSp>
          <p:nvGrpSpPr>
            <p:cNvPr id="146" name="Group 57">
              <a:extLst>
                <a:ext uri="{FF2B5EF4-FFF2-40B4-BE49-F238E27FC236}">
                  <a16:creationId xmlns:a16="http://schemas.microsoft.com/office/drawing/2014/main" id="{FCA87E87-C951-914C-A7BB-85B26FA38031}"/>
                </a:ext>
              </a:extLst>
            </p:cNvPr>
            <p:cNvGrpSpPr>
              <a:grpSpLocks/>
            </p:cNvGrpSpPr>
            <p:nvPr/>
          </p:nvGrpSpPr>
          <p:grpSpPr bwMode="auto">
            <a:xfrm rot="5400000">
              <a:off x="231" y="1960"/>
              <a:ext cx="173" cy="328"/>
              <a:chOff x="1872" y="900"/>
              <a:chExt cx="2015" cy="3460"/>
            </a:xfrm>
          </p:grpSpPr>
          <p:sp>
            <p:nvSpPr>
              <p:cNvPr id="161" name="AutoShape 58">
                <a:extLst>
                  <a:ext uri="{FF2B5EF4-FFF2-40B4-BE49-F238E27FC236}">
                    <a16:creationId xmlns:a16="http://schemas.microsoft.com/office/drawing/2014/main" id="{8DD01B76-4C1B-574E-9FCE-2FA5ADB64AB7}"/>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62" name="AutoShape 59">
                <a:extLst>
                  <a:ext uri="{FF2B5EF4-FFF2-40B4-BE49-F238E27FC236}">
                    <a16:creationId xmlns:a16="http://schemas.microsoft.com/office/drawing/2014/main" id="{0F87E6AF-F06A-F741-A428-2954C79DE126}"/>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63" name="AutoShape 60">
                <a:extLst>
                  <a:ext uri="{FF2B5EF4-FFF2-40B4-BE49-F238E27FC236}">
                    <a16:creationId xmlns:a16="http://schemas.microsoft.com/office/drawing/2014/main" id="{A81F3A0C-9C30-2349-B46D-00ED065318D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64" name="Oval 61">
                <a:extLst>
                  <a:ext uri="{FF2B5EF4-FFF2-40B4-BE49-F238E27FC236}">
                    <a16:creationId xmlns:a16="http://schemas.microsoft.com/office/drawing/2014/main" id="{21F7AFF3-19C8-774A-9A8B-3EFCB73D2838}"/>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65" name="Oval 62">
                <a:extLst>
                  <a:ext uri="{FF2B5EF4-FFF2-40B4-BE49-F238E27FC236}">
                    <a16:creationId xmlns:a16="http://schemas.microsoft.com/office/drawing/2014/main" id="{FF5214FE-6A4E-8740-9237-3E240B55D09F}"/>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66" name="Oval 63">
                <a:extLst>
                  <a:ext uri="{FF2B5EF4-FFF2-40B4-BE49-F238E27FC236}">
                    <a16:creationId xmlns:a16="http://schemas.microsoft.com/office/drawing/2014/main" id="{6225B918-6012-D246-A7CE-43ABB5648BF4}"/>
                  </a:ext>
                </a:extLst>
              </p:cNvPr>
              <p:cNvSpPr>
                <a:spLocks noChangeArrowheads="1"/>
              </p:cNvSpPr>
              <p:nvPr/>
            </p:nvSpPr>
            <p:spPr bwMode="gray">
              <a:xfrm>
                <a:off x="1915" y="906"/>
                <a:ext cx="1905" cy="344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67" name="Oval 64">
                <a:extLst>
                  <a:ext uri="{FF2B5EF4-FFF2-40B4-BE49-F238E27FC236}">
                    <a16:creationId xmlns:a16="http://schemas.microsoft.com/office/drawing/2014/main" id="{7E9DB243-1BAD-4C4A-8B89-F6991CF60178}"/>
                  </a:ext>
                </a:extLst>
              </p:cNvPr>
              <p:cNvSpPr>
                <a:spLocks noChangeArrowheads="1"/>
              </p:cNvSpPr>
              <p:nvPr/>
            </p:nvSpPr>
            <p:spPr bwMode="gray">
              <a:xfrm>
                <a:off x="1926" y="914"/>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68" name="Oval 65">
                <a:extLst>
                  <a:ext uri="{FF2B5EF4-FFF2-40B4-BE49-F238E27FC236}">
                    <a16:creationId xmlns:a16="http://schemas.microsoft.com/office/drawing/2014/main" id="{77A05DA1-84B2-2749-A082-01ADC5AB68D8}"/>
                  </a:ext>
                </a:extLst>
              </p:cNvPr>
              <p:cNvSpPr>
                <a:spLocks noChangeArrowheads="1"/>
              </p:cNvSpPr>
              <p:nvPr/>
            </p:nvSpPr>
            <p:spPr bwMode="gray">
              <a:xfrm>
                <a:off x="2338" y="900"/>
                <a:ext cx="1094" cy="34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69" name="Oval 66">
                <a:extLst>
                  <a:ext uri="{FF2B5EF4-FFF2-40B4-BE49-F238E27FC236}">
                    <a16:creationId xmlns:a16="http://schemas.microsoft.com/office/drawing/2014/main" id="{1293F07A-1DF6-0444-8D84-700AB66C9E11}"/>
                  </a:ext>
                </a:extLst>
              </p:cNvPr>
              <p:cNvSpPr>
                <a:spLocks noChangeArrowheads="1"/>
              </p:cNvSpPr>
              <p:nvPr/>
            </p:nvSpPr>
            <p:spPr bwMode="gray">
              <a:xfrm>
                <a:off x="2337" y="910"/>
                <a:ext cx="1096" cy="3445"/>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147" name="AutoShape 67">
              <a:extLst>
                <a:ext uri="{FF2B5EF4-FFF2-40B4-BE49-F238E27FC236}">
                  <a16:creationId xmlns:a16="http://schemas.microsoft.com/office/drawing/2014/main" id="{040B78B9-B03B-3741-A1F7-9C2B83950949}"/>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VN" sz="2800" b="1" dirty="0" err="1">
                  <a:solidFill>
                    <a:srgbClr val="0033CC"/>
                  </a:solidFill>
                  <a:latin typeface="Times New Roman" panose="02020603050405020304" pitchFamily="18" charset="0"/>
                  <a:cs typeface="Times New Roman" panose="02020603050405020304" pitchFamily="18" charset="0"/>
                </a:rPr>
                <a:t>Đà</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Nẵng</a:t>
              </a:r>
              <a:endParaRPr lang="en-US" altLang="en-VN" sz="2800" b="1" dirty="0">
                <a:solidFill>
                  <a:srgbClr val="0033CC"/>
                </a:solidFill>
                <a:latin typeface="Times New Roman" panose="02020603050405020304" pitchFamily="18" charset="0"/>
                <a:cs typeface="Times New Roman" panose="02020603050405020304" pitchFamily="18" charset="0"/>
              </a:endParaRPr>
            </a:p>
          </p:txBody>
        </p:sp>
        <p:sp>
          <p:nvSpPr>
            <p:cNvPr id="148" name="AutoShape 68">
              <a:extLst>
                <a:ext uri="{FF2B5EF4-FFF2-40B4-BE49-F238E27FC236}">
                  <a16:creationId xmlns:a16="http://schemas.microsoft.com/office/drawing/2014/main" id="{7796A702-254B-694A-BC83-EAE8BAAB0FE7}"/>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49" name="Freeform 69">
              <a:extLst>
                <a:ext uri="{FF2B5EF4-FFF2-40B4-BE49-F238E27FC236}">
                  <a16:creationId xmlns:a16="http://schemas.microsoft.com/office/drawing/2014/main" id="{340BEAC4-9836-114B-9B7C-149680D5553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50" name="Text Box 70">
              <a:extLst>
                <a:ext uri="{FF2B5EF4-FFF2-40B4-BE49-F238E27FC236}">
                  <a16:creationId xmlns:a16="http://schemas.microsoft.com/office/drawing/2014/main" id="{AADC4A62-5398-9944-9B4A-031495A7087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a:solidFill>
                    <a:srgbClr val="000000"/>
                  </a:solidFill>
                  <a:latin typeface="Times New Roman" panose="02020603050405020304" pitchFamily="18" charset="0"/>
                  <a:cs typeface="Times New Roman" panose="02020603050405020304" pitchFamily="18" charset="0"/>
                </a:rPr>
                <a:t>B</a:t>
              </a:r>
            </a:p>
          </p:txBody>
        </p:sp>
        <p:grpSp>
          <p:nvGrpSpPr>
            <p:cNvPr id="151" name="Group 71">
              <a:extLst>
                <a:ext uri="{FF2B5EF4-FFF2-40B4-BE49-F238E27FC236}">
                  <a16:creationId xmlns:a16="http://schemas.microsoft.com/office/drawing/2014/main" id="{FF160F2F-EE40-624C-8815-6DB340111300}"/>
                </a:ext>
              </a:extLst>
            </p:cNvPr>
            <p:cNvGrpSpPr>
              <a:grpSpLocks/>
            </p:cNvGrpSpPr>
            <p:nvPr/>
          </p:nvGrpSpPr>
          <p:grpSpPr bwMode="auto">
            <a:xfrm rot="5400000">
              <a:off x="82" y="1837"/>
              <a:ext cx="513" cy="489"/>
              <a:chOff x="1870" y="1824"/>
              <a:chExt cx="2014" cy="1823"/>
            </a:xfrm>
          </p:grpSpPr>
          <p:sp>
            <p:nvSpPr>
              <p:cNvPr id="152" name="AutoShape 72">
                <a:extLst>
                  <a:ext uri="{FF2B5EF4-FFF2-40B4-BE49-F238E27FC236}">
                    <a16:creationId xmlns:a16="http://schemas.microsoft.com/office/drawing/2014/main" id="{EAE44BAD-12A0-CA43-AE75-556AD451183B}"/>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53" name="AutoShape 73">
                <a:extLst>
                  <a:ext uri="{FF2B5EF4-FFF2-40B4-BE49-F238E27FC236}">
                    <a16:creationId xmlns:a16="http://schemas.microsoft.com/office/drawing/2014/main" id="{020D0BF1-F73F-0E4C-B1D9-19AE21B4BF19}"/>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54" name="AutoShape 74">
                <a:extLst>
                  <a:ext uri="{FF2B5EF4-FFF2-40B4-BE49-F238E27FC236}">
                    <a16:creationId xmlns:a16="http://schemas.microsoft.com/office/drawing/2014/main" id="{FEF2DF40-8621-B048-ADAD-8FFD729BA869}"/>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55" name="Oval 75">
                <a:extLst>
                  <a:ext uri="{FF2B5EF4-FFF2-40B4-BE49-F238E27FC236}">
                    <a16:creationId xmlns:a16="http://schemas.microsoft.com/office/drawing/2014/main" id="{4119453D-B881-C247-96C2-AC8039AB1894}"/>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56" name="Oval 76">
                <a:extLst>
                  <a:ext uri="{FF2B5EF4-FFF2-40B4-BE49-F238E27FC236}">
                    <a16:creationId xmlns:a16="http://schemas.microsoft.com/office/drawing/2014/main" id="{46D89F64-69AA-0847-AE50-865833D445F5}"/>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57" name="Oval 77">
                <a:extLst>
                  <a:ext uri="{FF2B5EF4-FFF2-40B4-BE49-F238E27FC236}">
                    <a16:creationId xmlns:a16="http://schemas.microsoft.com/office/drawing/2014/main" id="{60806CAA-1213-504A-8D63-52A7A53A7D8E}"/>
                  </a:ext>
                </a:extLst>
              </p:cNvPr>
              <p:cNvSpPr>
                <a:spLocks noChangeArrowheads="1"/>
              </p:cNvSpPr>
              <p:nvPr/>
            </p:nvSpPr>
            <p:spPr bwMode="gray">
              <a:xfrm>
                <a:off x="2558" y="2025"/>
                <a:ext cx="642" cy="122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58" name="Oval 78">
                <a:extLst>
                  <a:ext uri="{FF2B5EF4-FFF2-40B4-BE49-F238E27FC236}">
                    <a16:creationId xmlns:a16="http://schemas.microsoft.com/office/drawing/2014/main" id="{3166CC23-1BE3-0944-8ABC-68B63863852B}"/>
                  </a:ext>
                </a:extLst>
              </p:cNvPr>
              <p:cNvSpPr>
                <a:spLocks noChangeArrowheads="1"/>
              </p:cNvSpPr>
              <p:nvPr/>
            </p:nvSpPr>
            <p:spPr bwMode="gray">
              <a:xfrm>
                <a:off x="2562" y="2021"/>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59" name="Oval 79">
                <a:extLst>
                  <a:ext uri="{FF2B5EF4-FFF2-40B4-BE49-F238E27FC236}">
                    <a16:creationId xmlns:a16="http://schemas.microsoft.com/office/drawing/2014/main" id="{A25E5E27-343D-2A48-8BB9-57F1D600C0B8}"/>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60" name="Oval 80">
                <a:extLst>
                  <a:ext uri="{FF2B5EF4-FFF2-40B4-BE49-F238E27FC236}">
                    <a16:creationId xmlns:a16="http://schemas.microsoft.com/office/drawing/2014/main" id="{49FBE209-94FA-9348-BEB1-97316C7C3973}"/>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170" name="c">
            <a:extLst>
              <a:ext uri="{FF2B5EF4-FFF2-40B4-BE49-F238E27FC236}">
                <a16:creationId xmlns:a16="http://schemas.microsoft.com/office/drawing/2014/main" id="{B111ACFA-C6D7-144F-9878-548AB1109900}"/>
              </a:ext>
            </a:extLst>
          </p:cNvPr>
          <p:cNvGrpSpPr>
            <a:grpSpLocks/>
          </p:cNvGrpSpPr>
          <p:nvPr/>
        </p:nvGrpSpPr>
        <p:grpSpPr bwMode="auto">
          <a:xfrm>
            <a:off x="3569081" y="4006660"/>
            <a:ext cx="8385175" cy="814388"/>
            <a:chOff x="94" y="1825"/>
            <a:chExt cx="5282" cy="513"/>
          </a:xfrm>
        </p:grpSpPr>
        <p:grpSp>
          <p:nvGrpSpPr>
            <p:cNvPr id="171" name="Group 85">
              <a:extLst>
                <a:ext uri="{FF2B5EF4-FFF2-40B4-BE49-F238E27FC236}">
                  <a16:creationId xmlns:a16="http://schemas.microsoft.com/office/drawing/2014/main" id="{341EFF6D-7AFC-B64D-99A0-339916ABD208}"/>
                </a:ext>
              </a:extLst>
            </p:cNvPr>
            <p:cNvGrpSpPr>
              <a:grpSpLocks/>
            </p:cNvGrpSpPr>
            <p:nvPr/>
          </p:nvGrpSpPr>
          <p:grpSpPr bwMode="auto">
            <a:xfrm rot="5400000">
              <a:off x="231" y="1960"/>
              <a:ext cx="173" cy="328"/>
              <a:chOff x="1872" y="900"/>
              <a:chExt cx="2015" cy="3460"/>
            </a:xfrm>
          </p:grpSpPr>
          <p:sp>
            <p:nvSpPr>
              <p:cNvPr id="186" name="AutoShape 86">
                <a:extLst>
                  <a:ext uri="{FF2B5EF4-FFF2-40B4-BE49-F238E27FC236}">
                    <a16:creationId xmlns:a16="http://schemas.microsoft.com/office/drawing/2014/main" id="{D690F7BA-9714-4C47-8FAE-AB3F65A19E46}"/>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87" name="AutoShape 87">
                <a:extLst>
                  <a:ext uri="{FF2B5EF4-FFF2-40B4-BE49-F238E27FC236}">
                    <a16:creationId xmlns:a16="http://schemas.microsoft.com/office/drawing/2014/main" id="{13F31A48-8E01-174A-9854-E81B6278672B}"/>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88" name="AutoShape 88">
                <a:extLst>
                  <a:ext uri="{FF2B5EF4-FFF2-40B4-BE49-F238E27FC236}">
                    <a16:creationId xmlns:a16="http://schemas.microsoft.com/office/drawing/2014/main" id="{4C460E2F-DFBF-9445-94F2-0BE13CAA03FD}"/>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89" name="Oval 89">
                <a:extLst>
                  <a:ext uri="{FF2B5EF4-FFF2-40B4-BE49-F238E27FC236}">
                    <a16:creationId xmlns:a16="http://schemas.microsoft.com/office/drawing/2014/main" id="{8A91E777-0973-E943-9875-2F3C1CF75ED0}"/>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90" name="Oval 90">
                <a:extLst>
                  <a:ext uri="{FF2B5EF4-FFF2-40B4-BE49-F238E27FC236}">
                    <a16:creationId xmlns:a16="http://schemas.microsoft.com/office/drawing/2014/main" id="{870FCC35-132A-114A-9AE4-8ADBCA273DC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91" name="Oval 91">
                <a:extLst>
                  <a:ext uri="{FF2B5EF4-FFF2-40B4-BE49-F238E27FC236}">
                    <a16:creationId xmlns:a16="http://schemas.microsoft.com/office/drawing/2014/main" id="{44B2D0FE-083B-0E49-B7D0-63F89048E6A3}"/>
                  </a:ext>
                </a:extLst>
              </p:cNvPr>
              <p:cNvSpPr>
                <a:spLocks noChangeArrowheads="1"/>
              </p:cNvSpPr>
              <p:nvPr/>
            </p:nvSpPr>
            <p:spPr bwMode="gray">
              <a:xfrm>
                <a:off x="1915" y="906"/>
                <a:ext cx="1905" cy="344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92" name="Oval 92">
                <a:extLst>
                  <a:ext uri="{FF2B5EF4-FFF2-40B4-BE49-F238E27FC236}">
                    <a16:creationId xmlns:a16="http://schemas.microsoft.com/office/drawing/2014/main" id="{E03D2E77-329F-9844-A7CE-6AF0D2C223A5}"/>
                  </a:ext>
                </a:extLst>
              </p:cNvPr>
              <p:cNvSpPr>
                <a:spLocks noChangeArrowheads="1"/>
              </p:cNvSpPr>
              <p:nvPr/>
            </p:nvSpPr>
            <p:spPr bwMode="gray">
              <a:xfrm>
                <a:off x="1926" y="914"/>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93" name="Oval 93">
                <a:extLst>
                  <a:ext uri="{FF2B5EF4-FFF2-40B4-BE49-F238E27FC236}">
                    <a16:creationId xmlns:a16="http://schemas.microsoft.com/office/drawing/2014/main" id="{5F796F66-1CBA-DB4C-881E-D38A6FB59780}"/>
                  </a:ext>
                </a:extLst>
              </p:cNvPr>
              <p:cNvSpPr>
                <a:spLocks noChangeArrowheads="1"/>
              </p:cNvSpPr>
              <p:nvPr/>
            </p:nvSpPr>
            <p:spPr bwMode="gray">
              <a:xfrm>
                <a:off x="2338" y="900"/>
                <a:ext cx="1094" cy="34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94" name="Oval 94">
                <a:extLst>
                  <a:ext uri="{FF2B5EF4-FFF2-40B4-BE49-F238E27FC236}">
                    <a16:creationId xmlns:a16="http://schemas.microsoft.com/office/drawing/2014/main" id="{0AB25A78-BA9C-E14F-9A5A-00158B906AD4}"/>
                  </a:ext>
                </a:extLst>
              </p:cNvPr>
              <p:cNvSpPr>
                <a:spLocks noChangeArrowheads="1"/>
              </p:cNvSpPr>
              <p:nvPr/>
            </p:nvSpPr>
            <p:spPr bwMode="gray">
              <a:xfrm>
                <a:off x="2337" y="910"/>
                <a:ext cx="1096" cy="3445"/>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172" name="AutoShape 95">
              <a:extLst>
                <a:ext uri="{FF2B5EF4-FFF2-40B4-BE49-F238E27FC236}">
                  <a16:creationId xmlns:a16="http://schemas.microsoft.com/office/drawing/2014/main" id="{94454224-3C2F-3D48-A81E-1EAAEF7234EB}"/>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VN" sz="2800" b="1" dirty="0" err="1">
                  <a:solidFill>
                    <a:srgbClr val="0033CC"/>
                  </a:solidFill>
                  <a:latin typeface="Times New Roman" panose="02020603050405020304" pitchFamily="18" charset="0"/>
                  <a:cs typeface="Times New Roman" panose="02020603050405020304" pitchFamily="18" charset="0"/>
                </a:rPr>
                <a:t>Huế</a:t>
              </a:r>
              <a:r>
                <a:rPr lang="en-US" altLang="en-VN" sz="2800" b="1" dirty="0">
                  <a:solidFill>
                    <a:srgbClr val="0033CC"/>
                  </a:solidFill>
                  <a:latin typeface="Times New Roman" panose="02020603050405020304" pitchFamily="18" charset="0"/>
                  <a:cs typeface="Times New Roman" panose="02020603050405020304" pitchFamily="18" charset="0"/>
                </a:rPr>
                <a:t> </a:t>
              </a:r>
            </a:p>
          </p:txBody>
        </p:sp>
        <p:sp>
          <p:nvSpPr>
            <p:cNvPr id="173" name="AutoShape 96">
              <a:extLst>
                <a:ext uri="{FF2B5EF4-FFF2-40B4-BE49-F238E27FC236}">
                  <a16:creationId xmlns:a16="http://schemas.microsoft.com/office/drawing/2014/main" id="{9F7BB1E3-FED2-9140-AD6C-F7A656C8F429}"/>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74" name="Freeform 97">
              <a:extLst>
                <a:ext uri="{FF2B5EF4-FFF2-40B4-BE49-F238E27FC236}">
                  <a16:creationId xmlns:a16="http://schemas.microsoft.com/office/drawing/2014/main" id="{25525C48-D31D-6B44-B60F-3D46BC2A459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75" name="Text Box 98">
              <a:extLst>
                <a:ext uri="{FF2B5EF4-FFF2-40B4-BE49-F238E27FC236}">
                  <a16:creationId xmlns:a16="http://schemas.microsoft.com/office/drawing/2014/main" id="{DC2848B6-2527-6C41-AB87-EC403EFDB3A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a:solidFill>
                    <a:srgbClr val="000000"/>
                  </a:solidFill>
                  <a:latin typeface="Times New Roman" panose="02020603050405020304" pitchFamily="18" charset="0"/>
                  <a:cs typeface="Times New Roman" panose="02020603050405020304" pitchFamily="18" charset="0"/>
                </a:rPr>
                <a:t>C</a:t>
              </a:r>
            </a:p>
          </p:txBody>
        </p:sp>
        <p:grpSp>
          <p:nvGrpSpPr>
            <p:cNvPr id="176" name="Group 99">
              <a:extLst>
                <a:ext uri="{FF2B5EF4-FFF2-40B4-BE49-F238E27FC236}">
                  <a16:creationId xmlns:a16="http://schemas.microsoft.com/office/drawing/2014/main" id="{9AE88363-5647-5B48-A8D4-BA0BA7D23883}"/>
                </a:ext>
              </a:extLst>
            </p:cNvPr>
            <p:cNvGrpSpPr>
              <a:grpSpLocks/>
            </p:cNvGrpSpPr>
            <p:nvPr/>
          </p:nvGrpSpPr>
          <p:grpSpPr bwMode="auto">
            <a:xfrm rot="5400000">
              <a:off x="82" y="1837"/>
              <a:ext cx="513" cy="489"/>
              <a:chOff x="1870" y="1824"/>
              <a:chExt cx="2014" cy="1823"/>
            </a:xfrm>
          </p:grpSpPr>
          <p:sp>
            <p:nvSpPr>
              <p:cNvPr id="177" name="AutoShape 100">
                <a:extLst>
                  <a:ext uri="{FF2B5EF4-FFF2-40B4-BE49-F238E27FC236}">
                    <a16:creationId xmlns:a16="http://schemas.microsoft.com/office/drawing/2014/main" id="{98ACD953-E561-2247-8A14-A05EBC26B34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78" name="AutoShape 101">
                <a:extLst>
                  <a:ext uri="{FF2B5EF4-FFF2-40B4-BE49-F238E27FC236}">
                    <a16:creationId xmlns:a16="http://schemas.microsoft.com/office/drawing/2014/main" id="{42D80AA5-B6C7-1F4D-9219-B2057DC866D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79" name="AutoShape 102">
                <a:extLst>
                  <a:ext uri="{FF2B5EF4-FFF2-40B4-BE49-F238E27FC236}">
                    <a16:creationId xmlns:a16="http://schemas.microsoft.com/office/drawing/2014/main" id="{763CA401-30EA-BA4A-9726-354A62090293}"/>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80" name="Oval 103">
                <a:extLst>
                  <a:ext uri="{FF2B5EF4-FFF2-40B4-BE49-F238E27FC236}">
                    <a16:creationId xmlns:a16="http://schemas.microsoft.com/office/drawing/2014/main" id="{97DE8593-B9A9-C041-A50E-C9205948C8D4}"/>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81" name="Oval 104">
                <a:extLst>
                  <a:ext uri="{FF2B5EF4-FFF2-40B4-BE49-F238E27FC236}">
                    <a16:creationId xmlns:a16="http://schemas.microsoft.com/office/drawing/2014/main" id="{9669E563-992C-2F41-B751-92C149D53DA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82" name="Oval 105">
                <a:extLst>
                  <a:ext uri="{FF2B5EF4-FFF2-40B4-BE49-F238E27FC236}">
                    <a16:creationId xmlns:a16="http://schemas.microsoft.com/office/drawing/2014/main" id="{A9C93DAA-4DE9-6840-860B-DCBEA28DFEEA}"/>
                  </a:ext>
                </a:extLst>
              </p:cNvPr>
              <p:cNvSpPr>
                <a:spLocks noChangeArrowheads="1"/>
              </p:cNvSpPr>
              <p:nvPr/>
            </p:nvSpPr>
            <p:spPr bwMode="gray">
              <a:xfrm>
                <a:off x="2558" y="2025"/>
                <a:ext cx="642" cy="122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83" name="Oval 106">
                <a:extLst>
                  <a:ext uri="{FF2B5EF4-FFF2-40B4-BE49-F238E27FC236}">
                    <a16:creationId xmlns:a16="http://schemas.microsoft.com/office/drawing/2014/main" id="{124F60C6-40F5-B146-8219-F322EDAE4550}"/>
                  </a:ext>
                </a:extLst>
              </p:cNvPr>
              <p:cNvSpPr>
                <a:spLocks noChangeArrowheads="1"/>
              </p:cNvSpPr>
              <p:nvPr/>
            </p:nvSpPr>
            <p:spPr bwMode="gray">
              <a:xfrm>
                <a:off x="2562" y="2021"/>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84" name="Oval 107">
                <a:extLst>
                  <a:ext uri="{FF2B5EF4-FFF2-40B4-BE49-F238E27FC236}">
                    <a16:creationId xmlns:a16="http://schemas.microsoft.com/office/drawing/2014/main" id="{69592A46-39F8-2246-B5D0-BD9DFEA9A07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85" name="Oval 108">
                <a:extLst>
                  <a:ext uri="{FF2B5EF4-FFF2-40B4-BE49-F238E27FC236}">
                    <a16:creationId xmlns:a16="http://schemas.microsoft.com/office/drawing/2014/main" id="{7BA84757-C67B-8D4B-B602-AE07D3A048DA}"/>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195" name="d">
            <a:extLst>
              <a:ext uri="{FF2B5EF4-FFF2-40B4-BE49-F238E27FC236}">
                <a16:creationId xmlns:a16="http://schemas.microsoft.com/office/drawing/2014/main" id="{8A32F30B-B9F3-824D-8014-18A57DD2730C}"/>
              </a:ext>
            </a:extLst>
          </p:cNvPr>
          <p:cNvGrpSpPr>
            <a:grpSpLocks/>
          </p:cNvGrpSpPr>
          <p:nvPr/>
        </p:nvGrpSpPr>
        <p:grpSpPr bwMode="auto">
          <a:xfrm>
            <a:off x="3569081" y="4944872"/>
            <a:ext cx="8385175" cy="814387"/>
            <a:chOff x="94" y="1825"/>
            <a:chExt cx="5282" cy="513"/>
          </a:xfrm>
        </p:grpSpPr>
        <p:grpSp>
          <p:nvGrpSpPr>
            <p:cNvPr id="196" name="Group 110">
              <a:extLst>
                <a:ext uri="{FF2B5EF4-FFF2-40B4-BE49-F238E27FC236}">
                  <a16:creationId xmlns:a16="http://schemas.microsoft.com/office/drawing/2014/main" id="{DCFBF455-37B7-2C48-B324-1893B1EE0E59}"/>
                </a:ext>
              </a:extLst>
            </p:cNvPr>
            <p:cNvGrpSpPr>
              <a:grpSpLocks/>
            </p:cNvGrpSpPr>
            <p:nvPr/>
          </p:nvGrpSpPr>
          <p:grpSpPr bwMode="auto">
            <a:xfrm rot="5400000">
              <a:off x="231" y="1960"/>
              <a:ext cx="173" cy="328"/>
              <a:chOff x="1872" y="900"/>
              <a:chExt cx="2015" cy="3460"/>
            </a:xfrm>
          </p:grpSpPr>
          <p:sp>
            <p:nvSpPr>
              <p:cNvPr id="211" name="AutoShape 111">
                <a:extLst>
                  <a:ext uri="{FF2B5EF4-FFF2-40B4-BE49-F238E27FC236}">
                    <a16:creationId xmlns:a16="http://schemas.microsoft.com/office/drawing/2014/main" id="{FDC16E44-9A15-1B4E-9E69-592448033BD7}"/>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12" name="AutoShape 112">
                <a:extLst>
                  <a:ext uri="{FF2B5EF4-FFF2-40B4-BE49-F238E27FC236}">
                    <a16:creationId xmlns:a16="http://schemas.microsoft.com/office/drawing/2014/main" id="{E04C52DD-BF98-1448-AD8C-59FD9157731B}"/>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13" name="AutoShape 113">
                <a:extLst>
                  <a:ext uri="{FF2B5EF4-FFF2-40B4-BE49-F238E27FC236}">
                    <a16:creationId xmlns:a16="http://schemas.microsoft.com/office/drawing/2014/main" id="{E5B7A1CA-0894-0142-802A-CF651C6C19CB}"/>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14" name="Oval 114">
                <a:extLst>
                  <a:ext uri="{FF2B5EF4-FFF2-40B4-BE49-F238E27FC236}">
                    <a16:creationId xmlns:a16="http://schemas.microsoft.com/office/drawing/2014/main" id="{9E48B2D2-AB90-9E43-8A06-8C445187509A}"/>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15" name="Oval 115">
                <a:extLst>
                  <a:ext uri="{FF2B5EF4-FFF2-40B4-BE49-F238E27FC236}">
                    <a16:creationId xmlns:a16="http://schemas.microsoft.com/office/drawing/2014/main" id="{C29F7083-8DFE-034E-930E-3C7577901FC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16" name="Oval 116">
                <a:extLst>
                  <a:ext uri="{FF2B5EF4-FFF2-40B4-BE49-F238E27FC236}">
                    <a16:creationId xmlns:a16="http://schemas.microsoft.com/office/drawing/2014/main" id="{BBE916A4-BC32-0641-BC6F-25B557946ACA}"/>
                  </a:ext>
                </a:extLst>
              </p:cNvPr>
              <p:cNvSpPr>
                <a:spLocks noChangeArrowheads="1"/>
              </p:cNvSpPr>
              <p:nvPr/>
            </p:nvSpPr>
            <p:spPr bwMode="gray">
              <a:xfrm>
                <a:off x="1915" y="906"/>
                <a:ext cx="1905" cy="344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17" name="Oval 117">
                <a:extLst>
                  <a:ext uri="{FF2B5EF4-FFF2-40B4-BE49-F238E27FC236}">
                    <a16:creationId xmlns:a16="http://schemas.microsoft.com/office/drawing/2014/main" id="{BA767EB1-1BC5-E846-8BCC-C974B384CD4C}"/>
                  </a:ext>
                </a:extLst>
              </p:cNvPr>
              <p:cNvSpPr>
                <a:spLocks noChangeArrowheads="1"/>
              </p:cNvSpPr>
              <p:nvPr/>
            </p:nvSpPr>
            <p:spPr bwMode="gray">
              <a:xfrm>
                <a:off x="1926" y="914"/>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18" name="Oval 118">
                <a:extLst>
                  <a:ext uri="{FF2B5EF4-FFF2-40B4-BE49-F238E27FC236}">
                    <a16:creationId xmlns:a16="http://schemas.microsoft.com/office/drawing/2014/main" id="{9CD8D5FC-EAE1-D54A-8FA2-1C61C9F59934}"/>
                  </a:ext>
                </a:extLst>
              </p:cNvPr>
              <p:cNvSpPr>
                <a:spLocks noChangeArrowheads="1"/>
              </p:cNvSpPr>
              <p:nvPr/>
            </p:nvSpPr>
            <p:spPr bwMode="gray">
              <a:xfrm>
                <a:off x="2338" y="900"/>
                <a:ext cx="1094" cy="344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19" name="Oval 119">
                <a:extLst>
                  <a:ext uri="{FF2B5EF4-FFF2-40B4-BE49-F238E27FC236}">
                    <a16:creationId xmlns:a16="http://schemas.microsoft.com/office/drawing/2014/main" id="{446D52AD-2F54-6C43-87DF-7CB7B4AB460D}"/>
                  </a:ext>
                </a:extLst>
              </p:cNvPr>
              <p:cNvSpPr>
                <a:spLocks noChangeArrowheads="1"/>
              </p:cNvSpPr>
              <p:nvPr/>
            </p:nvSpPr>
            <p:spPr bwMode="gray">
              <a:xfrm>
                <a:off x="2337" y="910"/>
                <a:ext cx="1096" cy="3445"/>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197" name="AutoShape 120">
              <a:extLst>
                <a:ext uri="{FF2B5EF4-FFF2-40B4-BE49-F238E27FC236}">
                  <a16:creationId xmlns:a16="http://schemas.microsoft.com/office/drawing/2014/main" id="{D2AC7140-9057-D045-9391-7E1EA6AD520B}"/>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VN" sz="2800" b="1" dirty="0" err="1">
                  <a:solidFill>
                    <a:srgbClr val="0033CC"/>
                  </a:solidFill>
                  <a:latin typeface="Times New Roman" panose="02020603050405020304" pitchFamily="18" charset="0"/>
                  <a:cs typeface="Times New Roman" panose="02020603050405020304" pitchFamily="18" charset="0"/>
                </a:rPr>
                <a:t>Sài</a:t>
              </a:r>
              <a:r>
                <a:rPr lang="en-US" altLang="en-VN" sz="2800" b="1" dirty="0">
                  <a:solidFill>
                    <a:srgbClr val="0033CC"/>
                  </a:solidFill>
                  <a:latin typeface="Times New Roman" panose="02020603050405020304" pitchFamily="18" charset="0"/>
                  <a:cs typeface="Times New Roman" panose="02020603050405020304" pitchFamily="18" charset="0"/>
                </a:rPr>
                <a:t> </a:t>
              </a:r>
              <a:r>
                <a:rPr lang="en-US" altLang="en-VN" sz="2800" b="1" dirty="0" err="1">
                  <a:solidFill>
                    <a:srgbClr val="0033CC"/>
                  </a:solidFill>
                  <a:latin typeface="Times New Roman" panose="02020603050405020304" pitchFamily="18" charset="0"/>
                  <a:cs typeface="Times New Roman" panose="02020603050405020304" pitchFamily="18" charset="0"/>
                </a:rPr>
                <a:t>Gòn</a:t>
              </a:r>
              <a:endParaRPr lang="en-US" altLang="en-VN" sz="2800" b="1" dirty="0">
                <a:solidFill>
                  <a:srgbClr val="0033CC"/>
                </a:solidFill>
                <a:latin typeface="Times New Roman" panose="02020603050405020304" pitchFamily="18" charset="0"/>
                <a:cs typeface="Times New Roman" panose="02020603050405020304" pitchFamily="18" charset="0"/>
              </a:endParaRPr>
            </a:p>
          </p:txBody>
        </p:sp>
        <p:sp>
          <p:nvSpPr>
            <p:cNvPr id="198" name="AutoShape 121">
              <a:extLst>
                <a:ext uri="{FF2B5EF4-FFF2-40B4-BE49-F238E27FC236}">
                  <a16:creationId xmlns:a16="http://schemas.microsoft.com/office/drawing/2014/main" id="{525EE98C-7A82-754F-8112-652EC2881E5C}"/>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99" name="Freeform 122">
              <a:extLst>
                <a:ext uri="{FF2B5EF4-FFF2-40B4-BE49-F238E27FC236}">
                  <a16:creationId xmlns:a16="http://schemas.microsoft.com/office/drawing/2014/main" id="{5CBBC936-F241-3A46-9D61-13FC3D2FE868}"/>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00" name="Text Box 123">
              <a:extLst>
                <a:ext uri="{FF2B5EF4-FFF2-40B4-BE49-F238E27FC236}">
                  <a16:creationId xmlns:a16="http://schemas.microsoft.com/office/drawing/2014/main" id="{608E690E-7228-4449-8F04-DC61B0E3E842}"/>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a:solidFill>
                    <a:srgbClr val="000000"/>
                  </a:solidFill>
                  <a:latin typeface="Times New Roman" panose="02020603050405020304" pitchFamily="18" charset="0"/>
                  <a:cs typeface="Times New Roman" panose="02020603050405020304" pitchFamily="18" charset="0"/>
                </a:rPr>
                <a:t>D</a:t>
              </a:r>
            </a:p>
          </p:txBody>
        </p:sp>
        <p:grpSp>
          <p:nvGrpSpPr>
            <p:cNvPr id="201" name="Group 124">
              <a:extLst>
                <a:ext uri="{FF2B5EF4-FFF2-40B4-BE49-F238E27FC236}">
                  <a16:creationId xmlns:a16="http://schemas.microsoft.com/office/drawing/2014/main" id="{BE492B4D-D277-6448-8ECF-0BEE04E653EF}"/>
                </a:ext>
              </a:extLst>
            </p:cNvPr>
            <p:cNvGrpSpPr>
              <a:grpSpLocks/>
            </p:cNvGrpSpPr>
            <p:nvPr/>
          </p:nvGrpSpPr>
          <p:grpSpPr bwMode="auto">
            <a:xfrm rot="5400000">
              <a:off x="82" y="1837"/>
              <a:ext cx="513" cy="489"/>
              <a:chOff x="1870" y="1824"/>
              <a:chExt cx="2014" cy="1823"/>
            </a:xfrm>
          </p:grpSpPr>
          <p:sp>
            <p:nvSpPr>
              <p:cNvPr id="202" name="AutoShape 125">
                <a:extLst>
                  <a:ext uri="{FF2B5EF4-FFF2-40B4-BE49-F238E27FC236}">
                    <a16:creationId xmlns:a16="http://schemas.microsoft.com/office/drawing/2014/main" id="{7E8497F5-EF85-944B-AE7C-D171A2050AC4}"/>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03" name="AutoShape 126">
                <a:extLst>
                  <a:ext uri="{FF2B5EF4-FFF2-40B4-BE49-F238E27FC236}">
                    <a16:creationId xmlns:a16="http://schemas.microsoft.com/office/drawing/2014/main" id="{1C021689-A82B-8D42-8347-79F4ECEDA4DB}"/>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04" name="AutoShape 127">
                <a:extLst>
                  <a:ext uri="{FF2B5EF4-FFF2-40B4-BE49-F238E27FC236}">
                    <a16:creationId xmlns:a16="http://schemas.microsoft.com/office/drawing/2014/main" id="{194209C3-F188-C84C-88B7-491B2F61D6FB}"/>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05" name="Oval 128">
                <a:extLst>
                  <a:ext uri="{FF2B5EF4-FFF2-40B4-BE49-F238E27FC236}">
                    <a16:creationId xmlns:a16="http://schemas.microsoft.com/office/drawing/2014/main" id="{A31C9C4C-84BB-0645-85CF-FE5B28472C8D}"/>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06" name="Oval 129">
                <a:extLst>
                  <a:ext uri="{FF2B5EF4-FFF2-40B4-BE49-F238E27FC236}">
                    <a16:creationId xmlns:a16="http://schemas.microsoft.com/office/drawing/2014/main" id="{C054EF91-F4CD-E14F-9FFC-BD30FDD121B5}"/>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07" name="Oval 130">
                <a:extLst>
                  <a:ext uri="{FF2B5EF4-FFF2-40B4-BE49-F238E27FC236}">
                    <a16:creationId xmlns:a16="http://schemas.microsoft.com/office/drawing/2014/main" id="{D3DF7E83-4892-C743-9928-EE16FE1448C3}"/>
                  </a:ext>
                </a:extLst>
              </p:cNvPr>
              <p:cNvSpPr>
                <a:spLocks noChangeArrowheads="1"/>
              </p:cNvSpPr>
              <p:nvPr/>
            </p:nvSpPr>
            <p:spPr bwMode="gray">
              <a:xfrm>
                <a:off x="2558" y="2025"/>
                <a:ext cx="642" cy="122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08" name="Oval 131">
                <a:extLst>
                  <a:ext uri="{FF2B5EF4-FFF2-40B4-BE49-F238E27FC236}">
                    <a16:creationId xmlns:a16="http://schemas.microsoft.com/office/drawing/2014/main" id="{F2A35741-3A7A-514D-9204-89505F6601AF}"/>
                  </a:ext>
                </a:extLst>
              </p:cNvPr>
              <p:cNvSpPr>
                <a:spLocks noChangeArrowheads="1"/>
              </p:cNvSpPr>
              <p:nvPr/>
            </p:nvSpPr>
            <p:spPr bwMode="gray">
              <a:xfrm>
                <a:off x="2562" y="2021"/>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09" name="Oval 132">
                <a:extLst>
                  <a:ext uri="{FF2B5EF4-FFF2-40B4-BE49-F238E27FC236}">
                    <a16:creationId xmlns:a16="http://schemas.microsoft.com/office/drawing/2014/main" id="{2B57E336-118E-BD40-A053-6B387C82C8B3}"/>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10" name="Oval 133">
                <a:extLst>
                  <a:ext uri="{FF2B5EF4-FFF2-40B4-BE49-F238E27FC236}">
                    <a16:creationId xmlns:a16="http://schemas.microsoft.com/office/drawing/2014/main" id="{E081FF56-59FE-7A40-B7EA-5723975E94CC}"/>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sp>
        <p:nvSpPr>
          <p:cNvPr id="2" name="Rectangle 1">
            <a:extLst>
              <a:ext uri="{FF2B5EF4-FFF2-40B4-BE49-F238E27FC236}">
                <a16:creationId xmlns:a16="http://schemas.microsoft.com/office/drawing/2014/main" id="{63EFA35E-563D-4049-9CC0-1EAFC6148E34}"/>
              </a:ext>
            </a:extLst>
          </p:cNvPr>
          <p:cNvSpPr/>
          <p:nvPr/>
        </p:nvSpPr>
        <p:spPr>
          <a:xfrm>
            <a:off x="100839" y="24384"/>
            <a:ext cx="3076429" cy="2308324"/>
          </a:xfrm>
          <a:prstGeom prst="rect">
            <a:avLst/>
          </a:prstGeom>
          <a:noFill/>
        </p:spPr>
        <p:txBody>
          <a:bodyPr wrap="square" lIns="91440" tIns="45720" rIns="91440" bIns="45720">
            <a:spAutoFit/>
          </a:bodyPr>
          <a:lstStyle/>
          <a:p>
            <a:pPr algn="ctr"/>
            <a:r>
              <a:rPr lang="en-US" sz="7200" b="1" cap="none" spc="0" dirty="0">
                <a:ln w="0"/>
                <a:solidFill>
                  <a:schemeClr val="accent4">
                    <a:lumMod val="5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grpSp>
        <p:nvGrpSpPr>
          <p:cNvPr id="4103" name="Group 4102">
            <a:extLst>
              <a:ext uri="{FF2B5EF4-FFF2-40B4-BE49-F238E27FC236}">
                <a16:creationId xmlns:a16="http://schemas.microsoft.com/office/drawing/2014/main" id="{648A6B11-7241-3747-9F22-5968F3A77D2F}"/>
              </a:ext>
            </a:extLst>
          </p:cNvPr>
          <p:cNvGrpSpPr/>
          <p:nvPr/>
        </p:nvGrpSpPr>
        <p:grpSpPr>
          <a:xfrm>
            <a:off x="3602599" y="347472"/>
            <a:ext cx="8427857" cy="1524000"/>
            <a:chOff x="3602599" y="347472"/>
            <a:chExt cx="8427857" cy="1524000"/>
          </a:xfrm>
        </p:grpSpPr>
        <p:sp>
          <p:nvSpPr>
            <p:cNvPr id="230" name="Rectangle 22">
              <a:extLst>
                <a:ext uri="{FF2B5EF4-FFF2-40B4-BE49-F238E27FC236}">
                  <a16:creationId xmlns:a16="http://schemas.microsoft.com/office/drawing/2014/main" id="{B7B1B7F8-1548-E84D-B472-E7957D8534D3}"/>
                </a:ext>
              </a:extLst>
            </p:cNvPr>
            <p:cNvSpPr>
              <a:spLocks noChangeArrowheads="1"/>
            </p:cNvSpPr>
            <p:nvPr/>
          </p:nvSpPr>
          <p:spPr bwMode="gray">
            <a:xfrm>
              <a:off x="4003489" y="1000163"/>
              <a:ext cx="685800" cy="9398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grpSp>
          <p:nvGrpSpPr>
            <p:cNvPr id="4100" name="Group 4099">
              <a:extLst>
                <a:ext uri="{FF2B5EF4-FFF2-40B4-BE49-F238E27FC236}">
                  <a16:creationId xmlns:a16="http://schemas.microsoft.com/office/drawing/2014/main" id="{14DCE650-E51F-4242-9463-2A62E647B422}"/>
                </a:ext>
              </a:extLst>
            </p:cNvPr>
            <p:cNvGrpSpPr/>
            <p:nvPr/>
          </p:nvGrpSpPr>
          <p:grpSpPr>
            <a:xfrm>
              <a:off x="3602599" y="347472"/>
              <a:ext cx="8427857" cy="1524000"/>
              <a:chOff x="3602599" y="347472"/>
              <a:chExt cx="8427857" cy="1524000"/>
            </a:xfrm>
          </p:grpSpPr>
          <p:grpSp>
            <p:nvGrpSpPr>
              <p:cNvPr id="4099" name="Group 4098">
                <a:extLst>
                  <a:ext uri="{FF2B5EF4-FFF2-40B4-BE49-F238E27FC236}">
                    <a16:creationId xmlns:a16="http://schemas.microsoft.com/office/drawing/2014/main" id="{2ED0F7AC-E17B-2742-8EEB-957F485E56D9}"/>
                  </a:ext>
                </a:extLst>
              </p:cNvPr>
              <p:cNvGrpSpPr/>
              <p:nvPr/>
            </p:nvGrpSpPr>
            <p:grpSpPr>
              <a:xfrm>
                <a:off x="3602599" y="347472"/>
                <a:ext cx="8427857" cy="1524000"/>
                <a:chOff x="3602599" y="347472"/>
                <a:chExt cx="8427857" cy="1524000"/>
              </a:xfrm>
            </p:grpSpPr>
            <p:sp>
              <p:nvSpPr>
                <p:cNvPr id="116" name="AutoShape 26">
                  <a:extLst>
                    <a:ext uri="{FF2B5EF4-FFF2-40B4-BE49-F238E27FC236}">
                      <a16:creationId xmlns:a16="http://schemas.microsoft.com/office/drawing/2014/main" id="{CF3496D5-C7D9-A243-9DB3-1DA7D7764106}"/>
                    </a:ext>
                  </a:extLst>
                </p:cNvPr>
                <p:cNvSpPr>
                  <a:spLocks noChangeArrowheads="1"/>
                </p:cNvSpPr>
                <p:nvPr/>
              </p:nvSpPr>
              <p:spPr bwMode="auto">
                <a:xfrm>
                  <a:off x="4715256" y="347472"/>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algn="ctr">
                    <a:defRPr/>
                  </a:pPr>
                  <a:endParaRPr lang="en-US" sz="2000">
                    <a:solidFill>
                      <a:srgbClr val="000000"/>
                    </a:solidFill>
                    <a:latin typeface="Tahoma" pitchFamily="34" charset="0"/>
                  </a:endParaRPr>
                </a:p>
              </p:txBody>
            </p:sp>
            <p:grpSp>
              <p:nvGrpSpPr>
                <p:cNvPr id="220" name="Group 136">
                  <a:extLst>
                    <a:ext uri="{FF2B5EF4-FFF2-40B4-BE49-F238E27FC236}">
                      <a16:creationId xmlns:a16="http://schemas.microsoft.com/office/drawing/2014/main" id="{E3E2475C-2434-FF4C-A611-46ED9E688519}"/>
                    </a:ext>
                  </a:extLst>
                </p:cNvPr>
                <p:cNvGrpSpPr>
                  <a:grpSpLocks/>
                </p:cNvGrpSpPr>
                <p:nvPr/>
              </p:nvGrpSpPr>
              <p:grpSpPr bwMode="auto">
                <a:xfrm rot="5400000">
                  <a:off x="3607361" y="666768"/>
                  <a:ext cx="695325" cy="704850"/>
                  <a:chOff x="1872" y="1824"/>
                  <a:chExt cx="2014" cy="1821"/>
                </a:xfrm>
              </p:grpSpPr>
              <p:sp>
                <p:nvSpPr>
                  <p:cNvPr id="221" name="AutoShape 137">
                    <a:extLst>
                      <a:ext uri="{FF2B5EF4-FFF2-40B4-BE49-F238E27FC236}">
                        <a16:creationId xmlns:a16="http://schemas.microsoft.com/office/drawing/2014/main" id="{936ADAE3-18BE-3742-99F0-5084A2C47247}"/>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ahoma" pitchFamily="34" charset="0"/>
                    </a:endParaRPr>
                  </a:p>
                </p:txBody>
              </p:sp>
              <p:sp>
                <p:nvSpPr>
                  <p:cNvPr id="222" name="AutoShape 138">
                    <a:extLst>
                      <a:ext uri="{FF2B5EF4-FFF2-40B4-BE49-F238E27FC236}">
                        <a16:creationId xmlns:a16="http://schemas.microsoft.com/office/drawing/2014/main" id="{007E13A1-23FE-1B4C-8EFC-0F67A805BD01}"/>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ahoma" pitchFamily="34" charset="0"/>
                    </a:endParaRPr>
                  </a:p>
                </p:txBody>
              </p:sp>
              <p:sp>
                <p:nvSpPr>
                  <p:cNvPr id="223" name="AutoShape 139">
                    <a:extLst>
                      <a:ext uri="{FF2B5EF4-FFF2-40B4-BE49-F238E27FC236}">
                        <a16:creationId xmlns:a16="http://schemas.microsoft.com/office/drawing/2014/main" id="{F789792D-B777-954C-B84F-1C430CF85E96}"/>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ahoma" pitchFamily="34" charset="0"/>
                    </a:endParaRPr>
                  </a:p>
                </p:txBody>
              </p:sp>
              <p:sp>
                <p:nvSpPr>
                  <p:cNvPr id="224" name="Oval 140">
                    <a:extLst>
                      <a:ext uri="{FF2B5EF4-FFF2-40B4-BE49-F238E27FC236}">
                        <a16:creationId xmlns:a16="http://schemas.microsoft.com/office/drawing/2014/main" id="{2FABADBB-025D-754D-8DE6-AE24F93DFA3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sp>
                <p:nvSpPr>
                  <p:cNvPr id="225" name="Oval 141">
                    <a:extLst>
                      <a:ext uri="{FF2B5EF4-FFF2-40B4-BE49-F238E27FC236}">
                        <a16:creationId xmlns:a16="http://schemas.microsoft.com/office/drawing/2014/main" id="{0BA9BCAA-A0EB-7F46-A27A-053B91BE41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sp>
                <p:nvSpPr>
                  <p:cNvPr id="226" name="Oval 142">
                    <a:extLst>
                      <a:ext uri="{FF2B5EF4-FFF2-40B4-BE49-F238E27FC236}">
                        <a16:creationId xmlns:a16="http://schemas.microsoft.com/office/drawing/2014/main" id="{355017F6-CAB1-FA45-8E77-744581568B51}"/>
                      </a:ext>
                    </a:extLst>
                  </p:cNvPr>
                  <p:cNvSpPr>
                    <a:spLocks noChangeArrowheads="1"/>
                  </p:cNvSpPr>
                  <p:nvPr/>
                </p:nvSpPr>
                <p:spPr bwMode="gray">
                  <a:xfrm>
                    <a:off x="2254" y="2000"/>
                    <a:ext cx="1264" cy="1263"/>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ahoma" pitchFamily="34" charset="0"/>
                    </a:endParaRPr>
                  </a:p>
                </p:txBody>
              </p:sp>
              <p:sp>
                <p:nvSpPr>
                  <p:cNvPr id="227" name="Oval 143">
                    <a:extLst>
                      <a:ext uri="{FF2B5EF4-FFF2-40B4-BE49-F238E27FC236}">
                        <a16:creationId xmlns:a16="http://schemas.microsoft.com/office/drawing/2014/main" id="{9C3B9CB0-9194-7045-BE37-E489D67D1849}"/>
                      </a:ext>
                    </a:extLst>
                  </p:cNvPr>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sp>
                <p:nvSpPr>
                  <p:cNvPr id="228" name="Oval 144">
                    <a:extLst>
                      <a:ext uri="{FF2B5EF4-FFF2-40B4-BE49-F238E27FC236}">
                        <a16:creationId xmlns:a16="http://schemas.microsoft.com/office/drawing/2014/main" id="{266E3F2F-6C5F-4F4F-BFF2-0F8841EEEA5A}"/>
                      </a:ext>
                    </a:extLst>
                  </p:cNvPr>
                  <p:cNvSpPr>
                    <a:spLocks noChangeArrowheads="1"/>
                  </p:cNvSpPr>
                  <p:nvPr/>
                </p:nvSpPr>
                <p:spPr bwMode="gray">
                  <a:xfrm>
                    <a:off x="2336" y="2082"/>
                    <a:ext cx="1094" cy="1099"/>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ahoma" pitchFamily="34" charset="0"/>
                    </a:endParaRPr>
                  </a:p>
                </p:txBody>
              </p:sp>
              <p:sp>
                <p:nvSpPr>
                  <p:cNvPr id="229" name="Oval 145">
                    <a:extLst>
                      <a:ext uri="{FF2B5EF4-FFF2-40B4-BE49-F238E27FC236}">
                        <a16:creationId xmlns:a16="http://schemas.microsoft.com/office/drawing/2014/main" id="{EE0AFF50-ECD0-7845-91E1-346B22424D8F}"/>
                      </a:ext>
                    </a:extLst>
                  </p:cNvPr>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ahoma" panose="020B0604030504040204" pitchFamily="34" charset="0"/>
                    </a:endParaRPr>
                  </a:p>
                </p:txBody>
              </p:sp>
            </p:grpSp>
          </p:grpSp>
          <p:sp>
            <p:nvSpPr>
              <p:cNvPr id="4096" name="TextBox 4095">
                <a:extLst>
                  <a:ext uri="{FF2B5EF4-FFF2-40B4-BE49-F238E27FC236}">
                    <a16:creationId xmlns:a16="http://schemas.microsoft.com/office/drawing/2014/main" id="{16F80C88-0200-344B-A784-BC8FDC2E28FE}"/>
                  </a:ext>
                </a:extLst>
              </p:cNvPr>
              <p:cNvSpPr txBox="1"/>
              <p:nvPr/>
            </p:nvSpPr>
            <p:spPr>
              <a:xfrm>
                <a:off x="4948797" y="617089"/>
                <a:ext cx="6843274" cy="954107"/>
              </a:xfrm>
              <a:prstGeom prst="rect">
                <a:avLst/>
              </a:prstGeom>
              <a:noFill/>
            </p:spPr>
            <p:txBody>
              <a:bodyPr wrap="square" rtlCol="0">
                <a:spAutoFit/>
              </a:bodyPr>
              <a:lstStyle/>
              <a:p>
                <a:pPr algn="ctr"/>
                <a:r>
                  <a:rPr lang="en-VN" sz="2800" b="1" dirty="0">
                    <a:solidFill>
                      <a:schemeClr val="accent4">
                        <a:lumMod val="10000"/>
                      </a:schemeClr>
                    </a:solidFill>
                    <a:latin typeface="Times New Roman" panose="02020603050405020304" pitchFamily="18" charset="0"/>
                    <a:cs typeface="Times New Roman" panose="02020603050405020304" pitchFamily="18" charset="0"/>
                  </a:rPr>
                  <a:t>Pháp chọn nơi nào để xâm lược nước ta đầu tiên?</a:t>
                </a:r>
              </a:p>
            </p:txBody>
          </p:sp>
        </p:grpSp>
      </p:grpSp>
      <p:pic>
        <p:nvPicPr>
          <p:cNvPr id="4102" name="Picture 4101">
            <a:extLst>
              <a:ext uri="{FF2B5EF4-FFF2-40B4-BE49-F238E27FC236}">
                <a16:creationId xmlns:a16="http://schemas.microsoft.com/office/drawing/2014/main" id="{9C5C9F27-85B3-0C49-ACCD-BCE7472E3A52}"/>
              </a:ext>
            </a:extLst>
          </p:cNvPr>
          <p:cNvPicPr>
            <a:picLocks noChangeAspect="1"/>
          </p:cNvPicPr>
          <p:nvPr/>
        </p:nvPicPr>
        <p:blipFill>
          <a:blip r:embed="rId7"/>
          <a:stretch>
            <a:fillRect/>
          </a:stretch>
        </p:blipFill>
        <p:spPr>
          <a:xfrm>
            <a:off x="-18298" y="2671001"/>
            <a:ext cx="3149591" cy="2913933"/>
          </a:xfrm>
          <a:prstGeom prst="rect">
            <a:avLst/>
          </a:prstGeom>
        </p:spPr>
      </p:pic>
      <p:pic>
        <p:nvPicPr>
          <p:cNvPr id="3"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361AB613-5033-7E41-98BB-321CC8D7545F}"/>
              </a:ext>
            </a:extLst>
          </p:cNvPr>
          <p:cNvPicPr>
            <a:picLocks noChangeAspect="1"/>
          </p:cNvPicPr>
          <p:nvPr>
            <a:audioFile r:link="rId1"/>
            <p:extLst>
              <p:ext uri="{DAA4B4D4-6D71-4841-9C94-3DE7FCFB9230}">
                <p14:media xmlns:p14="http://schemas.microsoft.com/office/powerpoint/2010/main" r:embed="rId2">
                  <p14:trim end="24242.5756"/>
                </p14:media>
              </p:ext>
            </p:extLst>
          </p:nvPr>
        </p:nvPicPr>
        <p:blipFill>
          <a:blip r:embed="rId8"/>
          <a:stretch>
            <a:fillRect/>
          </a:stretch>
        </p:blipFill>
        <p:spPr>
          <a:xfrm>
            <a:off x="1544242" y="-1860296"/>
            <a:ext cx="812800" cy="812800"/>
          </a:xfrm>
          <a:prstGeom prst="rect">
            <a:avLst/>
          </a:prstGeom>
        </p:spPr>
      </p:pic>
    </p:spTree>
    <p:extLst>
      <p:ext uri="{BB962C8B-B14F-4D97-AF65-F5344CB8AC3E}">
        <p14:creationId xmlns:p14="http://schemas.microsoft.com/office/powerpoint/2010/main" val="329630260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4097"/>
                                        </p:tgtEl>
                                        <p:attrNameLst>
                                          <p:attrName>style.visibility</p:attrName>
                                        </p:attrNameLst>
                                      </p:cBhvr>
                                      <p:to>
                                        <p:strVal val="visible"/>
                                      </p:to>
                                    </p:set>
                                    <p:animEffect transition="in" filter="wipe(up)">
                                      <p:cBhvr>
                                        <p:cTn id="10" dur="500"/>
                                        <p:tgtEl>
                                          <p:spTgt spid="409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103"/>
                                        </p:tgtEl>
                                        <p:attrNameLst>
                                          <p:attrName>style.visibility</p:attrName>
                                        </p:attrNameLst>
                                      </p:cBhvr>
                                      <p:to>
                                        <p:strVal val="visible"/>
                                      </p:to>
                                    </p:set>
                                    <p:animEffect transition="in" filter="wipe(left)">
                                      <p:cBhvr>
                                        <p:cTn id="14" dur="500"/>
                                        <p:tgtEl>
                                          <p:spTgt spid="4103"/>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wipe(left)">
                                      <p:cBhvr>
                                        <p:cTn id="18" dur="500"/>
                                        <p:tgtEl>
                                          <p:spTgt spid="120"/>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45"/>
                                        </p:tgtEl>
                                        <p:attrNameLst>
                                          <p:attrName>style.visibility</p:attrName>
                                        </p:attrNameLst>
                                      </p:cBhvr>
                                      <p:to>
                                        <p:strVal val="visible"/>
                                      </p:to>
                                    </p:set>
                                    <p:animEffect transition="in" filter="wipe(left)">
                                      <p:cBhvr>
                                        <p:cTn id="22" dur="500"/>
                                        <p:tgtEl>
                                          <p:spTgt spid="145"/>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70"/>
                                        </p:tgtEl>
                                        <p:attrNameLst>
                                          <p:attrName>style.visibility</p:attrName>
                                        </p:attrNameLst>
                                      </p:cBhvr>
                                      <p:to>
                                        <p:strVal val="visible"/>
                                      </p:to>
                                    </p:set>
                                    <p:animEffect transition="in" filter="wipe(left)">
                                      <p:cBhvr>
                                        <p:cTn id="26" dur="500"/>
                                        <p:tgtEl>
                                          <p:spTgt spid="170"/>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95"/>
                                        </p:tgtEl>
                                        <p:attrNameLst>
                                          <p:attrName>style.visibility</p:attrName>
                                        </p:attrNameLst>
                                      </p:cBhvr>
                                      <p:to>
                                        <p:strVal val="visible"/>
                                      </p:to>
                                    </p:set>
                                    <p:animEffect transition="in" filter="wipe(left)">
                                      <p:cBhvr>
                                        <p:cTn id="30" dur="500"/>
                                        <p:tgtEl>
                                          <p:spTgt spid="195"/>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1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20"/>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0"/>
                                        </p:tgtEl>
                                      </p:cBhvr>
                                    </p:animEffect>
                                    <p:animScale>
                                      <p:cBhvr>
                                        <p:cTn id="38" dur="250" autoRev="1" fill="hold"/>
                                        <p:tgtEl>
                                          <p:spTgt spid="120"/>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120"/>
                  </p:tgtEl>
                </p:cond>
              </p:nextCondLst>
            </p:seq>
            <p:seq concurrent="1" nextAc="seek">
              <p:cTn id="39" restart="whenNotActive" fill="hold" evtFilter="cancelBubble" nodeType="interactiveSeq">
                <p:stCondLst>
                  <p:cond evt="onClick" delay="0">
                    <p:tgtEl>
                      <p:spTgt spid="14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45"/>
                                        </p:tgtEl>
                                      </p:cBhvr>
                                    </p:animEffect>
                                    <p:animScale>
                                      <p:cBhvr>
                                        <p:cTn id="44" dur="250" autoRev="1" fill="hold"/>
                                        <p:tgtEl>
                                          <p:spTgt spid="145"/>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6" name="%C4%91u%CC%81ng (1).wav"/>
                                        </p:tgtEl>
                                      </p:cMediaNode>
                                    </p:audio>
                                  </p:subTnLst>
                                </p:cTn>
                              </p:par>
                              <p:par>
                                <p:cTn id="45" presetID="3" presetClass="exit" presetSubtype="10" fill="hold" nodeType="withEffect">
                                  <p:stCondLst>
                                    <p:cond delay="0"/>
                                  </p:stCondLst>
                                  <p:childTnLst>
                                    <p:animEffect transition="out" filter="blinds(horizontal)">
                                      <p:cBhvr>
                                        <p:cTn id="46" dur="500"/>
                                        <p:tgtEl>
                                          <p:spTgt spid="120"/>
                                        </p:tgtEl>
                                      </p:cBhvr>
                                    </p:animEffect>
                                    <p:set>
                                      <p:cBhvr>
                                        <p:cTn id="47" dur="1" fill="hold">
                                          <p:stCondLst>
                                            <p:cond delay="499"/>
                                          </p:stCondLst>
                                        </p:cTn>
                                        <p:tgtEl>
                                          <p:spTgt spid="120"/>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170"/>
                                        </p:tgtEl>
                                      </p:cBhvr>
                                    </p:animEffect>
                                    <p:set>
                                      <p:cBhvr>
                                        <p:cTn id="50" dur="1" fill="hold">
                                          <p:stCondLst>
                                            <p:cond delay="499"/>
                                          </p:stCondLst>
                                        </p:cTn>
                                        <p:tgtEl>
                                          <p:spTgt spid="170"/>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195"/>
                                        </p:tgtEl>
                                      </p:cBhvr>
                                    </p:animEffect>
                                    <p:set>
                                      <p:cBhvr>
                                        <p:cTn id="53"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45"/>
                  </p:tgtEl>
                </p:cond>
              </p:nextCondLst>
            </p:seq>
            <p:seq concurrent="1" nextAc="seek">
              <p:cTn id="54" restart="whenNotActive" fill="hold" evtFilter="cancelBubble" nodeType="interactiveSeq">
                <p:stCondLst>
                  <p:cond evt="onClick" delay="0">
                    <p:tgtEl>
                      <p:spTgt spid="170"/>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70"/>
                                        </p:tgtEl>
                                      </p:cBhvr>
                                    </p:animEffect>
                                    <p:animScale>
                                      <p:cBhvr>
                                        <p:cTn id="59" dur="250" autoRev="1" fill="hold"/>
                                        <p:tgtEl>
                                          <p:spTgt spid="170"/>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170"/>
                  </p:tgtEl>
                </p:cond>
              </p:nextCondLst>
            </p:seq>
            <p:seq concurrent="1" nextAc="seek">
              <p:cTn id="60" restart="whenNotActive" fill="hold" evtFilter="cancelBubble" nodeType="interactiveSeq">
                <p:stCondLst>
                  <p:cond evt="onClick" delay="0">
                    <p:tgtEl>
                      <p:spTgt spid="195"/>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195"/>
                                        </p:tgtEl>
                                      </p:cBhvr>
                                    </p:animEffect>
                                    <p:animScale>
                                      <p:cBhvr>
                                        <p:cTn id="65" dur="250" autoRev="1" fill="hold"/>
                                        <p:tgtEl>
                                          <p:spTgt spid="195"/>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5" name="sai (1).wav"/>
                                        </p:tgtEl>
                                      </p:cMediaNode>
                                    </p:audio>
                                  </p:subTnLst>
                                </p:cTn>
                              </p:par>
                            </p:childTnLst>
                          </p:cTn>
                        </p:par>
                      </p:childTnLst>
                    </p:cTn>
                  </p:par>
                </p:childTnLst>
              </p:cTn>
              <p:nextCondLst>
                <p:cond evt="onClick" delay="0">
                  <p:tgtEl>
                    <p:spTgt spid="195"/>
                  </p:tgtEl>
                </p:cond>
              </p:nextCondLst>
            </p:seq>
            <p:audio>
              <p:cMediaNode vol="80000">
                <p:cTn id="66"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Group 128">
            <a:extLst>
              <a:ext uri="{FF2B5EF4-FFF2-40B4-BE49-F238E27FC236}">
                <a16:creationId xmlns:a16="http://schemas.microsoft.com/office/drawing/2014/main" id="{0339BFBB-A52C-FE4C-8803-B57F3774A4FA}"/>
              </a:ext>
            </a:extLst>
          </p:cNvPr>
          <p:cNvGrpSpPr/>
          <p:nvPr/>
        </p:nvGrpSpPr>
        <p:grpSpPr>
          <a:xfrm>
            <a:off x="4114800" y="129794"/>
            <a:ext cx="8018462" cy="1524000"/>
            <a:chOff x="4114800" y="129794"/>
            <a:chExt cx="8018462" cy="1524000"/>
          </a:xfrm>
        </p:grpSpPr>
        <p:grpSp>
          <p:nvGrpSpPr>
            <p:cNvPr id="8" name="Group 20">
              <a:extLst>
                <a:ext uri="{FF2B5EF4-FFF2-40B4-BE49-F238E27FC236}">
                  <a16:creationId xmlns:a16="http://schemas.microsoft.com/office/drawing/2014/main" id="{A6E62591-94C0-3A42-8EC7-E2933E9115EA}"/>
                </a:ext>
              </a:extLst>
            </p:cNvPr>
            <p:cNvGrpSpPr>
              <a:grpSpLocks/>
            </p:cNvGrpSpPr>
            <p:nvPr/>
          </p:nvGrpSpPr>
          <p:grpSpPr bwMode="auto">
            <a:xfrm>
              <a:off x="4114800" y="832104"/>
              <a:ext cx="685800" cy="152400"/>
              <a:chOff x="0" y="1896"/>
              <a:chExt cx="5760" cy="120"/>
            </a:xfrm>
          </p:grpSpPr>
          <p:sp>
            <p:nvSpPr>
              <p:cNvPr id="9" name="Rectangle 21">
                <a:extLst>
                  <a:ext uri="{FF2B5EF4-FFF2-40B4-BE49-F238E27FC236}">
                    <a16:creationId xmlns:a16="http://schemas.microsoft.com/office/drawing/2014/main" id="{148D868D-1740-AB44-9E05-E289841E79F8}"/>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 name="Rectangle 22">
                <a:extLst>
                  <a:ext uri="{FF2B5EF4-FFF2-40B4-BE49-F238E27FC236}">
                    <a16:creationId xmlns:a16="http://schemas.microsoft.com/office/drawing/2014/main" id="{19242F8E-913B-3E46-9B1E-B8855079528F}"/>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11" name="AutoShape 26">
              <a:extLst>
                <a:ext uri="{FF2B5EF4-FFF2-40B4-BE49-F238E27FC236}">
                  <a16:creationId xmlns:a16="http://schemas.microsoft.com/office/drawing/2014/main" id="{4E4257F9-1564-A040-8A6B-9586E5F0C5D2}"/>
                </a:ext>
              </a:extLst>
            </p:cNvPr>
            <p:cNvSpPr>
              <a:spLocks noChangeArrowheads="1"/>
            </p:cNvSpPr>
            <p:nvPr/>
          </p:nvSpPr>
          <p:spPr bwMode="auto">
            <a:xfrm>
              <a:off x="4818062" y="129794"/>
              <a:ext cx="7315200" cy="1524000"/>
            </a:xfrm>
            <a:prstGeom prst="roundRect">
              <a:avLst>
                <a:gd name="adj" fmla="val 16667"/>
              </a:avLst>
            </a:prstGeom>
            <a:gradFill rotWithShape="1">
              <a:gsLst>
                <a:gs pos="0">
                  <a:schemeClr val="accent1"/>
                </a:gs>
                <a:gs pos="100000">
                  <a:schemeClr val="tx1"/>
                </a:gs>
              </a:gsLst>
              <a:lin ang="2700000" scaled="1"/>
            </a:gradFill>
            <a:ln w="38100">
              <a:solidFill>
                <a:srgbClr val="333333"/>
              </a:solidFill>
              <a:round/>
              <a:headEnd type="none" w="sm" len="sm"/>
              <a:tailEnd type="none" w="sm" len="sm"/>
            </a:ln>
            <a:effectLst>
              <a:outerShdw dist="107763" dir="2700000" algn="ctr" rotWithShape="0">
                <a:schemeClr val="bg2">
                  <a:alpha val="50000"/>
                </a:schemeClr>
              </a:outerShdw>
            </a:effectLst>
          </p:spPr>
          <p:txBody>
            <a:bodyPr wrap="none" anchor="ctr"/>
            <a:lstStyle/>
            <a:p>
              <a:pPr algn="ctr">
                <a:defRPr/>
              </a:pPr>
              <a:endParaRPr lang="en-US" sz="2000">
                <a:solidFill>
                  <a:srgbClr val="000000"/>
                </a:solidFill>
                <a:latin typeface="Times New Roman" panose="02020603050405020304" pitchFamily="18" charset="0"/>
                <a:cs typeface="Times New Roman" panose="02020603050405020304" pitchFamily="18" charset="0"/>
              </a:endParaRPr>
            </a:p>
          </p:txBody>
        </p:sp>
        <p:sp>
          <p:nvSpPr>
            <p:cNvPr id="65" name="Text Box 83">
              <a:extLst>
                <a:ext uri="{FF2B5EF4-FFF2-40B4-BE49-F238E27FC236}">
                  <a16:creationId xmlns:a16="http://schemas.microsoft.com/office/drawing/2014/main" id="{113AD94B-841E-9444-8F73-5A2EB9201421}"/>
                </a:ext>
              </a:extLst>
            </p:cNvPr>
            <p:cNvSpPr txBox="1">
              <a:spLocks noChangeArrowheads="1"/>
            </p:cNvSpPr>
            <p:nvPr/>
          </p:nvSpPr>
          <p:spPr bwMode="auto">
            <a:xfrm>
              <a:off x="5072171" y="348796"/>
              <a:ext cx="6553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s-UY" altLang="en-VN" sz="3600" dirty="0">
                  <a:solidFill>
                    <a:srgbClr val="000000"/>
                  </a:solidFill>
                  <a:latin typeface="Times New Roman" panose="02020603050405020304" pitchFamily="18" charset="0"/>
                  <a:cs typeface="Times New Roman" panose="02020603050405020304" pitchFamily="18" charset="0"/>
                </a:rPr>
                <a:t>Pháp tấn công Đà Nẵng vào thời gian nào?</a:t>
              </a:r>
              <a:endParaRPr lang="en-US" altLang="en-VN" sz="3600" dirty="0">
                <a:solidFill>
                  <a:srgbClr val="0033CC"/>
                </a:solidFill>
                <a:latin typeface="Times New Roman" panose="02020603050405020304" pitchFamily="18" charset="0"/>
                <a:cs typeface="Times New Roman" panose="02020603050405020304" pitchFamily="18" charset="0"/>
              </a:endParaRPr>
            </a:p>
          </p:txBody>
        </p:sp>
      </p:grpSp>
      <p:grpSp>
        <p:nvGrpSpPr>
          <p:cNvPr id="130" name="Group 129">
            <a:extLst>
              <a:ext uri="{FF2B5EF4-FFF2-40B4-BE49-F238E27FC236}">
                <a16:creationId xmlns:a16="http://schemas.microsoft.com/office/drawing/2014/main" id="{5281E11D-53D4-5142-93A7-CF0620B37A7D}"/>
              </a:ext>
            </a:extLst>
          </p:cNvPr>
          <p:cNvGrpSpPr/>
          <p:nvPr/>
        </p:nvGrpSpPr>
        <p:grpSpPr>
          <a:xfrm>
            <a:off x="3790950" y="-768096"/>
            <a:ext cx="704850" cy="6856413"/>
            <a:chOff x="3790950" y="-768096"/>
            <a:chExt cx="704850" cy="6856413"/>
          </a:xfrm>
        </p:grpSpPr>
        <p:grpSp>
          <p:nvGrpSpPr>
            <p:cNvPr id="128" name="Group 127">
              <a:extLst>
                <a:ext uri="{FF2B5EF4-FFF2-40B4-BE49-F238E27FC236}">
                  <a16:creationId xmlns:a16="http://schemas.microsoft.com/office/drawing/2014/main" id="{437621AE-1A9B-7A4A-BC18-F7A8F9AAB196}"/>
                </a:ext>
              </a:extLst>
            </p:cNvPr>
            <p:cNvGrpSpPr/>
            <p:nvPr/>
          </p:nvGrpSpPr>
          <p:grpSpPr>
            <a:xfrm>
              <a:off x="4097338" y="-768096"/>
              <a:ext cx="138112" cy="6856413"/>
              <a:chOff x="4097338" y="-768096"/>
              <a:chExt cx="138112" cy="6856413"/>
            </a:xfrm>
          </p:grpSpPr>
          <p:grpSp>
            <p:nvGrpSpPr>
              <p:cNvPr id="2" name="Group 14">
                <a:extLst>
                  <a:ext uri="{FF2B5EF4-FFF2-40B4-BE49-F238E27FC236}">
                    <a16:creationId xmlns:a16="http://schemas.microsoft.com/office/drawing/2014/main" id="{EBDD57F2-376F-F640-A9BD-4EE8C333292D}"/>
                  </a:ext>
                </a:extLst>
              </p:cNvPr>
              <p:cNvGrpSpPr>
                <a:grpSpLocks/>
              </p:cNvGrpSpPr>
              <p:nvPr/>
            </p:nvGrpSpPr>
            <p:grpSpPr bwMode="auto">
              <a:xfrm rot="5400000">
                <a:off x="3251994" y="77248"/>
                <a:ext cx="1828800" cy="138112"/>
                <a:chOff x="0" y="1896"/>
                <a:chExt cx="5760" cy="120"/>
              </a:xfrm>
            </p:grpSpPr>
            <p:sp>
              <p:nvSpPr>
                <p:cNvPr id="3" name="Rectangle 15">
                  <a:extLst>
                    <a:ext uri="{FF2B5EF4-FFF2-40B4-BE49-F238E27FC236}">
                      <a16:creationId xmlns:a16="http://schemas.microsoft.com/office/drawing/2014/main" id="{8D8CC658-45D7-1E48-806D-87C879A47532}"/>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4" name="Rectangle 16">
                  <a:extLst>
                    <a:ext uri="{FF2B5EF4-FFF2-40B4-BE49-F238E27FC236}">
                      <a16:creationId xmlns:a16="http://schemas.microsoft.com/office/drawing/2014/main" id="{65489617-CE84-6647-8BFB-041371448ABD}"/>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nvGrpSpPr>
              <p:cNvPr id="5" name="Group 17">
                <a:extLst>
                  <a:ext uri="{FF2B5EF4-FFF2-40B4-BE49-F238E27FC236}">
                    <a16:creationId xmlns:a16="http://schemas.microsoft.com/office/drawing/2014/main" id="{4A453B61-2BFF-B74B-A57F-10CA1F12951D}"/>
                  </a:ext>
                </a:extLst>
              </p:cNvPr>
              <p:cNvGrpSpPr>
                <a:grpSpLocks/>
              </p:cNvGrpSpPr>
              <p:nvPr/>
            </p:nvGrpSpPr>
            <p:grpSpPr bwMode="auto">
              <a:xfrm rot="5400000">
                <a:off x="2566987" y="4419855"/>
                <a:ext cx="3198813" cy="138112"/>
                <a:chOff x="0" y="1896"/>
                <a:chExt cx="5760" cy="120"/>
              </a:xfrm>
            </p:grpSpPr>
            <p:sp>
              <p:nvSpPr>
                <p:cNvPr id="6" name="Rectangle 18">
                  <a:extLst>
                    <a:ext uri="{FF2B5EF4-FFF2-40B4-BE49-F238E27FC236}">
                      <a16:creationId xmlns:a16="http://schemas.microsoft.com/office/drawing/2014/main" id="{DBBA5602-8A81-8F4C-ABF4-044BB8ADC673}"/>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7" name="Rectangle 19">
                  <a:extLst>
                    <a:ext uri="{FF2B5EF4-FFF2-40B4-BE49-F238E27FC236}">
                      <a16:creationId xmlns:a16="http://schemas.microsoft.com/office/drawing/2014/main" id="{0BBBD060-14F9-CA4A-BC8F-06A361071392}"/>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nvGrpSpPr>
              <p:cNvPr id="12" name="Group 27">
                <a:extLst>
                  <a:ext uri="{FF2B5EF4-FFF2-40B4-BE49-F238E27FC236}">
                    <a16:creationId xmlns:a16="http://schemas.microsoft.com/office/drawing/2014/main" id="{0EE3FCFB-C484-524D-813A-6C61D3E63749}"/>
                  </a:ext>
                </a:extLst>
              </p:cNvPr>
              <p:cNvGrpSpPr>
                <a:grpSpLocks/>
              </p:cNvGrpSpPr>
              <p:nvPr/>
            </p:nvGrpSpPr>
            <p:grpSpPr bwMode="auto">
              <a:xfrm rot="5400000">
                <a:off x="3023394" y="1921923"/>
                <a:ext cx="2286000" cy="138112"/>
                <a:chOff x="0" y="1896"/>
                <a:chExt cx="5760" cy="120"/>
              </a:xfrm>
            </p:grpSpPr>
            <p:sp>
              <p:nvSpPr>
                <p:cNvPr id="13" name="Rectangle 28">
                  <a:extLst>
                    <a:ext uri="{FF2B5EF4-FFF2-40B4-BE49-F238E27FC236}">
                      <a16:creationId xmlns:a16="http://schemas.microsoft.com/office/drawing/2014/main" id="{84FB3173-FDF3-854C-ABB6-1A069FEC3921}"/>
                    </a:ext>
                  </a:extLst>
                </p:cNvPr>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4" name="Rectangle 29">
                  <a:extLst>
                    <a:ext uri="{FF2B5EF4-FFF2-40B4-BE49-F238E27FC236}">
                      <a16:creationId xmlns:a16="http://schemas.microsoft.com/office/drawing/2014/main" id="{689DC172-CFFC-624F-A960-B2A9BD62C854}"/>
                    </a:ext>
                  </a:extLst>
                </p:cNvPr>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116" name="Group 136">
              <a:extLst>
                <a:ext uri="{FF2B5EF4-FFF2-40B4-BE49-F238E27FC236}">
                  <a16:creationId xmlns:a16="http://schemas.microsoft.com/office/drawing/2014/main" id="{64A24677-54E0-8848-A5BC-5F7BFD3A25D7}"/>
                </a:ext>
              </a:extLst>
            </p:cNvPr>
            <p:cNvGrpSpPr>
              <a:grpSpLocks/>
            </p:cNvGrpSpPr>
            <p:nvPr/>
          </p:nvGrpSpPr>
          <p:grpSpPr bwMode="auto">
            <a:xfrm rot="5400000">
              <a:off x="3795712" y="522542"/>
              <a:ext cx="695325" cy="704850"/>
              <a:chOff x="1872" y="1824"/>
              <a:chExt cx="2014" cy="1821"/>
            </a:xfrm>
          </p:grpSpPr>
          <p:sp>
            <p:nvSpPr>
              <p:cNvPr id="117" name="AutoShape 137">
                <a:extLst>
                  <a:ext uri="{FF2B5EF4-FFF2-40B4-BE49-F238E27FC236}">
                    <a16:creationId xmlns:a16="http://schemas.microsoft.com/office/drawing/2014/main" id="{348262F8-00DA-0C49-B4A6-31FD89679EEC}"/>
                  </a:ext>
                </a:extLst>
              </p:cNvPr>
              <p:cNvSpPr>
                <a:spLocks noChangeArrowheads="1"/>
              </p:cNvSpPr>
              <p:nvPr/>
            </p:nvSpPr>
            <p:spPr bwMode="gray">
              <a:xfrm rot="16200000" flipH="1">
                <a:off x="1822" y="2531"/>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8" name="AutoShape 138">
                <a:extLst>
                  <a:ext uri="{FF2B5EF4-FFF2-40B4-BE49-F238E27FC236}">
                    <a16:creationId xmlns:a16="http://schemas.microsoft.com/office/drawing/2014/main" id="{94A9BB97-CF51-184F-A1EA-3E0F7EF7648C}"/>
                  </a:ext>
                </a:extLst>
              </p:cNvPr>
              <p:cNvSpPr>
                <a:spLocks noChangeArrowheads="1"/>
              </p:cNvSpPr>
              <p:nvPr/>
            </p:nvSpPr>
            <p:spPr bwMode="gray">
              <a:xfrm rot="5400000" flipH="1">
                <a:off x="3629" y="2498"/>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9" name="AutoShape 139">
                <a:extLst>
                  <a:ext uri="{FF2B5EF4-FFF2-40B4-BE49-F238E27FC236}">
                    <a16:creationId xmlns:a16="http://schemas.microsoft.com/office/drawing/2014/main" id="{B335C875-3D0B-8943-BBA0-A280AF4B4693}"/>
                  </a:ext>
                </a:extLst>
              </p:cNvPr>
              <p:cNvSpPr>
                <a:spLocks noChangeArrowheads="1"/>
              </p:cNvSpPr>
              <p:nvPr/>
            </p:nvSpPr>
            <p:spPr bwMode="gray">
              <a:xfrm rot="10800000" flipH="1">
                <a:off x="2727" y="3440"/>
                <a:ext cx="303"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20" name="Oval 140">
                <a:extLst>
                  <a:ext uri="{FF2B5EF4-FFF2-40B4-BE49-F238E27FC236}">
                    <a16:creationId xmlns:a16="http://schemas.microsoft.com/office/drawing/2014/main" id="{E9630741-675E-F445-91FA-D855BEBB93E3}"/>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21" name="Oval 141">
                <a:extLst>
                  <a:ext uri="{FF2B5EF4-FFF2-40B4-BE49-F238E27FC236}">
                    <a16:creationId xmlns:a16="http://schemas.microsoft.com/office/drawing/2014/main" id="{1F05804B-9FEB-684E-91A4-DEFB874CF3D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22" name="Oval 142">
                <a:extLst>
                  <a:ext uri="{FF2B5EF4-FFF2-40B4-BE49-F238E27FC236}">
                    <a16:creationId xmlns:a16="http://schemas.microsoft.com/office/drawing/2014/main" id="{3E99C006-F1DD-9942-BF51-E0755E86D035}"/>
                  </a:ext>
                </a:extLst>
              </p:cNvPr>
              <p:cNvSpPr>
                <a:spLocks noChangeArrowheads="1"/>
              </p:cNvSpPr>
              <p:nvPr/>
            </p:nvSpPr>
            <p:spPr bwMode="gray">
              <a:xfrm>
                <a:off x="2510" y="1961"/>
                <a:ext cx="752" cy="134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23" name="Oval 143">
                <a:extLst>
                  <a:ext uri="{FF2B5EF4-FFF2-40B4-BE49-F238E27FC236}">
                    <a16:creationId xmlns:a16="http://schemas.microsoft.com/office/drawing/2014/main" id="{B3E04FDD-6BDE-3C4A-88E9-BE6BFC8506A4}"/>
                  </a:ext>
                </a:extLst>
              </p:cNvPr>
              <p:cNvSpPr>
                <a:spLocks noChangeArrowheads="1"/>
              </p:cNvSpPr>
              <p:nvPr/>
            </p:nvSpPr>
            <p:spPr bwMode="gray">
              <a:xfrm>
                <a:off x="2509" y="1961"/>
                <a:ext cx="752" cy="1342"/>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24" name="Oval 144">
                <a:extLst>
                  <a:ext uri="{FF2B5EF4-FFF2-40B4-BE49-F238E27FC236}">
                    <a16:creationId xmlns:a16="http://schemas.microsoft.com/office/drawing/2014/main" id="{4F90F6BE-5493-F84F-8BD1-A157E429C60D}"/>
                  </a:ext>
                </a:extLst>
              </p:cNvPr>
              <p:cNvSpPr>
                <a:spLocks noChangeArrowheads="1"/>
              </p:cNvSpPr>
              <p:nvPr/>
            </p:nvSpPr>
            <p:spPr bwMode="gray">
              <a:xfrm>
                <a:off x="2336" y="1961"/>
                <a:ext cx="1094" cy="1342"/>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25" name="Oval 145">
                <a:extLst>
                  <a:ext uri="{FF2B5EF4-FFF2-40B4-BE49-F238E27FC236}">
                    <a16:creationId xmlns:a16="http://schemas.microsoft.com/office/drawing/2014/main" id="{C01A1C77-26EA-B64E-8C4D-2D600F7DD436}"/>
                  </a:ext>
                </a:extLst>
              </p:cNvPr>
              <p:cNvSpPr>
                <a:spLocks noChangeArrowheads="1"/>
              </p:cNvSpPr>
              <p:nvPr/>
            </p:nvSpPr>
            <p:spPr bwMode="gray">
              <a:xfrm>
                <a:off x="2337" y="1961"/>
                <a:ext cx="1096" cy="1342"/>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15" name="a">
            <a:extLst>
              <a:ext uri="{FF2B5EF4-FFF2-40B4-BE49-F238E27FC236}">
                <a16:creationId xmlns:a16="http://schemas.microsoft.com/office/drawing/2014/main" id="{F8BA9E45-BBCE-3F4A-954B-60AAF0ED40F1}"/>
              </a:ext>
            </a:extLst>
          </p:cNvPr>
          <p:cNvGrpSpPr>
            <a:grpSpLocks/>
          </p:cNvGrpSpPr>
          <p:nvPr/>
        </p:nvGrpSpPr>
        <p:grpSpPr bwMode="auto">
          <a:xfrm>
            <a:off x="3748153" y="1950093"/>
            <a:ext cx="8385175" cy="814388"/>
            <a:chOff x="94" y="1824"/>
            <a:chExt cx="5282" cy="513"/>
          </a:xfrm>
        </p:grpSpPr>
        <p:grpSp>
          <p:nvGrpSpPr>
            <p:cNvPr id="16" name="Group 32">
              <a:extLst>
                <a:ext uri="{FF2B5EF4-FFF2-40B4-BE49-F238E27FC236}">
                  <a16:creationId xmlns:a16="http://schemas.microsoft.com/office/drawing/2014/main" id="{E4557402-47F0-6B4A-869D-2D7AA0A70F54}"/>
                </a:ext>
              </a:extLst>
            </p:cNvPr>
            <p:cNvGrpSpPr>
              <a:grpSpLocks/>
            </p:cNvGrpSpPr>
            <p:nvPr/>
          </p:nvGrpSpPr>
          <p:grpSpPr bwMode="auto">
            <a:xfrm rot="5400000">
              <a:off x="230" y="1958"/>
              <a:ext cx="173" cy="328"/>
              <a:chOff x="1872" y="902"/>
              <a:chExt cx="2015" cy="3453"/>
            </a:xfrm>
          </p:grpSpPr>
          <p:sp>
            <p:nvSpPr>
              <p:cNvPr id="31" name="AutoShape 33">
                <a:extLst>
                  <a:ext uri="{FF2B5EF4-FFF2-40B4-BE49-F238E27FC236}">
                    <a16:creationId xmlns:a16="http://schemas.microsoft.com/office/drawing/2014/main" id="{21180425-0A2E-DA42-B1CF-D1F4ABE4489A}"/>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2" name="AutoShape 34">
                <a:extLst>
                  <a:ext uri="{FF2B5EF4-FFF2-40B4-BE49-F238E27FC236}">
                    <a16:creationId xmlns:a16="http://schemas.microsoft.com/office/drawing/2014/main" id="{0C99E1FD-1694-384E-A1B9-8D2FE695B39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3" name="AutoShape 35">
                <a:extLst>
                  <a:ext uri="{FF2B5EF4-FFF2-40B4-BE49-F238E27FC236}">
                    <a16:creationId xmlns:a16="http://schemas.microsoft.com/office/drawing/2014/main" id="{1C221B47-67E6-E84C-BB25-B96554E22490}"/>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4" name="Oval 36">
                <a:extLst>
                  <a:ext uri="{FF2B5EF4-FFF2-40B4-BE49-F238E27FC236}">
                    <a16:creationId xmlns:a16="http://schemas.microsoft.com/office/drawing/2014/main" id="{11B98CAB-6800-CF48-913B-CDB3BEF5523F}"/>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35" name="Oval 37">
                <a:extLst>
                  <a:ext uri="{FF2B5EF4-FFF2-40B4-BE49-F238E27FC236}">
                    <a16:creationId xmlns:a16="http://schemas.microsoft.com/office/drawing/2014/main" id="{A79FE8C0-98BD-9E48-B75C-3CE1E582909E}"/>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36" name="Oval 38">
                <a:extLst>
                  <a:ext uri="{FF2B5EF4-FFF2-40B4-BE49-F238E27FC236}">
                    <a16:creationId xmlns:a16="http://schemas.microsoft.com/office/drawing/2014/main" id="{855108DF-8B79-CC46-ABF6-7BC5EC90838F}"/>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7" name="Oval 39">
                <a:extLst>
                  <a:ext uri="{FF2B5EF4-FFF2-40B4-BE49-F238E27FC236}">
                    <a16:creationId xmlns:a16="http://schemas.microsoft.com/office/drawing/2014/main" id="{719EA82C-4121-7F47-88FE-88B0066DDC4E}"/>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38" name="Oval 40">
                <a:extLst>
                  <a:ext uri="{FF2B5EF4-FFF2-40B4-BE49-F238E27FC236}">
                    <a16:creationId xmlns:a16="http://schemas.microsoft.com/office/drawing/2014/main" id="{D8091C20-6362-3C44-BFC0-A898DD1B6C1E}"/>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9" name="Oval 41">
                <a:extLst>
                  <a:ext uri="{FF2B5EF4-FFF2-40B4-BE49-F238E27FC236}">
                    <a16:creationId xmlns:a16="http://schemas.microsoft.com/office/drawing/2014/main" id="{0F26BB20-FC07-1D4A-A999-9181860EFDCB}"/>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17" name="AutoShape 42">
              <a:extLst>
                <a:ext uri="{FF2B5EF4-FFF2-40B4-BE49-F238E27FC236}">
                  <a16:creationId xmlns:a16="http://schemas.microsoft.com/office/drawing/2014/main" id="{6422D6C1-6D3E-C745-9530-B721153FE5CD}"/>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C00000"/>
              </a:solidFill>
              <a:round/>
              <a:headEnd/>
              <a:tailEnd/>
            </a:ln>
            <a:effectLst>
              <a:outerShdw dist="135003" dir="2928844" algn="ctr" rotWithShape="0">
                <a:srgbClr val="000000">
                  <a:alpha val="50000"/>
                </a:srgbClr>
              </a:outerShdw>
            </a:effectLst>
          </p:spPr>
          <p:txBody>
            <a:bodyPr wrap="none" anchor="ctr"/>
            <a:lstStyle>
              <a:lvl1pPr marL="11430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r>
                <a:rPr lang="en-US" altLang="en-VN" sz="2800" b="1" dirty="0">
                  <a:solidFill>
                    <a:srgbClr val="0033CC"/>
                  </a:solidFill>
                  <a:latin typeface="Times New Roman" panose="02020603050405020304" pitchFamily="18" charset="0"/>
                  <a:cs typeface="Times New Roman" panose="02020603050405020304" pitchFamily="18" charset="0"/>
                </a:rPr>
                <a:t>1/9/1858</a:t>
              </a:r>
            </a:p>
          </p:txBody>
        </p:sp>
        <p:sp>
          <p:nvSpPr>
            <p:cNvPr id="18" name="AutoShape 43">
              <a:extLst>
                <a:ext uri="{FF2B5EF4-FFF2-40B4-BE49-F238E27FC236}">
                  <a16:creationId xmlns:a16="http://schemas.microsoft.com/office/drawing/2014/main" id="{5E4F8FAE-424C-0943-9B4A-7B31E901C56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9" name="Freeform 44">
              <a:extLst>
                <a:ext uri="{FF2B5EF4-FFF2-40B4-BE49-F238E27FC236}">
                  <a16:creationId xmlns:a16="http://schemas.microsoft.com/office/drawing/2014/main" id="{CD8E2818-31D5-3C42-96EC-F2F1678B2F86}"/>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0" name="Text Box 45">
              <a:extLst>
                <a:ext uri="{FF2B5EF4-FFF2-40B4-BE49-F238E27FC236}">
                  <a16:creationId xmlns:a16="http://schemas.microsoft.com/office/drawing/2014/main" id="{9C39566F-23F7-A543-B753-15167581A6EF}"/>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a:solidFill>
                    <a:srgbClr val="000000"/>
                  </a:solidFill>
                  <a:latin typeface="Times New Roman" panose="02020603050405020304" pitchFamily="18" charset="0"/>
                  <a:cs typeface="Times New Roman" panose="02020603050405020304" pitchFamily="18" charset="0"/>
                </a:rPr>
                <a:t>A</a:t>
              </a:r>
            </a:p>
          </p:txBody>
        </p:sp>
        <p:grpSp>
          <p:nvGrpSpPr>
            <p:cNvPr id="21" name="Group 46">
              <a:extLst>
                <a:ext uri="{FF2B5EF4-FFF2-40B4-BE49-F238E27FC236}">
                  <a16:creationId xmlns:a16="http://schemas.microsoft.com/office/drawing/2014/main" id="{E494B141-3502-1F41-A1FD-B533B9A514D1}"/>
                </a:ext>
              </a:extLst>
            </p:cNvPr>
            <p:cNvGrpSpPr>
              <a:grpSpLocks/>
            </p:cNvGrpSpPr>
            <p:nvPr/>
          </p:nvGrpSpPr>
          <p:grpSpPr bwMode="auto">
            <a:xfrm rot="5400000">
              <a:off x="82" y="1836"/>
              <a:ext cx="513" cy="489"/>
              <a:chOff x="1870" y="1824"/>
              <a:chExt cx="2014" cy="1823"/>
            </a:xfrm>
          </p:grpSpPr>
          <p:sp>
            <p:nvSpPr>
              <p:cNvPr id="22" name="AutoShape 47">
                <a:extLst>
                  <a:ext uri="{FF2B5EF4-FFF2-40B4-BE49-F238E27FC236}">
                    <a16:creationId xmlns:a16="http://schemas.microsoft.com/office/drawing/2014/main" id="{8AD6E70F-7812-8745-9237-ED2CEB15D34D}"/>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3" name="AutoShape 48">
                <a:extLst>
                  <a:ext uri="{FF2B5EF4-FFF2-40B4-BE49-F238E27FC236}">
                    <a16:creationId xmlns:a16="http://schemas.microsoft.com/office/drawing/2014/main" id="{D44AEC6A-267C-F94F-805A-97CE85FA302A}"/>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4" name="AutoShape 49">
                <a:extLst>
                  <a:ext uri="{FF2B5EF4-FFF2-40B4-BE49-F238E27FC236}">
                    <a16:creationId xmlns:a16="http://schemas.microsoft.com/office/drawing/2014/main" id="{FB302B57-F509-184C-9596-F38405B79B8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5" name="Oval 50">
                <a:extLst>
                  <a:ext uri="{FF2B5EF4-FFF2-40B4-BE49-F238E27FC236}">
                    <a16:creationId xmlns:a16="http://schemas.microsoft.com/office/drawing/2014/main" id="{4307C8C0-7193-EC47-9F45-704880136C51}"/>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6" name="Oval 51">
                <a:extLst>
                  <a:ext uri="{FF2B5EF4-FFF2-40B4-BE49-F238E27FC236}">
                    <a16:creationId xmlns:a16="http://schemas.microsoft.com/office/drawing/2014/main" id="{A726BE4E-1DED-FF41-B883-DC4E06634BF2}"/>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7" name="Oval 52">
                <a:extLst>
                  <a:ext uri="{FF2B5EF4-FFF2-40B4-BE49-F238E27FC236}">
                    <a16:creationId xmlns:a16="http://schemas.microsoft.com/office/drawing/2014/main" id="{C21F8E40-1E03-F64B-90E2-0071115DA4DB}"/>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28" name="Oval 53">
                <a:extLst>
                  <a:ext uri="{FF2B5EF4-FFF2-40B4-BE49-F238E27FC236}">
                    <a16:creationId xmlns:a16="http://schemas.microsoft.com/office/drawing/2014/main" id="{27FF6F4A-67C9-DA44-9B58-2667669F0E6A}"/>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29" name="Oval 54">
                <a:extLst>
                  <a:ext uri="{FF2B5EF4-FFF2-40B4-BE49-F238E27FC236}">
                    <a16:creationId xmlns:a16="http://schemas.microsoft.com/office/drawing/2014/main" id="{1713303E-70E3-3149-A0DC-940FDA437AE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30" name="Oval 55">
                <a:extLst>
                  <a:ext uri="{FF2B5EF4-FFF2-40B4-BE49-F238E27FC236}">
                    <a16:creationId xmlns:a16="http://schemas.microsoft.com/office/drawing/2014/main" id="{2B941F92-0ADE-D248-B47C-0080F9E6F0C4}"/>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40" name="b">
            <a:extLst>
              <a:ext uri="{FF2B5EF4-FFF2-40B4-BE49-F238E27FC236}">
                <a16:creationId xmlns:a16="http://schemas.microsoft.com/office/drawing/2014/main" id="{A8986002-45DA-8E42-BF43-C9683915081E}"/>
              </a:ext>
            </a:extLst>
          </p:cNvPr>
          <p:cNvGrpSpPr>
            <a:grpSpLocks/>
          </p:cNvGrpSpPr>
          <p:nvPr/>
        </p:nvGrpSpPr>
        <p:grpSpPr bwMode="auto">
          <a:xfrm>
            <a:off x="3730626" y="3067367"/>
            <a:ext cx="8385175" cy="814388"/>
            <a:chOff x="94" y="1824"/>
            <a:chExt cx="5282" cy="513"/>
          </a:xfrm>
        </p:grpSpPr>
        <p:grpSp>
          <p:nvGrpSpPr>
            <p:cNvPr id="41" name="Group 57">
              <a:extLst>
                <a:ext uri="{FF2B5EF4-FFF2-40B4-BE49-F238E27FC236}">
                  <a16:creationId xmlns:a16="http://schemas.microsoft.com/office/drawing/2014/main" id="{C4C7D69E-C85C-DA4A-B9CD-25CE0DC56DA5}"/>
                </a:ext>
              </a:extLst>
            </p:cNvPr>
            <p:cNvGrpSpPr>
              <a:grpSpLocks/>
            </p:cNvGrpSpPr>
            <p:nvPr/>
          </p:nvGrpSpPr>
          <p:grpSpPr bwMode="auto">
            <a:xfrm rot="5400000">
              <a:off x="230" y="1958"/>
              <a:ext cx="173" cy="328"/>
              <a:chOff x="1872" y="902"/>
              <a:chExt cx="2015" cy="3453"/>
            </a:xfrm>
          </p:grpSpPr>
          <p:sp>
            <p:nvSpPr>
              <p:cNvPr id="56" name="AutoShape 58">
                <a:extLst>
                  <a:ext uri="{FF2B5EF4-FFF2-40B4-BE49-F238E27FC236}">
                    <a16:creationId xmlns:a16="http://schemas.microsoft.com/office/drawing/2014/main" id="{E531B512-0115-484C-A3FC-EF4629803A0E}"/>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7" name="AutoShape 59">
                <a:extLst>
                  <a:ext uri="{FF2B5EF4-FFF2-40B4-BE49-F238E27FC236}">
                    <a16:creationId xmlns:a16="http://schemas.microsoft.com/office/drawing/2014/main" id="{3522067E-0028-6B46-B2CD-24A4F2036529}"/>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8" name="AutoShape 60">
                <a:extLst>
                  <a:ext uri="{FF2B5EF4-FFF2-40B4-BE49-F238E27FC236}">
                    <a16:creationId xmlns:a16="http://schemas.microsoft.com/office/drawing/2014/main" id="{E112E1B1-2E57-D54C-AEFB-FB2390869E19}"/>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9" name="Oval 61">
                <a:extLst>
                  <a:ext uri="{FF2B5EF4-FFF2-40B4-BE49-F238E27FC236}">
                    <a16:creationId xmlns:a16="http://schemas.microsoft.com/office/drawing/2014/main" id="{F421B47B-9D5D-B44D-A452-ECCC57CF13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60" name="Oval 62">
                <a:extLst>
                  <a:ext uri="{FF2B5EF4-FFF2-40B4-BE49-F238E27FC236}">
                    <a16:creationId xmlns:a16="http://schemas.microsoft.com/office/drawing/2014/main" id="{1B8484FB-1981-A544-AFD5-29F9B1B6EE46}"/>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61" name="Oval 63">
                <a:extLst>
                  <a:ext uri="{FF2B5EF4-FFF2-40B4-BE49-F238E27FC236}">
                    <a16:creationId xmlns:a16="http://schemas.microsoft.com/office/drawing/2014/main" id="{308D69B7-8448-7446-AF3C-2301639112ED}"/>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62" name="Oval 64">
                <a:extLst>
                  <a:ext uri="{FF2B5EF4-FFF2-40B4-BE49-F238E27FC236}">
                    <a16:creationId xmlns:a16="http://schemas.microsoft.com/office/drawing/2014/main" id="{548A6289-292C-6C42-AD69-F4AAA36B9701}"/>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63" name="Oval 65">
                <a:extLst>
                  <a:ext uri="{FF2B5EF4-FFF2-40B4-BE49-F238E27FC236}">
                    <a16:creationId xmlns:a16="http://schemas.microsoft.com/office/drawing/2014/main" id="{1D7D26C4-A227-344B-8A64-4FF5EC7B4923}"/>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64" name="Oval 66">
                <a:extLst>
                  <a:ext uri="{FF2B5EF4-FFF2-40B4-BE49-F238E27FC236}">
                    <a16:creationId xmlns:a16="http://schemas.microsoft.com/office/drawing/2014/main" id="{F9DF6677-4D0A-DC49-B31A-77320283838D}"/>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42" name="AutoShape 67">
              <a:extLst>
                <a:ext uri="{FF2B5EF4-FFF2-40B4-BE49-F238E27FC236}">
                  <a16:creationId xmlns:a16="http://schemas.microsoft.com/office/drawing/2014/main" id="{2469E863-8CC8-E24F-AF84-644DFE1AC227}"/>
                </a:ext>
              </a:extLst>
            </p:cNvPr>
            <p:cNvSpPr>
              <a:spLocks noChangeArrowheads="1"/>
            </p:cNvSpPr>
            <p:nvPr/>
          </p:nvSpPr>
          <p:spPr bwMode="gray">
            <a:xfrm>
              <a:off x="389" y="1897"/>
              <a:ext cx="4987" cy="379"/>
            </a:xfrm>
            <a:prstGeom prst="roundRect">
              <a:avLst>
                <a:gd name="adj" fmla="val 10889"/>
              </a:avLst>
            </a:prstGeom>
            <a:solidFill>
              <a:schemeClr val="accent5"/>
            </a:solidFill>
            <a:ln w="3175">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lvl="0" indent="0"/>
              <a:r>
                <a:rPr lang="en-US" altLang="en-VN" sz="2800" b="1" dirty="0">
                  <a:solidFill>
                    <a:srgbClr val="0033CC"/>
                  </a:solidFill>
                  <a:latin typeface="Times New Roman" panose="02020603050405020304" pitchFamily="18" charset="0"/>
                  <a:cs typeface="Times New Roman" panose="02020603050405020304" pitchFamily="18" charset="0"/>
                </a:rPr>
                <a:t>             2/9/1858</a:t>
              </a:r>
            </a:p>
          </p:txBody>
        </p:sp>
        <p:sp>
          <p:nvSpPr>
            <p:cNvPr id="43" name="AutoShape 68">
              <a:extLst>
                <a:ext uri="{FF2B5EF4-FFF2-40B4-BE49-F238E27FC236}">
                  <a16:creationId xmlns:a16="http://schemas.microsoft.com/office/drawing/2014/main" id="{8DABF7EE-DD61-5E43-BF2A-98318A5502D6}"/>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4" name="Freeform 69">
              <a:extLst>
                <a:ext uri="{FF2B5EF4-FFF2-40B4-BE49-F238E27FC236}">
                  <a16:creationId xmlns:a16="http://schemas.microsoft.com/office/drawing/2014/main" id="{0F1571C8-A29D-2643-AF88-694A81CE3F2B}"/>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5" name="Text Box 70">
              <a:extLst>
                <a:ext uri="{FF2B5EF4-FFF2-40B4-BE49-F238E27FC236}">
                  <a16:creationId xmlns:a16="http://schemas.microsoft.com/office/drawing/2014/main" id="{9727C9DF-94EC-244C-B67E-B3157380E517}"/>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a:solidFill>
                    <a:srgbClr val="000000"/>
                  </a:solidFill>
                  <a:latin typeface="Times New Roman" panose="02020603050405020304" pitchFamily="18" charset="0"/>
                  <a:cs typeface="Times New Roman" panose="02020603050405020304" pitchFamily="18" charset="0"/>
                </a:rPr>
                <a:t>B</a:t>
              </a:r>
            </a:p>
          </p:txBody>
        </p:sp>
        <p:grpSp>
          <p:nvGrpSpPr>
            <p:cNvPr id="46" name="Group 71">
              <a:extLst>
                <a:ext uri="{FF2B5EF4-FFF2-40B4-BE49-F238E27FC236}">
                  <a16:creationId xmlns:a16="http://schemas.microsoft.com/office/drawing/2014/main" id="{40BEB74E-7F44-5A44-BF47-1EB5215B4A16}"/>
                </a:ext>
              </a:extLst>
            </p:cNvPr>
            <p:cNvGrpSpPr>
              <a:grpSpLocks/>
            </p:cNvGrpSpPr>
            <p:nvPr/>
          </p:nvGrpSpPr>
          <p:grpSpPr bwMode="auto">
            <a:xfrm rot="5400000">
              <a:off x="82" y="1836"/>
              <a:ext cx="513" cy="489"/>
              <a:chOff x="1870" y="1824"/>
              <a:chExt cx="2014" cy="1823"/>
            </a:xfrm>
          </p:grpSpPr>
          <p:sp>
            <p:nvSpPr>
              <p:cNvPr id="47" name="AutoShape 72">
                <a:extLst>
                  <a:ext uri="{FF2B5EF4-FFF2-40B4-BE49-F238E27FC236}">
                    <a16:creationId xmlns:a16="http://schemas.microsoft.com/office/drawing/2014/main" id="{72E2869E-496A-7B43-806B-7C887D1039E9}"/>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8" name="AutoShape 73">
                <a:extLst>
                  <a:ext uri="{FF2B5EF4-FFF2-40B4-BE49-F238E27FC236}">
                    <a16:creationId xmlns:a16="http://schemas.microsoft.com/office/drawing/2014/main" id="{09EAD2DB-130F-CA43-B9E8-3EC69DBC0E77}"/>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49" name="AutoShape 74">
                <a:extLst>
                  <a:ext uri="{FF2B5EF4-FFF2-40B4-BE49-F238E27FC236}">
                    <a16:creationId xmlns:a16="http://schemas.microsoft.com/office/drawing/2014/main" id="{75291EB9-BD44-3245-B4D2-4BEBD41A93F2}"/>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0" name="Oval 75">
                <a:extLst>
                  <a:ext uri="{FF2B5EF4-FFF2-40B4-BE49-F238E27FC236}">
                    <a16:creationId xmlns:a16="http://schemas.microsoft.com/office/drawing/2014/main" id="{04686DEA-6161-5A4E-8B5C-5C5BCE6BE64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51" name="Oval 76">
                <a:extLst>
                  <a:ext uri="{FF2B5EF4-FFF2-40B4-BE49-F238E27FC236}">
                    <a16:creationId xmlns:a16="http://schemas.microsoft.com/office/drawing/2014/main" id="{45DFE335-D9AE-1F46-8040-AD663A54C71A}"/>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52" name="Oval 77">
                <a:extLst>
                  <a:ext uri="{FF2B5EF4-FFF2-40B4-BE49-F238E27FC236}">
                    <a16:creationId xmlns:a16="http://schemas.microsoft.com/office/drawing/2014/main" id="{3CBF0083-2381-0249-9735-906F37593E8C}"/>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3" name="Oval 78">
                <a:extLst>
                  <a:ext uri="{FF2B5EF4-FFF2-40B4-BE49-F238E27FC236}">
                    <a16:creationId xmlns:a16="http://schemas.microsoft.com/office/drawing/2014/main" id="{3B2A4428-7AEA-C348-84D8-52BE98814ECF}"/>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54" name="Oval 79">
                <a:extLst>
                  <a:ext uri="{FF2B5EF4-FFF2-40B4-BE49-F238E27FC236}">
                    <a16:creationId xmlns:a16="http://schemas.microsoft.com/office/drawing/2014/main" id="{60C8574F-2001-B949-A464-C215605B43CF}"/>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55" name="Oval 80">
                <a:extLst>
                  <a:ext uri="{FF2B5EF4-FFF2-40B4-BE49-F238E27FC236}">
                    <a16:creationId xmlns:a16="http://schemas.microsoft.com/office/drawing/2014/main" id="{59EAAC9F-E48A-E24A-855B-6EB55E4C40C7}"/>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66" name="c">
            <a:extLst>
              <a:ext uri="{FF2B5EF4-FFF2-40B4-BE49-F238E27FC236}">
                <a16:creationId xmlns:a16="http://schemas.microsoft.com/office/drawing/2014/main" id="{9A7221D9-2F23-8040-B850-88F07DAF5AFC}"/>
              </a:ext>
            </a:extLst>
          </p:cNvPr>
          <p:cNvGrpSpPr>
            <a:grpSpLocks/>
          </p:cNvGrpSpPr>
          <p:nvPr/>
        </p:nvGrpSpPr>
        <p:grpSpPr bwMode="auto">
          <a:xfrm>
            <a:off x="3748152" y="4186094"/>
            <a:ext cx="8385175" cy="814388"/>
            <a:chOff x="94" y="1824"/>
            <a:chExt cx="5282" cy="513"/>
          </a:xfrm>
        </p:grpSpPr>
        <p:grpSp>
          <p:nvGrpSpPr>
            <p:cNvPr id="67" name="Group 85">
              <a:extLst>
                <a:ext uri="{FF2B5EF4-FFF2-40B4-BE49-F238E27FC236}">
                  <a16:creationId xmlns:a16="http://schemas.microsoft.com/office/drawing/2014/main" id="{C8E3A4FE-B514-BB4A-BCDC-2F3903321096}"/>
                </a:ext>
              </a:extLst>
            </p:cNvPr>
            <p:cNvGrpSpPr>
              <a:grpSpLocks/>
            </p:cNvGrpSpPr>
            <p:nvPr/>
          </p:nvGrpSpPr>
          <p:grpSpPr bwMode="auto">
            <a:xfrm rot="5400000">
              <a:off x="230" y="1958"/>
              <a:ext cx="173" cy="328"/>
              <a:chOff x="1872" y="902"/>
              <a:chExt cx="2015" cy="3453"/>
            </a:xfrm>
          </p:grpSpPr>
          <p:sp>
            <p:nvSpPr>
              <p:cNvPr id="82" name="AutoShape 86">
                <a:extLst>
                  <a:ext uri="{FF2B5EF4-FFF2-40B4-BE49-F238E27FC236}">
                    <a16:creationId xmlns:a16="http://schemas.microsoft.com/office/drawing/2014/main" id="{5666C694-00A4-BE4B-83F4-44CCBBBED18C}"/>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3" name="AutoShape 87">
                <a:extLst>
                  <a:ext uri="{FF2B5EF4-FFF2-40B4-BE49-F238E27FC236}">
                    <a16:creationId xmlns:a16="http://schemas.microsoft.com/office/drawing/2014/main" id="{497EC62D-F121-0F4C-9453-585489664A80}"/>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4" name="AutoShape 88">
                <a:extLst>
                  <a:ext uri="{FF2B5EF4-FFF2-40B4-BE49-F238E27FC236}">
                    <a16:creationId xmlns:a16="http://schemas.microsoft.com/office/drawing/2014/main" id="{4FA77D54-68AD-6946-8416-B448B75C149F}"/>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5" name="Oval 89">
                <a:extLst>
                  <a:ext uri="{FF2B5EF4-FFF2-40B4-BE49-F238E27FC236}">
                    <a16:creationId xmlns:a16="http://schemas.microsoft.com/office/drawing/2014/main" id="{DD91AB93-B277-7F4C-A48B-14014E8D063E}"/>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6" name="Oval 90">
                <a:extLst>
                  <a:ext uri="{FF2B5EF4-FFF2-40B4-BE49-F238E27FC236}">
                    <a16:creationId xmlns:a16="http://schemas.microsoft.com/office/drawing/2014/main" id="{61586DDD-CB3E-7648-8740-24AF4DCBA9D7}"/>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7" name="Oval 91">
                <a:extLst>
                  <a:ext uri="{FF2B5EF4-FFF2-40B4-BE49-F238E27FC236}">
                    <a16:creationId xmlns:a16="http://schemas.microsoft.com/office/drawing/2014/main" id="{22B480BA-F1F5-184D-9BAB-ACD6ADA59719}"/>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8" name="Oval 92">
                <a:extLst>
                  <a:ext uri="{FF2B5EF4-FFF2-40B4-BE49-F238E27FC236}">
                    <a16:creationId xmlns:a16="http://schemas.microsoft.com/office/drawing/2014/main" id="{360B63BD-B057-7741-BE5A-70551828F47C}"/>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9" name="Oval 93">
                <a:extLst>
                  <a:ext uri="{FF2B5EF4-FFF2-40B4-BE49-F238E27FC236}">
                    <a16:creationId xmlns:a16="http://schemas.microsoft.com/office/drawing/2014/main" id="{51E4DAFA-AC2C-D04A-B00F-57420B1F32EB}"/>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0" name="Oval 94">
                <a:extLst>
                  <a:ext uri="{FF2B5EF4-FFF2-40B4-BE49-F238E27FC236}">
                    <a16:creationId xmlns:a16="http://schemas.microsoft.com/office/drawing/2014/main" id="{2BE10C30-5288-E543-87D6-D3E8BA81C5E7}"/>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68" name="AutoShape 95">
              <a:extLst>
                <a:ext uri="{FF2B5EF4-FFF2-40B4-BE49-F238E27FC236}">
                  <a16:creationId xmlns:a16="http://schemas.microsoft.com/office/drawing/2014/main" id="{21CAE12D-A5EC-B44A-8E3E-D4EF0A8DDCC5}"/>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lvl="0" indent="0"/>
              <a:r>
                <a:rPr lang="en-US" altLang="en-VN" sz="2800" b="1" dirty="0">
                  <a:solidFill>
                    <a:srgbClr val="0033CC"/>
                  </a:solidFill>
                  <a:latin typeface="Times New Roman" panose="02020603050405020304" pitchFamily="18" charset="0"/>
                  <a:cs typeface="Times New Roman" panose="02020603050405020304" pitchFamily="18" charset="0"/>
                </a:rPr>
                <a:t>            3/9/1858</a:t>
              </a:r>
            </a:p>
          </p:txBody>
        </p:sp>
        <p:sp>
          <p:nvSpPr>
            <p:cNvPr id="69" name="AutoShape 96">
              <a:extLst>
                <a:ext uri="{FF2B5EF4-FFF2-40B4-BE49-F238E27FC236}">
                  <a16:creationId xmlns:a16="http://schemas.microsoft.com/office/drawing/2014/main" id="{A49EA481-2424-FF48-8057-CCB16BE259DA}"/>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0" name="Freeform 97">
              <a:extLst>
                <a:ext uri="{FF2B5EF4-FFF2-40B4-BE49-F238E27FC236}">
                  <a16:creationId xmlns:a16="http://schemas.microsoft.com/office/drawing/2014/main" id="{1E94A0BC-BB0F-9840-8758-BE04B587F104}"/>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1" name="Text Box 98">
              <a:extLst>
                <a:ext uri="{FF2B5EF4-FFF2-40B4-BE49-F238E27FC236}">
                  <a16:creationId xmlns:a16="http://schemas.microsoft.com/office/drawing/2014/main" id="{373297F7-95CE-AD48-8D68-A44480B8F473}"/>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a:solidFill>
                    <a:srgbClr val="000000"/>
                  </a:solidFill>
                  <a:latin typeface="Times New Roman" panose="02020603050405020304" pitchFamily="18" charset="0"/>
                  <a:cs typeface="Times New Roman" panose="02020603050405020304" pitchFamily="18" charset="0"/>
                </a:rPr>
                <a:t>C</a:t>
              </a:r>
            </a:p>
          </p:txBody>
        </p:sp>
        <p:grpSp>
          <p:nvGrpSpPr>
            <p:cNvPr id="72" name="Group 99">
              <a:extLst>
                <a:ext uri="{FF2B5EF4-FFF2-40B4-BE49-F238E27FC236}">
                  <a16:creationId xmlns:a16="http://schemas.microsoft.com/office/drawing/2014/main" id="{3C051FE2-BB03-2A42-89CC-09D259D69066}"/>
                </a:ext>
              </a:extLst>
            </p:cNvPr>
            <p:cNvGrpSpPr>
              <a:grpSpLocks/>
            </p:cNvGrpSpPr>
            <p:nvPr/>
          </p:nvGrpSpPr>
          <p:grpSpPr bwMode="auto">
            <a:xfrm rot="5400000">
              <a:off x="82" y="1836"/>
              <a:ext cx="513" cy="489"/>
              <a:chOff x="1870" y="1824"/>
              <a:chExt cx="2014" cy="1823"/>
            </a:xfrm>
          </p:grpSpPr>
          <p:sp>
            <p:nvSpPr>
              <p:cNvPr id="73" name="AutoShape 100">
                <a:extLst>
                  <a:ext uri="{FF2B5EF4-FFF2-40B4-BE49-F238E27FC236}">
                    <a16:creationId xmlns:a16="http://schemas.microsoft.com/office/drawing/2014/main" id="{B6CC324C-8F86-CB4A-AD2E-0370B8F61957}"/>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4" name="AutoShape 101">
                <a:extLst>
                  <a:ext uri="{FF2B5EF4-FFF2-40B4-BE49-F238E27FC236}">
                    <a16:creationId xmlns:a16="http://schemas.microsoft.com/office/drawing/2014/main" id="{FF37BC71-F288-594C-9AFB-C02F2CCF7F5F}"/>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5" name="AutoShape 102">
                <a:extLst>
                  <a:ext uri="{FF2B5EF4-FFF2-40B4-BE49-F238E27FC236}">
                    <a16:creationId xmlns:a16="http://schemas.microsoft.com/office/drawing/2014/main" id="{5EFB0599-B99C-1949-B639-AC7A438EF2D7}"/>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6" name="Oval 103">
                <a:extLst>
                  <a:ext uri="{FF2B5EF4-FFF2-40B4-BE49-F238E27FC236}">
                    <a16:creationId xmlns:a16="http://schemas.microsoft.com/office/drawing/2014/main" id="{7B4E3AB0-5011-0646-B8BE-54AF9CCC9255}"/>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77" name="Oval 104">
                <a:extLst>
                  <a:ext uri="{FF2B5EF4-FFF2-40B4-BE49-F238E27FC236}">
                    <a16:creationId xmlns:a16="http://schemas.microsoft.com/office/drawing/2014/main" id="{DA6DDD20-13CF-0846-9C18-26548C4B9E9B}"/>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78" name="Oval 105">
                <a:extLst>
                  <a:ext uri="{FF2B5EF4-FFF2-40B4-BE49-F238E27FC236}">
                    <a16:creationId xmlns:a16="http://schemas.microsoft.com/office/drawing/2014/main" id="{1DD5DB63-5EFB-C649-9EB0-F0F466857CA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79" name="Oval 106">
                <a:extLst>
                  <a:ext uri="{FF2B5EF4-FFF2-40B4-BE49-F238E27FC236}">
                    <a16:creationId xmlns:a16="http://schemas.microsoft.com/office/drawing/2014/main" id="{8B5FCD77-0426-4D46-8530-72295E1D7780}"/>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80" name="Oval 107">
                <a:extLst>
                  <a:ext uri="{FF2B5EF4-FFF2-40B4-BE49-F238E27FC236}">
                    <a16:creationId xmlns:a16="http://schemas.microsoft.com/office/drawing/2014/main" id="{05CB1D17-63EC-3942-B348-C930C0317DD4}"/>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81" name="Oval 108">
                <a:extLst>
                  <a:ext uri="{FF2B5EF4-FFF2-40B4-BE49-F238E27FC236}">
                    <a16:creationId xmlns:a16="http://schemas.microsoft.com/office/drawing/2014/main" id="{6663F379-0F65-0C4E-B875-10C3A72CFA6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grpSp>
        <p:nvGrpSpPr>
          <p:cNvPr id="91" name="d">
            <a:extLst>
              <a:ext uri="{FF2B5EF4-FFF2-40B4-BE49-F238E27FC236}">
                <a16:creationId xmlns:a16="http://schemas.microsoft.com/office/drawing/2014/main" id="{82B7DE9E-52C8-3F4A-9F63-1B58F70D7AA0}"/>
              </a:ext>
            </a:extLst>
          </p:cNvPr>
          <p:cNvGrpSpPr>
            <a:grpSpLocks/>
          </p:cNvGrpSpPr>
          <p:nvPr/>
        </p:nvGrpSpPr>
        <p:grpSpPr bwMode="auto">
          <a:xfrm>
            <a:off x="3787774" y="5291631"/>
            <a:ext cx="8385175" cy="814387"/>
            <a:chOff x="94" y="1824"/>
            <a:chExt cx="5282" cy="513"/>
          </a:xfrm>
        </p:grpSpPr>
        <p:grpSp>
          <p:nvGrpSpPr>
            <p:cNvPr id="92" name="Group 110">
              <a:extLst>
                <a:ext uri="{FF2B5EF4-FFF2-40B4-BE49-F238E27FC236}">
                  <a16:creationId xmlns:a16="http://schemas.microsoft.com/office/drawing/2014/main" id="{F4EF4766-8FDC-C14B-B36B-471E2A6A0C9C}"/>
                </a:ext>
              </a:extLst>
            </p:cNvPr>
            <p:cNvGrpSpPr>
              <a:grpSpLocks/>
            </p:cNvGrpSpPr>
            <p:nvPr/>
          </p:nvGrpSpPr>
          <p:grpSpPr bwMode="auto">
            <a:xfrm rot="5400000">
              <a:off x="230" y="1958"/>
              <a:ext cx="173" cy="328"/>
              <a:chOff x="1872" y="902"/>
              <a:chExt cx="2015" cy="3453"/>
            </a:xfrm>
          </p:grpSpPr>
          <p:sp>
            <p:nvSpPr>
              <p:cNvPr id="107" name="AutoShape 111">
                <a:extLst>
                  <a:ext uri="{FF2B5EF4-FFF2-40B4-BE49-F238E27FC236}">
                    <a16:creationId xmlns:a16="http://schemas.microsoft.com/office/drawing/2014/main" id="{19C6E2CA-1402-4645-9093-68482DF9CC70}"/>
                  </a:ext>
                </a:extLst>
              </p:cNvPr>
              <p:cNvSpPr>
                <a:spLocks noChangeArrowheads="1"/>
              </p:cNvSpPr>
              <p:nvPr/>
            </p:nvSpPr>
            <p:spPr bwMode="gray">
              <a:xfrm rot="16200000" flipH="1">
                <a:off x="1824" y="2524"/>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8" name="AutoShape 112">
                <a:extLst>
                  <a:ext uri="{FF2B5EF4-FFF2-40B4-BE49-F238E27FC236}">
                    <a16:creationId xmlns:a16="http://schemas.microsoft.com/office/drawing/2014/main" id="{318E67B5-787D-6B4E-BA04-B1DDED3581D7}"/>
                  </a:ext>
                </a:extLst>
              </p:cNvPr>
              <p:cNvSpPr>
                <a:spLocks noChangeArrowheads="1"/>
              </p:cNvSpPr>
              <p:nvPr/>
            </p:nvSpPr>
            <p:spPr bwMode="gray">
              <a:xfrm rot="5400000" flipH="1">
                <a:off x="3629" y="2493"/>
                <a:ext cx="305" cy="210"/>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9" name="AutoShape 113">
                <a:extLst>
                  <a:ext uri="{FF2B5EF4-FFF2-40B4-BE49-F238E27FC236}">
                    <a16:creationId xmlns:a16="http://schemas.microsoft.com/office/drawing/2014/main" id="{3D46404B-22B4-4B41-AAD5-E91CF5298A84}"/>
                  </a:ext>
                </a:extLst>
              </p:cNvPr>
              <p:cNvSpPr>
                <a:spLocks noChangeArrowheads="1"/>
              </p:cNvSpPr>
              <p:nvPr/>
            </p:nvSpPr>
            <p:spPr bwMode="gray">
              <a:xfrm rot="10800000" flipH="1">
                <a:off x="2722" y="3424"/>
                <a:ext cx="314" cy="211"/>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0" name="Oval 114">
                <a:extLst>
                  <a:ext uri="{FF2B5EF4-FFF2-40B4-BE49-F238E27FC236}">
                    <a16:creationId xmlns:a16="http://schemas.microsoft.com/office/drawing/2014/main" id="{CD7B07ED-2F10-8C43-A39C-40A0FDD57FC7}"/>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1" name="Oval 115">
                <a:extLst>
                  <a:ext uri="{FF2B5EF4-FFF2-40B4-BE49-F238E27FC236}">
                    <a16:creationId xmlns:a16="http://schemas.microsoft.com/office/drawing/2014/main" id="{D61EA621-0977-CE4A-9675-FA6F5DEF5E6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2" name="Oval 116">
                <a:extLst>
                  <a:ext uri="{FF2B5EF4-FFF2-40B4-BE49-F238E27FC236}">
                    <a16:creationId xmlns:a16="http://schemas.microsoft.com/office/drawing/2014/main" id="{0AB945AB-936B-0C45-98F2-2C48EDA527AC}"/>
                  </a:ext>
                </a:extLst>
              </p:cNvPr>
              <p:cNvSpPr>
                <a:spLocks noChangeArrowheads="1"/>
              </p:cNvSpPr>
              <p:nvPr/>
            </p:nvSpPr>
            <p:spPr bwMode="gray">
              <a:xfrm>
                <a:off x="1932" y="902"/>
                <a:ext cx="1905" cy="344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3" name="Oval 117">
                <a:extLst>
                  <a:ext uri="{FF2B5EF4-FFF2-40B4-BE49-F238E27FC236}">
                    <a16:creationId xmlns:a16="http://schemas.microsoft.com/office/drawing/2014/main" id="{29B826F8-327A-8849-ADD4-1A464B00A1CB}"/>
                  </a:ext>
                </a:extLst>
              </p:cNvPr>
              <p:cNvSpPr>
                <a:spLocks noChangeArrowheads="1"/>
              </p:cNvSpPr>
              <p:nvPr/>
            </p:nvSpPr>
            <p:spPr bwMode="gray">
              <a:xfrm>
                <a:off x="1932" y="909"/>
                <a:ext cx="1906" cy="3446"/>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14" name="Oval 118">
                <a:extLst>
                  <a:ext uri="{FF2B5EF4-FFF2-40B4-BE49-F238E27FC236}">
                    <a16:creationId xmlns:a16="http://schemas.microsoft.com/office/drawing/2014/main" id="{5F9857E6-078B-884A-8DCA-35E104454778}"/>
                  </a:ext>
                </a:extLst>
              </p:cNvPr>
              <p:cNvSpPr>
                <a:spLocks noChangeArrowheads="1"/>
              </p:cNvSpPr>
              <p:nvPr/>
            </p:nvSpPr>
            <p:spPr bwMode="gray">
              <a:xfrm>
                <a:off x="2338" y="902"/>
                <a:ext cx="1094" cy="344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15" name="Oval 119">
                <a:extLst>
                  <a:ext uri="{FF2B5EF4-FFF2-40B4-BE49-F238E27FC236}">
                    <a16:creationId xmlns:a16="http://schemas.microsoft.com/office/drawing/2014/main" id="{AD9B8307-CA31-0A43-BA46-97DBC2BCF9CA}"/>
                  </a:ext>
                </a:extLst>
              </p:cNvPr>
              <p:cNvSpPr>
                <a:spLocks noChangeArrowheads="1"/>
              </p:cNvSpPr>
              <p:nvPr/>
            </p:nvSpPr>
            <p:spPr bwMode="gray">
              <a:xfrm>
                <a:off x="2337" y="910"/>
                <a:ext cx="1096" cy="3444"/>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sp>
          <p:nvSpPr>
            <p:cNvPr id="93" name="AutoShape 120">
              <a:extLst>
                <a:ext uri="{FF2B5EF4-FFF2-40B4-BE49-F238E27FC236}">
                  <a16:creationId xmlns:a16="http://schemas.microsoft.com/office/drawing/2014/main" id="{7FC58CA7-4122-214E-98D1-4EFB85F5B59D}"/>
                </a:ext>
              </a:extLst>
            </p:cNvPr>
            <p:cNvSpPr>
              <a:spLocks noChangeArrowheads="1"/>
            </p:cNvSpPr>
            <p:nvPr/>
          </p:nvSpPr>
          <p:spPr bwMode="gray">
            <a:xfrm>
              <a:off x="389" y="1897"/>
              <a:ext cx="4987" cy="379"/>
            </a:xfrm>
            <a:prstGeom prst="roundRect">
              <a:avLst>
                <a:gd name="adj" fmla="val 10889"/>
              </a:avLst>
            </a:prstGeom>
            <a:solidFill>
              <a:schemeClr val="accent5"/>
            </a:solidFill>
            <a:ln w="38100">
              <a:solidFill>
                <a:srgbClr val="FFFFFF"/>
              </a:solidFill>
              <a:round/>
              <a:headEnd/>
              <a:tailEnd/>
            </a:ln>
            <a:effectLst>
              <a:outerShdw dist="135003" dir="2928844" algn="ctr" rotWithShape="0">
                <a:srgbClr val="000000">
                  <a:alpha val="50000"/>
                </a:srgbClr>
              </a:outerShdw>
            </a:effectLst>
          </p:spPr>
          <p:txBody>
            <a:bodyPr wrap="none" anchor="ctr"/>
            <a:lstStyle>
              <a:lvl1pPr marL="1485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0" lvl="0" indent="0"/>
              <a:r>
                <a:rPr lang="en-US" altLang="en-VN" sz="2800" b="1" dirty="0">
                  <a:solidFill>
                    <a:srgbClr val="0033CC"/>
                  </a:solidFill>
                  <a:latin typeface="Times New Roman" panose="02020603050405020304" pitchFamily="18" charset="0"/>
                  <a:cs typeface="Times New Roman" panose="02020603050405020304" pitchFamily="18" charset="0"/>
                </a:rPr>
                <a:t>            4/9/1858</a:t>
              </a:r>
            </a:p>
          </p:txBody>
        </p:sp>
        <p:sp>
          <p:nvSpPr>
            <p:cNvPr id="94" name="AutoShape 121">
              <a:extLst>
                <a:ext uri="{FF2B5EF4-FFF2-40B4-BE49-F238E27FC236}">
                  <a16:creationId xmlns:a16="http://schemas.microsoft.com/office/drawing/2014/main" id="{8B37066B-1409-4943-9C64-E7F84DB5FA30}"/>
                </a:ext>
              </a:extLst>
            </p:cNvPr>
            <p:cNvSpPr>
              <a:spLocks noChangeArrowheads="1"/>
            </p:cNvSpPr>
            <p:nvPr/>
          </p:nvSpPr>
          <p:spPr bwMode="gray">
            <a:xfrm>
              <a:off x="445" y="1932"/>
              <a:ext cx="489" cy="310"/>
            </a:xfrm>
            <a:prstGeom prst="roundRect">
              <a:avLst>
                <a:gd name="adj" fmla="val 11921"/>
              </a:avLst>
            </a:prstGeom>
            <a:gradFill rotWithShape="1">
              <a:gsLst>
                <a:gs pos="0">
                  <a:schemeClr val="accent1"/>
                </a:gs>
                <a:gs pos="100000">
                  <a:schemeClr val="accent1">
                    <a:gamma/>
                    <a:shade val="69804"/>
                    <a:invGamma/>
                  </a:schemeClr>
                </a:gs>
              </a:gsLst>
              <a:lin ang="5400000" scaled="1"/>
            </a:gradFill>
            <a:ln w="38100">
              <a:solidFill>
                <a:schemeClr val="bg1"/>
              </a:solidFill>
              <a:round/>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5" name="Freeform 122">
              <a:extLst>
                <a:ext uri="{FF2B5EF4-FFF2-40B4-BE49-F238E27FC236}">
                  <a16:creationId xmlns:a16="http://schemas.microsoft.com/office/drawing/2014/main" id="{53927133-0810-274D-833C-1B0C71A8B11F}"/>
                </a:ext>
              </a:extLst>
            </p:cNvPr>
            <p:cNvSpPr>
              <a:spLocks/>
            </p:cNvSpPr>
            <p:nvPr/>
          </p:nvSpPr>
          <p:spPr bwMode="gray">
            <a:xfrm>
              <a:off x="475" y="1951"/>
              <a:ext cx="244" cy="155"/>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gamma/>
                    <a:tint val="54510"/>
                    <a:invGamma/>
                  </a:schemeClr>
                </a:gs>
                <a:gs pos="50000">
                  <a:schemeClr val="accent1">
                    <a:alpha val="0"/>
                  </a:schemeClr>
                </a:gs>
                <a:gs pos="100000">
                  <a:schemeClr val="accent1">
                    <a:gamma/>
                    <a:tint val="54510"/>
                    <a:invGamma/>
                  </a:schemeClr>
                </a:gs>
              </a:gsLst>
              <a:lin ang="2700000" scaled="1"/>
            </a:gradFill>
            <a:ln w="0">
              <a:noFill/>
              <a:prstDash val="solid"/>
              <a:round/>
              <a:headEnd/>
              <a:tailEnd/>
            </a:ln>
          </p:spPr>
          <p:txBody>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6" name="Text Box 123">
              <a:extLst>
                <a:ext uri="{FF2B5EF4-FFF2-40B4-BE49-F238E27FC236}">
                  <a16:creationId xmlns:a16="http://schemas.microsoft.com/office/drawing/2014/main" id="{A3EAC4FE-7D78-2A47-B5A6-49A8B4D59856}"/>
                </a:ext>
              </a:extLst>
            </p:cNvPr>
            <p:cNvSpPr txBox="1">
              <a:spLocks noChangeArrowheads="1"/>
            </p:cNvSpPr>
            <p:nvPr/>
          </p:nvSpPr>
          <p:spPr bwMode="gray">
            <a:xfrm>
              <a:off x="627" y="1926"/>
              <a:ext cx="237" cy="327"/>
            </a:xfrm>
            <a:prstGeom prst="rect">
              <a:avLst/>
            </a:prstGeom>
            <a:noFill/>
            <a:ln w="9525" algn="ctr">
              <a:noFill/>
              <a:miter lim="800000"/>
              <a:headEnd/>
              <a:tailEnd/>
            </a:ln>
            <a:effectLst>
              <a:outerShdw dist="35921" dir="2700000" algn="ctr" rotWithShape="0">
                <a:schemeClr val="tx1"/>
              </a:outerShdw>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r>
                <a:rPr lang="en-US" altLang="en-VN" sz="2800" b="1">
                  <a:solidFill>
                    <a:srgbClr val="000000"/>
                  </a:solidFill>
                  <a:latin typeface="Times New Roman" panose="02020603050405020304" pitchFamily="18" charset="0"/>
                  <a:cs typeface="Times New Roman" panose="02020603050405020304" pitchFamily="18" charset="0"/>
                </a:rPr>
                <a:t>D</a:t>
              </a:r>
            </a:p>
          </p:txBody>
        </p:sp>
        <p:grpSp>
          <p:nvGrpSpPr>
            <p:cNvPr id="97" name="Group 124">
              <a:extLst>
                <a:ext uri="{FF2B5EF4-FFF2-40B4-BE49-F238E27FC236}">
                  <a16:creationId xmlns:a16="http://schemas.microsoft.com/office/drawing/2014/main" id="{CE603DD7-C928-D240-B984-BF6599CC5227}"/>
                </a:ext>
              </a:extLst>
            </p:cNvPr>
            <p:cNvGrpSpPr>
              <a:grpSpLocks/>
            </p:cNvGrpSpPr>
            <p:nvPr/>
          </p:nvGrpSpPr>
          <p:grpSpPr bwMode="auto">
            <a:xfrm rot="5400000">
              <a:off x="82" y="1836"/>
              <a:ext cx="513" cy="489"/>
              <a:chOff x="1870" y="1824"/>
              <a:chExt cx="2014" cy="1823"/>
            </a:xfrm>
          </p:grpSpPr>
          <p:sp>
            <p:nvSpPr>
              <p:cNvPr id="98" name="AutoShape 125">
                <a:extLst>
                  <a:ext uri="{FF2B5EF4-FFF2-40B4-BE49-F238E27FC236}">
                    <a16:creationId xmlns:a16="http://schemas.microsoft.com/office/drawing/2014/main" id="{38F2B851-AE5E-C74D-8272-BC968BE27826}"/>
                  </a:ext>
                </a:extLst>
              </p:cNvPr>
              <p:cNvSpPr>
                <a:spLocks noChangeArrowheads="1"/>
              </p:cNvSpPr>
              <p:nvPr/>
            </p:nvSpPr>
            <p:spPr bwMode="gray">
              <a:xfrm rot="16200000" flipH="1">
                <a:off x="1817" y="2532"/>
                <a:ext cx="310"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99" name="AutoShape 126">
                <a:extLst>
                  <a:ext uri="{FF2B5EF4-FFF2-40B4-BE49-F238E27FC236}">
                    <a16:creationId xmlns:a16="http://schemas.microsoft.com/office/drawing/2014/main" id="{E0AED424-CB6F-544B-A543-37F046E072F1}"/>
                  </a:ext>
                </a:extLst>
              </p:cNvPr>
              <p:cNvSpPr>
                <a:spLocks noChangeArrowheads="1"/>
              </p:cNvSpPr>
              <p:nvPr/>
            </p:nvSpPr>
            <p:spPr bwMode="gray">
              <a:xfrm rot="5400000" flipH="1">
                <a:off x="3629" y="2492"/>
                <a:ext cx="306" cy="204"/>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0" name="AutoShape 127">
                <a:extLst>
                  <a:ext uri="{FF2B5EF4-FFF2-40B4-BE49-F238E27FC236}">
                    <a16:creationId xmlns:a16="http://schemas.microsoft.com/office/drawing/2014/main" id="{AD61FB56-0E8A-CE45-83AA-D2BC4C68DDCA}"/>
                  </a:ext>
                </a:extLst>
              </p:cNvPr>
              <p:cNvSpPr>
                <a:spLocks noChangeArrowheads="1"/>
              </p:cNvSpPr>
              <p:nvPr/>
            </p:nvSpPr>
            <p:spPr bwMode="gray">
              <a:xfrm rot="10800000" flipH="1">
                <a:off x="2722" y="3442"/>
                <a:ext cx="310"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1" name="Oval 128">
                <a:extLst>
                  <a:ext uri="{FF2B5EF4-FFF2-40B4-BE49-F238E27FC236}">
                    <a16:creationId xmlns:a16="http://schemas.microsoft.com/office/drawing/2014/main" id="{EA46254F-941D-E741-A402-378C1898D05B}"/>
                  </a:ext>
                </a:extLst>
              </p:cNvPr>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2" name="Oval 129">
                <a:extLst>
                  <a:ext uri="{FF2B5EF4-FFF2-40B4-BE49-F238E27FC236}">
                    <a16:creationId xmlns:a16="http://schemas.microsoft.com/office/drawing/2014/main" id="{D08CF9BE-0DBC-7E48-8E9C-43C28A235F78}"/>
                  </a:ext>
                </a:extLst>
              </p:cNvPr>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3" name="Oval 130">
                <a:extLst>
                  <a:ext uri="{FF2B5EF4-FFF2-40B4-BE49-F238E27FC236}">
                    <a16:creationId xmlns:a16="http://schemas.microsoft.com/office/drawing/2014/main" id="{423AC556-CDD5-E042-A8FE-FE0BC70F37B0}"/>
                  </a:ext>
                </a:extLst>
              </p:cNvPr>
              <p:cNvSpPr>
                <a:spLocks noChangeArrowheads="1"/>
              </p:cNvSpPr>
              <p:nvPr/>
            </p:nvSpPr>
            <p:spPr bwMode="gray">
              <a:xfrm>
                <a:off x="2562" y="2023"/>
                <a:ext cx="642" cy="122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4" name="Oval 131">
                <a:extLst>
                  <a:ext uri="{FF2B5EF4-FFF2-40B4-BE49-F238E27FC236}">
                    <a16:creationId xmlns:a16="http://schemas.microsoft.com/office/drawing/2014/main" id="{871DC5EB-2699-774C-B3D1-F675A0356FB4}"/>
                  </a:ext>
                </a:extLst>
              </p:cNvPr>
              <p:cNvSpPr>
                <a:spLocks noChangeArrowheads="1"/>
              </p:cNvSpPr>
              <p:nvPr/>
            </p:nvSpPr>
            <p:spPr bwMode="gray">
              <a:xfrm>
                <a:off x="2564" y="2022"/>
                <a:ext cx="642" cy="1220"/>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sp>
            <p:nvSpPr>
              <p:cNvPr id="105" name="Oval 132">
                <a:extLst>
                  <a:ext uri="{FF2B5EF4-FFF2-40B4-BE49-F238E27FC236}">
                    <a16:creationId xmlns:a16="http://schemas.microsoft.com/office/drawing/2014/main" id="{D0439195-EB0C-754B-A6FA-4D8482C7CD71}"/>
                  </a:ext>
                </a:extLst>
              </p:cNvPr>
              <p:cNvSpPr>
                <a:spLocks noChangeArrowheads="1"/>
              </p:cNvSpPr>
              <p:nvPr/>
            </p:nvSpPr>
            <p:spPr bwMode="gray">
              <a:xfrm>
                <a:off x="2333" y="2024"/>
                <a:ext cx="1099" cy="12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en-US">
                  <a:solidFill>
                    <a:schemeClr val="bg2"/>
                  </a:solidFill>
                  <a:latin typeface="Times New Roman" panose="02020603050405020304" pitchFamily="18" charset="0"/>
                  <a:cs typeface="Times New Roman" panose="02020603050405020304" pitchFamily="18" charset="0"/>
                </a:endParaRPr>
              </a:p>
            </p:txBody>
          </p:sp>
          <p:sp>
            <p:nvSpPr>
              <p:cNvPr id="106" name="Oval 133">
                <a:extLst>
                  <a:ext uri="{FF2B5EF4-FFF2-40B4-BE49-F238E27FC236}">
                    <a16:creationId xmlns:a16="http://schemas.microsoft.com/office/drawing/2014/main" id="{44E3E542-1266-CD40-9C3A-59D4EA612B95}"/>
                  </a:ext>
                </a:extLst>
              </p:cNvPr>
              <p:cNvSpPr>
                <a:spLocks noChangeArrowheads="1"/>
              </p:cNvSpPr>
              <p:nvPr/>
            </p:nvSpPr>
            <p:spPr bwMode="gray">
              <a:xfrm>
                <a:off x="2337" y="2022"/>
                <a:ext cx="1096" cy="1220"/>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VN" altLang="en-VN">
                  <a:solidFill>
                    <a:schemeClr val="bg2"/>
                  </a:solidFill>
                  <a:latin typeface="Times New Roman" panose="02020603050405020304" pitchFamily="18" charset="0"/>
                  <a:cs typeface="Times New Roman" panose="02020603050405020304" pitchFamily="18" charset="0"/>
                </a:endParaRPr>
              </a:p>
            </p:txBody>
          </p:sp>
        </p:grpSp>
      </p:grpSp>
      <p:sp>
        <p:nvSpPr>
          <p:cNvPr id="126" name="Rectangle 125">
            <a:extLst>
              <a:ext uri="{FF2B5EF4-FFF2-40B4-BE49-F238E27FC236}">
                <a16:creationId xmlns:a16="http://schemas.microsoft.com/office/drawing/2014/main" id="{627BF875-A8FF-7C47-9913-8F4249DD5BA7}"/>
              </a:ext>
            </a:extLst>
          </p:cNvPr>
          <p:cNvSpPr/>
          <p:nvPr/>
        </p:nvSpPr>
        <p:spPr>
          <a:xfrm>
            <a:off x="100839" y="24384"/>
            <a:ext cx="3076429" cy="2308324"/>
          </a:xfrm>
          <a:prstGeom prst="rect">
            <a:avLst/>
          </a:prstGeom>
          <a:noFill/>
        </p:spPr>
        <p:txBody>
          <a:bodyPr wrap="square" lIns="91440" tIns="45720" rIns="91440" bIns="45720">
            <a:spAutoFit/>
          </a:bodyPr>
          <a:lstStyle/>
          <a:p>
            <a:pPr algn="ctr"/>
            <a:r>
              <a:rPr lang="en-US" sz="7200" b="1" cap="none" spc="0" dirty="0">
                <a:ln w="0"/>
                <a:solidFill>
                  <a:schemeClr val="accent4">
                    <a:lumMod val="50000"/>
                  </a:schemeClr>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p>
        </p:txBody>
      </p:sp>
      <p:pic>
        <p:nvPicPr>
          <p:cNvPr id="127" name="Picture 126">
            <a:extLst>
              <a:ext uri="{FF2B5EF4-FFF2-40B4-BE49-F238E27FC236}">
                <a16:creationId xmlns:a16="http://schemas.microsoft.com/office/drawing/2014/main" id="{0CD276AD-EA57-BB46-8795-D95C65926C11}"/>
              </a:ext>
            </a:extLst>
          </p:cNvPr>
          <p:cNvPicPr>
            <a:picLocks noChangeAspect="1"/>
          </p:cNvPicPr>
          <p:nvPr/>
        </p:nvPicPr>
        <p:blipFill>
          <a:blip r:embed="rId7"/>
          <a:stretch>
            <a:fillRect/>
          </a:stretch>
        </p:blipFill>
        <p:spPr>
          <a:xfrm>
            <a:off x="64257" y="2689546"/>
            <a:ext cx="3149591" cy="2913933"/>
          </a:xfrm>
          <a:prstGeom prst="rect">
            <a:avLst/>
          </a:prstGeom>
        </p:spPr>
      </p:pic>
      <p:pic>
        <p:nvPicPr>
          <p:cNvPr id="132" name="Nhạc-30s-Khởi-động-_hơi-sạch_-Đường-lên-đỉnh-Olympia-năm-thứ-22.wav" descr="Nhạc-30s-Khởi-động-_hơi-sạch_-Đường-lên-đỉnh-Olympia-năm-thứ-22.wav">
            <a:hlinkClick r:id="" action="ppaction://media"/>
            <a:extLst>
              <a:ext uri="{FF2B5EF4-FFF2-40B4-BE49-F238E27FC236}">
                <a16:creationId xmlns:a16="http://schemas.microsoft.com/office/drawing/2014/main" id="{5ECA4DA0-EEA2-B749-85E9-5BE146ACC449}"/>
              </a:ext>
            </a:extLst>
          </p:cNvPr>
          <p:cNvPicPr>
            <a:picLocks noChangeAspect="1"/>
          </p:cNvPicPr>
          <p:nvPr>
            <a:audioFile r:link="rId1"/>
            <p:extLst>
              <p:ext uri="{DAA4B4D4-6D71-4841-9C94-3DE7FCFB9230}">
                <p14:media xmlns:p14="http://schemas.microsoft.com/office/powerpoint/2010/main" r:embed="rId2">
                  <p14:trim end="24344.1914"/>
                </p14:media>
              </p:ext>
            </p:extLst>
          </p:nvPr>
        </p:nvPicPr>
        <p:blipFill>
          <a:blip r:embed="rId8"/>
          <a:stretch>
            <a:fillRect/>
          </a:stretch>
        </p:blipFill>
        <p:spPr>
          <a:xfrm>
            <a:off x="1544242" y="-1860296"/>
            <a:ext cx="812800" cy="812800"/>
          </a:xfrm>
          <a:prstGeom prst="rect">
            <a:avLst/>
          </a:prstGeom>
        </p:spPr>
      </p:pic>
    </p:spTree>
    <p:extLst>
      <p:ext uri="{BB962C8B-B14F-4D97-AF65-F5344CB8AC3E}">
        <p14:creationId xmlns:p14="http://schemas.microsoft.com/office/powerpoint/2010/main" val="33793574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26"/>
                                        </p:tgtEl>
                                      </p:cBhvr>
                                    </p:animEffect>
                                    <p:animScale>
                                      <p:cBhvr>
                                        <p:cTn id="7" dur="250" autoRev="1" fill="hold"/>
                                        <p:tgtEl>
                                          <p:spTgt spid="126"/>
                                        </p:tgtEl>
                                      </p:cBhvr>
                                      <p:by x="105000" y="105000"/>
                                    </p:animScale>
                                  </p:childTnLst>
                                </p:cTn>
                              </p:par>
                              <p:par>
                                <p:cTn id="8" presetID="22" presetClass="entr" presetSubtype="1" fill="hold"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wipe(up)">
                                      <p:cBhvr>
                                        <p:cTn id="10" dur="500"/>
                                        <p:tgtEl>
                                          <p:spTgt spid="130"/>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29"/>
                                        </p:tgtEl>
                                        <p:attrNameLst>
                                          <p:attrName>style.visibility</p:attrName>
                                        </p:attrNameLst>
                                      </p:cBhvr>
                                      <p:to>
                                        <p:strVal val="visible"/>
                                      </p:to>
                                    </p:set>
                                    <p:animEffect transition="in" filter="wipe(left)">
                                      <p:cBhvr>
                                        <p:cTn id="14" dur="500"/>
                                        <p:tgtEl>
                                          <p:spTgt spid="129"/>
                                        </p:tgtEl>
                                      </p:cBhvr>
                                    </p:animEffect>
                                  </p:childTnLst>
                                  <p:subTnLst>
                                    <p:audio>
                                      <p:cMediaNode>
                                        <p:cTn display="0" masterRel="sameClick">
                                          <p:stCondLst>
                                            <p:cond evt="begin" delay="0">
                                              <p:tn val="12"/>
                                            </p:cond>
                                          </p:stCondLst>
                                          <p:endCondLst>
                                            <p:cond evt="onStopAudio" delay="0">
                                              <p:tgtEl>
                                                <p:sldTgt/>
                                              </p:tgtEl>
                                            </p:cond>
                                          </p:endCondLst>
                                        </p:cTn>
                                        <p:tgtEl>
                                          <p:sndTgt r:embed="rId4" name="whoosh.wav"/>
                                        </p:tgtEl>
                                      </p:cMediaNode>
                                    </p:audio>
                                  </p:sub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wipe(left)">
                                      <p:cBhvr>
                                        <p:cTn id="26" dur="500"/>
                                        <p:tgtEl>
                                          <p:spTgt spid="66"/>
                                        </p:tgtEl>
                                      </p:cBhvr>
                                    </p:animEffect>
                                  </p:childTnLst>
                                  <p:subTnLst>
                                    <p:audio>
                                      <p:cMediaNode>
                                        <p:cTn display="0" masterRel="sameClick">
                                          <p:stCondLst>
                                            <p:cond evt="begin" delay="0">
                                              <p:tn val="24"/>
                                            </p:cond>
                                          </p:stCondLst>
                                          <p:endCondLst>
                                            <p:cond evt="onStopAudio" delay="0">
                                              <p:tgtEl>
                                                <p:sldTgt/>
                                              </p:tgtEl>
                                            </p:cond>
                                          </p:endCondLst>
                                        </p:cTn>
                                        <p:tgtEl>
                                          <p:sndTgt r:embed="rId4" name="whoosh.wav"/>
                                        </p:tgtEl>
                                      </p:cMediaNode>
                                    </p:audio>
                                  </p:sub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wipe(left)">
                                      <p:cBhvr>
                                        <p:cTn id="30" dur="500"/>
                                        <p:tgtEl>
                                          <p:spTgt spid="91"/>
                                        </p:tgtEl>
                                      </p:cBhvr>
                                    </p:animEffect>
                                  </p:childTnLst>
                                  <p:subTnLst>
                                    <p:audio>
                                      <p:cMediaNode>
                                        <p:cTn display="0" masterRel="sameClick">
                                          <p:stCondLst>
                                            <p:cond evt="begin" delay="0">
                                              <p:tn val="28"/>
                                            </p:cond>
                                          </p:stCondLst>
                                          <p:endCondLst>
                                            <p:cond evt="onStopAudio" delay="0">
                                              <p:tgtEl>
                                                <p:sldTgt/>
                                              </p:tgtEl>
                                            </p:cond>
                                          </p:endCondLst>
                                        </p:cTn>
                                        <p:tgtEl>
                                          <p:sndTgt r:embed="rId4" name="whoosh.wav"/>
                                        </p:tgtEl>
                                      </p:cMediaNode>
                                    </p:audio>
                                  </p:subTnLst>
                                </p:cTn>
                              </p:par>
                              <p:par>
                                <p:cTn id="31" presetID="1" presetClass="mediacall" presetSubtype="0" fill="hold" nodeType="withEffect">
                                  <p:stCondLst>
                                    <p:cond delay="0"/>
                                  </p:stCondLst>
                                  <p:childTnLst>
                                    <p:cmd type="call" cmd="playFrom(0.0)">
                                      <p:cBhvr>
                                        <p:cTn id="32" dur="11000" fill="hold"/>
                                        <p:tgtEl>
                                          <p:spTgt spid="1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5"/>
                                        </p:tgtEl>
                                      </p:cBhvr>
                                    </p:animEffect>
                                    <p:animScale>
                                      <p:cBhvr>
                                        <p:cTn id="38" dur="250" autoRev="1" fill="hold"/>
                                        <p:tgtEl>
                                          <p:spTgt spid="15"/>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5" name="%C4%91u%CC%81ng (1).wav"/>
                                        </p:tgtEl>
                                      </p:cMediaNode>
                                    </p:audio>
                                  </p:subTnLst>
                                </p:cTn>
                              </p:par>
                              <p:par>
                                <p:cTn id="39" presetID="5" presetClass="exit" presetSubtype="10" fill="hold" nodeType="withEffect">
                                  <p:stCondLst>
                                    <p:cond delay="0"/>
                                  </p:stCondLst>
                                  <p:childTnLst>
                                    <p:animEffect transition="out" filter="checkerboard(across)">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par>
                                <p:cTn id="42" presetID="5" presetClass="exit" presetSubtype="10" fill="hold" nodeType="withEffect">
                                  <p:stCondLst>
                                    <p:cond delay="0"/>
                                  </p:stCondLst>
                                  <p:childTnLst>
                                    <p:animEffect transition="out" filter="checkerboard(across)">
                                      <p:cBhvr>
                                        <p:cTn id="43" dur="500"/>
                                        <p:tgtEl>
                                          <p:spTgt spid="66"/>
                                        </p:tgtEl>
                                      </p:cBhvr>
                                    </p:animEffect>
                                    <p:set>
                                      <p:cBhvr>
                                        <p:cTn id="44" dur="1" fill="hold">
                                          <p:stCondLst>
                                            <p:cond delay="499"/>
                                          </p:stCondLst>
                                        </p:cTn>
                                        <p:tgtEl>
                                          <p:spTgt spid="66"/>
                                        </p:tgtEl>
                                        <p:attrNameLst>
                                          <p:attrName>style.visibility</p:attrName>
                                        </p:attrNameLst>
                                      </p:cBhvr>
                                      <p:to>
                                        <p:strVal val="hidden"/>
                                      </p:to>
                                    </p:set>
                                  </p:childTnLst>
                                </p:cTn>
                              </p:par>
                              <p:par>
                                <p:cTn id="45" presetID="5" presetClass="exit" presetSubtype="10" fill="hold" nodeType="withEffect">
                                  <p:stCondLst>
                                    <p:cond delay="0"/>
                                  </p:stCondLst>
                                  <p:childTnLst>
                                    <p:animEffect transition="out" filter="checkerboard(across)">
                                      <p:cBhvr>
                                        <p:cTn id="46" dur="500"/>
                                        <p:tgtEl>
                                          <p:spTgt spid="40"/>
                                        </p:tgtEl>
                                      </p:cBhvr>
                                    </p:animEffect>
                                    <p:set>
                                      <p:cBhvr>
                                        <p:cTn id="4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8" restart="whenNotActive" fill="hold" evtFilter="cancelBubble" nodeType="interactiveSeq">
                <p:stCondLst>
                  <p:cond evt="onClick" delay="0">
                    <p:tgtEl>
                      <p:spTgt spid="40"/>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40"/>
                                        </p:tgtEl>
                                      </p:cBhvr>
                                    </p:animEffect>
                                    <p:animScale>
                                      <p:cBhvr>
                                        <p:cTn id="53" dur="250" autoRev="1" fill="hold"/>
                                        <p:tgtEl>
                                          <p:spTgt spid="40"/>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6" name="sai (1).wav"/>
                                        </p:tgtEl>
                                      </p:cMediaNode>
                                    </p:audio>
                                  </p:subTnLst>
                                </p:cTn>
                              </p:par>
                            </p:childTnLst>
                          </p:cTn>
                        </p:par>
                      </p:childTnLst>
                    </p:cTn>
                  </p:par>
                </p:childTnLst>
              </p:cTn>
              <p:nextCondLst>
                <p:cond evt="onClick" delay="0">
                  <p:tgtEl>
                    <p:spTgt spid="40"/>
                  </p:tgtEl>
                </p:cond>
              </p:nextCondLst>
            </p:seq>
            <p:seq concurrent="1" nextAc="seek">
              <p:cTn id="54" restart="whenNotActive" fill="hold" evtFilter="cancelBubble" nodeType="interactiveSeq">
                <p:stCondLst>
                  <p:cond evt="onClick" delay="0">
                    <p:tgtEl>
                      <p:spTgt spid="6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66"/>
                                        </p:tgtEl>
                                      </p:cBhvr>
                                    </p:animEffect>
                                    <p:animScale>
                                      <p:cBhvr>
                                        <p:cTn id="59" dur="250" autoRev="1" fill="hold"/>
                                        <p:tgtEl>
                                          <p:spTgt spid="66"/>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6" name="sai (1).wav"/>
                                        </p:tgtEl>
                                      </p:cMediaNode>
                                    </p:audio>
                                  </p:subTnLst>
                                </p:cTn>
                              </p:par>
                            </p:childTnLst>
                          </p:cTn>
                        </p:par>
                      </p:childTnLst>
                    </p:cTn>
                  </p:par>
                </p:childTnLst>
              </p:cTn>
              <p:nextCondLst>
                <p:cond evt="onClick" delay="0">
                  <p:tgtEl>
                    <p:spTgt spid="66"/>
                  </p:tgtEl>
                </p:cond>
              </p:nextCondLst>
            </p:seq>
            <p:seq concurrent="1" nextAc="seek">
              <p:cTn id="60" restart="whenNotActive" fill="hold" evtFilter="cancelBubble" nodeType="interactiveSeq">
                <p:stCondLst>
                  <p:cond evt="onClick" delay="0">
                    <p:tgtEl>
                      <p:spTgt spid="91"/>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91"/>
                                        </p:tgtEl>
                                      </p:cBhvr>
                                    </p:animEffect>
                                    <p:animScale>
                                      <p:cBhvr>
                                        <p:cTn id="65" dur="250" autoRev="1" fill="hold"/>
                                        <p:tgtEl>
                                          <p:spTgt spid="91"/>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6" name="sai (1).wav"/>
                                        </p:tgtEl>
                                      </p:cMediaNode>
                                    </p:audio>
                                  </p:subTnLst>
                                </p:cTn>
                              </p:par>
                            </p:childTnLst>
                          </p:cTn>
                        </p:par>
                      </p:childTnLst>
                    </p:cTn>
                  </p:par>
                </p:childTnLst>
              </p:cTn>
              <p:nextCondLst>
                <p:cond evt="onClick" delay="0">
                  <p:tgtEl>
                    <p:spTgt spid="91"/>
                  </p:tgtEl>
                </p:cond>
              </p:nextCondLst>
            </p:seq>
            <p:audio>
              <p:cMediaNode vol="80000">
                <p:cTn id="66" fill="hold" display="0">
                  <p:stCondLst>
                    <p:cond delay="indefinite"/>
                  </p:stCondLst>
                  <p:endCondLst>
                    <p:cond evt="onStopAudio" delay="0">
                      <p:tgtEl>
                        <p:sldTgt/>
                      </p:tgtEl>
                    </p:cond>
                  </p:endCondLst>
                </p:cTn>
                <p:tgtEl>
                  <p:spTgt spid="132"/>
                </p:tgtEl>
              </p:cMediaNode>
            </p:audio>
          </p:childTnLst>
        </p:cTn>
      </p:par>
    </p:tnLst>
    <p:bldLst>
      <p:bldP spid="126" grpId="0"/>
    </p:bldLst>
  </p:timing>
</p:sld>
</file>

<file path=ppt/theme/theme1.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1386</TotalTime>
  <Words>2293</Words>
  <Application>Microsoft Office PowerPoint</Application>
  <PresentationFormat>Màn hình rộng</PresentationFormat>
  <Paragraphs>304</Paragraphs>
  <Slides>46</Slides>
  <Notes>7</Notes>
  <HiddenSlides>0</HiddenSlides>
  <MMClips>12</MMClips>
  <ScaleCrop>false</ScaleCrop>
  <HeadingPairs>
    <vt:vector size="6" baseType="variant">
      <vt:variant>
        <vt:lpstr>Phông được Dùng</vt:lpstr>
      </vt:variant>
      <vt:variant>
        <vt:i4>9</vt:i4>
      </vt:variant>
      <vt:variant>
        <vt:lpstr>Chủ đề</vt:lpstr>
      </vt:variant>
      <vt:variant>
        <vt:i4>6</vt:i4>
      </vt:variant>
      <vt:variant>
        <vt:lpstr>Tiêu đề Bản chiếu</vt:lpstr>
      </vt:variant>
      <vt:variant>
        <vt:i4>46</vt:i4>
      </vt:variant>
    </vt:vector>
  </HeadingPairs>
  <TitlesOfParts>
    <vt:vector size="61" baseType="lpstr">
      <vt:lpstr>Antic</vt:lpstr>
      <vt:lpstr>Arial</vt:lpstr>
      <vt:lpstr>Calibri</vt:lpstr>
      <vt:lpstr>Calibri Light</vt:lpstr>
      <vt:lpstr>Neucha</vt:lpstr>
      <vt:lpstr>Roboto Condensed Light</vt:lpstr>
      <vt:lpstr>Tahoma</vt:lpstr>
      <vt:lpstr>Times New Roman</vt:lpstr>
      <vt:lpstr>Wingdings</vt:lpstr>
      <vt:lpstr>Lawn and Garden Month by Slidesgo</vt:lpstr>
      <vt:lpstr>4_Office Theme</vt:lpstr>
      <vt:lpstr>5_Office Theme</vt:lpstr>
      <vt:lpstr>1_Lawn and Garden Month by Slidesgo</vt:lpstr>
      <vt:lpstr>Default Design</vt:lpstr>
      <vt:lpstr>2_Default Design</vt:lpstr>
      <vt:lpstr>Bản trình bày PowerPoint</vt:lpstr>
      <vt:lpstr>01</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(1822 – 1888)</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20</cp:revision>
  <dcterms:created xsi:type="dcterms:W3CDTF">2021-12-23T00:37:01Z</dcterms:created>
  <dcterms:modified xsi:type="dcterms:W3CDTF">2023-02-10T04:18:48Z</dcterms:modified>
</cp:coreProperties>
</file>