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8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6" r:id="rId3"/>
    <p:sldMasterId id="2147483694" r:id="rId4"/>
    <p:sldMasterId id="2147483706" r:id="rId5"/>
    <p:sldMasterId id="2147483749" r:id="rId6"/>
    <p:sldMasterId id="2147483761" r:id="rId7"/>
    <p:sldMasterId id="2147483792" r:id="rId8"/>
    <p:sldMasterId id="2147483806" r:id="rId9"/>
  </p:sldMasterIdLst>
  <p:notesMasterIdLst>
    <p:notesMasterId r:id="rId55"/>
  </p:notesMasterIdLst>
  <p:sldIdLst>
    <p:sldId id="256" r:id="rId10"/>
    <p:sldId id="334" r:id="rId11"/>
    <p:sldId id="11088593" r:id="rId12"/>
    <p:sldId id="11088592" r:id="rId13"/>
    <p:sldId id="335" r:id="rId14"/>
    <p:sldId id="11088594" r:id="rId15"/>
    <p:sldId id="260" r:id="rId16"/>
    <p:sldId id="309" r:id="rId17"/>
    <p:sldId id="259" r:id="rId18"/>
    <p:sldId id="310" r:id="rId19"/>
    <p:sldId id="262" r:id="rId20"/>
    <p:sldId id="264" r:id="rId21"/>
    <p:sldId id="311" r:id="rId22"/>
    <p:sldId id="11088604" r:id="rId23"/>
    <p:sldId id="263" r:id="rId24"/>
    <p:sldId id="270" r:id="rId25"/>
    <p:sldId id="271" r:id="rId26"/>
    <p:sldId id="11088603" r:id="rId27"/>
    <p:sldId id="11088585" r:id="rId28"/>
    <p:sldId id="313" r:id="rId29"/>
    <p:sldId id="314" r:id="rId30"/>
    <p:sldId id="315" r:id="rId31"/>
    <p:sldId id="11088605" r:id="rId32"/>
    <p:sldId id="11088607" r:id="rId33"/>
    <p:sldId id="11088609" r:id="rId34"/>
    <p:sldId id="11088610" r:id="rId35"/>
    <p:sldId id="11088595" r:id="rId36"/>
    <p:sldId id="11088596" r:id="rId37"/>
    <p:sldId id="11088602" r:id="rId38"/>
    <p:sldId id="11088608" r:id="rId39"/>
    <p:sldId id="11088597" r:id="rId40"/>
    <p:sldId id="331" r:id="rId41"/>
    <p:sldId id="294" r:id="rId42"/>
    <p:sldId id="11088598" r:id="rId43"/>
    <p:sldId id="11088600" r:id="rId44"/>
    <p:sldId id="11088599" r:id="rId45"/>
    <p:sldId id="11088606" r:id="rId46"/>
    <p:sldId id="261" r:id="rId47"/>
    <p:sldId id="276" r:id="rId48"/>
    <p:sldId id="11088586" r:id="rId49"/>
    <p:sldId id="11088587" r:id="rId50"/>
    <p:sldId id="11088588" r:id="rId51"/>
    <p:sldId id="11088589" r:id="rId52"/>
    <p:sldId id="11088590" r:id="rId53"/>
    <p:sldId id="11088591" r:id="rId5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ACE"/>
    <a:srgbClr val="B7E0E2"/>
    <a:srgbClr val="FC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78"/>
    <p:restoredTop sz="95970"/>
  </p:normalViewPr>
  <p:slideViewPr>
    <p:cSldViewPr snapToGrid="0" snapToObjects="1">
      <p:cViewPr varScale="1">
        <p:scale>
          <a:sx n="85" d="100"/>
          <a:sy n="85" d="100"/>
        </p:scale>
        <p:origin x="221" y="8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D392D-E0DA-F444-A9A0-5C11749CBE2C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BFD2D-A5A1-2245-B3D4-D1F896F2D36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8550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b0762f9524_0_1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b0762f9524_0_1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b0762f9524_0_1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b0762f9524_0_1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373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b0b8984c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b0b8984c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014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b0b8984cf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b0b8984cf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2539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b0b8984c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b0b8984c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423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b0b8984cf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b0b8984cf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828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0b8984cf7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0b8984cf7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89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45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8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ccf3902700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ccf3902700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491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145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0b8984cf7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0b8984cf7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04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b0762f9524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b0762f9524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b0b8984cf7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b0b8984cf7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883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b0762f9524_0_1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Google Shape;907;gb0762f9524_0_1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b0762f9524_0_1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b0762f9524_0_1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b0b8984c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b0b8984c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b0cb0b082b_0_1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b0cb0b082b_0_1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6BC79-3AC4-024D-9A1D-7D3663CD8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DAC12-8840-EA48-BC1C-19FDDFE99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E9624-905D-EE49-A8DE-94590A11E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F180-CB2A-1246-A85B-9AF168506414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A8DC0-03A1-BD44-A723-3E2CB6D9F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9F5FE-09AB-4E46-81C5-DF744B8F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4463-BBFE-5746-8ECE-A79B46F8CA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1359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CAFF-4B17-2648-9F45-A3895E350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CB2A1-EE43-E64D-B9C4-2A83650A5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5D30A-979C-5A4C-9F75-AC69773D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F180-CB2A-1246-A85B-9AF168506414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627FB-035B-564F-B03F-D7729A299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57576-C1F4-CD49-AAF5-047D6F371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4463-BBFE-5746-8ECE-A79B46F8CA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15104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011519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69822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940714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684169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42269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16201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80360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33494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18356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6603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3F70EC-71EA-8542-94C7-4F7B0697C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E551C2-AF77-6942-878E-C0C48D379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D9F44-F7AB-BA44-BAA2-A03266C6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F180-CB2A-1246-A85B-9AF168506414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9854A-E108-324C-93CC-847A0DBA1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CA42F-E34E-8F40-B86A-BBB6ABB7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4463-BBFE-5746-8ECE-A79B46F8CA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833829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8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85800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33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333"/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99136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96710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9715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34175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55403D-997F-D54F-843D-06BE29980F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B9E7D7-B439-6F4D-A730-D1BE1FC55A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9DBD4D-2B94-854E-9E2F-21750E91F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A0F768-F20C-F14A-9626-728E79B10DB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5819619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6FC071-CFB2-BB4A-9D87-55FA378E8C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70FDEA-A051-E14A-907D-19344B22C0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50D65C-3811-C342-820C-71C09F1994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9BFD8-3578-5D48-8E64-6DCDACBD3B5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749903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1D1D55-EF14-9847-A3EE-0DCEE2B5F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E393DE-8882-8E45-993B-C8DF31B09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A8A30D-7EE9-BE48-AAE5-4A87A8E265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EEAC4-2C9B-7240-8160-8B41FDD8010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243459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6E2288-597C-B14A-92B1-AC4720FC9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39ECB2-06E0-F44D-B810-CB946E5B53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144A02-C990-0444-A771-63212A440D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A8777-8454-6648-B8A6-87042665987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21057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C4C00D-DFEE-6143-870D-6FA8E28BA0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1920A1-7347-DA4B-80AD-071E859AC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DEF4952-44A6-2149-A080-8404CA680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B15A5-3DE2-F647-9193-F00985AC0EA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856593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4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37" name="Google Shape;37;p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1132800" y="1637433"/>
            <a:ext cx="10034800" cy="4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rabicPeriod"/>
              <a:defRPr sz="1467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760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22710DD-A296-0348-8FD3-3591461B36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915F41-941E-EE41-810C-9FCD7E29D1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F97316-39B9-7D40-BA08-A3BDCAB716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F52E6-A635-7A44-BB92-BB845C60D0E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284693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D1DAFB-D3B6-3C47-ACF8-419BC42C63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A668F8-1AFE-294D-8E14-D66418325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79FE8A-F07D-5A43-816C-3A4119A9B7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2ABF4-4DAB-2345-A195-ACC6AAC78EB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360958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E7B486-5B5A-4241-A366-A865EA2D73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519ED-6246-3143-8467-DC18372F4D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C4E976-F2ED-B343-A870-5FB46ADA72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AC3DE4-40CA-0C4C-9C09-57DF8A1785D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0399654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9018AB-50B3-6D48-B228-7F5F10CEA6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5F77D1-30A8-A44C-9C3D-2B6041D0A7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3EEC0-35E9-5E4E-BEC4-6E1DEA99A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5F814-9098-7F4B-94B1-7E99D99524F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5726821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A6D884-A0C1-BB43-8542-BA9E8271D1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FD8689-1A5A-2347-ADF6-6A4E879821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FC1EFD-C464-E649-8E6A-83190E7BAA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5B555-BFA3-B54C-BB40-E161D484296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3624237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B61C0A-1AD5-7F4E-A01A-D3284AF746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61EB36-B2D9-9946-80D3-0FA844842B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EAD3E6-CAB2-D24C-A553-7B1BFE01D8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14D3C1-BFBB-5A4E-9A4A-A7FC65C9ACC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233242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575C5DF-D42D-FB4B-93C7-2B1265716F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8ADFCFD-70A5-7B4A-9D4B-F4C081C107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D8BB764-DD91-EB4A-8E9B-72F17AD038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3BE580-C015-F04B-8A64-B650BC68B75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7023010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29234B-9B9A-A74E-ACA6-0F436319A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BCF7A0-B164-5043-9CBB-E4EF985A62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1B0780-7048-FF43-8F2D-08CAA730A6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26E05-B2F9-9A40-987B-EC662A3AED4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011670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6A0A6D-3A60-6542-9311-9EF486839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97DCE8-0AF2-C044-A43B-FF3CD0D016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8A740F-BFAC-E54E-B186-4B0FBDB4CD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8916FD-7214-D643-A208-87C9279DD09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6609756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3E6089-DC93-A447-8EA1-D3433F0657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48AD7D-FB29-2044-A131-B45FFEDD18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C05488-1F21-3B48-AEE4-9B31725080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6EF10-B4E1-B646-B1BA-62AA08D0E09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53412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 rot="-900299" flipH="1">
            <a:off x="1652381" y="2797414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" name="Google Shape;45;p5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46" name="Google Shape;46;p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2309019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2382123" y="4086833"/>
            <a:ext cx="27668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2139039" y="2811059"/>
            <a:ext cx="3144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atrick Hand SC"/>
              <a:buNone/>
              <a:defRPr sz="3333" b="1">
                <a:solidFill>
                  <a:schemeClr val="accent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7043041" y="4086833"/>
            <a:ext cx="27668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5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6854241" y="2811059"/>
            <a:ext cx="3144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/>
              <a:buNone/>
              <a:defRPr sz="3333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76478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D2CEE6-1F8D-9F48-877E-2B027D3E01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100A65-A0BF-0147-864D-8B24DA52D7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B9990-ACCB-AC4B-AB75-493759EC1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F7A77-83B1-9D40-8F4C-57BC169EDB8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4263944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FA1657-785A-A34B-8B8C-D79C97CA1B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17440E-5B5E-8143-B8FC-C150EB4B4E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9CCBBD-EDF4-4541-9A6D-0FA34C74A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F0D92-8C0B-5544-85C2-05D44EA61DB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0270082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7C1786-C20E-E843-B2EC-2A3FDE66A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EB48FF-B135-7C4D-9259-B587792B0D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7CD2103-0264-4245-B04F-7C651A9E99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6AC41-ED56-984C-948E-778F7FEBFA1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0389007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9EBD6BA-FE27-B446-BC67-DDE49DFF12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05B967-C350-1A4F-91A5-361BDBDE4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66220C-F829-1841-BC30-3A572C3C42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0B1BE-ED22-DD47-8381-5C9B3B5C3B0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7584144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592CC9-C3FF-EB47-9D0B-98A614BBB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6D7274C-7D9E-964D-8AB6-988E1B4157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52BF32-DA21-F743-8C6A-5650853856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F8EABD-0557-D74C-9C08-CF44D7DEBC7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2434926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0021B0-1A39-2747-AC2D-6B42619BDC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7F389E-6E48-9341-8FB4-5E02BD92A0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61056F-4B65-EC49-8958-1C3B187D1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01D658-F600-3B43-B0DA-9B8F9FC39AF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4368098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23532F-9063-6845-A355-4C5813E6CE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6146D4-059B-BF40-9CFE-1E6C9EB420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5CB89-2FE1-934A-977C-060B0709C2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995DE-D48E-AD4B-9BF8-1879DD402F1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8281212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3A37F7-D3A6-1049-B10E-39CADD87F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03B1F7-83FC-194E-9D49-F288D88BD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145DAB-327D-8040-80E4-72A128A389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AD2E4C-68B5-F74A-8D30-DF28C604E9D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0286574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5E98FF-C836-024C-9BF5-0BC09D0C70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CE96BB-B289-1C41-8EEF-AAC31FF048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42DDA0-B1DA-5C46-82A0-3D951D382F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B74670-C0EF-8D4A-B118-9C9FC01C0A4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232818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/>
          <p:nvPr/>
        </p:nvSpPr>
        <p:spPr>
          <a:xfrm>
            <a:off x="6052833" y="-254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6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" name="Google Shape;56;p6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57" name="Google Shape;57;p6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7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681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7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7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1699952" y="940633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1950700" y="1986800"/>
            <a:ext cx="7039600" cy="3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>
                <a:solidFill>
                  <a:schemeClr val="accent5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>
                <a:solidFill>
                  <a:schemeClr val="accent5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41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/>
          <p:nvPr/>
        </p:nvSpPr>
        <p:spPr>
          <a:xfrm>
            <a:off x="-61000" y="0"/>
            <a:ext cx="12314000" cy="6858000"/>
          </a:xfrm>
          <a:prstGeom prst="triangle">
            <a:avLst>
              <a:gd name="adj" fmla="val 50000"/>
            </a:avLst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8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" name="Google Shape;70;p8"/>
          <p:cNvGrpSpPr/>
          <p:nvPr/>
        </p:nvGrpSpPr>
        <p:grpSpPr>
          <a:xfrm flipH="1">
            <a:off x="421704" y="2847041"/>
            <a:ext cx="5738245" cy="4659872"/>
            <a:chOff x="1430435" y="706208"/>
            <a:chExt cx="7147790" cy="5804524"/>
          </a:xfrm>
        </p:grpSpPr>
        <p:sp>
          <p:nvSpPr>
            <p:cNvPr id="71" name="Google Shape;71;p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8"/>
          <p:cNvGrpSpPr/>
          <p:nvPr/>
        </p:nvGrpSpPr>
        <p:grpSpPr>
          <a:xfrm>
            <a:off x="5405471" y="-1163025"/>
            <a:ext cx="5738245" cy="4659872"/>
            <a:chOff x="1430435" y="706208"/>
            <a:chExt cx="7147790" cy="5804524"/>
          </a:xfrm>
        </p:grpSpPr>
        <p:sp>
          <p:nvSpPr>
            <p:cNvPr id="75" name="Google Shape;75;p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8"/>
          <p:cNvSpPr/>
          <p:nvPr/>
        </p:nvSpPr>
        <p:spPr>
          <a:xfrm rot="-9571">
            <a:off x="2593382" y="1013049"/>
            <a:ext cx="7069988" cy="4691744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8"/>
          <p:cNvSpPr/>
          <p:nvPr/>
        </p:nvSpPr>
        <p:spPr>
          <a:xfrm rot="-9571">
            <a:off x="2528615" y="937223"/>
            <a:ext cx="7069988" cy="4691744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8"/>
          <p:cNvSpPr txBox="1">
            <a:spLocks noGrp="1"/>
          </p:cNvSpPr>
          <p:nvPr>
            <p:ph type="title"/>
          </p:nvPr>
        </p:nvSpPr>
        <p:spPr>
          <a:xfrm>
            <a:off x="1850800" y="762000"/>
            <a:ext cx="8490400" cy="51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421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" name="Google Shape;83;p9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84" name="Google Shape;84;p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732733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732733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169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0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" name="Google Shape;91;p1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92" name="Google Shape;92;p1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10"/>
          <p:cNvSpPr txBox="1">
            <a:spLocks noGrp="1"/>
          </p:cNvSpPr>
          <p:nvPr>
            <p:ph type="body" idx="1"/>
          </p:nvPr>
        </p:nvSpPr>
        <p:spPr>
          <a:xfrm>
            <a:off x="3327300" y="5323733"/>
            <a:ext cx="75972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232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1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11"/>
          <p:cNvGrpSpPr/>
          <p:nvPr/>
        </p:nvGrpSpPr>
        <p:grpSpPr>
          <a:xfrm>
            <a:off x="5247386" y="-988772"/>
            <a:ext cx="7132541" cy="5792141"/>
            <a:chOff x="1430435" y="706208"/>
            <a:chExt cx="7147790" cy="5804524"/>
          </a:xfrm>
        </p:grpSpPr>
        <p:sp>
          <p:nvSpPr>
            <p:cNvPr id="99" name="Google Shape;99;p1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1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1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11"/>
          <p:cNvGrpSpPr/>
          <p:nvPr/>
        </p:nvGrpSpPr>
        <p:grpSpPr>
          <a:xfrm flipH="1">
            <a:off x="-480315" y="1957628"/>
            <a:ext cx="7132541" cy="5792141"/>
            <a:chOff x="1430435" y="706208"/>
            <a:chExt cx="7147790" cy="5804524"/>
          </a:xfrm>
        </p:grpSpPr>
        <p:sp>
          <p:nvSpPr>
            <p:cNvPr id="103" name="Google Shape;103;p1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1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1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11"/>
          <p:cNvGrpSpPr/>
          <p:nvPr/>
        </p:nvGrpSpPr>
        <p:grpSpPr>
          <a:xfrm>
            <a:off x="781402" y="1126133"/>
            <a:ext cx="10629199" cy="4615272"/>
            <a:chOff x="586051" y="844600"/>
            <a:chExt cx="7971899" cy="3461454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929150" y="663700"/>
              <a:ext cx="3447900" cy="3809700"/>
            </a:xfrm>
            <a:prstGeom prst="round2SameRect">
              <a:avLst>
                <a:gd name="adj1" fmla="val 3886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1"/>
            <p:cNvSpPr/>
            <p:nvPr/>
          </p:nvSpPr>
          <p:spPr>
            <a:xfrm rot="-9631">
              <a:off x="603527" y="852182"/>
              <a:ext cx="5193881" cy="3446685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11"/>
          <p:cNvSpPr txBox="1">
            <a:spLocks noGrp="1"/>
          </p:cNvSpPr>
          <p:nvPr>
            <p:ph type="title" hasCustomPrompt="1"/>
          </p:nvPr>
        </p:nvSpPr>
        <p:spPr>
          <a:xfrm>
            <a:off x="2158000" y="1745633"/>
            <a:ext cx="7876000" cy="23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0" name="Google Shape;110;p11"/>
          <p:cNvSpPr txBox="1">
            <a:spLocks noGrp="1"/>
          </p:cNvSpPr>
          <p:nvPr>
            <p:ph type="subTitle" idx="1"/>
          </p:nvPr>
        </p:nvSpPr>
        <p:spPr>
          <a:xfrm rot="1352">
            <a:off x="2536400" y="4207967"/>
            <a:ext cx="711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sz="37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99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D8333-7B61-9B41-BA51-75E1E22E1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2FAA-F600-DD4A-8F2A-75EA5FE5C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E7F18-20A5-B34C-91A8-D58E20D3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F180-CB2A-1246-A85B-9AF168506414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270B3-23ED-1943-8190-8718129C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176A2-EF73-A347-9BEB-A7FBC26E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4463-BBFE-5746-8ECE-A79B46F8CA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1617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883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1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" name="Google Shape;115;p13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16" name="Google Shape;116;p13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2317948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 hasCustomPrompt="1"/>
          </p:nvPr>
        </p:nvSpPr>
        <p:spPr>
          <a:xfrm>
            <a:off x="2867800" y="2006067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"/>
          </p:nvPr>
        </p:nvSpPr>
        <p:spPr>
          <a:xfrm>
            <a:off x="1932200" y="2621680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/>
              <a:buNone/>
              <a:defRPr sz="3333" b="1">
                <a:solidFill>
                  <a:schemeClr val="accent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3"/>
          </p:nvPr>
        </p:nvSpPr>
        <p:spPr>
          <a:xfrm rot="1593">
            <a:off x="1932200" y="3238095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4" hasCustomPrompt="1"/>
          </p:nvPr>
        </p:nvSpPr>
        <p:spPr>
          <a:xfrm>
            <a:off x="7743133" y="2011164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5"/>
          </p:nvPr>
        </p:nvSpPr>
        <p:spPr>
          <a:xfrm>
            <a:off x="6807533" y="2626777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/>
              <a:buNone/>
              <a:defRPr sz="3333" b="1">
                <a:solidFill>
                  <a:schemeClr val="accent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6"/>
          </p:nvPr>
        </p:nvSpPr>
        <p:spPr>
          <a:xfrm rot="1593">
            <a:off x="6807533" y="3243191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7" hasCustomPrompt="1"/>
          </p:nvPr>
        </p:nvSpPr>
        <p:spPr>
          <a:xfrm>
            <a:off x="3026275" y="4035768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8"/>
          </p:nvPr>
        </p:nvSpPr>
        <p:spPr>
          <a:xfrm>
            <a:off x="2090675" y="4651383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/>
              <a:buNone/>
              <a:defRPr sz="3333" b="1">
                <a:solidFill>
                  <a:schemeClr val="accent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9"/>
          </p:nvPr>
        </p:nvSpPr>
        <p:spPr>
          <a:xfrm rot="1593">
            <a:off x="2090675" y="5267796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3" hasCustomPrompt="1"/>
          </p:nvPr>
        </p:nvSpPr>
        <p:spPr>
          <a:xfrm>
            <a:off x="7584541" y="4035768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4"/>
          </p:nvPr>
        </p:nvSpPr>
        <p:spPr>
          <a:xfrm>
            <a:off x="6648941" y="4651383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/>
              <a:buNone/>
              <a:defRPr sz="3333" b="1">
                <a:solidFill>
                  <a:schemeClr val="accent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5"/>
          </p:nvPr>
        </p:nvSpPr>
        <p:spPr>
          <a:xfrm rot="1593">
            <a:off x="6648941" y="5267796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2941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>
            <a:off x="-1016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14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35" name="Google Shape;135;p1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2311400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330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5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" name="Google Shape;141;p15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2" name="Google Shape;142;p1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979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/>
          <p:nvPr/>
        </p:nvSpPr>
        <p:spPr>
          <a:xfrm>
            <a:off x="-16700" y="-12600"/>
            <a:ext cx="60604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6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8" name="Google Shape;148;p16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9" name="Google Shape;149;p16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7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248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7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" name="Google Shape;155;p17"/>
          <p:cNvGrpSpPr/>
          <p:nvPr/>
        </p:nvGrpSpPr>
        <p:grpSpPr>
          <a:xfrm>
            <a:off x="5247386" y="-988772"/>
            <a:ext cx="7132541" cy="5792141"/>
            <a:chOff x="1430435" y="706208"/>
            <a:chExt cx="7147790" cy="5804524"/>
          </a:xfrm>
        </p:grpSpPr>
        <p:sp>
          <p:nvSpPr>
            <p:cNvPr id="156" name="Google Shape;156;p17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7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7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" name="Google Shape;159;p17"/>
          <p:cNvGrpSpPr/>
          <p:nvPr/>
        </p:nvGrpSpPr>
        <p:grpSpPr>
          <a:xfrm flipH="1">
            <a:off x="-480315" y="1957628"/>
            <a:ext cx="7132541" cy="5792141"/>
            <a:chOff x="1430435" y="706208"/>
            <a:chExt cx="7147790" cy="5804524"/>
          </a:xfrm>
        </p:grpSpPr>
        <p:sp>
          <p:nvSpPr>
            <p:cNvPr id="160" name="Google Shape;160;p17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7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7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" name="Google Shape;163;p17"/>
          <p:cNvGrpSpPr/>
          <p:nvPr/>
        </p:nvGrpSpPr>
        <p:grpSpPr>
          <a:xfrm>
            <a:off x="781402" y="1126133"/>
            <a:ext cx="10629199" cy="4615272"/>
            <a:chOff x="586051" y="844600"/>
            <a:chExt cx="7971899" cy="3461454"/>
          </a:xfrm>
        </p:grpSpPr>
        <p:sp>
          <p:nvSpPr>
            <p:cNvPr id="164" name="Google Shape;164;p17"/>
            <p:cNvSpPr/>
            <p:nvPr/>
          </p:nvSpPr>
          <p:spPr>
            <a:xfrm rot="5400000">
              <a:off x="4929150" y="663700"/>
              <a:ext cx="3447900" cy="3809700"/>
            </a:xfrm>
            <a:prstGeom prst="round2SameRect">
              <a:avLst>
                <a:gd name="adj1" fmla="val 3886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7"/>
            <p:cNvSpPr/>
            <p:nvPr/>
          </p:nvSpPr>
          <p:spPr>
            <a:xfrm rot="-9631">
              <a:off x="603527" y="852182"/>
              <a:ext cx="5193881" cy="3446685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3858000" y="2583084"/>
            <a:ext cx="7411200" cy="11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title" idx="2" hasCustomPrompt="1"/>
          </p:nvPr>
        </p:nvSpPr>
        <p:spPr>
          <a:xfrm>
            <a:off x="1407067" y="2656667"/>
            <a:ext cx="2220000" cy="1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1"/>
          </p:nvPr>
        </p:nvSpPr>
        <p:spPr>
          <a:xfrm rot="1159">
            <a:off x="3858000" y="3705584"/>
            <a:ext cx="71192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37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3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0" name="Google Shape;240;p23"/>
          <p:cNvGrpSpPr/>
          <p:nvPr/>
        </p:nvGrpSpPr>
        <p:grpSpPr>
          <a:xfrm>
            <a:off x="4452036" y="1484567"/>
            <a:ext cx="7940837" cy="6445048"/>
            <a:chOff x="2031957" y="-524742"/>
            <a:chExt cx="7112047" cy="5772374"/>
          </a:xfrm>
        </p:grpSpPr>
        <p:sp>
          <p:nvSpPr>
            <p:cNvPr id="241" name="Google Shape;241;p23"/>
            <p:cNvSpPr/>
            <p:nvPr/>
          </p:nvSpPr>
          <p:spPr>
            <a:xfrm rot="892995" flipH="1">
              <a:off x="2477348" y="2397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3"/>
            <p:cNvSpPr/>
            <p:nvPr/>
          </p:nvSpPr>
          <p:spPr>
            <a:xfrm rot="892995" flipH="1">
              <a:off x="2477352" y="20241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3"/>
            <p:cNvSpPr/>
            <p:nvPr/>
          </p:nvSpPr>
          <p:spPr>
            <a:xfrm rot="900299">
              <a:off x="8130790" y="8349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rgbClr val="FFCC00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4" name="Google Shape;244;p23"/>
          <p:cNvSpPr/>
          <p:nvPr/>
        </p:nvSpPr>
        <p:spPr>
          <a:xfrm rot="-9572">
            <a:off x="1492995" y="140455"/>
            <a:ext cx="9291116" cy="616575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3"/>
          <p:cNvSpPr/>
          <p:nvPr/>
        </p:nvSpPr>
        <p:spPr>
          <a:xfrm rot="-9572">
            <a:off x="1407879" y="40807"/>
            <a:ext cx="9291116" cy="616575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" name="Google Shape;246;p23"/>
          <p:cNvGrpSpPr/>
          <p:nvPr/>
        </p:nvGrpSpPr>
        <p:grpSpPr>
          <a:xfrm rot="2700000">
            <a:off x="9313953" y="46731"/>
            <a:ext cx="1243783" cy="1243783"/>
            <a:chOff x="7898308" y="723458"/>
            <a:chExt cx="932846" cy="932846"/>
          </a:xfrm>
        </p:grpSpPr>
        <p:sp>
          <p:nvSpPr>
            <p:cNvPr id="247" name="Google Shape;247;p23"/>
            <p:cNvSpPr/>
            <p:nvPr/>
          </p:nvSpPr>
          <p:spPr>
            <a:xfrm rot="-8100000">
              <a:off x="7846236" y="1048814"/>
              <a:ext cx="1037025" cy="282169"/>
            </a:xfrm>
            <a:custGeom>
              <a:avLst/>
              <a:gdLst/>
              <a:ahLst/>
              <a:cxnLst/>
              <a:rect l="l" t="t" r="r" b="b"/>
              <a:pathLst>
                <a:path w="39387" h="10717" extrusionOk="0">
                  <a:moveTo>
                    <a:pt x="418" y="1"/>
                  </a:moveTo>
                  <a:cubicBezTo>
                    <a:pt x="156" y="1"/>
                    <a:pt x="1" y="310"/>
                    <a:pt x="167" y="525"/>
                  </a:cubicBezTo>
                  <a:lnTo>
                    <a:pt x="3692" y="5168"/>
                  </a:lnTo>
                  <a:cubicBezTo>
                    <a:pt x="3787" y="5263"/>
                    <a:pt x="3787" y="5430"/>
                    <a:pt x="3692" y="5549"/>
                  </a:cubicBezTo>
                  <a:lnTo>
                    <a:pt x="167" y="10193"/>
                  </a:lnTo>
                  <a:cubicBezTo>
                    <a:pt x="1" y="10407"/>
                    <a:pt x="167" y="10717"/>
                    <a:pt x="441" y="10717"/>
                  </a:cubicBezTo>
                  <a:lnTo>
                    <a:pt x="39053" y="10717"/>
                  </a:lnTo>
                  <a:cubicBezTo>
                    <a:pt x="39232" y="10717"/>
                    <a:pt x="39387" y="10562"/>
                    <a:pt x="39387" y="10383"/>
                  </a:cubicBezTo>
                  <a:lnTo>
                    <a:pt x="39387" y="322"/>
                  </a:lnTo>
                  <a:cubicBezTo>
                    <a:pt x="39387" y="144"/>
                    <a:pt x="39232" y="1"/>
                    <a:pt x="39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3"/>
            <p:cNvSpPr/>
            <p:nvPr/>
          </p:nvSpPr>
          <p:spPr>
            <a:xfrm rot="-8100000">
              <a:off x="7976996" y="733019"/>
              <a:ext cx="143915" cy="282169"/>
            </a:xfrm>
            <a:custGeom>
              <a:avLst/>
              <a:gdLst/>
              <a:ahLst/>
              <a:cxnLst/>
              <a:rect l="l" t="t" r="r" b="b"/>
              <a:pathLst>
                <a:path w="5466" h="10717" extrusionOk="0">
                  <a:moveTo>
                    <a:pt x="1" y="1"/>
                  </a:moveTo>
                  <a:lnTo>
                    <a:pt x="1" y="10717"/>
                  </a:lnTo>
                  <a:lnTo>
                    <a:pt x="5013" y="10717"/>
                  </a:lnTo>
                  <a:cubicBezTo>
                    <a:pt x="5275" y="10717"/>
                    <a:pt x="5466" y="10526"/>
                    <a:pt x="5466" y="10264"/>
                  </a:cubicBezTo>
                  <a:lnTo>
                    <a:pt x="5466" y="441"/>
                  </a:lnTo>
                  <a:cubicBezTo>
                    <a:pt x="5466" y="191"/>
                    <a:pt x="5275" y="1"/>
                    <a:pt x="5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3"/>
            <p:cNvSpPr/>
            <p:nvPr/>
          </p:nvSpPr>
          <p:spPr>
            <a:xfrm rot="-8100000">
              <a:off x="7985994" y="711291"/>
              <a:ext cx="82463" cy="282169"/>
            </a:xfrm>
            <a:custGeom>
              <a:avLst/>
              <a:gdLst/>
              <a:ahLst/>
              <a:cxnLst/>
              <a:rect l="l" t="t" r="r" b="b"/>
              <a:pathLst>
                <a:path w="3132" h="10717" extrusionOk="0">
                  <a:moveTo>
                    <a:pt x="0" y="1"/>
                  </a:moveTo>
                  <a:lnTo>
                    <a:pt x="0" y="10717"/>
                  </a:lnTo>
                  <a:lnTo>
                    <a:pt x="2763" y="10717"/>
                  </a:lnTo>
                  <a:cubicBezTo>
                    <a:pt x="2965" y="10717"/>
                    <a:pt x="3132" y="10550"/>
                    <a:pt x="3132" y="10347"/>
                  </a:cubicBezTo>
                  <a:lnTo>
                    <a:pt x="3132" y="370"/>
                  </a:lnTo>
                  <a:cubicBezTo>
                    <a:pt x="3132" y="168"/>
                    <a:pt x="2965" y="1"/>
                    <a:pt x="2763" y="1"/>
                  </a:cubicBezTo>
                  <a:close/>
                </a:path>
              </a:pathLst>
            </a:custGeom>
            <a:solidFill>
              <a:srgbClr val="9AA6FD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3"/>
            <p:cNvSpPr/>
            <p:nvPr/>
          </p:nvSpPr>
          <p:spPr>
            <a:xfrm rot="-8100000">
              <a:off x="8319977" y="1157874"/>
              <a:ext cx="59583" cy="50447"/>
            </a:xfrm>
            <a:custGeom>
              <a:avLst/>
              <a:gdLst/>
              <a:ahLst/>
              <a:cxnLst/>
              <a:rect l="l" t="t" r="r" b="b"/>
              <a:pathLst>
                <a:path w="2263" h="1916" extrusionOk="0">
                  <a:moveTo>
                    <a:pt x="1692" y="0"/>
                  </a:moveTo>
                  <a:cubicBezTo>
                    <a:pt x="1435" y="0"/>
                    <a:pt x="1164" y="188"/>
                    <a:pt x="1072" y="451"/>
                  </a:cubicBezTo>
                  <a:cubicBezTo>
                    <a:pt x="964" y="213"/>
                    <a:pt x="798" y="94"/>
                    <a:pt x="500" y="94"/>
                  </a:cubicBezTo>
                  <a:cubicBezTo>
                    <a:pt x="179" y="106"/>
                    <a:pt x="0" y="428"/>
                    <a:pt x="48" y="701"/>
                  </a:cubicBezTo>
                  <a:cubicBezTo>
                    <a:pt x="167" y="1237"/>
                    <a:pt x="881" y="1654"/>
                    <a:pt x="1322" y="1916"/>
                  </a:cubicBezTo>
                  <a:lnTo>
                    <a:pt x="1369" y="1904"/>
                  </a:lnTo>
                  <a:cubicBezTo>
                    <a:pt x="1715" y="1606"/>
                    <a:pt x="2262" y="1106"/>
                    <a:pt x="2215" y="594"/>
                  </a:cubicBezTo>
                  <a:cubicBezTo>
                    <a:pt x="2163" y="167"/>
                    <a:pt x="1934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3"/>
            <p:cNvSpPr/>
            <p:nvPr/>
          </p:nvSpPr>
          <p:spPr>
            <a:xfrm rot="-8100000">
              <a:off x="8343960" y="1249202"/>
              <a:ext cx="59583" cy="50394"/>
            </a:xfrm>
            <a:custGeom>
              <a:avLst/>
              <a:gdLst/>
              <a:ahLst/>
              <a:cxnLst/>
              <a:rect l="l" t="t" r="r" b="b"/>
              <a:pathLst>
                <a:path w="2263" h="1914" extrusionOk="0">
                  <a:moveTo>
                    <a:pt x="1689" y="0"/>
                  </a:moveTo>
                  <a:cubicBezTo>
                    <a:pt x="1430" y="0"/>
                    <a:pt x="1158" y="185"/>
                    <a:pt x="1072" y="437"/>
                  </a:cubicBezTo>
                  <a:cubicBezTo>
                    <a:pt x="965" y="199"/>
                    <a:pt x="798" y="80"/>
                    <a:pt x="500" y="80"/>
                  </a:cubicBezTo>
                  <a:cubicBezTo>
                    <a:pt x="179" y="92"/>
                    <a:pt x="0" y="425"/>
                    <a:pt x="48" y="687"/>
                  </a:cubicBezTo>
                  <a:cubicBezTo>
                    <a:pt x="167" y="1223"/>
                    <a:pt x="881" y="1639"/>
                    <a:pt x="1322" y="1913"/>
                  </a:cubicBezTo>
                  <a:lnTo>
                    <a:pt x="1370" y="1901"/>
                  </a:lnTo>
                  <a:cubicBezTo>
                    <a:pt x="1715" y="1604"/>
                    <a:pt x="2263" y="1092"/>
                    <a:pt x="2215" y="592"/>
                  </a:cubicBezTo>
                  <a:cubicBezTo>
                    <a:pt x="2163" y="164"/>
                    <a:pt x="1932" y="0"/>
                    <a:pt x="1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3"/>
            <p:cNvSpPr/>
            <p:nvPr/>
          </p:nvSpPr>
          <p:spPr>
            <a:xfrm rot="-8100000">
              <a:off x="8228713" y="1153323"/>
              <a:ext cx="59267" cy="50473"/>
            </a:xfrm>
            <a:custGeom>
              <a:avLst/>
              <a:gdLst/>
              <a:ahLst/>
              <a:cxnLst/>
              <a:rect l="l" t="t" r="r" b="b"/>
              <a:pathLst>
                <a:path w="2251" h="1917" extrusionOk="0">
                  <a:moveTo>
                    <a:pt x="1689" y="1"/>
                  </a:moveTo>
                  <a:cubicBezTo>
                    <a:pt x="1435" y="1"/>
                    <a:pt x="1163" y="185"/>
                    <a:pt x="1072" y="440"/>
                  </a:cubicBezTo>
                  <a:cubicBezTo>
                    <a:pt x="977" y="202"/>
                    <a:pt x="810" y="83"/>
                    <a:pt x="513" y="83"/>
                  </a:cubicBezTo>
                  <a:cubicBezTo>
                    <a:pt x="179" y="107"/>
                    <a:pt x="1" y="428"/>
                    <a:pt x="48" y="702"/>
                  </a:cubicBezTo>
                  <a:cubicBezTo>
                    <a:pt x="167" y="1238"/>
                    <a:pt x="882" y="1654"/>
                    <a:pt x="1334" y="1916"/>
                  </a:cubicBezTo>
                  <a:lnTo>
                    <a:pt x="1358" y="1916"/>
                  </a:lnTo>
                  <a:cubicBezTo>
                    <a:pt x="1703" y="1619"/>
                    <a:pt x="2251" y="1119"/>
                    <a:pt x="2203" y="607"/>
                  </a:cubicBezTo>
                  <a:cubicBezTo>
                    <a:pt x="2163" y="170"/>
                    <a:pt x="1934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3"/>
            <p:cNvSpPr/>
            <p:nvPr/>
          </p:nvSpPr>
          <p:spPr>
            <a:xfrm rot="-8100000">
              <a:off x="8305860" y="1056374"/>
              <a:ext cx="59267" cy="51052"/>
            </a:xfrm>
            <a:custGeom>
              <a:avLst/>
              <a:gdLst/>
              <a:ahLst/>
              <a:cxnLst/>
              <a:rect l="l" t="t" r="r" b="b"/>
              <a:pathLst>
                <a:path w="2251" h="1939" extrusionOk="0">
                  <a:moveTo>
                    <a:pt x="1692" y="0"/>
                  </a:moveTo>
                  <a:cubicBezTo>
                    <a:pt x="1437" y="0"/>
                    <a:pt x="1164" y="188"/>
                    <a:pt x="1072" y="450"/>
                  </a:cubicBezTo>
                  <a:cubicBezTo>
                    <a:pt x="965" y="212"/>
                    <a:pt x="810" y="93"/>
                    <a:pt x="513" y="93"/>
                  </a:cubicBezTo>
                  <a:cubicBezTo>
                    <a:pt x="179" y="105"/>
                    <a:pt x="1" y="426"/>
                    <a:pt x="48" y="700"/>
                  </a:cubicBezTo>
                  <a:cubicBezTo>
                    <a:pt x="155" y="1248"/>
                    <a:pt x="870" y="1653"/>
                    <a:pt x="1310" y="1938"/>
                  </a:cubicBezTo>
                  <a:lnTo>
                    <a:pt x="1358" y="1915"/>
                  </a:lnTo>
                  <a:cubicBezTo>
                    <a:pt x="1691" y="1617"/>
                    <a:pt x="2251" y="1117"/>
                    <a:pt x="2203" y="605"/>
                  </a:cubicBezTo>
                  <a:cubicBezTo>
                    <a:pt x="2163" y="170"/>
                    <a:pt x="193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3"/>
            <p:cNvSpPr/>
            <p:nvPr/>
          </p:nvSpPr>
          <p:spPr>
            <a:xfrm rot="-8100000">
              <a:off x="8425735" y="1167415"/>
              <a:ext cx="59583" cy="50420"/>
            </a:xfrm>
            <a:custGeom>
              <a:avLst/>
              <a:gdLst/>
              <a:ahLst/>
              <a:cxnLst/>
              <a:rect l="l" t="t" r="r" b="b"/>
              <a:pathLst>
                <a:path w="2263" h="1915" extrusionOk="0">
                  <a:moveTo>
                    <a:pt x="1692" y="0"/>
                  </a:moveTo>
                  <a:cubicBezTo>
                    <a:pt x="1432" y="0"/>
                    <a:pt x="1158" y="186"/>
                    <a:pt x="1072" y="438"/>
                  </a:cubicBezTo>
                  <a:cubicBezTo>
                    <a:pt x="965" y="200"/>
                    <a:pt x="798" y="81"/>
                    <a:pt x="500" y="81"/>
                  </a:cubicBezTo>
                  <a:cubicBezTo>
                    <a:pt x="179" y="93"/>
                    <a:pt x="0" y="426"/>
                    <a:pt x="48" y="688"/>
                  </a:cubicBezTo>
                  <a:cubicBezTo>
                    <a:pt x="167" y="1224"/>
                    <a:pt x="881" y="1641"/>
                    <a:pt x="1322" y="1915"/>
                  </a:cubicBezTo>
                  <a:lnTo>
                    <a:pt x="1370" y="1891"/>
                  </a:lnTo>
                  <a:cubicBezTo>
                    <a:pt x="1715" y="1593"/>
                    <a:pt x="2263" y="1093"/>
                    <a:pt x="2215" y="581"/>
                  </a:cubicBezTo>
                  <a:cubicBezTo>
                    <a:pt x="2163" y="162"/>
                    <a:pt x="1934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3"/>
            <p:cNvSpPr/>
            <p:nvPr/>
          </p:nvSpPr>
          <p:spPr>
            <a:xfrm rot="-8100000">
              <a:off x="8532133" y="1360144"/>
              <a:ext cx="59267" cy="50578"/>
            </a:xfrm>
            <a:custGeom>
              <a:avLst/>
              <a:gdLst/>
              <a:ahLst/>
              <a:cxnLst/>
              <a:rect l="l" t="t" r="r" b="b"/>
              <a:pathLst>
                <a:path w="2251" h="1921" extrusionOk="0">
                  <a:moveTo>
                    <a:pt x="1686" y="1"/>
                  </a:moveTo>
                  <a:cubicBezTo>
                    <a:pt x="1432" y="1"/>
                    <a:pt x="1163" y="184"/>
                    <a:pt x="1072" y="444"/>
                  </a:cubicBezTo>
                  <a:cubicBezTo>
                    <a:pt x="965" y="206"/>
                    <a:pt x="810" y="87"/>
                    <a:pt x="513" y="87"/>
                  </a:cubicBezTo>
                  <a:cubicBezTo>
                    <a:pt x="179" y="99"/>
                    <a:pt x="1" y="433"/>
                    <a:pt x="48" y="695"/>
                  </a:cubicBezTo>
                  <a:cubicBezTo>
                    <a:pt x="167" y="1230"/>
                    <a:pt x="882" y="1647"/>
                    <a:pt x="1322" y="1921"/>
                  </a:cubicBezTo>
                  <a:lnTo>
                    <a:pt x="1358" y="1921"/>
                  </a:lnTo>
                  <a:cubicBezTo>
                    <a:pt x="1703" y="1623"/>
                    <a:pt x="2251" y="1111"/>
                    <a:pt x="2203" y="611"/>
                  </a:cubicBezTo>
                  <a:cubicBezTo>
                    <a:pt x="2162" y="172"/>
                    <a:pt x="1931" y="1"/>
                    <a:pt x="16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3"/>
            <p:cNvSpPr/>
            <p:nvPr/>
          </p:nvSpPr>
          <p:spPr>
            <a:xfrm rot="-8100000">
              <a:off x="8445524" y="1360053"/>
              <a:ext cx="59267" cy="51052"/>
            </a:xfrm>
            <a:custGeom>
              <a:avLst/>
              <a:gdLst/>
              <a:ahLst/>
              <a:cxnLst/>
              <a:rect l="l" t="t" r="r" b="b"/>
              <a:pathLst>
                <a:path w="2251" h="1939" extrusionOk="0">
                  <a:moveTo>
                    <a:pt x="1692" y="0"/>
                  </a:moveTo>
                  <a:cubicBezTo>
                    <a:pt x="1436" y="0"/>
                    <a:pt x="1163" y="187"/>
                    <a:pt x="1072" y="450"/>
                  </a:cubicBezTo>
                  <a:cubicBezTo>
                    <a:pt x="965" y="212"/>
                    <a:pt x="810" y="93"/>
                    <a:pt x="512" y="93"/>
                  </a:cubicBezTo>
                  <a:cubicBezTo>
                    <a:pt x="179" y="105"/>
                    <a:pt x="0" y="426"/>
                    <a:pt x="48" y="700"/>
                  </a:cubicBezTo>
                  <a:cubicBezTo>
                    <a:pt x="155" y="1248"/>
                    <a:pt x="869" y="1664"/>
                    <a:pt x="1310" y="1938"/>
                  </a:cubicBezTo>
                  <a:lnTo>
                    <a:pt x="1358" y="1914"/>
                  </a:lnTo>
                  <a:cubicBezTo>
                    <a:pt x="1691" y="1617"/>
                    <a:pt x="2251" y="1117"/>
                    <a:pt x="2203" y="605"/>
                  </a:cubicBezTo>
                  <a:cubicBezTo>
                    <a:pt x="2162" y="169"/>
                    <a:pt x="193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3"/>
            <p:cNvSpPr/>
            <p:nvPr/>
          </p:nvSpPr>
          <p:spPr>
            <a:xfrm rot="-8100000">
              <a:off x="8512883" y="1466326"/>
              <a:ext cx="59293" cy="50473"/>
            </a:xfrm>
            <a:custGeom>
              <a:avLst/>
              <a:gdLst/>
              <a:ahLst/>
              <a:cxnLst/>
              <a:rect l="l" t="t" r="r" b="b"/>
              <a:pathLst>
                <a:path w="2252" h="1917" extrusionOk="0">
                  <a:moveTo>
                    <a:pt x="1685" y="1"/>
                  </a:moveTo>
                  <a:cubicBezTo>
                    <a:pt x="1432" y="1"/>
                    <a:pt x="1164" y="185"/>
                    <a:pt x="1073" y="440"/>
                  </a:cubicBezTo>
                  <a:cubicBezTo>
                    <a:pt x="965" y="202"/>
                    <a:pt x="799" y="83"/>
                    <a:pt x="501" y="83"/>
                  </a:cubicBezTo>
                  <a:cubicBezTo>
                    <a:pt x="180" y="107"/>
                    <a:pt x="1" y="428"/>
                    <a:pt x="49" y="702"/>
                  </a:cubicBezTo>
                  <a:cubicBezTo>
                    <a:pt x="168" y="1238"/>
                    <a:pt x="882" y="1654"/>
                    <a:pt x="1323" y="1916"/>
                  </a:cubicBezTo>
                  <a:lnTo>
                    <a:pt x="1358" y="1916"/>
                  </a:lnTo>
                  <a:cubicBezTo>
                    <a:pt x="1692" y="1619"/>
                    <a:pt x="2251" y="1119"/>
                    <a:pt x="2204" y="607"/>
                  </a:cubicBezTo>
                  <a:cubicBezTo>
                    <a:pt x="2157" y="170"/>
                    <a:pt x="1928" y="1"/>
                    <a:pt x="1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3"/>
            <p:cNvSpPr/>
            <p:nvPr/>
          </p:nvSpPr>
          <p:spPr>
            <a:xfrm rot="-8100000">
              <a:off x="8535264" y="1555867"/>
              <a:ext cx="51737" cy="24802"/>
            </a:xfrm>
            <a:custGeom>
              <a:avLst/>
              <a:gdLst/>
              <a:ahLst/>
              <a:cxnLst/>
              <a:rect l="l" t="t" r="r" b="b"/>
              <a:pathLst>
                <a:path w="1965" h="942" extrusionOk="0">
                  <a:moveTo>
                    <a:pt x="0" y="1"/>
                  </a:moveTo>
                  <a:cubicBezTo>
                    <a:pt x="262" y="406"/>
                    <a:pt x="798" y="715"/>
                    <a:pt x="1155" y="942"/>
                  </a:cubicBezTo>
                  <a:lnTo>
                    <a:pt x="1191" y="918"/>
                  </a:lnTo>
                  <a:cubicBezTo>
                    <a:pt x="1453" y="703"/>
                    <a:pt x="1822" y="370"/>
                    <a:pt x="19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3"/>
            <p:cNvSpPr/>
            <p:nvPr/>
          </p:nvSpPr>
          <p:spPr>
            <a:xfrm rot="-8100000">
              <a:off x="8614627" y="1508983"/>
              <a:ext cx="54870" cy="49841"/>
            </a:xfrm>
            <a:custGeom>
              <a:avLst/>
              <a:gdLst/>
              <a:ahLst/>
              <a:cxnLst/>
              <a:rect l="l" t="t" r="r" b="b"/>
              <a:pathLst>
                <a:path w="2084" h="1893" extrusionOk="0">
                  <a:moveTo>
                    <a:pt x="1530" y="1"/>
                  </a:moveTo>
                  <a:cubicBezTo>
                    <a:pt x="1276" y="1"/>
                    <a:pt x="1008" y="184"/>
                    <a:pt x="917" y="440"/>
                  </a:cubicBezTo>
                  <a:cubicBezTo>
                    <a:pt x="810" y="202"/>
                    <a:pt x="643" y="83"/>
                    <a:pt x="346" y="83"/>
                  </a:cubicBezTo>
                  <a:cubicBezTo>
                    <a:pt x="203" y="83"/>
                    <a:pt x="84" y="166"/>
                    <a:pt x="0" y="261"/>
                  </a:cubicBezTo>
                  <a:lnTo>
                    <a:pt x="1239" y="1892"/>
                  </a:lnTo>
                  <a:cubicBezTo>
                    <a:pt x="1584" y="1595"/>
                    <a:pt x="2084" y="1095"/>
                    <a:pt x="2048" y="607"/>
                  </a:cubicBezTo>
                  <a:cubicBezTo>
                    <a:pt x="2002" y="170"/>
                    <a:pt x="1772" y="1"/>
                    <a:pt x="1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3"/>
            <p:cNvSpPr/>
            <p:nvPr/>
          </p:nvSpPr>
          <p:spPr>
            <a:xfrm rot="-8100000">
              <a:off x="8623240" y="1393739"/>
              <a:ext cx="59583" cy="50420"/>
            </a:xfrm>
            <a:custGeom>
              <a:avLst/>
              <a:gdLst/>
              <a:ahLst/>
              <a:cxnLst/>
              <a:rect l="l" t="t" r="r" b="b"/>
              <a:pathLst>
                <a:path w="2263" h="1915" extrusionOk="0">
                  <a:moveTo>
                    <a:pt x="1687" y="0"/>
                  </a:moveTo>
                  <a:cubicBezTo>
                    <a:pt x="1426" y="0"/>
                    <a:pt x="1152" y="186"/>
                    <a:pt x="1072" y="438"/>
                  </a:cubicBezTo>
                  <a:cubicBezTo>
                    <a:pt x="964" y="200"/>
                    <a:pt x="798" y="81"/>
                    <a:pt x="500" y="81"/>
                  </a:cubicBezTo>
                  <a:cubicBezTo>
                    <a:pt x="179" y="93"/>
                    <a:pt x="0" y="426"/>
                    <a:pt x="36" y="688"/>
                  </a:cubicBezTo>
                  <a:cubicBezTo>
                    <a:pt x="155" y="1224"/>
                    <a:pt x="869" y="1641"/>
                    <a:pt x="1322" y="1915"/>
                  </a:cubicBezTo>
                  <a:lnTo>
                    <a:pt x="1369" y="1891"/>
                  </a:lnTo>
                  <a:cubicBezTo>
                    <a:pt x="1703" y="1593"/>
                    <a:pt x="2262" y="1093"/>
                    <a:pt x="2215" y="581"/>
                  </a:cubicBezTo>
                  <a:cubicBezTo>
                    <a:pt x="2163" y="162"/>
                    <a:pt x="1931" y="0"/>
                    <a:pt x="1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3"/>
            <p:cNvSpPr/>
            <p:nvPr/>
          </p:nvSpPr>
          <p:spPr>
            <a:xfrm rot="-8100000">
              <a:off x="8716812" y="1433334"/>
              <a:ext cx="48920" cy="51052"/>
            </a:xfrm>
            <a:custGeom>
              <a:avLst/>
              <a:gdLst/>
              <a:ahLst/>
              <a:cxnLst/>
              <a:rect l="l" t="t" r="r" b="b"/>
              <a:pathLst>
                <a:path w="1858" h="1939" extrusionOk="0">
                  <a:moveTo>
                    <a:pt x="1307" y="0"/>
                  </a:moveTo>
                  <a:cubicBezTo>
                    <a:pt x="1053" y="0"/>
                    <a:pt x="783" y="188"/>
                    <a:pt x="691" y="450"/>
                  </a:cubicBezTo>
                  <a:cubicBezTo>
                    <a:pt x="667" y="426"/>
                    <a:pt x="667" y="414"/>
                    <a:pt x="655" y="402"/>
                  </a:cubicBezTo>
                  <a:lnTo>
                    <a:pt x="1" y="1260"/>
                  </a:lnTo>
                  <a:cubicBezTo>
                    <a:pt x="286" y="1534"/>
                    <a:pt x="655" y="1760"/>
                    <a:pt x="929" y="1938"/>
                  </a:cubicBezTo>
                  <a:lnTo>
                    <a:pt x="965" y="1915"/>
                  </a:lnTo>
                  <a:cubicBezTo>
                    <a:pt x="1310" y="1617"/>
                    <a:pt x="1858" y="1117"/>
                    <a:pt x="1822" y="605"/>
                  </a:cubicBezTo>
                  <a:cubicBezTo>
                    <a:pt x="1776" y="170"/>
                    <a:pt x="1548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3"/>
            <p:cNvSpPr/>
            <p:nvPr/>
          </p:nvSpPr>
          <p:spPr>
            <a:xfrm rot="-8100000">
              <a:off x="8686165" y="1349126"/>
              <a:ext cx="58951" cy="35729"/>
            </a:xfrm>
            <a:custGeom>
              <a:avLst/>
              <a:gdLst/>
              <a:ahLst/>
              <a:cxnLst/>
              <a:rect l="l" t="t" r="r" b="b"/>
              <a:pathLst>
                <a:path w="2239" h="1357" extrusionOk="0">
                  <a:moveTo>
                    <a:pt x="1689" y="1"/>
                  </a:moveTo>
                  <a:cubicBezTo>
                    <a:pt x="1434" y="1"/>
                    <a:pt x="1163" y="185"/>
                    <a:pt x="1072" y="440"/>
                  </a:cubicBezTo>
                  <a:cubicBezTo>
                    <a:pt x="965" y="202"/>
                    <a:pt x="810" y="83"/>
                    <a:pt x="512" y="83"/>
                  </a:cubicBezTo>
                  <a:cubicBezTo>
                    <a:pt x="179" y="106"/>
                    <a:pt x="0" y="428"/>
                    <a:pt x="48" y="702"/>
                  </a:cubicBezTo>
                  <a:cubicBezTo>
                    <a:pt x="107" y="952"/>
                    <a:pt x="286" y="1154"/>
                    <a:pt x="512" y="1357"/>
                  </a:cubicBezTo>
                  <a:lnTo>
                    <a:pt x="1917" y="1357"/>
                  </a:lnTo>
                  <a:cubicBezTo>
                    <a:pt x="2096" y="1130"/>
                    <a:pt x="2239" y="880"/>
                    <a:pt x="2203" y="607"/>
                  </a:cubicBezTo>
                  <a:cubicBezTo>
                    <a:pt x="2162" y="170"/>
                    <a:pt x="1933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3"/>
            <p:cNvSpPr/>
            <p:nvPr/>
          </p:nvSpPr>
          <p:spPr>
            <a:xfrm rot="-8100000">
              <a:off x="8599637" y="1283173"/>
              <a:ext cx="59267" cy="50894"/>
            </a:xfrm>
            <a:custGeom>
              <a:avLst/>
              <a:gdLst/>
              <a:ahLst/>
              <a:cxnLst/>
              <a:rect l="l" t="t" r="r" b="b"/>
              <a:pathLst>
                <a:path w="2251" h="1933" extrusionOk="0">
                  <a:moveTo>
                    <a:pt x="1686" y="0"/>
                  </a:moveTo>
                  <a:cubicBezTo>
                    <a:pt x="1432" y="0"/>
                    <a:pt x="1163" y="184"/>
                    <a:pt x="1072" y="444"/>
                  </a:cubicBezTo>
                  <a:cubicBezTo>
                    <a:pt x="965" y="206"/>
                    <a:pt x="810" y="87"/>
                    <a:pt x="513" y="87"/>
                  </a:cubicBezTo>
                  <a:cubicBezTo>
                    <a:pt x="179" y="99"/>
                    <a:pt x="1" y="432"/>
                    <a:pt x="48" y="694"/>
                  </a:cubicBezTo>
                  <a:cubicBezTo>
                    <a:pt x="155" y="1242"/>
                    <a:pt x="870" y="1658"/>
                    <a:pt x="1310" y="1932"/>
                  </a:cubicBezTo>
                  <a:lnTo>
                    <a:pt x="1358" y="1920"/>
                  </a:lnTo>
                  <a:cubicBezTo>
                    <a:pt x="1703" y="1623"/>
                    <a:pt x="2251" y="1111"/>
                    <a:pt x="2203" y="611"/>
                  </a:cubicBezTo>
                  <a:cubicBezTo>
                    <a:pt x="2162" y="172"/>
                    <a:pt x="1931" y="0"/>
                    <a:pt x="1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3"/>
            <p:cNvSpPr/>
            <p:nvPr/>
          </p:nvSpPr>
          <p:spPr>
            <a:xfrm rot="-8100000">
              <a:off x="8513120" y="1263635"/>
              <a:ext cx="59267" cy="51052"/>
            </a:xfrm>
            <a:custGeom>
              <a:avLst/>
              <a:gdLst/>
              <a:ahLst/>
              <a:cxnLst/>
              <a:rect l="l" t="t" r="r" b="b"/>
              <a:pathLst>
                <a:path w="2251" h="1939" extrusionOk="0">
                  <a:moveTo>
                    <a:pt x="1692" y="0"/>
                  </a:moveTo>
                  <a:cubicBezTo>
                    <a:pt x="1436" y="0"/>
                    <a:pt x="1163" y="188"/>
                    <a:pt x="1072" y="450"/>
                  </a:cubicBezTo>
                  <a:cubicBezTo>
                    <a:pt x="965" y="212"/>
                    <a:pt x="810" y="93"/>
                    <a:pt x="512" y="93"/>
                  </a:cubicBezTo>
                  <a:cubicBezTo>
                    <a:pt x="179" y="105"/>
                    <a:pt x="0" y="426"/>
                    <a:pt x="48" y="700"/>
                  </a:cubicBezTo>
                  <a:cubicBezTo>
                    <a:pt x="167" y="1248"/>
                    <a:pt x="881" y="1653"/>
                    <a:pt x="1310" y="1938"/>
                  </a:cubicBezTo>
                  <a:lnTo>
                    <a:pt x="1358" y="1915"/>
                  </a:lnTo>
                  <a:cubicBezTo>
                    <a:pt x="1691" y="1617"/>
                    <a:pt x="2251" y="1117"/>
                    <a:pt x="2203" y="605"/>
                  </a:cubicBezTo>
                  <a:cubicBezTo>
                    <a:pt x="2162" y="170"/>
                    <a:pt x="193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3"/>
            <p:cNvSpPr/>
            <p:nvPr/>
          </p:nvSpPr>
          <p:spPr>
            <a:xfrm rot="-8100000">
              <a:off x="8293800" y="957743"/>
              <a:ext cx="58951" cy="42627"/>
            </a:xfrm>
            <a:custGeom>
              <a:avLst/>
              <a:gdLst/>
              <a:ahLst/>
              <a:cxnLst/>
              <a:rect l="l" t="t" r="r" b="b"/>
              <a:pathLst>
                <a:path w="2239" h="1619" extrusionOk="0">
                  <a:moveTo>
                    <a:pt x="1689" y="1"/>
                  </a:moveTo>
                  <a:cubicBezTo>
                    <a:pt x="1434" y="1"/>
                    <a:pt x="1163" y="184"/>
                    <a:pt x="1072" y="440"/>
                  </a:cubicBezTo>
                  <a:cubicBezTo>
                    <a:pt x="965" y="202"/>
                    <a:pt x="810" y="83"/>
                    <a:pt x="512" y="83"/>
                  </a:cubicBezTo>
                  <a:cubicBezTo>
                    <a:pt x="179" y="95"/>
                    <a:pt x="0" y="428"/>
                    <a:pt x="48" y="690"/>
                  </a:cubicBezTo>
                  <a:cubicBezTo>
                    <a:pt x="119" y="1071"/>
                    <a:pt x="476" y="1369"/>
                    <a:pt x="834" y="1619"/>
                  </a:cubicBezTo>
                  <a:lnTo>
                    <a:pt x="1679" y="1619"/>
                  </a:lnTo>
                  <a:cubicBezTo>
                    <a:pt x="1965" y="1333"/>
                    <a:pt x="2239" y="964"/>
                    <a:pt x="2203" y="607"/>
                  </a:cubicBezTo>
                  <a:cubicBezTo>
                    <a:pt x="2162" y="170"/>
                    <a:pt x="1933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3"/>
            <p:cNvSpPr/>
            <p:nvPr/>
          </p:nvSpPr>
          <p:spPr>
            <a:xfrm rot="-8100000">
              <a:off x="8213825" y="965257"/>
              <a:ext cx="59609" cy="50341"/>
            </a:xfrm>
            <a:custGeom>
              <a:avLst/>
              <a:gdLst/>
              <a:ahLst/>
              <a:cxnLst/>
              <a:rect l="l" t="t" r="r" b="b"/>
              <a:pathLst>
                <a:path w="2264" h="1912" extrusionOk="0">
                  <a:moveTo>
                    <a:pt x="1688" y="0"/>
                  </a:moveTo>
                  <a:cubicBezTo>
                    <a:pt x="1427" y="0"/>
                    <a:pt x="1152" y="189"/>
                    <a:pt x="1072" y="447"/>
                  </a:cubicBezTo>
                  <a:cubicBezTo>
                    <a:pt x="965" y="209"/>
                    <a:pt x="799" y="90"/>
                    <a:pt x="501" y="90"/>
                  </a:cubicBezTo>
                  <a:cubicBezTo>
                    <a:pt x="179" y="102"/>
                    <a:pt x="1" y="423"/>
                    <a:pt x="37" y="697"/>
                  </a:cubicBezTo>
                  <a:cubicBezTo>
                    <a:pt x="156" y="1233"/>
                    <a:pt x="870" y="1650"/>
                    <a:pt x="1322" y="1912"/>
                  </a:cubicBezTo>
                  <a:lnTo>
                    <a:pt x="1370" y="1900"/>
                  </a:lnTo>
                  <a:cubicBezTo>
                    <a:pt x="1703" y="1602"/>
                    <a:pt x="2263" y="1102"/>
                    <a:pt x="2215" y="590"/>
                  </a:cubicBezTo>
                  <a:cubicBezTo>
                    <a:pt x="2164" y="165"/>
                    <a:pt x="1931" y="0"/>
                    <a:pt x="16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3"/>
            <p:cNvSpPr/>
            <p:nvPr/>
          </p:nvSpPr>
          <p:spPr>
            <a:xfrm rot="-8100000">
              <a:off x="8113185" y="1027615"/>
              <a:ext cx="59267" cy="50578"/>
            </a:xfrm>
            <a:custGeom>
              <a:avLst/>
              <a:gdLst/>
              <a:ahLst/>
              <a:cxnLst/>
              <a:rect l="l" t="t" r="r" b="b"/>
              <a:pathLst>
                <a:path w="2251" h="1921" extrusionOk="0">
                  <a:moveTo>
                    <a:pt x="1686" y="0"/>
                  </a:moveTo>
                  <a:cubicBezTo>
                    <a:pt x="1432" y="0"/>
                    <a:pt x="1163" y="183"/>
                    <a:pt x="1072" y="444"/>
                  </a:cubicBezTo>
                  <a:cubicBezTo>
                    <a:pt x="965" y="206"/>
                    <a:pt x="810" y="87"/>
                    <a:pt x="513" y="87"/>
                  </a:cubicBezTo>
                  <a:cubicBezTo>
                    <a:pt x="179" y="98"/>
                    <a:pt x="1" y="432"/>
                    <a:pt x="48" y="694"/>
                  </a:cubicBezTo>
                  <a:cubicBezTo>
                    <a:pt x="167" y="1230"/>
                    <a:pt x="882" y="1646"/>
                    <a:pt x="1322" y="1920"/>
                  </a:cubicBezTo>
                  <a:lnTo>
                    <a:pt x="1358" y="1920"/>
                  </a:lnTo>
                  <a:cubicBezTo>
                    <a:pt x="1691" y="1622"/>
                    <a:pt x="2251" y="1111"/>
                    <a:pt x="2203" y="610"/>
                  </a:cubicBezTo>
                  <a:cubicBezTo>
                    <a:pt x="2162" y="172"/>
                    <a:pt x="1932" y="0"/>
                    <a:pt x="1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3"/>
            <p:cNvSpPr/>
            <p:nvPr/>
          </p:nvSpPr>
          <p:spPr>
            <a:xfrm rot="-8100000">
              <a:off x="8117975" y="936269"/>
              <a:ext cx="59267" cy="50763"/>
            </a:xfrm>
            <a:custGeom>
              <a:avLst/>
              <a:gdLst/>
              <a:ahLst/>
              <a:cxnLst/>
              <a:rect l="l" t="t" r="r" b="b"/>
              <a:pathLst>
                <a:path w="2251" h="1928" extrusionOk="0">
                  <a:moveTo>
                    <a:pt x="1689" y="0"/>
                  </a:moveTo>
                  <a:cubicBezTo>
                    <a:pt x="1434" y="0"/>
                    <a:pt x="1163" y="184"/>
                    <a:pt x="1072" y="440"/>
                  </a:cubicBezTo>
                  <a:cubicBezTo>
                    <a:pt x="965" y="201"/>
                    <a:pt x="810" y="82"/>
                    <a:pt x="512" y="82"/>
                  </a:cubicBezTo>
                  <a:cubicBezTo>
                    <a:pt x="179" y="94"/>
                    <a:pt x="0" y="428"/>
                    <a:pt x="48" y="690"/>
                  </a:cubicBezTo>
                  <a:cubicBezTo>
                    <a:pt x="155" y="1249"/>
                    <a:pt x="870" y="1666"/>
                    <a:pt x="1310" y="1928"/>
                  </a:cubicBezTo>
                  <a:lnTo>
                    <a:pt x="1358" y="1916"/>
                  </a:lnTo>
                  <a:cubicBezTo>
                    <a:pt x="1703" y="1618"/>
                    <a:pt x="2251" y="1106"/>
                    <a:pt x="2203" y="606"/>
                  </a:cubicBezTo>
                  <a:cubicBezTo>
                    <a:pt x="2162" y="169"/>
                    <a:pt x="1933" y="0"/>
                    <a:pt x="1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3"/>
            <p:cNvSpPr/>
            <p:nvPr/>
          </p:nvSpPr>
          <p:spPr>
            <a:xfrm rot="-8100000">
              <a:off x="8190086" y="855572"/>
              <a:ext cx="59267" cy="49314"/>
            </a:xfrm>
            <a:custGeom>
              <a:avLst/>
              <a:gdLst/>
              <a:ahLst/>
              <a:cxnLst/>
              <a:rect l="l" t="t" r="r" b="b"/>
              <a:pathLst>
                <a:path w="2251" h="1873" extrusionOk="0">
                  <a:moveTo>
                    <a:pt x="1686" y="0"/>
                  </a:moveTo>
                  <a:cubicBezTo>
                    <a:pt x="1432" y="0"/>
                    <a:pt x="1163" y="183"/>
                    <a:pt x="1072" y="444"/>
                  </a:cubicBezTo>
                  <a:cubicBezTo>
                    <a:pt x="965" y="206"/>
                    <a:pt x="810" y="87"/>
                    <a:pt x="512" y="87"/>
                  </a:cubicBezTo>
                  <a:cubicBezTo>
                    <a:pt x="179" y="99"/>
                    <a:pt x="0" y="432"/>
                    <a:pt x="48" y="694"/>
                  </a:cubicBezTo>
                  <a:cubicBezTo>
                    <a:pt x="155" y="1206"/>
                    <a:pt x="798" y="1599"/>
                    <a:pt x="1239" y="1873"/>
                  </a:cubicBezTo>
                  <a:lnTo>
                    <a:pt x="1405" y="1873"/>
                  </a:lnTo>
                  <a:cubicBezTo>
                    <a:pt x="1763" y="1575"/>
                    <a:pt x="2251" y="1087"/>
                    <a:pt x="2203" y="610"/>
                  </a:cubicBezTo>
                  <a:cubicBezTo>
                    <a:pt x="2162" y="172"/>
                    <a:pt x="1931" y="0"/>
                    <a:pt x="1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rot="-8100000">
              <a:off x="8021194" y="1029416"/>
              <a:ext cx="58635" cy="38256"/>
            </a:xfrm>
            <a:custGeom>
              <a:avLst/>
              <a:gdLst/>
              <a:ahLst/>
              <a:cxnLst/>
              <a:rect l="l" t="t" r="r" b="b"/>
              <a:pathLst>
                <a:path w="2227" h="1453" extrusionOk="0">
                  <a:moveTo>
                    <a:pt x="48" y="0"/>
                  </a:moveTo>
                  <a:cubicBezTo>
                    <a:pt x="0" y="83"/>
                    <a:pt x="0" y="155"/>
                    <a:pt x="12" y="238"/>
                  </a:cubicBezTo>
                  <a:cubicBezTo>
                    <a:pt x="131" y="774"/>
                    <a:pt x="846" y="1191"/>
                    <a:pt x="1298" y="1453"/>
                  </a:cubicBezTo>
                  <a:lnTo>
                    <a:pt x="1334" y="1441"/>
                  </a:lnTo>
                  <a:cubicBezTo>
                    <a:pt x="1679" y="1143"/>
                    <a:pt x="2227" y="631"/>
                    <a:pt x="2191" y="131"/>
                  </a:cubicBezTo>
                  <a:cubicBezTo>
                    <a:pt x="2191" y="83"/>
                    <a:pt x="2167" y="36"/>
                    <a:pt x="2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rot="-8100000">
              <a:off x="8246853" y="1261928"/>
              <a:ext cx="56450" cy="31674"/>
            </a:xfrm>
            <a:custGeom>
              <a:avLst/>
              <a:gdLst/>
              <a:ahLst/>
              <a:cxnLst/>
              <a:rect l="l" t="t" r="r" b="b"/>
              <a:pathLst>
                <a:path w="2144" h="1203" extrusionOk="0">
                  <a:moveTo>
                    <a:pt x="1" y="0"/>
                  </a:moveTo>
                  <a:cubicBezTo>
                    <a:pt x="144" y="536"/>
                    <a:pt x="834" y="929"/>
                    <a:pt x="1263" y="1203"/>
                  </a:cubicBezTo>
                  <a:lnTo>
                    <a:pt x="1310" y="1191"/>
                  </a:lnTo>
                  <a:cubicBezTo>
                    <a:pt x="1620" y="917"/>
                    <a:pt x="2096" y="476"/>
                    <a:pt x="2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rot="-8100000">
              <a:off x="8406851" y="1069812"/>
              <a:ext cx="58951" cy="35729"/>
            </a:xfrm>
            <a:custGeom>
              <a:avLst/>
              <a:gdLst/>
              <a:ahLst/>
              <a:cxnLst/>
              <a:rect l="l" t="t" r="r" b="b"/>
              <a:pathLst>
                <a:path w="2239" h="1357" extrusionOk="0">
                  <a:moveTo>
                    <a:pt x="1689" y="1"/>
                  </a:moveTo>
                  <a:cubicBezTo>
                    <a:pt x="1434" y="1"/>
                    <a:pt x="1163" y="185"/>
                    <a:pt x="1072" y="440"/>
                  </a:cubicBezTo>
                  <a:cubicBezTo>
                    <a:pt x="964" y="202"/>
                    <a:pt x="810" y="83"/>
                    <a:pt x="512" y="83"/>
                  </a:cubicBezTo>
                  <a:cubicBezTo>
                    <a:pt x="179" y="106"/>
                    <a:pt x="0" y="428"/>
                    <a:pt x="48" y="702"/>
                  </a:cubicBezTo>
                  <a:cubicBezTo>
                    <a:pt x="107" y="952"/>
                    <a:pt x="286" y="1154"/>
                    <a:pt x="512" y="1357"/>
                  </a:cubicBezTo>
                  <a:lnTo>
                    <a:pt x="1917" y="1357"/>
                  </a:lnTo>
                  <a:cubicBezTo>
                    <a:pt x="2096" y="1130"/>
                    <a:pt x="2238" y="880"/>
                    <a:pt x="2203" y="607"/>
                  </a:cubicBezTo>
                  <a:cubicBezTo>
                    <a:pt x="2162" y="170"/>
                    <a:pt x="1933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rot="-8100000">
              <a:off x="8436021" y="1263664"/>
              <a:ext cx="59293" cy="50894"/>
            </a:xfrm>
            <a:custGeom>
              <a:avLst/>
              <a:gdLst/>
              <a:ahLst/>
              <a:cxnLst/>
              <a:rect l="l" t="t" r="r" b="b"/>
              <a:pathLst>
                <a:path w="2252" h="1933" extrusionOk="0">
                  <a:moveTo>
                    <a:pt x="1682" y="1"/>
                  </a:moveTo>
                  <a:cubicBezTo>
                    <a:pt x="1430" y="1"/>
                    <a:pt x="1163" y="184"/>
                    <a:pt x="1072" y="444"/>
                  </a:cubicBezTo>
                  <a:cubicBezTo>
                    <a:pt x="965" y="206"/>
                    <a:pt x="799" y="87"/>
                    <a:pt x="501" y="87"/>
                  </a:cubicBezTo>
                  <a:cubicBezTo>
                    <a:pt x="180" y="99"/>
                    <a:pt x="1" y="433"/>
                    <a:pt x="49" y="695"/>
                  </a:cubicBezTo>
                  <a:cubicBezTo>
                    <a:pt x="168" y="1230"/>
                    <a:pt x="882" y="1647"/>
                    <a:pt x="1311" y="1933"/>
                  </a:cubicBezTo>
                  <a:lnTo>
                    <a:pt x="1358" y="1921"/>
                  </a:lnTo>
                  <a:cubicBezTo>
                    <a:pt x="1692" y="1623"/>
                    <a:pt x="2251" y="1111"/>
                    <a:pt x="2204" y="611"/>
                  </a:cubicBezTo>
                  <a:cubicBezTo>
                    <a:pt x="2157" y="172"/>
                    <a:pt x="1926" y="1"/>
                    <a:pt x="1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3"/>
            <p:cNvSpPr/>
            <p:nvPr/>
          </p:nvSpPr>
          <p:spPr>
            <a:xfrm rot="-8100000">
              <a:off x="8199237" y="1066330"/>
              <a:ext cx="59583" cy="50289"/>
            </a:xfrm>
            <a:custGeom>
              <a:avLst/>
              <a:gdLst/>
              <a:ahLst/>
              <a:cxnLst/>
              <a:rect l="l" t="t" r="r" b="b"/>
              <a:pathLst>
                <a:path w="2263" h="1910" extrusionOk="0">
                  <a:moveTo>
                    <a:pt x="1681" y="1"/>
                  </a:moveTo>
                  <a:cubicBezTo>
                    <a:pt x="1422" y="1"/>
                    <a:pt x="1151" y="182"/>
                    <a:pt x="1072" y="433"/>
                  </a:cubicBezTo>
                  <a:cubicBezTo>
                    <a:pt x="965" y="195"/>
                    <a:pt x="798" y="76"/>
                    <a:pt x="500" y="76"/>
                  </a:cubicBezTo>
                  <a:cubicBezTo>
                    <a:pt x="179" y="99"/>
                    <a:pt x="0" y="421"/>
                    <a:pt x="36" y="695"/>
                  </a:cubicBezTo>
                  <a:cubicBezTo>
                    <a:pt x="155" y="1230"/>
                    <a:pt x="869" y="1647"/>
                    <a:pt x="1322" y="1909"/>
                  </a:cubicBezTo>
                  <a:lnTo>
                    <a:pt x="1369" y="1897"/>
                  </a:lnTo>
                  <a:cubicBezTo>
                    <a:pt x="1703" y="1600"/>
                    <a:pt x="2262" y="1088"/>
                    <a:pt x="2215" y="588"/>
                  </a:cubicBezTo>
                  <a:cubicBezTo>
                    <a:pt x="2163" y="164"/>
                    <a:pt x="1927" y="1"/>
                    <a:pt x="1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3"/>
            <p:cNvSpPr/>
            <p:nvPr/>
          </p:nvSpPr>
          <p:spPr>
            <a:xfrm rot="-8100000">
              <a:off x="8510636" y="1174433"/>
              <a:ext cx="58661" cy="42627"/>
            </a:xfrm>
            <a:custGeom>
              <a:avLst/>
              <a:gdLst/>
              <a:ahLst/>
              <a:cxnLst/>
              <a:rect l="l" t="t" r="r" b="b"/>
              <a:pathLst>
                <a:path w="2228" h="1619" extrusionOk="0">
                  <a:moveTo>
                    <a:pt x="1685" y="1"/>
                  </a:moveTo>
                  <a:cubicBezTo>
                    <a:pt x="1432" y="1"/>
                    <a:pt x="1164" y="184"/>
                    <a:pt x="1072" y="440"/>
                  </a:cubicBezTo>
                  <a:cubicBezTo>
                    <a:pt x="965" y="202"/>
                    <a:pt x="799" y="83"/>
                    <a:pt x="501" y="83"/>
                  </a:cubicBezTo>
                  <a:cubicBezTo>
                    <a:pt x="179" y="95"/>
                    <a:pt x="1" y="428"/>
                    <a:pt x="37" y="690"/>
                  </a:cubicBezTo>
                  <a:cubicBezTo>
                    <a:pt x="120" y="1071"/>
                    <a:pt x="477" y="1369"/>
                    <a:pt x="834" y="1619"/>
                  </a:cubicBezTo>
                  <a:lnTo>
                    <a:pt x="1680" y="1619"/>
                  </a:lnTo>
                  <a:cubicBezTo>
                    <a:pt x="1965" y="1333"/>
                    <a:pt x="2227" y="964"/>
                    <a:pt x="2203" y="607"/>
                  </a:cubicBezTo>
                  <a:cubicBezTo>
                    <a:pt x="2157" y="170"/>
                    <a:pt x="1928" y="1"/>
                    <a:pt x="1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3"/>
            <p:cNvSpPr/>
            <p:nvPr/>
          </p:nvSpPr>
          <p:spPr>
            <a:xfrm rot="-8100000">
              <a:off x="8130699" y="1151316"/>
              <a:ext cx="51763" cy="24802"/>
            </a:xfrm>
            <a:custGeom>
              <a:avLst/>
              <a:gdLst/>
              <a:ahLst/>
              <a:cxnLst/>
              <a:rect l="l" t="t" r="r" b="b"/>
              <a:pathLst>
                <a:path w="1966" h="942" extrusionOk="0">
                  <a:moveTo>
                    <a:pt x="1" y="1"/>
                  </a:moveTo>
                  <a:cubicBezTo>
                    <a:pt x="263" y="406"/>
                    <a:pt x="799" y="715"/>
                    <a:pt x="1156" y="942"/>
                  </a:cubicBezTo>
                  <a:lnTo>
                    <a:pt x="1192" y="918"/>
                  </a:lnTo>
                  <a:cubicBezTo>
                    <a:pt x="1453" y="703"/>
                    <a:pt x="1823" y="370"/>
                    <a:pt x="19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3"/>
            <p:cNvSpPr/>
            <p:nvPr/>
          </p:nvSpPr>
          <p:spPr>
            <a:xfrm rot="-8100000">
              <a:off x="8358352" y="1366586"/>
              <a:ext cx="58661" cy="38256"/>
            </a:xfrm>
            <a:custGeom>
              <a:avLst/>
              <a:gdLst/>
              <a:ahLst/>
              <a:cxnLst/>
              <a:rect l="l" t="t" r="r" b="b"/>
              <a:pathLst>
                <a:path w="2228" h="1453" extrusionOk="0">
                  <a:moveTo>
                    <a:pt x="36" y="0"/>
                  </a:moveTo>
                  <a:cubicBezTo>
                    <a:pt x="13" y="83"/>
                    <a:pt x="1" y="155"/>
                    <a:pt x="13" y="238"/>
                  </a:cubicBezTo>
                  <a:cubicBezTo>
                    <a:pt x="132" y="774"/>
                    <a:pt x="846" y="1191"/>
                    <a:pt x="1287" y="1453"/>
                  </a:cubicBezTo>
                  <a:lnTo>
                    <a:pt x="1334" y="1441"/>
                  </a:lnTo>
                  <a:cubicBezTo>
                    <a:pt x="1680" y="1143"/>
                    <a:pt x="2227" y="631"/>
                    <a:pt x="2180" y="131"/>
                  </a:cubicBezTo>
                  <a:cubicBezTo>
                    <a:pt x="2180" y="83"/>
                    <a:pt x="2168" y="36"/>
                    <a:pt x="2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23"/>
          <p:cNvSpPr/>
          <p:nvPr/>
        </p:nvSpPr>
        <p:spPr>
          <a:xfrm>
            <a:off x="2296033" y="5375715"/>
            <a:ext cx="460003" cy="592440"/>
          </a:xfrm>
          <a:custGeom>
            <a:avLst/>
            <a:gdLst/>
            <a:ahLst/>
            <a:cxnLst/>
            <a:rect l="l" t="t" r="r" b="b"/>
            <a:pathLst>
              <a:path w="9121" h="11747" extrusionOk="0">
                <a:moveTo>
                  <a:pt x="6947" y="0"/>
                </a:moveTo>
                <a:cubicBezTo>
                  <a:pt x="5420" y="0"/>
                  <a:pt x="5041" y="2868"/>
                  <a:pt x="4184" y="3909"/>
                </a:cubicBezTo>
                <a:cubicBezTo>
                  <a:pt x="2244" y="2160"/>
                  <a:pt x="1124" y="1462"/>
                  <a:pt x="694" y="1462"/>
                </a:cubicBezTo>
                <a:cubicBezTo>
                  <a:pt x="0" y="1462"/>
                  <a:pt x="1102" y="3281"/>
                  <a:pt x="3450" y="5443"/>
                </a:cubicBezTo>
                <a:cubicBezTo>
                  <a:pt x="1597" y="8954"/>
                  <a:pt x="1227" y="11746"/>
                  <a:pt x="1905" y="11746"/>
                </a:cubicBezTo>
                <a:cubicBezTo>
                  <a:pt x="2387" y="11746"/>
                  <a:pt x="3399" y="10338"/>
                  <a:pt x="4784" y="6778"/>
                </a:cubicBezTo>
                <a:cubicBezTo>
                  <a:pt x="5495" y="7439"/>
                  <a:pt x="7304" y="9919"/>
                  <a:pt x="8359" y="9919"/>
                </a:cubicBezTo>
                <a:cubicBezTo>
                  <a:pt x="8740" y="9919"/>
                  <a:pt x="9023" y="9595"/>
                  <a:pt x="9121" y="8746"/>
                </a:cubicBezTo>
                <a:cubicBezTo>
                  <a:pt x="8287" y="7345"/>
                  <a:pt x="6786" y="6344"/>
                  <a:pt x="5651" y="5143"/>
                </a:cubicBezTo>
                <a:cubicBezTo>
                  <a:pt x="6319" y="3775"/>
                  <a:pt x="7086" y="2441"/>
                  <a:pt x="7786" y="1107"/>
                </a:cubicBezTo>
                <a:cubicBezTo>
                  <a:pt x="7886" y="740"/>
                  <a:pt x="7753" y="273"/>
                  <a:pt x="7386" y="73"/>
                </a:cubicBezTo>
                <a:cubicBezTo>
                  <a:pt x="7230" y="23"/>
                  <a:pt x="7084" y="0"/>
                  <a:pt x="6947" y="0"/>
                </a:cubicBezTo>
                <a:close/>
              </a:path>
            </a:pathLst>
          </a:custGeom>
          <a:solidFill>
            <a:srgbClr val="9AA6FD">
              <a:alpha val="317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5838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6062067" y="-12600"/>
            <a:ext cx="61300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2" name="Google Shape;282;p24"/>
          <p:cNvGrpSpPr/>
          <p:nvPr/>
        </p:nvGrpSpPr>
        <p:grpSpPr>
          <a:xfrm rot="210527" flipH="1">
            <a:off x="805758" y="467462"/>
            <a:ext cx="10580197" cy="5922836"/>
            <a:chOff x="653425" y="350625"/>
            <a:chExt cx="7935350" cy="4442240"/>
          </a:xfrm>
        </p:grpSpPr>
        <p:sp>
          <p:nvSpPr>
            <p:cNvPr id="283" name="Google Shape;283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24"/>
          <p:cNvGrpSpPr/>
          <p:nvPr/>
        </p:nvGrpSpPr>
        <p:grpSpPr>
          <a:xfrm rot="210527" flipH="1">
            <a:off x="842124" y="500951"/>
            <a:ext cx="10580197" cy="5922836"/>
            <a:chOff x="653425" y="350625"/>
            <a:chExt cx="7935350" cy="4442240"/>
          </a:xfrm>
        </p:grpSpPr>
        <p:sp>
          <p:nvSpPr>
            <p:cNvPr id="286" name="Google Shape;286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" name="Google Shape;288;p24"/>
          <p:cNvSpPr/>
          <p:nvPr/>
        </p:nvSpPr>
        <p:spPr>
          <a:xfrm rot="476397">
            <a:off x="10079531" y="238068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4"/>
          <p:cNvSpPr/>
          <p:nvPr/>
        </p:nvSpPr>
        <p:spPr>
          <a:xfrm rot="476397">
            <a:off x="10548261" y="303435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175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/>
          <p:nvPr/>
        </p:nvSpPr>
        <p:spPr>
          <a:xfrm>
            <a:off x="-63500" y="4673600"/>
            <a:ext cx="12395200" cy="23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1223000" y="2293000"/>
            <a:ext cx="487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1899200" y="1142417"/>
            <a:ext cx="352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1743400" y="3388933"/>
            <a:ext cx="38360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>
            <a:off x="-1658679" y="-3721212"/>
            <a:ext cx="3557888" cy="5354013"/>
            <a:chOff x="5219200" y="-59750"/>
            <a:chExt cx="3222725" cy="4849650"/>
          </a:xfrm>
        </p:grpSpPr>
        <p:sp>
          <p:nvSpPr>
            <p:cNvPr id="82" name="Google Shape;82;p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1249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60000" y="1483600"/>
            <a:ext cx="9047600" cy="4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63500" y="6129533"/>
            <a:ext cx="12395200" cy="85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000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2925C-036F-5344-9E08-E98F330A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26A99-5177-174C-BC8E-16A4DD4B5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9AA89-542A-7C4A-942D-35B52E409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F180-CB2A-1246-A85B-9AF168506414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F21AD-78EE-104A-B039-8C15DD4C1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D71D5-C3BF-3541-9422-8CA32625C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4463-BBFE-5746-8ECE-A79B46F8CA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9176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6110033" y="1315193"/>
            <a:ext cx="48628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6110033" y="2626967"/>
            <a:ext cx="4862800" cy="2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9256367" y="-1275767"/>
            <a:ext cx="4296967" cy="646620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1362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"/>
          <p:cNvSpPr txBox="1">
            <a:spLocks noGrp="1"/>
          </p:cNvSpPr>
          <p:nvPr>
            <p:ph type="subTitle" idx="1"/>
          </p:nvPr>
        </p:nvSpPr>
        <p:spPr>
          <a:xfrm>
            <a:off x="4030771" y="1870200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2"/>
          </p:nvPr>
        </p:nvSpPr>
        <p:spPr>
          <a:xfrm>
            <a:off x="4029101" y="2326500"/>
            <a:ext cx="2966800" cy="8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hasCustomPrompt="1"/>
          </p:nvPr>
        </p:nvSpPr>
        <p:spPr>
          <a:xfrm>
            <a:off x="3067501" y="1870200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3"/>
          </p:nvPr>
        </p:nvSpPr>
        <p:spPr>
          <a:xfrm>
            <a:off x="4029101" y="3469167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4"/>
          </p:nvPr>
        </p:nvSpPr>
        <p:spPr>
          <a:xfrm>
            <a:off x="4029101" y="3923329"/>
            <a:ext cx="2952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5" hasCustomPrompt="1"/>
          </p:nvPr>
        </p:nvSpPr>
        <p:spPr>
          <a:xfrm>
            <a:off x="3067501" y="3469167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6"/>
          </p:nvPr>
        </p:nvSpPr>
        <p:spPr>
          <a:xfrm>
            <a:off x="8268301" y="1870200"/>
            <a:ext cx="29528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8266635" y="2326500"/>
            <a:ext cx="2966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7305035" y="1868100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9"/>
          </p:nvPr>
        </p:nvSpPr>
        <p:spPr>
          <a:xfrm>
            <a:off x="8268304" y="3469167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13"/>
          </p:nvPr>
        </p:nvSpPr>
        <p:spPr>
          <a:xfrm>
            <a:off x="8268368" y="3923332"/>
            <a:ext cx="2952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305035" y="3469167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5"/>
          </p:nvPr>
        </p:nvSpPr>
        <p:spPr>
          <a:xfrm>
            <a:off x="3067500" y="720000"/>
            <a:ext cx="816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1" name="Google Shape;391;p13"/>
          <p:cNvGrpSpPr/>
          <p:nvPr/>
        </p:nvGrpSpPr>
        <p:grpSpPr>
          <a:xfrm>
            <a:off x="-1322682" y="-182699"/>
            <a:ext cx="4462100" cy="6413500"/>
            <a:chOff x="-798375" y="146950"/>
            <a:chExt cx="3346575" cy="4810125"/>
          </a:xfrm>
        </p:grpSpPr>
        <p:sp>
          <p:nvSpPr>
            <p:cNvPr id="392" name="Google Shape;392;p13"/>
            <p:cNvSpPr/>
            <p:nvPr/>
          </p:nvSpPr>
          <p:spPr>
            <a:xfrm>
              <a:off x="-798375" y="357450"/>
              <a:ext cx="3042625" cy="3523625"/>
            </a:xfrm>
            <a:custGeom>
              <a:avLst/>
              <a:gdLst/>
              <a:ahLst/>
              <a:cxnLst/>
              <a:rect l="l" t="t" r="r" b="b"/>
              <a:pathLst>
                <a:path w="121705" h="140945" extrusionOk="0">
                  <a:moveTo>
                    <a:pt x="119151" y="0"/>
                  </a:moveTo>
                  <a:cubicBezTo>
                    <a:pt x="71947" y="38147"/>
                    <a:pt x="31399" y="84743"/>
                    <a:pt x="0" y="136993"/>
                  </a:cubicBezTo>
                  <a:lnTo>
                    <a:pt x="6718" y="140944"/>
                  </a:lnTo>
                  <a:cubicBezTo>
                    <a:pt x="36566" y="88846"/>
                    <a:pt x="75655" y="41916"/>
                    <a:pt x="121705" y="3070"/>
                  </a:cubicBezTo>
                  <a:lnTo>
                    <a:pt x="119151" y="0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875" y="1282225"/>
              <a:ext cx="205200" cy="341975"/>
            </a:xfrm>
            <a:custGeom>
              <a:avLst/>
              <a:gdLst/>
              <a:ahLst/>
              <a:cxnLst/>
              <a:rect l="l" t="t" r="r" b="b"/>
              <a:pathLst>
                <a:path w="8208" h="13679" extrusionOk="0">
                  <a:moveTo>
                    <a:pt x="0" y="0"/>
                  </a:moveTo>
                  <a:lnTo>
                    <a:pt x="0" y="0"/>
                  </a:lnTo>
                  <a:cubicBezTo>
                    <a:pt x="943" y="8876"/>
                    <a:pt x="8207" y="13678"/>
                    <a:pt x="8207" y="13678"/>
                  </a:cubicBezTo>
                  <a:cubicBezTo>
                    <a:pt x="4803" y="614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696325" y="1064900"/>
              <a:ext cx="202925" cy="477225"/>
            </a:xfrm>
            <a:custGeom>
              <a:avLst/>
              <a:gdLst/>
              <a:ahLst/>
              <a:cxnLst/>
              <a:rect l="l" t="t" r="r" b="b"/>
              <a:pathLst>
                <a:path w="8117" h="19089" extrusionOk="0">
                  <a:moveTo>
                    <a:pt x="8116" y="0"/>
                  </a:moveTo>
                  <a:cubicBezTo>
                    <a:pt x="1" y="8025"/>
                    <a:pt x="973" y="19089"/>
                    <a:pt x="973" y="19089"/>
                  </a:cubicBezTo>
                  <a:cubicBezTo>
                    <a:pt x="5776" y="9697"/>
                    <a:pt x="8116" y="31"/>
                    <a:pt x="811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6075" y="1572500"/>
              <a:ext cx="114775" cy="427850"/>
            </a:xfrm>
            <a:custGeom>
              <a:avLst/>
              <a:gdLst/>
              <a:ahLst/>
              <a:cxnLst/>
              <a:rect l="l" t="t" r="r" b="b"/>
              <a:pathLst>
                <a:path w="4591" h="17114" extrusionOk="0">
                  <a:moveTo>
                    <a:pt x="3496" y="1"/>
                  </a:moveTo>
                  <a:lnTo>
                    <a:pt x="3496" y="1"/>
                  </a:lnTo>
                  <a:cubicBezTo>
                    <a:pt x="1" y="9423"/>
                    <a:pt x="2128" y="17113"/>
                    <a:pt x="2128" y="17113"/>
                  </a:cubicBezTo>
                  <a:cubicBezTo>
                    <a:pt x="4590" y="9393"/>
                    <a:pt x="3527" y="1"/>
                    <a:pt x="3496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16850" y="1245000"/>
              <a:ext cx="260675" cy="296375"/>
            </a:xfrm>
            <a:custGeom>
              <a:avLst/>
              <a:gdLst/>
              <a:ahLst/>
              <a:cxnLst/>
              <a:rect l="l" t="t" r="r" b="b"/>
              <a:pathLst>
                <a:path w="10427" h="11855" extrusionOk="0">
                  <a:moveTo>
                    <a:pt x="10365" y="0"/>
                  </a:moveTo>
                  <a:lnTo>
                    <a:pt x="10365" y="0"/>
                  </a:lnTo>
                  <a:cubicBezTo>
                    <a:pt x="2614" y="5046"/>
                    <a:pt x="0" y="11854"/>
                    <a:pt x="0" y="11854"/>
                  </a:cubicBezTo>
                  <a:cubicBezTo>
                    <a:pt x="6049" y="7477"/>
                    <a:pt x="10426" y="0"/>
                    <a:pt x="1036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1866550" y="770650"/>
              <a:ext cx="681650" cy="194725"/>
            </a:xfrm>
            <a:custGeom>
              <a:avLst/>
              <a:gdLst/>
              <a:ahLst/>
              <a:cxnLst/>
              <a:rect l="l" t="t" r="r" b="b"/>
              <a:pathLst>
                <a:path w="27266" h="7789" extrusionOk="0">
                  <a:moveTo>
                    <a:pt x="21895" y="0"/>
                  </a:moveTo>
                  <a:cubicBezTo>
                    <a:pt x="9088" y="0"/>
                    <a:pt x="1" y="7789"/>
                    <a:pt x="1" y="7789"/>
                  </a:cubicBezTo>
                  <a:cubicBezTo>
                    <a:pt x="14469" y="5661"/>
                    <a:pt x="27266" y="463"/>
                    <a:pt x="27266" y="463"/>
                  </a:cubicBezTo>
                  <a:cubicBezTo>
                    <a:pt x="25417" y="142"/>
                    <a:pt x="23622" y="0"/>
                    <a:pt x="2189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1536000" y="1066425"/>
              <a:ext cx="288800" cy="164900"/>
            </a:xfrm>
            <a:custGeom>
              <a:avLst/>
              <a:gdLst/>
              <a:ahLst/>
              <a:cxnLst/>
              <a:rect l="l" t="t" r="r" b="b"/>
              <a:pathLst>
                <a:path w="11552" h="6596" extrusionOk="0">
                  <a:moveTo>
                    <a:pt x="1" y="0"/>
                  </a:moveTo>
                  <a:lnTo>
                    <a:pt x="1" y="0"/>
                  </a:lnTo>
                  <a:cubicBezTo>
                    <a:pt x="4591" y="4256"/>
                    <a:pt x="11551" y="6596"/>
                    <a:pt x="11551" y="6596"/>
                  </a:cubicBezTo>
                  <a:cubicBezTo>
                    <a:pt x="6080" y="103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1905325" y="969150"/>
              <a:ext cx="429350" cy="240900"/>
            </a:xfrm>
            <a:custGeom>
              <a:avLst/>
              <a:gdLst/>
              <a:ahLst/>
              <a:cxnLst/>
              <a:rect l="l" t="t" r="r" b="b"/>
              <a:pathLst>
                <a:path w="17174" h="9636" extrusionOk="0">
                  <a:moveTo>
                    <a:pt x="0" y="0"/>
                  </a:moveTo>
                  <a:cubicBezTo>
                    <a:pt x="7478" y="5593"/>
                    <a:pt x="17174" y="9636"/>
                    <a:pt x="17174" y="9636"/>
                  </a:cubicBezTo>
                  <a:cubicBezTo>
                    <a:pt x="9423" y="115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1481300" y="957750"/>
              <a:ext cx="848825" cy="130725"/>
            </a:xfrm>
            <a:custGeom>
              <a:avLst/>
              <a:gdLst/>
              <a:ahLst/>
              <a:cxnLst/>
              <a:rect l="l" t="t" r="r" b="b"/>
              <a:pathLst>
                <a:path w="33953" h="5229" extrusionOk="0">
                  <a:moveTo>
                    <a:pt x="15411" y="1"/>
                  </a:moveTo>
                  <a:lnTo>
                    <a:pt x="15350" y="61"/>
                  </a:lnTo>
                  <a:cubicBezTo>
                    <a:pt x="10396" y="2037"/>
                    <a:pt x="5228" y="3618"/>
                    <a:pt x="0" y="4833"/>
                  </a:cubicBezTo>
                  <a:lnTo>
                    <a:pt x="92" y="5229"/>
                  </a:lnTo>
                  <a:cubicBezTo>
                    <a:pt x="5289" y="4013"/>
                    <a:pt x="10456" y="2402"/>
                    <a:pt x="15441" y="426"/>
                  </a:cubicBezTo>
                  <a:lnTo>
                    <a:pt x="33861" y="4074"/>
                  </a:lnTo>
                  <a:lnTo>
                    <a:pt x="33952" y="3709"/>
                  </a:lnTo>
                  <a:lnTo>
                    <a:pt x="15411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3325" y="1219925"/>
              <a:ext cx="231775" cy="781950"/>
            </a:xfrm>
            <a:custGeom>
              <a:avLst/>
              <a:gdLst/>
              <a:ahLst/>
              <a:cxnLst/>
              <a:rect l="l" t="t" r="r" b="b"/>
              <a:pathLst>
                <a:path w="9271" h="31278" extrusionOk="0">
                  <a:moveTo>
                    <a:pt x="7599" y="0"/>
                  </a:moveTo>
                  <a:cubicBezTo>
                    <a:pt x="7781" y="5137"/>
                    <a:pt x="8055" y="10608"/>
                    <a:pt x="8876" y="15927"/>
                  </a:cubicBezTo>
                  <a:lnTo>
                    <a:pt x="0" y="31095"/>
                  </a:lnTo>
                  <a:lnTo>
                    <a:pt x="334" y="31277"/>
                  </a:lnTo>
                  <a:lnTo>
                    <a:pt x="9271" y="16049"/>
                  </a:lnTo>
                  <a:lnTo>
                    <a:pt x="9271" y="15958"/>
                  </a:lnTo>
                  <a:cubicBezTo>
                    <a:pt x="8420" y="10638"/>
                    <a:pt x="8116" y="5137"/>
                    <a:pt x="7964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1080825" y="508650"/>
              <a:ext cx="198375" cy="658100"/>
            </a:xfrm>
            <a:custGeom>
              <a:avLst/>
              <a:gdLst/>
              <a:ahLst/>
              <a:cxnLst/>
              <a:rect l="l" t="t" r="r" b="b"/>
              <a:pathLst>
                <a:path w="7935" h="26324" extrusionOk="0">
                  <a:moveTo>
                    <a:pt x="7934" y="1"/>
                  </a:moveTo>
                  <a:cubicBezTo>
                    <a:pt x="1" y="12585"/>
                    <a:pt x="4530" y="26323"/>
                    <a:pt x="4530" y="26323"/>
                  </a:cubicBezTo>
                  <a:cubicBezTo>
                    <a:pt x="7873" y="12949"/>
                    <a:pt x="7934" y="1"/>
                    <a:pt x="793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1013975" y="725225"/>
              <a:ext cx="181625" cy="441525"/>
            </a:xfrm>
            <a:custGeom>
              <a:avLst/>
              <a:gdLst/>
              <a:ahLst/>
              <a:cxnLst/>
              <a:rect l="l" t="t" r="r" b="b"/>
              <a:pathLst>
                <a:path w="7265" h="17661" extrusionOk="0">
                  <a:moveTo>
                    <a:pt x="942" y="1"/>
                  </a:moveTo>
                  <a:lnTo>
                    <a:pt x="942" y="1"/>
                  </a:lnTo>
                  <a:cubicBezTo>
                    <a:pt x="0" y="10457"/>
                    <a:pt x="7265" y="17660"/>
                    <a:pt x="7265" y="17660"/>
                  </a:cubicBezTo>
                  <a:cubicBezTo>
                    <a:pt x="5076" y="8207"/>
                    <a:pt x="973" y="1"/>
                    <a:pt x="942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184925" y="3047400"/>
              <a:ext cx="739400" cy="241725"/>
            </a:xfrm>
            <a:custGeom>
              <a:avLst/>
              <a:gdLst/>
              <a:ahLst/>
              <a:cxnLst/>
              <a:rect l="l" t="t" r="r" b="b"/>
              <a:pathLst>
                <a:path w="29576" h="9669" extrusionOk="0">
                  <a:moveTo>
                    <a:pt x="25219" y="1"/>
                  </a:moveTo>
                  <a:cubicBezTo>
                    <a:pt x="10277" y="1"/>
                    <a:pt x="0" y="9668"/>
                    <a:pt x="0" y="9668"/>
                  </a:cubicBezTo>
                  <a:cubicBezTo>
                    <a:pt x="15717" y="6610"/>
                    <a:pt x="29472" y="293"/>
                    <a:pt x="29575" y="276"/>
                  </a:cubicBezTo>
                  <a:lnTo>
                    <a:pt x="29575" y="276"/>
                  </a:ln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lnTo>
                    <a:pt x="29575" y="276"/>
                  </a:lnTo>
                  <a:cubicBezTo>
                    <a:pt x="28084" y="87"/>
                    <a:pt x="26631" y="1"/>
                    <a:pt x="25219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185675" y="2905350"/>
              <a:ext cx="390625" cy="384525"/>
            </a:xfrm>
            <a:custGeom>
              <a:avLst/>
              <a:gdLst/>
              <a:ahLst/>
              <a:cxnLst/>
              <a:rect l="l" t="t" r="r" b="b"/>
              <a:pathLst>
                <a:path w="15625" h="15381" extrusionOk="0">
                  <a:moveTo>
                    <a:pt x="15624" y="0"/>
                  </a:moveTo>
                  <a:lnTo>
                    <a:pt x="15624" y="0"/>
                  </a:lnTo>
                  <a:cubicBezTo>
                    <a:pt x="15624" y="0"/>
                    <a:pt x="15624" y="0"/>
                    <a:pt x="15624" y="1"/>
                  </a:cubicBezTo>
                  <a:lnTo>
                    <a:pt x="15624" y="1"/>
                  </a:lnTo>
                  <a:cubicBezTo>
                    <a:pt x="15624" y="0"/>
                    <a:pt x="15624" y="0"/>
                    <a:pt x="15624" y="0"/>
                  </a:cubicBezTo>
                  <a:close/>
                  <a:moveTo>
                    <a:pt x="15624" y="1"/>
                  </a:moveTo>
                  <a:cubicBezTo>
                    <a:pt x="4043" y="4134"/>
                    <a:pt x="1" y="15381"/>
                    <a:pt x="1" y="15381"/>
                  </a:cubicBezTo>
                  <a:cubicBezTo>
                    <a:pt x="8921" y="8402"/>
                    <a:pt x="15570" y="31"/>
                    <a:pt x="1562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1102875" y="1641650"/>
              <a:ext cx="511425" cy="163475"/>
            </a:xfrm>
            <a:custGeom>
              <a:avLst/>
              <a:gdLst/>
              <a:ahLst/>
              <a:cxnLst/>
              <a:rect l="l" t="t" r="r" b="b"/>
              <a:pathLst>
                <a:path w="20457" h="6539" extrusionOk="0">
                  <a:moveTo>
                    <a:pt x="0" y="1"/>
                  </a:moveTo>
                  <a:cubicBezTo>
                    <a:pt x="0" y="1"/>
                    <a:pt x="7065" y="6539"/>
                    <a:pt x="17259" y="6539"/>
                  </a:cubicBezTo>
                  <a:cubicBezTo>
                    <a:pt x="18294" y="6539"/>
                    <a:pt x="19361" y="6471"/>
                    <a:pt x="20457" y="6323"/>
                  </a:cubicBezTo>
                  <a:cubicBezTo>
                    <a:pt x="20457" y="6323"/>
                    <a:pt x="10882" y="2067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1213050" y="1245000"/>
              <a:ext cx="563875" cy="386800"/>
            </a:xfrm>
            <a:custGeom>
              <a:avLst/>
              <a:gdLst/>
              <a:ahLst/>
              <a:cxnLst/>
              <a:rect l="l" t="t" r="r" b="b"/>
              <a:pathLst>
                <a:path w="22555" h="15472" extrusionOk="0">
                  <a:moveTo>
                    <a:pt x="22554" y="0"/>
                  </a:moveTo>
                  <a:cubicBezTo>
                    <a:pt x="22554" y="0"/>
                    <a:pt x="10669" y="6140"/>
                    <a:pt x="1" y="15471"/>
                  </a:cubicBezTo>
                  <a:cubicBezTo>
                    <a:pt x="1" y="15471"/>
                    <a:pt x="14712" y="13192"/>
                    <a:pt x="22554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681125" y="1857450"/>
              <a:ext cx="545625" cy="182450"/>
            </a:xfrm>
            <a:custGeom>
              <a:avLst/>
              <a:gdLst/>
              <a:ahLst/>
              <a:cxnLst/>
              <a:rect l="l" t="t" r="r" b="b"/>
              <a:pathLst>
                <a:path w="21825" h="7298" extrusionOk="0">
                  <a:moveTo>
                    <a:pt x="21825" y="1"/>
                  </a:moveTo>
                  <a:cubicBezTo>
                    <a:pt x="21824" y="1"/>
                    <a:pt x="9271" y="1642"/>
                    <a:pt x="1" y="7296"/>
                  </a:cubicBezTo>
                  <a:cubicBezTo>
                    <a:pt x="1" y="7296"/>
                    <a:pt x="59" y="7298"/>
                    <a:pt x="172" y="7298"/>
                  </a:cubicBezTo>
                  <a:cubicBezTo>
                    <a:pt x="1584" y="7298"/>
                    <a:pt x="11496" y="7037"/>
                    <a:pt x="2182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15325" y="2050000"/>
              <a:ext cx="360975" cy="64975"/>
            </a:xfrm>
            <a:custGeom>
              <a:avLst/>
              <a:gdLst/>
              <a:ahLst/>
              <a:cxnLst/>
              <a:rect l="l" t="t" r="r" b="b"/>
              <a:pathLst>
                <a:path w="14439" h="2599" extrusionOk="0">
                  <a:moveTo>
                    <a:pt x="1547" y="0"/>
                  </a:moveTo>
                  <a:cubicBezTo>
                    <a:pt x="1030" y="0"/>
                    <a:pt x="513" y="16"/>
                    <a:pt x="1" y="50"/>
                  </a:cubicBezTo>
                  <a:cubicBezTo>
                    <a:pt x="1" y="50"/>
                    <a:pt x="4518" y="2598"/>
                    <a:pt x="11328" y="2598"/>
                  </a:cubicBezTo>
                  <a:cubicBezTo>
                    <a:pt x="12319" y="2598"/>
                    <a:pt x="13358" y="2544"/>
                    <a:pt x="14438" y="2421"/>
                  </a:cubicBezTo>
                  <a:cubicBezTo>
                    <a:pt x="14438" y="2421"/>
                    <a:pt x="7957" y="0"/>
                    <a:pt x="1547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1900" y="1551975"/>
              <a:ext cx="958250" cy="507650"/>
            </a:xfrm>
            <a:custGeom>
              <a:avLst/>
              <a:gdLst/>
              <a:ahLst/>
              <a:cxnLst/>
              <a:rect l="l" t="t" r="r" b="b"/>
              <a:pathLst>
                <a:path w="38330" h="20306" extrusionOk="0">
                  <a:moveTo>
                    <a:pt x="38268" y="1"/>
                  </a:moveTo>
                  <a:cubicBezTo>
                    <a:pt x="31490" y="1429"/>
                    <a:pt x="24225" y="2828"/>
                    <a:pt x="17052" y="3436"/>
                  </a:cubicBezTo>
                  <a:lnTo>
                    <a:pt x="16991" y="3436"/>
                  </a:lnTo>
                  <a:lnTo>
                    <a:pt x="0" y="20062"/>
                  </a:lnTo>
                  <a:lnTo>
                    <a:pt x="274" y="20305"/>
                  </a:lnTo>
                  <a:lnTo>
                    <a:pt x="17143" y="3831"/>
                  </a:lnTo>
                  <a:cubicBezTo>
                    <a:pt x="24347" y="3223"/>
                    <a:pt x="31551" y="1825"/>
                    <a:pt x="38329" y="366"/>
                  </a:cubicBezTo>
                  <a:lnTo>
                    <a:pt x="3826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533950" y="185700"/>
              <a:ext cx="2354950" cy="4771375"/>
            </a:xfrm>
            <a:custGeom>
              <a:avLst/>
              <a:gdLst/>
              <a:ahLst/>
              <a:cxnLst/>
              <a:rect l="l" t="t" r="r" b="b"/>
              <a:pathLst>
                <a:path w="94198" h="190855" extrusionOk="0">
                  <a:moveTo>
                    <a:pt x="91918" y="1"/>
                  </a:moveTo>
                  <a:cubicBezTo>
                    <a:pt x="90580" y="1794"/>
                    <a:pt x="89182" y="3496"/>
                    <a:pt x="87905" y="5320"/>
                  </a:cubicBezTo>
                  <a:lnTo>
                    <a:pt x="86021" y="8025"/>
                  </a:lnTo>
                  <a:lnTo>
                    <a:pt x="84197" y="10761"/>
                  </a:lnTo>
                  <a:cubicBezTo>
                    <a:pt x="81735" y="14439"/>
                    <a:pt x="79395" y="18177"/>
                    <a:pt x="77115" y="21916"/>
                  </a:cubicBezTo>
                  <a:cubicBezTo>
                    <a:pt x="72556" y="29454"/>
                    <a:pt x="68270" y="37114"/>
                    <a:pt x="64106" y="44834"/>
                  </a:cubicBezTo>
                  <a:cubicBezTo>
                    <a:pt x="55747" y="60305"/>
                    <a:pt x="47905" y="75990"/>
                    <a:pt x="40336" y="91826"/>
                  </a:cubicBezTo>
                  <a:cubicBezTo>
                    <a:pt x="32828" y="107692"/>
                    <a:pt x="25594" y="123680"/>
                    <a:pt x="18694" y="139820"/>
                  </a:cubicBezTo>
                  <a:cubicBezTo>
                    <a:pt x="15229" y="147875"/>
                    <a:pt x="11886" y="156021"/>
                    <a:pt x="8694" y="164228"/>
                  </a:cubicBezTo>
                  <a:cubicBezTo>
                    <a:pt x="7904" y="166264"/>
                    <a:pt x="7114" y="168331"/>
                    <a:pt x="6354" y="170368"/>
                  </a:cubicBezTo>
                  <a:lnTo>
                    <a:pt x="5199" y="173499"/>
                  </a:lnTo>
                  <a:lnTo>
                    <a:pt x="4104" y="176599"/>
                  </a:lnTo>
                  <a:cubicBezTo>
                    <a:pt x="2615" y="180794"/>
                    <a:pt x="1156" y="184958"/>
                    <a:pt x="1" y="189335"/>
                  </a:cubicBezTo>
                  <a:lnTo>
                    <a:pt x="5867" y="190854"/>
                  </a:lnTo>
                  <a:cubicBezTo>
                    <a:pt x="6901" y="186751"/>
                    <a:pt x="8269" y="182617"/>
                    <a:pt x="9636" y="178514"/>
                  </a:cubicBezTo>
                  <a:lnTo>
                    <a:pt x="10700" y="175414"/>
                  </a:lnTo>
                  <a:lnTo>
                    <a:pt x="11794" y="172344"/>
                  </a:lnTo>
                  <a:cubicBezTo>
                    <a:pt x="12524" y="170307"/>
                    <a:pt x="13284" y="168240"/>
                    <a:pt x="14044" y="166204"/>
                  </a:cubicBezTo>
                  <a:cubicBezTo>
                    <a:pt x="17083" y="158027"/>
                    <a:pt x="20275" y="149881"/>
                    <a:pt x="23588" y="141796"/>
                  </a:cubicBezTo>
                  <a:cubicBezTo>
                    <a:pt x="30214" y="125626"/>
                    <a:pt x="37145" y="109546"/>
                    <a:pt x="44439" y="93649"/>
                  </a:cubicBezTo>
                  <a:cubicBezTo>
                    <a:pt x="51704" y="77753"/>
                    <a:pt x="59303" y="61977"/>
                    <a:pt x="67358" y="46475"/>
                  </a:cubicBezTo>
                  <a:cubicBezTo>
                    <a:pt x="71400" y="38725"/>
                    <a:pt x="75565" y="31035"/>
                    <a:pt x="79942" y="23527"/>
                  </a:cubicBezTo>
                  <a:cubicBezTo>
                    <a:pt x="84349" y="15989"/>
                    <a:pt x="88969" y="8572"/>
                    <a:pt x="94197" y="1672"/>
                  </a:cubicBezTo>
                  <a:lnTo>
                    <a:pt x="9191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1184175" y="146950"/>
              <a:ext cx="251550" cy="339700"/>
            </a:xfrm>
            <a:custGeom>
              <a:avLst/>
              <a:gdLst/>
              <a:ahLst/>
              <a:cxnLst/>
              <a:rect l="l" t="t" r="r" b="b"/>
              <a:pathLst>
                <a:path w="10062" h="13588" extrusionOk="0">
                  <a:moveTo>
                    <a:pt x="1" y="0"/>
                  </a:moveTo>
                  <a:lnTo>
                    <a:pt x="1" y="0"/>
                  </a:lnTo>
                  <a:cubicBezTo>
                    <a:pt x="0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1"/>
                    <a:pt x="1" y="0"/>
                  </a:cubicBezTo>
                  <a:close/>
                  <a:moveTo>
                    <a:pt x="1" y="2"/>
                  </a:moveTo>
                  <a:cubicBezTo>
                    <a:pt x="1917" y="9302"/>
                    <a:pt x="10062" y="13587"/>
                    <a:pt x="10062" y="13587"/>
                  </a:cubicBezTo>
                  <a:cubicBezTo>
                    <a:pt x="5690" y="6081"/>
                    <a:pt x="63" y="129"/>
                    <a:pt x="1" y="2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377950" y="202425"/>
              <a:ext cx="71450" cy="561575"/>
            </a:xfrm>
            <a:custGeom>
              <a:avLst/>
              <a:gdLst/>
              <a:ahLst/>
              <a:cxnLst/>
              <a:rect l="l" t="t" r="r" b="b"/>
              <a:pathLst>
                <a:path w="2858" h="22463" extrusionOk="0">
                  <a:moveTo>
                    <a:pt x="396" y="0"/>
                  </a:moveTo>
                  <a:lnTo>
                    <a:pt x="1" y="122"/>
                  </a:lnTo>
                  <a:cubicBezTo>
                    <a:pt x="2128" y="7295"/>
                    <a:pt x="2463" y="15016"/>
                    <a:pt x="1034" y="22402"/>
                  </a:cubicBezTo>
                  <a:lnTo>
                    <a:pt x="1399" y="22463"/>
                  </a:lnTo>
                  <a:lnTo>
                    <a:pt x="1399" y="22463"/>
                  </a:lnTo>
                  <a:cubicBezTo>
                    <a:pt x="2858" y="15016"/>
                    <a:pt x="2523" y="7265"/>
                    <a:pt x="396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13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26409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 rot="-381">
            <a:off x="6741900" y="2271519"/>
            <a:ext cx="3605200" cy="7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1"/>
          </p:nvPr>
        </p:nvSpPr>
        <p:spPr>
          <a:xfrm>
            <a:off x="6741900" y="2938400"/>
            <a:ext cx="3605200" cy="17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3841457" flipH="1">
            <a:off x="-1021604" y="-2690190"/>
            <a:ext cx="4297064" cy="6466345"/>
            <a:chOff x="5219200" y="-59750"/>
            <a:chExt cx="3222725" cy="4849650"/>
          </a:xfrm>
        </p:grpSpPr>
        <p:sp>
          <p:nvSpPr>
            <p:cNvPr id="575" name="Google Shape;575;p20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20"/>
          <p:cNvSpPr/>
          <p:nvPr/>
        </p:nvSpPr>
        <p:spPr>
          <a:xfrm>
            <a:off x="-63500" y="4732767"/>
            <a:ext cx="12395200" cy="22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0580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63500" y="6137800"/>
            <a:ext cx="12395200" cy="84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10044033" y="-334574"/>
            <a:ext cx="4297119" cy="6466428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3792043" y="-2404882"/>
            <a:ext cx="4297219" cy="6466580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681043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34"/>
          <p:cNvGrpSpPr/>
          <p:nvPr/>
        </p:nvGrpSpPr>
        <p:grpSpPr>
          <a:xfrm rot="10800000">
            <a:off x="-1035379" y="-3308645"/>
            <a:ext cx="3557888" cy="5354013"/>
            <a:chOff x="5219200" y="-59750"/>
            <a:chExt cx="3222725" cy="4849650"/>
          </a:xfrm>
        </p:grpSpPr>
        <p:sp>
          <p:nvSpPr>
            <p:cNvPr id="1138" name="Google Shape;1138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0" name="Google Shape;1160;p34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1161" name="Google Shape;1161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4"/>
          <p:cNvGrpSpPr/>
          <p:nvPr/>
        </p:nvGrpSpPr>
        <p:grpSpPr>
          <a:xfrm>
            <a:off x="0" y="5059600"/>
            <a:ext cx="12191539" cy="3601533"/>
            <a:chOff x="0" y="3794700"/>
            <a:chExt cx="9143654" cy="2701150"/>
          </a:xfrm>
        </p:grpSpPr>
        <p:sp>
          <p:nvSpPr>
            <p:cNvPr id="1184" name="Google Shape;1184;p34"/>
            <p:cNvSpPr/>
            <p:nvPr/>
          </p:nvSpPr>
          <p:spPr>
            <a:xfrm>
              <a:off x="7800" y="3794700"/>
              <a:ext cx="9129022" cy="746106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6279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46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99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55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98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1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1EE02-6EA6-4B43-B6C9-C7B93A03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568E4-3AB5-2E4C-A43A-2CAA9065A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99163-0DE5-0B4E-9A2B-FA8997A81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24B1B-BB07-A948-9F27-FE354C891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F180-CB2A-1246-A85B-9AF168506414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AAB60-2082-724B-A2D1-A4324063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1CFEA-E69A-9F4F-ABB7-60FBAFE2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4463-BBFE-5746-8ECE-A79B46F8CA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3830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50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33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28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8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29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206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6133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SemiBold"/>
              <a:buNone/>
              <a:defRPr sz="2400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27083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03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4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9298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AEFDB-A185-AE4F-BDFA-03F2AD98F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0952-DBAF-C940-A433-A55A8197D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9F0F1-9B5A-C146-95B1-EA9F491F5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8CDFAA-B4C4-5D47-B053-35221B99F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0F543-02B3-7A40-9373-E12515F0B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AFAED-1EDE-4B42-B84D-E936EA67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F180-CB2A-1246-A85B-9AF168506414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A4E54-A55E-2B43-9969-70F604003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E291A-4238-8746-920D-02AFEC25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4463-BBFE-5746-8ECE-A79B46F8CA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793323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51433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0309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240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9037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5451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6077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380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3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3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3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3050900" y="898167"/>
            <a:ext cx="60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1067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939825" y="35338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4559499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4433299" y="35338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1067025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939825" y="54450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4559499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4432999" y="54450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8051971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7926371" y="3533833"/>
            <a:ext cx="332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8051971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7925771" y="5445033"/>
            <a:ext cx="332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556145" y="6138371"/>
            <a:ext cx="287912" cy="260807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521430" y="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6663948" y="63784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8763792" y="6301660"/>
            <a:ext cx="304801" cy="276113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3697141" y="3808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11360185" y="663803"/>
            <a:ext cx="395620" cy="358368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103016" y="5319936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17429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46208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98497" y="4700461"/>
            <a:ext cx="5100864" cy="240045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16"/>
          <p:cNvSpPr/>
          <p:nvPr/>
        </p:nvSpPr>
        <p:spPr>
          <a:xfrm>
            <a:off x="-567864" y="-389033"/>
            <a:ext cx="4397696" cy="2427452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16"/>
          <p:cNvSpPr/>
          <p:nvPr/>
        </p:nvSpPr>
        <p:spPr>
          <a:xfrm>
            <a:off x="9790236" y="-294122"/>
            <a:ext cx="2786749" cy="2794891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16"/>
          <p:cNvSpPr/>
          <p:nvPr/>
        </p:nvSpPr>
        <p:spPr>
          <a:xfrm>
            <a:off x="7176609" y="5545889"/>
            <a:ext cx="5222559" cy="184533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2053206" y="1149689"/>
            <a:ext cx="8084951" cy="4882777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3532633" y="3351367"/>
            <a:ext cx="51268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577863" y="5164488"/>
            <a:ext cx="746203" cy="71684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10705275" y="5683971"/>
            <a:ext cx="526621" cy="433451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6780997" y="6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11318892" y="5249560"/>
            <a:ext cx="304801" cy="276113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444172" y="6119629"/>
            <a:ext cx="395619" cy="358369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10766418" y="2014711"/>
            <a:ext cx="1409748" cy="1098432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491762" y="288403"/>
            <a:ext cx="579183" cy="1356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10388501" y="712615"/>
            <a:ext cx="287912" cy="260807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4798448" y="5433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2130758" y="319081"/>
            <a:ext cx="363569" cy="329332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3027833" y="1409867"/>
            <a:ext cx="6136400" cy="1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1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10892666" y="472455"/>
            <a:ext cx="345591" cy="741117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525152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46408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85F5-6FE1-F645-97AE-F828F398D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4F4427-5C35-5A43-80F9-B19DD221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F180-CB2A-1246-A85B-9AF168506414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18BD2-A6F6-E346-A4D5-ACFD2818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6D0A1-E3A0-1E44-B323-D2A3D4BB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4463-BBFE-5746-8ECE-A79B46F8CA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321518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2656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80095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11810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8718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56603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446826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9745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7408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40909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8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9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265841-BA5D-9B40-830B-8FF8BC17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F180-CB2A-1246-A85B-9AF168506414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F5D73-D356-5249-8E23-26633FCD9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B8CB4-0554-274E-A769-96C8F808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4463-BBFE-5746-8ECE-A79B46F8CA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629878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33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333"/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25004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70045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42202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852497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679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953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698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299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8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544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64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6DCEE-D15D-FC4C-B487-AA4A1F34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3B2A7-54C0-2443-BC1C-86673D55C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10976-13C8-214F-9FD7-26B07421F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D937B-7C36-FF49-BB7F-975650BF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F180-CB2A-1246-A85B-9AF168506414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15C8C-D9F9-7648-896D-1308683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A5CD4-7EBF-FA47-B068-6D4BEFA4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4463-BBFE-5746-8ECE-A79B46F8CA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72325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119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478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675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81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73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6133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SemiBold"/>
              <a:buNone/>
              <a:defRPr sz="2400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63987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34532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4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61601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3132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284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01A3F-9838-9546-9957-944475B9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FF5473-151D-AB42-949E-DE14B36FEA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BAFE0-747B-9F40-819A-C368BBB86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2E576-AF8E-854B-88E4-836F4918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F180-CB2A-1246-A85B-9AF168506414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1F10-C37B-F34C-9AB0-9EC3DD1A5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6399D-677A-3F4D-B5BE-7D9D5FC2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4463-BBFE-5746-8ECE-A79B46F8CA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600416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9254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/>
          <p:nvPr/>
        </p:nvSpPr>
        <p:spPr>
          <a:xfrm>
            <a:off x="-56306" y="4623351"/>
            <a:ext cx="4846039" cy="266464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>
            <a:off x="-384400" y="-513083"/>
            <a:ext cx="4177999" cy="2694613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>
            <a:off x="9739021" y="-513075"/>
            <a:ext cx="2647532" cy="310249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>
            <a:off x="7424926" y="5650251"/>
            <a:ext cx="4961653" cy="204842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3674933" y="2623300"/>
            <a:ext cx="48420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209" name="Google Shape;209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8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213" name="Google Shape;213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8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7" name="Google Shape;217;p8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218" name="Google Shape;218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8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222" name="Google Shape;222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5" name="Google Shape;225;p8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8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32336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240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48663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22044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88967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87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3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3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3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3050900" y="898167"/>
            <a:ext cx="60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1067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939825" y="35338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4559499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4433299" y="35338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1067025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939825" y="54450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4559499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4432999" y="54450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8051971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7926371" y="3533833"/>
            <a:ext cx="332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8051971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7925771" y="5445033"/>
            <a:ext cx="332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556145" y="6138371"/>
            <a:ext cx="287912" cy="260807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521430" y="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6663948" y="63784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8763792" y="6301660"/>
            <a:ext cx="304801" cy="276113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3697141" y="3808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11360185" y="663803"/>
            <a:ext cx="395620" cy="358368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103016" y="5319936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59182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30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4145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8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100566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98497" y="4700461"/>
            <a:ext cx="5100864" cy="240045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16"/>
          <p:cNvSpPr/>
          <p:nvPr/>
        </p:nvSpPr>
        <p:spPr>
          <a:xfrm>
            <a:off x="-567864" y="-389033"/>
            <a:ext cx="4397696" cy="2427452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16"/>
          <p:cNvSpPr/>
          <p:nvPr/>
        </p:nvSpPr>
        <p:spPr>
          <a:xfrm>
            <a:off x="9790236" y="-294122"/>
            <a:ext cx="2786749" cy="2794891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16"/>
          <p:cNvSpPr/>
          <p:nvPr/>
        </p:nvSpPr>
        <p:spPr>
          <a:xfrm>
            <a:off x="7176609" y="5545889"/>
            <a:ext cx="5222559" cy="184533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2053206" y="1149689"/>
            <a:ext cx="8084951" cy="4882777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3532633" y="3351367"/>
            <a:ext cx="51268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577863" y="5164488"/>
            <a:ext cx="746203" cy="71684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10705275" y="5683971"/>
            <a:ext cx="526621" cy="433451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6780997" y="6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11318892" y="5249560"/>
            <a:ext cx="304801" cy="276113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444172" y="6119629"/>
            <a:ext cx="395619" cy="358369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10766418" y="2014711"/>
            <a:ext cx="1409748" cy="1098432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491762" y="288403"/>
            <a:ext cx="579183" cy="1356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10388501" y="712615"/>
            <a:ext cx="287912" cy="260807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4798448" y="5433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2130758" y="319081"/>
            <a:ext cx="363569" cy="329332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3027833" y="1409867"/>
            <a:ext cx="6136400" cy="1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1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10892666" y="472455"/>
            <a:ext cx="345591" cy="741117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111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image" Target="../media/image2.jpg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C64FA-560B-484C-A10A-B143B4E78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96A56-4062-6D44-A9D4-FAE7CBF9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96B9E-7EE2-2443-B5A1-5250FBD28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F180-CB2A-1246-A85B-9AF168506414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D382A-6D7F-094F-84DC-CCC9D61EE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A1653-C2AB-B546-A849-18F7739D1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A4463-BBFE-5746-8ECE-A79B46F8CA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3155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 SC"/>
              <a:buNone/>
              <a:defRPr sz="28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●"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2424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82" r:id="rId15"/>
    <p:sldLayoutId id="214748368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8532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7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07887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10/02/2023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9041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86" r:id="rId25"/>
    <p:sldLayoutId id="2147483787" r:id="rId26"/>
    <p:sldLayoutId id="2147483788" r:id="rId27"/>
    <p:sldLayoutId id="2147483789" r:id="rId28"/>
    <p:sldLayoutId id="2147483790" r:id="rId29"/>
    <p:sldLayoutId id="2147483791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50000">
              <a:srgbClr val="99FF66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FBFA0AF-C9AA-8745-9688-C83A40CA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C752875-46A7-6146-9C69-65822A2EBF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D8DC9E-97F9-C94C-A5C2-9200AE8642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D6BC90F-5A88-2949-A011-D26C5D2054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D0F73AB-F687-3446-B569-023406883F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AE9897D6-780F-4C45-9CB9-F99661C5D00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00259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627226-2758-8C4F-90E5-323942FEBC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8C9DC83-9700-9F4C-A368-B88606446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2EB063A-76B4-5D48-87CB-0B804C06CC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8B3B12A-002D-F84C-BCAF-3B98882912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D14F68-3E9F-1E48-B596-E69130D334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BA3390E-E7C1-3D43-9037-17A0680F51B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96873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0" Type="http://schemas.openxmlformats.org/officeDocument/2006/relationships/image" Target="../media/image30.gif"/><Relationship Id="rId4" Type="http://schemas.openxmlformats.org/officeDocument/2006/relationships/image" Target="../media/image19.png"/><Relationship Id="rId9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audio" Target="../media/audio4.wav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56.wmf"/><Relationship Id="rId4" Type="http://schemas.openxmlformats.org/officeDocument/2006/relationships/audio" Target="../media/audio5.wav"/><Relationship Id="rId9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audio" Target="../media/audio4.wav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56.wmf"/><Relationship Id="rId4" Type="http://schemas.openxmlformats.org/officeDocument/2006/relationships/audio" Target="../media/audio5.wav"/><Relationship Id="rId9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audio" Target="../media/audio4.wav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56.wmf"/><Relationship Id="rId4" Type="http://schemas.openxmlformats.org/officeDocument/2006/relationships/audio" Target="../media/audio5.wav"/><Relationship Id="rId9" Type="http://schemas.openxmlformats.org/officeDocument/2006/relationships/image" Target="../media/image55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audio" Target="../media/audio4.wav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56.wmf"/><Relationship Id="rId4" Type="http://schemas.openxmlformats.org/officeDocument/2006/relationships/audio" Target="../media/audio5.wav"/><Relationship Id="rId9" Type="http://schemas.openxmlformats.org/officeDocument/2006/relationships/image" Target="../media/image55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audio" Target="../media/audio4.wav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56.wmf"/><Relationship Id="rId4" Type="http://schemas.openxmlformats.org/officeDocument/2006/relationships/audio" Target="../media/audio5.wav"/><Relationship Id="rId9" Type="http://schemas.openxmlformats.org/officeDocument/2006/relationships/image" Target="../media/image55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Google Shape;862;p35"/>
          <p:cNvGrpSpPr/>
          <p:nvPr/>
        </p:nvGrpSpPr>
        <p:grpSpPr>
          <a:xfrm>
            <a:off x="2361482" y="1321831"/>
            <a:ext cx="7469660" cy="3479600"/>
            <a:chOff x="6530374" y="1560189"/>
            <a:chExt cx="1045566" cy="505315"/>
          </a:xfrm>
        </p:grpSpPr>
        <p:sp>
          <p:nvSpPr>
            <p:cNvPr id="863" name="Google Shape;863;p35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9" name="Google Shape;909;p35"/>
          <p:cNvSpPr txBox="1">
            <a:spLocks noGrp="1"/>
          </p:cNvSpPr>
          <p:nvPr>
            <p:ph type="ctrTitle"/>
          </p:nvPr>
        </p:nvSpPr>
        <p:spPr>
          <a:xfrm>
            <a:off x="3515785" y="2552177"/>
            <a:ext cx="4919311" cy="108645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b="1" dirty="0"/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̆ng Tự Đức.mp4" descr="lăng Tự Đức.mp4">
            <a:hlinkClick r:id="" action="ppaction://media"/>
            <a:extLst>
              <a:ext uri="{FF2B5EF4-FFF2-40B4-BE49-F238E27FC236}">
                <a16:creationId xmlns:a16="http://schemas.microsoft.com/office/drawing/2014/main" id="{64C09EF9-EB12-1546-B15B-1BC29B32F5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30B7D7-7D30-1548-9949-7283BD8EE2C6}"/>
              </a:ext>
            </a:extLst>
          </p:cNvPr>
          <p:cNvSpPr txBox="1"/>
          <p:nvPr/>
        </p:nvSpPr>
        <p:spPr>
          <a:xfrm>
            <a:off x="9234311" y="0"/>
            <a:ext cx="2957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TỰ ĐỨC</a:t>
            </a:r>
          </a:p>
        </p:txBody>
      </p:sp>
    </p:spTree>
    <p:extLst>
      <p:ext uri="{BB962C8B-B14F-4D97-AF65-F5344CB8AC3E}">
        <p14:creationId xmlns:p14="http://schemas.microsoft.com/office/powerpoint/2010/main" val="283968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" name="Google Shape;912;p32"/>
          <p:cNvGrpSpPr/>
          <p:nvPr/>
        </p:nvGrpSpPr>
        <p:grpSpPr>
          <a:xfrm rot="-511074">
            <a:off x="10610659" y="4981383"/>
            <a:ext cx="1154191" cy="1160603"/>
            <a:chOff x="6800087" y="4246967"/>
            <a:chExt cx="756000" cy="760200"/>
          </a:xfrm>
        </p:grpSpPr>
        <p:sp>
          <p:nvSpPr>
            <p:cNvPr id="913" name="Google Shape;913;p32"/>
            <p:cNvSpPr/>
            <p:nvPr/>
          </p:nvSpPr>
          <p:spPr>
            <a:xfrm rot="1566802">
              <a:off x="6897273" y="4341357"/>
              <a:ext cx="561628" cy="57142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2"/>
            <p:cNvSpPr txBox="1"/>
            <p:nvPr/>
          </p:nvSpPr>
          <p:spPr>
            <a:xfrm rot="1567264">
              <a:off x="7032142" y="4339415"/>
              <a:ext cx="380903" cy="571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4533" b="1" kern="0">
                  <a:solidFill>
                    <a:srgbClr val="4DD11E"/>
                  </a:solidFill>
                  <a:latin typeface="Patrick Hand SC"/>
                  <a:ea typeface="Patrick Hand SC"/>
                  <a:cs typeface="Patrick Hand SC"/>
                  <a:sym typeface="Patrick Hand SC"/>
                </a:rPr>
                <a:t>?</a:t>
              </a:r>
              <a:endParaRPr sz="4533" b="1" kern="0">
                <a:solidFill>
                  <a:srgbClr val="4DD11E"/>
                </a:solidFill>
                <a:latin typeface="Patrick Hand SC"/>
                <a:ea typeface="Patrick Hand SC"/>
                <a:cs typeface="Patrick Hand SC"/>
                <a:sym typeface="Patrick Hand SC"/>
              </a:endParaRPr>
            </a:p>
          </p:txBody>
        </p:sp>
      </p:grpSp>
      <p:grpSp>
        <p:nvGrpSpPr>
          <p:cNvPr id="916" name="Google Shape;916;p32"/>
          <p:cNvGrpSpPr/>
          <p:nvPr/>
        </p:nvGrpSpPr>
        <p:grpSpPr>
          <a:xfrm>
            <a:off x="612377" y="4833344"/>
            <a:ext cx="1243795" cy="1243795"/>
            <a:chOff x="459283" y="3625008"/>
            <a:chExt cx="932846" cy="932846"/>
          </a:xfrm>
        </p:grpSpPr>
        <p:sp>
          <p:nvSpPr>
            <p:cNvPr id="917" name="Google Shape;917;p32"/>
            <p:cNvSpPr/>
            <p:nvPr/>
          </p:nvSpPr>
          <p:spPr>
            <a:xfrm rot="-8100000">
              <a:off x="407211" y="3950364"/>
              <a:ext cx="1037025" cy="282169"/>
            </a:xfrm>
            <a:custGeom>
              <a:avLst/>
              <a:gdLst/>
              <a:ahLst/>
              <a:cxnLst/>
              <a:rect l="l" t="t" r="r" b="b"/>
              <a:pathLst>
                <a:path w="39387" h="10717" extrusionOk="0">
                  <a:moveTo>
                    <a:pt x="418" y="1"/>
                  </a:moveTo>
                  <a:cubicBezTo>
                    <a:pt x="156" y="1"/>
                    <a:pt x="1" y="310"/>
                    <a:pt x="167" y="525"/>
                  </a:cubicBezTo>
                  <a:lnTo>
                    <a:pt x="3692" y="5168"/>
                  </a:lnTo>
                  <a:cubicBezTo>
                    <a:pt x="3787" y="5263"/>
                    <a:pt x="3787" y="5430"/>
                    <a:pt x="3692" y="5549"/>
                  </a:cubicBezTo>
                  <a:lnTo>
                    <a:pt x="167" y="10193"/>
                  </a:lnTo>
                  <a:cubicBezTo>
                    <a:pt x="1" y="10407"/>
                    <a:pt x="167" y="10717"/>
                    <a:pt x="441" y="10717"/>
                  </a:cubicBezTo>
                  <a:lnTo>
                    <a:pt x="39053" y="10717"/>
                  </a:lnTo>
                  <a:cubicBezTo>
                    <a:pt x="39232" y="10717"/>
                    <a:pt x="39387" y="10562"/>
                    <a:pt x="39387" y="10383"/>
                  </a:cubicBezTo>
                  <a:lnTo>
                    <a:pt x="39387" y="322"/>
                  </a:lnTo>
                  <a:cubicBezTo>
                    <a:pt x="39387" y="144"/>
                    <a:pt x="39232" y="1"/>
                    <a:pt x="39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2"/>
            <p:cNvSpPr/>
            <p:nvPr/>
          </p:nvSpPr>
          <p:spPr>
            <a:xfrm rot="-8100000">
              <a:off x="537971" y="3634569"/>
              <a:ext cx="143915" cy="282169"/>
            </a:xfrm>
            <a:custGeom>
              <a:avLst/>
              <a:gdLst/>
              <a:ahLst/>
              <a:cxnLst/>
              <a:rect l="l" t="t" r="r" b="b"/>
              <a:pathLst>
                <a:path w="5466" h="10717" extrusionOk="0">
                  <a:moveTo>
                    <a:pt x="1" y="1"/>
                  </a:moveTo>
                  <a:lnTo>
                    <a:pt x="1" y="10717"/>
                  </a:lnTo>
                  <a:lnTo>
                    <a:pt x="5013" y="10717"/>
                  </a:lnTo>
                  <a:cubicBezTo>
                    <a:pt x="5275" y="10717"/>
                    <a:pt x="5466" y="10526"/>
                    <a:pt x="5466" y="10264"/>
                  </a:cubicBezTo>
                  <a:lnTo>
                    <a:pt x="5466" y="441"/>
                  </a:lnTo>
                  <a:cubicBezTo>
                    <a:pt x="5466" y="191"/>
                    <a:pt x="5275" y="1"/>
                    <a:pt x="5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2"/>
            <p:cNvSpPr/>
            <p:nvPr/>
          </p:nvSpPr>
          <p:spPr>
            <a:xfrm rot="-8100000">
              <a:off x="546969" y="3612841"/>
              <a:ext cx="82463" cy="282169"/>
            </a:xfrm>
            <a:custGeom>
              <a:avLst/>
              <a:gdLst/>
              <a:ahLst/>
              <a:cxnLst/>
              <a:rect l="l" t="t" r="r" b="b"/>
              <a:pathLst>
                <a:path w="3132" h="10717" extrusionOk="0">
                  <a:moveTo>
                    <a:pt x="0" y="1"/>
                  </a:moveTo>
                  <a:lnTo>
                    <a:pt x="0" y="10717"/>
                  </a:lnTo>
                  <a:lnTo>
                    <a:pt x="2763" y="10717"/>
                  </a:lnTo>
                  <a:cubicBezTo>
                    <a:pt x="2965" y="10717"/>
                    <a:pt x="3132" y="10550"/>
                    <a:pt x="3132" y="10347"/>
                  </a:cubicBezTo>
                  <a:lnTo>
                    <a:pt x="3132" y="370"/>
                  </a:lnTo>
                  <a:cubicBezTo>
                    <a:pt x="3132" y="168"/>
                    <a:pt x="2965" y="1"/>
                    <a:pt x="2763" y="1"/>
                  </a:cubicBezTo>
                  <a:close/>
                </a:path>
              </a:pathLst>
            </a:custGeom>
            <a:solidFill>
              <a:srgbClr val="9AA6FD">
                <a:alpha val="317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2"/>
            <p:cNvSpPr/>
            <p:nvPr/>
          </p:nvSpPr>
          <p:spPr>
            <a:xfrm rot="-8100000">
              <a:off x="880952" y="4059424"/>
              <a:ext cx="59583" cy="50447"/>
            </a:xfrm>
            <a:custGeom>
              <a:avLst/>
              <a:gdLst/>
              <a:ahLst/>
              <a:cxnLst/>
              <a:rect l="l" t="t" r="r" b="b"/>
              <a:pathLst>
                <a:path w="2263" h="1916" extrusionOk="0">
                  <a:moveTo>
                    <a:pt x="1692" y="0"/>
                  </a:moveTo>
                  <a:cubicBezTo>
                    <a:pt x="1435" y="0"/>
                    <a:pt x="1164" y="188"/>
                    <a:pt x="1072" y="451"/>
                  </a:cubicBezTo>
                  <a:cubicBezTo>
                    <a:pt x="964" y="213"/>
                    <a:pt x="798" y="94"/>
                    <a:pt x="500" y="94"/>
                  </a:cubicBezTo>
                  <a:cubicBezTo>
                    <a:pt x="179" y="106"/>
                    <a:pt x="0" y="428"/>
                    <a:pt x="48" y="701"/>
                  </a:cubicBezTo>
                  <a:cubicBezTo>
                    <a:pt x="167" y="1237"/>
                    <a:pt x="881" y="1654"/>
                    <a:pt x="1322" y="1916"/>
                  </a:cubicBezTo>
                  <a:lnTo>
                    <a:pt x="1369" y="1904"/>
                  </a:lnTo>
                  <a:cubicBezTo>
                    <a:pt x="1715" y="1606"/>
                    <a:pt x="2262" y="1106"/>
                    <a:pt x="2215" y="594"/>
                  </a:cubicBezTo>
                  <a:cubicBezTo>
                    <a:pt x="2163" y="167"/>
                    <a:pt x="1934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2"/>
            <p:cNvSpPr/>
            <p:nvPr/>
          </p:nvSpPr>
          <p:spPr>
            <a:xfrm rot="-8100000">
              <a:off x="904935" y="4150752"/>
              <a:ext cx="59583" cy="50394"/>
            </a:xfrm>
            <a:custGeom>
              <a:avLst/>
              <a:gdLst/>
              <a:ahLst/>
              <a:cxnLst/>
              <a:rect l="l" t="t" r="r" b="b"/>
              <a:pathLst>
                <a:path w="2263" h="1914" extrusionOk="0">
                  <a:moveTo>
                    <a:pt x="1689" y="0"/>
                  </a:moveTo>
                  <a:cubicBezTo>
                    <a:pt x="1430" y="0"/>
                    <a:pt x="1158" y="185"/>
                    <a:pt x="1072" y="437"/>
                  </a:cubicBezTo>
                  <a:cubicBezTo>
                    <a:pt x="965" y="199"/>
                    <a:pt x="798" y="80"/>
                    <a:pt x="500" y="80"/>
                  </a:cubicBezTo>
                  <a:cubicBezTo>
                    <a:pt x="179" y="92"/>
                    <a:pt x="0" y="425"/>
                    <a:pt x="48" y="687"/>
                  </a:cubicBezTo>
                  <a:cubicBezTo>
                    <a:pt x="167" y="1223"/>
                    <a:pt x="881" y="1639"/>
                    <a:pt x="1322" y="1913"/>
                  </a:cubicBezTo>
                  <a:lnTo>
                    <a:pt x="1370" y="1901"/>
                  </a:lnTo>
                  <a:cubicBezTo>
                    <a:pt x="1715" y="1604"/>
                    <a:pt x="2263" y="1092"/>
                    <a:pt x="2215" y="592"/>
                  </a:cubicBezTo>
                  <a:cubicBezTo>
                    <a:pt x="2163" y="164"/>
                    <a:pt x="1932" y="0"/>
                    <a:pt x="1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2"/>
            <p:cNvSpPr/>
            <p:nvPr/>
          </p:nvSpPr>
          <p:spPr>
            <a:xfrm rot="-8100000">
              <a:off x="789688" y="4054873"/>
              <a:ext cx="59267" cy="50473"/>
            </a:xfrm>
            <a:custGeom>
              <a:avLst/>
              <a:gdLst/>
              <a:ahLst/>
              <a:cxnLst/>
              <a:rect l="l" t="t" r="r" b="b"/>
              <a:pathLst>
                <a:path w="2251" h="1917" extrusionOk="0">
                  <a:moveTo>
                    <a:pt x="1689" y="1"/>
                  </a:moveTo>
                  <a:cubicBezTo>
                    <a:pt x="1435" y="1"/>
                    <a:pt x="1163" y="185"/>
                    <a:pt x="1072" y="440"/>
                  </a:cubicBezTo>
                  <a:cubicBezTo>
                    <a:pt x="977" y="202"/>
                    <a:pt x="810" y="83"/>
                    <a:pt x="513" y="83"/>
                  </a:cubicBezTo>
                  <a:cubicBezTo>
                    <a:pt x="179" y="107"/>
                    <a:pt x="1" y="428"/>
                    <a:pt x="48" y="702"/>
                  </a:cubicBezTo>
                  <a:cubicBezTo>
                    <a:pt x="167" y="1238"/>
                    <a:pt x="882" y="1654"/>
                    <a:pt x="1334" y="1916"/>
                  </a:cubicBezTo>
                  <a:lnTo>
                    <a:pt x="1358" y="1916"/>
                  </a:lnTo>
                  <a:cubicBezTo>
                    <a:pt x="1703" y="1619"/>
                    <a:pt x="2251" y="1119"/>
                    <a:pt x="2203" y="607"/>
                  </a:cubicBezTo>
                  <a:cubicBezTo>
                    <a:pt x="2163" y="170"/>
                    <a:pt x="1934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2"/>
            <p:cNvSpPr/>
            <p:nvPr/>
          </p:nvSpPr>
          <p:spPr>
            <a:xfrm rot="-8100000">
              <a:off x="866835" y="3957924"/>
              <a:ext cx="59267" cy="51052"/>
            </a:xfrm>
            <a:custGeom>
              <a:avLst/>
              <a:gdLst/>
              <a:ahLst/>
              <a:cxnLst/>
              <a:rect l="l" t="t" r="r" b="b"/>
              <a:pathLst>
                <a:path w="2251" h="1939" extrusionOk="0">
                  <a:moveTo>
                    <a:pt x="1692" y="0"/>
                  </a:moveTo>
                  <a:cubicBezTo>
                    <a:pt x="1437" y="0"/>
                    <a:pt x="1164" y="188"/>
                    <a:pt x="1072" y="450"/>
                  </a:cubicBezTo>
                  <a:cubicBezTo>
                    <a:pt x="965" y="212"/>
                    <a:pt x="810" y="93"/>
                    <a:pt x="513" y="93"/>
                  </a:cubicBezTo>
                  <a:cubicBezTo>
                    <a:pt x="179" y="105"/>
                    <a:pt x="1" y="426"/>
                    <a:pt x="48" y="700"/>
                  </a:cubicBezTo>
                  <a:cubicBezTo>
                    <a:pt x="155" y="1248"/>
                    <a:pt x="870" y="1653"/>
                    <a:pt x="1310" y="1938"/>
                  </a:cubicBezTo>
                  <a:lnTo>
                    <a:pt x="1358" y="1915"/>
                  </a:lnTo>
                  <a:cubicBezTo>
                    <a:pt x="1691" y="1617"/>
                    <a:pt x="2251" y="1117"/>
                    <a:pt x="2203" y="605"/>
                  </a:cubicBezTo>
                  <a:cubicBezTo>
                    <a:pt x="2163" y="170"/>
                    <a:pt x="193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2"/>
            <p:cNvSpPr/>
            <p:nvPr/>
          </p:nvSpPr>
          <p:spPr>
            <a:xfrm rot="-8100000">
              <a:off x="986710" y="4068965"/>
              <a:ext cx="59583" cy="50420"/>
            </a:xfrm>
            <a:custGeom>
              <a:avLst/>
              <a:gdLst/>
              <a:ahLst/>
              <a:cxnLst/>
              <a:rect l="l" t="t" r="r" b="b"/>
              <a:pathLst>
                <a:path w="2263" h="1915" extrusionOk="0">
                  <a:moveTo>
                    <a:pt x="1692" y="0"/>
                  </a:moveTo>
                  <a:cubicBezTo>
                    <a:pt x="1432" y="0"/>
                    <a:pt x="1158" y="186"/>
                    <a:pt x="1072" y="438"/>
                  </a:cubicBezTo>
                  <a:cubicBezTo>
                    <a:pt x="965" y="200"/>
                    <a:pt x="798" y="81"/>
                    <a:pt x="500" y="81"/>
                  </a:cubicBezTo>
                  <a:cubicBezTo>
                    <a:pt x="179" y="93"/>
                    <a:pt x="0" y="426"/>
                    <a:pt x="48" y="688"/>
                  </a:cubicBezTo>
                  <a:cubicBezTo>
                    <a:pt x="167" y="1224"/>
                    <a:pt x="881" y="1641"/>
                    <a:pt x="1322" y="1915"/>
                  </a:cubicBezTo>
                  <a:lnTo>
                    <a:pt x="1370" y="1891"/>
                  </a:lnTo>
                  <a:cubicBezTo>
                    <a:pt x="1715" y="1593"/>
                    <a:pt x="2263" y="1093"/>
                    <a:pt x="2215" y="581"/>
                  </a:cubicBezTo>
                  <a:cubicBezTo>
                    <a:pt x="2163" y="162"/>
                    <a:pt x="1934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2"/>
            <p:cNvSpPr/>
            <p:nvPr/>
          </p:nvSpPr>
          <p:spPr>
            <a:xfrm rot="-8100000">
              <a:off x="1093108" y="4261694"/>
              <a:ext cx="59267" cy="50578"/>
            </a:xfrm>
            <a:custGeom>
              <a:avLst/>
              <a:gdLst/>
              <a:ahLst/>
              <a:cxnLst/>
              <a:rect l="l" t="t" r="r" b="b"/>
              <a:pathLst>
                <a:path w="2251" h="1921" extrusionOk="0">
                  <a:moveTo>
                    <a:pt x="1686" y="1"/>
                  </a:moveTo>
                  <a:cubicBezTo>
                    <a:pt x="1432" y="1"/>
                    <a:pt x="1163" y="184"/>
                    <a:pt x="1072" y="444"/>
                  </a:cubicBezTo>
                  <a:cubicBezTo>
                    <a:pt x="965" y="206"/>
                    <a:pt x="810" y="87"/>
                    <a:pt x="513" y="87"/>
                  </a:cubicBezTo>
                  <a:cubicBezTo>
                    <a:pt x="179" y="99"/>
                    <a:pt x="1" y="433"/>
                    <a:pt x="48" y="695"/>
                  </a:cubicBezTo>
                  <a:cubicBezTo>
                    <a:pt x="167" y="1230"/>
                    <a:pt x="882" y="1647"/>
                    <a:pt x="1322" y="1921"/>
                  </a:cubicBezTo>
                  <a:lnTo>
                    <a:pt x="1358" y="1921"/>
                  </a:lnTo>
                  <a:cubicBezTo>
                    <a:pt x="1703" y="1623"/>
                    <a:pt x="2251" y="1111"/>
                    <a:pt x="2203" y="611"/>
                  </a:cubicBezTo>
                  <a:cubicBezTo>
                    <a:pt x="2162" y="172"/>
                    <a:pt x="1931" y="1"/>
                    <a:pt x="16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2"/>
            <p:cNvSpPr/>
            <p:nvPr/>
          </p:nvSpPr>
          <p:spPr>
            <a:xfrm rot="-8100000">
              <a:off x="1006499" y="4261603"/>
              <a:ext cx="59267" cy="51052"/>
            </a:xfrm>
            <a:custGeom>
              <a:avLst/>
              <a:gdLst/>
              <a:ahLst/>
              <a:cxnLst/>
              <a:rect l="l" t="t" r="r" b="b"/>
              <a:pathLst>
                <a:path w="2251" h="1939" extrusionOk="0">
                  <a:moveTo>
                    <a:pt x="1692" y="0"/>
                  </a:moveTo>
                  <a:cubicBezTo>
                    <a:pt x="1436" y="0"/>
                    <a:pt x="1163" y="187"/>
                    <a:pt x="1072" y="450"/>
                  </a:cubicBezTo>
                  <a:cubicBezTo>
                    <a:pt x="965" y="212"/>
                    <a:pt x="810" y="93"/>
                    <a:pt x="512" y="93"/>
                  </a:cubicBezTo>
                  <a:cubicBezTo>
                    <a:pt x="179" y="105"/>
                    <a:pt x="0" y="426"/>
                    <a:pt x="48" y="700"/>
                  </a:cubicBezTo>
                  <a:cubicBezTo>
                    <a:pt x="155" y="1248"/>
                    <a:pt x="869" y="1664"/>
                    <a:pt x="1310" y="1938"/>
                  </a:cubicBezTo>
                  <a:lnTo>
                    <a:pt x="1358" y="1914"/>
                  </a:lnTo>
                  <a:cubicBezTo>
                    <a:pt x="1691" y="1617"/>
                    <a:pt x="2251" y="1117"/>
                    <a:pt x="2203" y="605"/>
                  </a:cubicBezTo>
                  <a:cubicBezTo>
                    <a:pt x="2162" y="169"/>
                    <a:pt x="193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2"/>
            <p:cNvSpPr/>
            <p:nvPr/>
          </p:nvSpPr>
          <p:spPr>
            <a:xfrm rot="-8100000">
              <a:off x="1073858" y="4367876"/>
              <a:ext cx="59293" cy="50473"/>
            </a:xfrm>
            <a:custGeom>
              <a:avLst/>
              <a:gdLst/>
              <a:ahLst/>
              <a:cxnLst/>
              <a:rect l="l" t="t" r="r" b="b"/>
              <a:pathLst>
                <a:path w="2252" h="1917" extrusionOk="0">
                  <a:moveTo>
                    <a:pt x="1685" y="1"/>
                  </a:moveTo>
                  <a:cubicBezTo>
                    <a:pt x="1432" y="1"/>
                    <a:pt x="1164" y="185"/>
                    <a:pt x="1073" y="440"/>
                  </a:cubicBezTo>
                  <a:cubicBezTo>
                    <a:pt x="965" y="202"/>
                    <a:pt x="799" y="83"/>
                    <a:pt x="501" y="83"/>
                  </a:cubicBezTo>
                  <a:cubicBezTo>
                    <a:pt x="180" y="107"/>
                    <a:pt x="1" y="428"/>
                    <a:pt x="49" y="702"/>
                  </a:cubicBezTo>
                  <a:cubicBezTo>
                    <a:pt x="168" y="1238"/>
                    <a:pt x="882" y="1654"/>
                    <a:pt x="1323" y="1916"/>
                  </a:cubicBezTo>
                  <a:lnTo>
                    <a:pt x="1358" y="1916"/>
                  </a:lnTo>
                  <a:cubicBezTo>
                    <a:pt x="1692" y="1619"/>
                    <a:pt x="2251" y="1119"/>
                    <a:pt x="2204" y="607"/>
                  </a:cubicBezTo>
                  <a:cubicBezTo>
                    <a:pt x="2157" y="170"/>
                    <a:pt x="1928" y="1"/>
                    <a:pt x="1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2"/>
            <p:cNvSpPr/>
            <p:nvPr/>
          </p:nvSpPr>
          <p:spPr>
            <a:xfrm rot="-8100000">
              <a:off x="1096239" y="4457417"/>
              <a:ext cx="51737" cy="24802"/>
            </a:xfrm>
            <a:custGeom>
              <a:avLst/>
              <a:gdLst/>
              <a:ahLst/>
              <a:cxnLst/>
              <a:rect l="l" t="t" r="r" b="b"/>
              <a:pathLst>
                <a:path w="1965" h="942" extrusionOk="0">
                  <a:moveTo>
                    <a:pt x="0" y="1"/>
                  </a:moveTo>
                  <a:cubicBezTo>
                    <a:pt x="262" y="406"/>
                    <a:pt x="798" y="715"/>
                    <a:pt x="1155" y="942"/>
                  </a:cubicBezTo>
                  <a:lnTo>
                    <a:pt x="1191" y="918"/>
                  </a:lnTo>
                  <a:cubicBezTo>
                    <a:pt x="1453" y="703"/>
                    <a:pt x="1822" y="370"/>
                    <a:pt x="19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2"/>
            <p:cNvSpPr/>
            <p:nvPr/>
          </p:nvSpPr>
          <p:spPr>
            <a:xfrm rot="-8100000">
              <a:off x="1175602" y="4410533"/>
              <a:ext cx="54870" cy="49841"/>
            </a:xfrm>
            <a:custGeom>
              <a:avLst/>
              <a:gdLst/>
              <a:ahLst/>
              <a:cxnLst/>
              <a:rect l="l" t="t" r="r" b="b"/>
              <a:pathLst>
                <a:path w="2084" h="1893" extrusionOk="0">
                  <a:moveTo>
                    <a:pt x="1530" y="1"/>
                  </a:moveTo>
                  <a:cubicBezTo>
                    <a:pt x="1276" y="1"/>
                    <a:pt x="1008" y="184"/>
                    <a:pt x="917" y="440"/>
                  </a:cubicBezTo>
                  <a:cubicBezTo>
                    <a:pt x="810" y="202"/>
                    <a:pt x="643" y="83"/>
                    <a:pt x="346" y="83"/>
                  </a:cubicBezTo>
                  <a:cubicBezTo>
                    <a:pt x="203" y="83"/>
                    <a:pt x="84" y="166"/>
                    <a:pt x="0" y="261"/>
                  </a:cubicBezTo>
                  <a:lnTo>
                    <a:pt x="1239" y="1892"/>
                  </a:lnTo>
                  <a:cubicBezTo>
                    <a:pt x="1584" y="1595"/>
                    <a:pt x="2084" y="1095"/>
                    <a:pt x="2048" y="607"/>
                  </a:cubicBezTo>
                  <a:cubicBezTo>
                    <a:pt x="2002" y="170"/>
                    <a:pt x="1772" y="1"/>
                    <a:pt x="1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2"/>
            <p:cNvSpPr/>
            <p:nvPr/>
          </p:nvSpPr>
          <p:spPr>
            <a:xfrm rot="-8100000">
              <a:off x="1184215" y="4295289"/>
              <a:ext cx="59583" cy="50420"/>
            </a:xfrm>
            <a:custGeom>
              <a:avLst/>
              <a:gdLst/>
              <a:ahLst/>
              <a:cxnLst/>
              <a:rect l="l" t="t" r="r" b="b"/>
              <a:pathLst>
                <a:path w="2263" h="1915" extrusionOk="0">
                  <a:moveTo>
                    <a:pt x="1687" y="0"/>
                  </a:moveTo>
                  <a:cubicBezTo>
                    <a:pt x="1426" y="0"/>
                    <a:pt x="1152" y="186"/>
                    <a:pt x="1072" y="438"/>
                  </a:cubicBezTo>
                  <a:cubicBezTo>
                    <a:pt x="964" y="200"/>
                    <a:pt x="798" y="81"/>
                    <a:pt x="500" y="81"/>
                  </a:cubicBezTo>
                  <a:cubicBezTo>
                    <a:pt x="179" y="93"/>
                    <a:pt x="0" y="426"/>
                    <a:pt x="36" y="688"/>
                  </a:cubicBezTo>
                  <a:cubicBezTo>
                    <a:pt x="155" y="1224"/>
                    <a:pt x="869" y="1641"/>
                    <a:pt x="1322" y="1915"/>
                  </a:cubicBezTo>
                  <a:lnTo>
                    <a:pt x="1369" y="1891"/>
                  </a:lnTo>
                  <a:cubicBezTo>
                    <a:pt x="1703" y="1593"/>
                    <a:pt x="2262" y="1093"/>
                    <a:pt x="2215" y="581"/>
                  </a:cubicBezTo>
                  <a:cubicBezTo>
                    <a:pt x="2163" y="162"/>
                    <a:pt x="1931" y="0"/>
                    <a:pt x="1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2"/>
            <p:cNvSpPr/>
            <p:nvPr/>
          </p:nvSpPr>
          <p:spPr>
            <a:xfrm rot="-8100000">
              <a:off x="1277787" y="4334884"/>
              <a:ext cx="48920" cy="51052"/>
            </a:xfrm>
            <a:custGeom>
              <a:avLst/>
              <a:gdLst/>
              <a:ahLst/>
              <a:cxnLst/>
              <a:rect l="l" t="t" r="r" b="b"/>
              <a:pathLst>
                <a:path w="1858" h="1939" extrusionOk="0">
                  <a:moveTo>
                    <a:pt x="1307" y="0"/>
                  </a:moveTo>
                  <a:cubicBezTo>
                    <a:pt x="1053" y="0"/>
                    <a:pt x="783" y="188"/>
                    <a:pt x="691" y="450"/>
                  </a:cubicBezTo>
                  <a:cubicBezTo>
                    <a:pt x="667" y="426"/>
                    <a:pt x="667" y="414"/>
                    <a:pt x="655" y="402"/>
                  </a:cubicBezTo>
                  <a:lnTo>
                    <a:pt x="1" y="1260"/>
                  </a:lnTo>
                  <a:cubicBezTo>
                    <a:pt x="286" y="1534"/>
                    <a:pt x="655" y="1760"/>
                    <a:pt x="929" y="1938"/>
                  </a:cubicBezTo>
                  <a:lnTo>
                    <a:pt x="965" y="1915"/>
                  </a:lnTo>
                  <a:cubicBezTo>
                    <a:pt x="1310" y="1617"/>
                    <a:pt x="1858" y="1117"/>
                    <a:pt x="1822" y="605"/>
                  </a:cubicBezTo>
                  <a:cubicBezTo>
                    <a:pt x="1776" y="170"/>
                    <a:pt x="1548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2"/>
            <p:cNvSpPr/>
            <p:nvPr/>
          </p:nvSpPr>
          <p:spPr>
            <a:xfrm rot="-8100000">
              <a:off x="1247140" y="4250676"/>
              <a:ext cx="58951" cy="35729"/>
            </a:xfrm>
            <a:custGeom>
              <a:avLst/>
              <a:gdLst/>
              <a:ahLst/>
              <a:cxnLst/>
              <a:rect l="l" t="t" r="r" b="b"/>
              <a:pathLst>
                <a:path w="2239" h="1357" extrusionOk="0">
                  <a:moveTo>
                    <a:pt x="1689" y="1"/>
                  </a:moveTo>
                  <a:cubicBezTo>
                    <a:pt x="1434" y="1"/>
                    <a:pt x="1163" y="185"/>
                    <a:pt x="1072" y="440"/>
                  </a:cubicBezTo>
                  <a:cubicBezTo>
                    <a:pt x="965" y="202"/>
                    <a:pt x="810" y="83"/>
                    <a:pt x="512" y="83"/>
                  </a:cubicBezTo>
                  <a:cubicBezTo>
                    <a:pt x="179" y="106"/>
                    <a:pt x="0" y="428"/>
                    <a:pt x="48" y="702"/>
                  </a:cubicBezTo>
                  <a:cubicBezTo>
                    <a:pt x="107" y="952"/>
                    <a:pt x="286" y="1154"/>
                    <a:pt x="512" y="1357"/>
                  </a:cubicBezTo>
                  <a:lnTo>
                    <a:pt x="1917" y="1357"/>
                  </a:lnTo>
                  <a:cubicBezTo>
                    <a:pt x="2096" y="1130"/>
                    <a:pt x="2239" y="880"/>
                    <a:pt x="2203" y="607"/>
                  </a:cubicBezTo>
                  <a:cubicBezTo>
                    <a:pt x="2162" y="170"/>
                    <a:pt x="1933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2"/>
            <p:cNvSpPr/>
            <p:nvPr/>
          </p:nvSpPr>
          <p:spPr>
            <a:xfrm rot="-8100000">
              <a:off x="1160612" y="4184723"/>
              <a:ext cx="59267" cy="50894"/>
            </a:xfrm>
            <a:custGeom>
              <a:avLst/>
              <a:gdLst/>
              <a:ahLst/>
              <a:cxnLst/>
              <a:rect l="l" t="t" r="r" b="b"/>
              <a:pathLst>
                <a:path w="2251" h="1933" extrusionOk="0">
                  <a:moveTo>
                    <a:pt x="1686" y="0"/>
                  </a:moveTo>
                  <a:cubicBezTo>
                    <a:pt x="1432" y="0"/>
                    <a:pt x="1163" y="184"/>
                    <a:pt x="1072" y="444"/>
                  </a:cubicBezTo>
                  <a:cubicBezTo>
                    <a:pt x="965" y="206"/>
                    <a:pt x="810" y="87"/>
                    <a:pt x="513" y="87"/>
                  </a:cubicBezTo>
                  <a:cubicBezTo>
                    <a:pt x="179" y="99"/>
                    <a:pt x="1" y="432"/>
                    <a:pt x="48" y="694"/>
                  </a:cubicBezTo>
                  <a:cubicBezTo>
                    <a:pt x="155" y="1242"/>
                    <a:pt x="870" y="1658"/>
                    <a:pt x="1310" y="1932"/>
                  </a:cubicBezTo>
                  <a:lnTo>
                    <a:pt x="1358" y="1920"/>
                  </a:lnTo>
                  <a:cubicBezTo>
                    <a:pt x="1703" y="1623"/>
                    <a:pt x="2251" y="1111"/>
                    <a:pt x="2203" y="611"/>
                  </a:cubicBezTo>
                  <a:cubicBezTo>
                    <a:pt x="2162" y="172"/>
                    <a:pt x="1931" y="0"/>
                    <a:pt x="1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2"/>
            <p:cNvSpPr/>
            <p:nvPr/>
          </p:nvSpPr>
          <p:spPr>
            <a:xfrm rot="-8100000">
              <a:off x="1074095" y="4165185"/>
              <a:ext cx="59267" cy="51052"/>
            </a:xfrm>
            <a:custGeom>
              <a:avLst/>
              <a:gdLst/>
              <a:ahLst/>
              <a:cxnLst/>
              <a:rect l="l" t="t" r="r" b="b"/>
              <a:pathLst>
                <a:path w="2251" h="1939" extrusionOk="0">
                  <a:moveTo>
                    <a:pt x="1692" y="0"/>
                  </a:moveTo>
                  <a:cubicBezTo>
                    <a:pt x="1436" y="0"/>
                    <a:pt x="1163" y="188"/>
                    <a:pt x="1072" y="450"/>
                  </a:cubicBezTo>
                  <a:cubicBezTo>
                    <a:pt x="965" y="212"/>
                    <a:pt x="810" y="93"/>
                    <a:pt x="512" y="93"/>
                  </a:cubicBezTo>
                  <a:cubicBezTo>
                    <a:pt x="179" y="105"/>
                    <a:pt x="0" y="426"/>
                    <a:pt x="48" y="700"/>
                  </a:cubicBezTo>
                  <a:cubicBezTo>
                    <a:pt x="167" y="1248"/>
                    <a:pt x="881" y="1653"/>
                    <a:pt x="1310" y="1938"/>
                  </a:cubicBezTo>
                  <a:lnTo>
                    <a:pt x="1358" y="1915"/>
                  </a:lnTo>
                  <a:cubicBezTo>
                    <a:pt x="1691" y="1617"/>
                    <a:pt x="2251" y="1117"/>
                    <a:pt x="2203" y="605"/>
                  </a:cubicBezTo>
                  <a:cubicBezTo>
                    <a:pt x="2162" y="170"/>
                    <a:pt x="193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2"/>
            <p:cNvSpPr/>
            <p:nvPr/>
          </p:nvSpPr>
          <p:spPr>
            <a:xfrm rot="-8100000">
              <a:off x="854775" y="3859293"/>
              <a:ext cx="58951" cy="42627"/>
            </a:xfrm>
            <a:custGeom>
              <a:avLst/>
              <a:gdLst/>
              <a:ahLst/>
              <a:cxnLst/>
              <a:rect l="l" t="t" r="r" b="b"/>
              <a:pathLst>
                <a:path w="2239" h="1619" extrusionOk="0">
                  <a:moveTo>
                    <a:pt x="1689" y="1"/>
                  </a:moveTo>
                  <a:cubicBezTo>
                    <a:pt x="1434" y="1"/>
                    <a:pt x="1163" y="184"/>
                    <a:pt x="1072" y="440"/>
                  </a:cubicBezTo>
                  <a:cubicBezTo>
                    <a:pt x="965" y="202"/>
                    <a:pt x="810" y="83"/>
                    <a:pt x="512" y="83"/>
                  </a:cubicBezTo>
                  <a:cubicBezTo>
                    <a:pt x="179" y="95"/>
                    <a:pt x="0" y="428"/>
                    <a:pt x="48" y="690"/>
                  </a:cubicBezTo>
                  <a:cubicBezTo>
                    <a:pt x="119" y="1071"/>
                    <a:pt x="476" y="1369"/>
                    <a:pt x="834" y="1619"/>
                  </a:cubicBezTo>
                  <a:lnTo>
                    <a:pt x="1679" y="1619"/>
                  </a:lnTo>
                  <a:cubicBezTo>
                    <a:pt x="1965" y="1333"/>
                    <a:pt x="2239" y="964"/>
                    <a:pt x="2203" y="607"/>
                  </a:cubicBezTo>
                  <a:cubicBezTo>
                    <a:pt x="2162" y="170"/>
                    <a:pt x="1933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2"/>
            <p:cNvSpPr/>
            <p:nvPr/>
          </p:nvSpPr>
          <p:spPr>
            <a:xfrm rot="-8100000">
              <a:off x="774800" y="3866807"/>
              <a:ext cx="59609" cy="50341"/>
            </a:xfrm>
            <a:custGeom>
              <a:avLst/>
              <a:gdLst/>
              <a:ahLst/>
              <a:cxnLst/>
              <a:rect l="l" t="t" r="r" b="b"/>
              <a:pathLst>
                <a:path w="2264" h="1912" extrusionOk="0">
                  <a:moveTo>
                    <a:pt x="1688" y="0"/>
                  </a:moveTo>
                  <a:cubicBezTo>
                    <a:pt x="1427" y="0"/>
                    <a:pt x="1152" y="189"/>
                    <a:pt x="1072" y="447"/>
                  </a:cubicBezTo>
                  <a:cubicBezTo>
                    <a:pt x="965" y="209"/>
                    <a:pt x="799" y="90"/>
                    <a:pt x="501" y="90"/>
                  </a:cubicBezTo>
                  <a:cubicBezTo>
                    <a:pt x="179" y="102"/>
                    <a:pt x="1" y="423"/>
                    <a:pt x="37" y="697"/>
                  </a:cubicBezTo>
                  <a:cubicBezTo>
                    <a:pt x="156" y="1233"/>
                    <a:pt x="870" y="1650"/>
                    <a:pt x="1322" y="1912"/>
                  </a:cubicBezTo>
                  <a:lnTo>
                    <a:pt x="1370" y="1900"/>
                  </a:lnTo>
                  <a:cubicBezTo>
                    <a:pt x="1703" y="1602"/>
                    <a:pt x="2263" y="1102"/>
                    <a:pt x="2215" y="590"/>
                  </a:cubicBezTo>
                  <a:cubicBezTo>
                    <a:pt x="2164" y="165"/>
                    <a:pt x="1931" y="0"/>
                    <a:pt x="16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2"/>
            <p:cNvSpPr/>
            <p:nvPr/>
          </p:nvSpPr>
          <p:spPr>
            <a:xfrm rot="-8100000">
              <a:off x="674160" y="3929165"/>
              <a:ext cx="59267" cy="50578"/>
            </a:xfrm>
            <a:custGeom>
              <a:avLst/>
              <a:gdLst/>
              <a:ahLst/>
              <a:cxnLst/>
              <a:rect l="l" t="t" r="r" b="b"/>
              <a:pathLst>
                <a:path w="2251" h="1921" extrusionOk="0">
                  <a:moveTo>
                    <a:pt x="1686" y="0"/>
                  </a:moveTo>
                  <a:cubicBezTo>
                    <a:pt x="1432" y="0"/>
                    <a:pt x="1163" y="183"/>
                    <a:pt x="1072" y="444"/>
                  </a:cubicBezTo>
                  <a:cubicBezTo>
                    <a:pt x="965" y="206"/>
                    <a:pt x="810" y="87"/>
                    <a:pt x="513" y="87"/>
                  </a:cubicBezTo>
                  <a:cubicBezTo>
                    <a:pt x="179" y="98"/>
                    <a:pt x="1" y="432"/>
                    <a:pt x="48" y="694"/>
                  </a:cubicBezTo>
                  <a:cubicBezTo>
                    <a:pt x="167" y="1230"/>
                    <a:pt x="882" y="1646"/>
                    <a:pt x="1322" y="1920"/>
                  </a:cubicBezTo>
                  <a:lnTo>
                    <a:pt x="1358" y="1920"/>
                  </a:lnTo>
                  <a:cubicBezTo>
                    <a:pt x="1691" y="1622"/>
                    <a:pt x="2251" y="1111"/>
                    <a:pt x="2203" y="610"/>
                  </a:cubicBezTo>
                  <a:cubicBezTo>
                    <a:pt x="2162" y="172"/>
                    <a:pt x="1932" y="0"/>
                    <a:pt x="1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2"/>
            <p:cNvSpPr/>
            <p:nvPr/>
          </p:nvSpPr>
          <p:spPr>
            <a:xfrm rot="-8100000">
              <a:off x="678950" y="3837819"/>
              <a:ext cx="59267" cy="50763"/>
            </a:xfrm>
            <a:custGeom>
              <a:avLst/>
              <a:gdLst/>
              <a:ahLst/>
              <a:cxnLst/>
              <a:rect l="l" t="t" r="r" b="b"/>
              <a:pathLst>
                <a:path w="2251" h="1928" extrusionOk="0">
                  <a:moveTo>
                    <a:pt x="1689" y="0"/>
                  </a:moveTo>
                  <a:cubicBezTo>
                    <a:pt x="1434" y="0"/>
                    <a:pt x="1163" y="184"/>
                    <a:pt x="1072" y="440"/>
                  </a:cubicBezTo>
                  <a:cubicBezTo>
                    <a:pt x="965" y="201"/>
                    <a:pt x="810" y="82"/>
                    <a:pt x="512" y="82"/>
                  </a:cubicBezTo>
                  <a:cubicBezTo>
                    <a:pt x="179" y="94"/>
                    <a:pt x="0" y="428"/>
                    <a:pt x="48" y="690"/>
                  </a:cubicBezTo>
                  <a:cubicBezTo>
                    <a:pt x="155" y="1249"/>
                    <a:pt x="870" y="1666"/>
                    <a:pt x="1310" y="1928"/>
                  </a:cubicBezTo>
                  <a:lnTo>
                    <a:pt x="1358" y="1916"/>
                  </a:lnTo>
                  <a:cubicBezTo>
                    <a:pt x="1703" y="1618"/>
                    <a:pt x="2251" y="1106"/>
                    <a:pt x="2203" y="606"/>
                  </a:cubicBezTo>
                  <a:cubicBezTo>
                    <a:pt x="2162" y="169"/>
                    <a:pt x="1933" y="0"/>
                    <a:pt x="1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2"/>
            <p:cNvSpPr/>
            <p:nvPr/>
          </p:nvSpPr>
          <p:spPr>
            <a:xfrm rot="-8100000">
              <a:off x="751061" y="3757122"/>
              <a:ext cx="59267" cy="49314"/>
            </a:xfrm>
            <a:custGeom>
              <a:avLst/>
              <a:gdLst/>
              <a:ahLst/>
              <a:cxnLst/>
              <a:rect l="l" t="t" r="r" b="b"/>
              <a:pathLst>
                <a:path w="2251" h="1873" extrusionOk="0">
                  <a:moveTo>
                    <a:pt x="1686" y="0"/>
                  </a:moveTo>
                  <a:cubicBezTo>
                    <a:pt x="1432" y="0"/>
                    <a:pt x="1163" y="183"/>
                    <a:pt x="1072" y="444"/>
                  </a:cubicBezTo>
                  <a:cubicBezTo>
                    <a:pt x="965" y="206"/>
                    <a:pt x="810" y="87"/>
                    <a:pt x="512" y="87"/>
                  </a:cubicBezTo>
                  <a:cubicBezTo>
                    <a:pt x="179" y="99"/>
                    <a:pt x="0" y="432"/>
                    <a:pt x="48" y="694"/>
                  </a:cubicBezTo>
                  <a:cubicBezTo>
                    <a:pt x="155" y="1206"/>
                    <a:pt x="798" y="1599"/>
                    <a:pt x="1239" y="1873"/>
                  </a:cubicBezTo>
                  <a:lnTo>
                    <a:pt x="1405" y="1873"/>
                  </a:lnTo>
                  <a:cubicBezTo>
                    <a:pt x="1763" y="1575"/>
                    <a:pt x="2251" y="1087"/>
                    <a:pt x="2203" y="610"/>
                  </a:cubicBezTo>
                  <a:cubicBezTo>
                    <a:pt x="2162" y="172"/>
                    <a:pt x="1931" y="0"/>
                    <a:pt x="1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2"/>
            <p:cNvSpPr/>
            <p:nvPr/>
          </p:nvSpPr>
          <p:spPr>
            <a:xfrm rot="-8100000">
              <a:off x="582169" y="3930966"/>
              <a:ext cx="58635" cy="38256"/>
            </a:xfrm>
            <a:custGeom>
              <a:avLst/>
              <a:gdLst/>
              <a:ahLst/>
              <a:cxnLst/>
              <a:rect l="l" t="t" r="r" b="b"/>
              <a:pathLst>
                <a:path w="2227" h="1453" extrusionOk="0">
                  <a:moveTo>
                    <a:pt x="48" y="0"/>
                  </a:moveTo>
                  <a:cubicBezTo>
                    <a:pt x="0" y="83"/>
                    <a:pt x="0" y="155"/>
                    <a:pt x="12" y="238"/>
                  </a:cubicBezTo>
                  <a:cubicBezTo>
                    <a:pt x="131" y="774"/>
                    <a:pt x="846" y="1191"/>
                    <a:pt x="1298" y="1453"/>
                  </a:cubicBezTo>
                  <a:lnTo>
                    <a:pt x="1334" y="1441"/>
                  </a:lnTo>
                  <a:cubicBezTo>
                    <a:pt x="1679" y="1143"/>
                    <a:pt x="2227" y="631"/>
                    <a:pt x="2191" y="131"/>
                  </a:cubicBezTo>
                  <a:cubicBezTo>
                    <a:pt x="2191" y="83"/>
                    <a:pt x="2167" y="36"/>
                    <a:pt x="2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2"/>
            <p:cNvSpPr/>
            <p:nvPr/>
          </p:nvSpPr>
          <p:spPr>
            <a:xfrm rot="-8100000">
              <a:off x="807828" y="4163478"/>
              <a:ext cx="56450" cy="31674"/>
            </a:xfrm>
            <a:custGeom>
              <a:avLst/>
              <a:gdLst/>
              <a:ahLst/>
              <a:cxnLst/>
              <a:rect l="l" t="t" r="r" b="b"/>
              <a:pathLst>
                <a:path w="2144" h="1203" extrusionOk="0">
                  <a:moveTo>
                    <a:pt x="1" y="0"/>
                  </a:moveTo>
                  <a:cubicBezTo>
                    <a:pt x="144" y="536"/>
                    <a:pt x="834" y="929"/>
                    <a:pt x="1263" y="1203"/>
                  </a:cubicBezTo>
                  <a:lnTo>
                    <a:pt x="1310" y="1191"/>
                  </a:lnTo>
                  <a:cubicBezTo>
                    <a:pt x="1620" y="917"/>
                    <a:pt x="2096" y="476"/>
                    <a:pt x="2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2"/>
            <p:cNvSpPr/>
            <p:nvPr/>
          </p:nvSpPr>
          <p:spPr>
            <a:xfrm rot="-8100000">
              <a:off x="967826" y="3971362"/>
              <a:ext cx="58951" cy="35729"/>
            </a:xfrm>
            <a:custGeom>
              <a:avLst/>
              <a:gdLst/>
              <a:ahLst/>
              <a:cxnLst/>
              <a:rect l="l" t="t" r="r" b="b"/>
              <a:pathLst>
                <a:path w="2239" h="1357" extrusionOk="0">
                  <a:moveTo>
                    <a:pt x="1689" y="1"/>
                  </a:moveTo>
                  <a:cubicBezTo>
                    <a:pt x="1434" y="1"/>
                    <a:pt x="1163" y="185"/>
                    <a:pt x="1072" y="440"/>
                  </a:cubicBezTo>
                  <a:cubicBezTo>
                    <a:pt x="964" y="202"/>
                    <a:pt x="810" y="83"/>
                    <a:pt x="512" y="83"/>
                  </a:cubicBezTo>
                  <a:cubicBezTo>
                    <a:pt x="179" y="106"/>
                    <a:pt x="0" y="428"/>
                    <a:pt x="48" y="702"/>
                  </a:cubicBezTo>
                  <a:cubicBezTo>
                    <a:pt x="107" y="952"/>
                    <a:pt x="286" y="1154"/>
                    <a:pt x="512" y="1357"/>
                  </a:cubicBezTo>
                  <a:lnTo>
                    <a:pt x="1917" y="1357"/>
                  </a:lnTo>
                  <a:cubicBezTo>
                    <a:pt x="2096" y="1130"/>
                    <a:pt x="2238" y="880"/>
                    <a:pt x="2203" y="607"/>
                  </a:cubicBezTo>
                  <a:cubicBezTo>
                    <a:pt x="2162" y="170"/>
                    <a:pt x="1933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2"/>
            <p:cNvSpPr/>
            <p:nvPr/>
          </p:nvSpPr>
          <p:spPr>
            <a:xfrm rot="-8100000">
              <a:off x="996996" y="4165214"/>
              <a:ext cx="59293" cy="50894"/>
            </a:xfrm>
            <a:custGeom>
              <a:avLst/>
              <a:gdLst/>
              <a:ahLst/>
              <a:cxnLst/>
              <a:rect l="l" t="t" r="r" b="b"/>
              <a:pathLst>
                <a:path w="2252" h="1933" extrusionOk="0">
                  <a:moveTo>
                    <a:pt x="1682" y="1"/>
                  </a:moveTo>
                  <a:cubicBezTo>
                    <a:pt x="1430" y="1"/>
                    <a:pt x="1163" y="184"/>
                    <a:pt x="1072" y="444"/>
                  </a:cubicBezTo>
                  <a:cubicBezTo>
                    <a:pt x="965" y="206"/>
                    <a:pt x="799" y="87"/>
                    <a:pt x="501" y="87"/>
                  </a:cubicBezTo>
                  <a:cubicBezTo>
                    <a:pt x="180" y="99"/>
                    <a:pt x="1" y="433"/>
                    <a:pt x="49" y="695"/>
                  </a:cubicBezTo>
                  <a:cubicBezTo>
                    <a:pt x="168" y="1230"/>
                    <a:pt x="882" y="1647"/>
                    <a:pt x="1311" y="1933"/>
                  </a:cubicBezTo>
                  <a:lnTo>
                    <a:pt x="1358" y="1921"/>
                  </a:lnTo>
                  <a:cubicBezTo>
                    <a:pt x="1692" y="1623"/>
                    <a:pt x="2251" y="1111"/>
                    <a:pt x="2204" y="611"/>
                  </a:cubicBezTo>
                  <a:cubicBezTo>
                    <a:pt x="2157" y="172"/>
                    <a:pt x="1926" y="1"/>
                    <a:pt x="1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2"/>
            <p:cNvSpPr/>
            <p:nvPr/>
          </p:nvSpPr>
          <p:spPr>
            <a:xfrm rot="-8100000">
              <a:off x="760212" y="3967880"/>
              <a:ext cx="59583" cy="50289"/>
            </a:xfrm>
            <a:custGeom>
              <a:avLst/>
              <a:gdLst/>
              <a:ahLst/>
              <a:cxnLst/>
              <a:rect l="l" t="t" r="r" b="b"/>
              <a:pathLst>
                <a:path w="2263" h="1910" extrusionOk="0">
                  <a:moveTo>
                    <a:pt x="1681" y="1"/>
                  </a:moveTo>
                  <a:cubicBezTo>
                    <a:pt x="1422" y="1"/>
                    <a:pt x="1151" y="182"/>
                    <a:pt x="1072" y="433"/>
                  </a:cubicBezTo>
                  <a:cubicBezTo>
                    <a:pt x="965" y="195"/>
                    <a:pt x="798" y="76"/>
                    <a:pt x="500" y="76"/>
                  </a:cubicBezTo>
                  <a:cubicBezTo>
                    <a:pt x="179" y="99"/>
                    <a:pt x="0" y="421"/>
                    <a:pt x="36" y="695"/>
                  </a:cubicBezTo>
                  <a:cubicBezTo>
                    <a:pt x="155" y="1230"/>
                    <a:pt x="869" y="1647"/>
                    <a:pt x="1322" y="1909"/>
                  </a:cubicBezTo>
                  <a:lnTo>
                    <a:pt x="1369" y="1897"/>
                  </a:lnTo>
                  <a:cubicBezTo>
                    <a:pt x="1703" y="1600"/>
                    <a:pt x="2262" y="1088"/>
                    <a:pt x="2215" y="588"/>
                  </a:cubicBezTo>
                  <a:cubicBezTo>
                    <a:pt x="2163" y="164"/>
                    <a:pt x="1927" y="1"/>
                    <a:pt x="1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2"/>
            <p:cNvSpPr/>
            <p:nvPr/>
          </p:nvSpPr>
          <p:spPr>
            <a:xfrm rot="-8100000">
              <a:off x="1071611" y="4075983"/>
              <a:ext cx="58661" cy="42627"/>
            </a:xfrm>
            <a:custGeom>
              <a:avLst/>
              <a:gdLst/>
              <a:ahLst/>
              <a:cxnLst/>
              <a:rect l="l" t="t" r="r" b="b"/>
              <a:pathLst>
                <a:path w="2228" h="1619" extrusionOk="0">
                  <a:moveTo>
                    <a:pt x="1685" y="1"/>
                  </a:moveTo>
                  <a:cubicBezTo>
                    <a:pt x="1432" y="1"/>
                    <a:pt x="1164" y="184"/>
                    <a:pt x="1072" y="440"/>
                  </a:cubicBezTo>
                  <a:cubicBezTo>
                    <a:pt x="965" y="202"/>
                    <a:pt x="799" y="83"/>
                    <a:pt x="501" y="83"/>
                  </a:cubicBezTo>
                  <a:cubicBezTo>
                    <a:pt x="179" y="95"/>
                    <a:pt x="1" y="428"/>
                    <a:pt x="37" y="690"/>
                  </a:cubicBezTo>
                  <a:cubicBezTo>
                    <a:pt x="120" y="1071"/>
                    <a:pt x="477" y="1369"/>
                    <a:pt x="834" y="1619"/>
                  </a:cubicBezTo>
                  <a:lnTo>
                    <a:pt x="1680" y="1619"/>
                  </a:lnTo>
                  <a:cubicBezTo>
                    <a:pt x="1965" y="1333"/>
                    <a:pt x="2227" y="964"/>
                    <a:pt x="2203" y="607"/>
                  </a:cubicBezTo>
                  <a:cubicBezTo>
                    <a:pt x="2157" y="170"/>
                    <a:pt x="1928" y="1"/>
                    <a:pt x="1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2"/>
            <p:cNvSpPr/>
            <p:nvPr/>
          </p:nvSpPr>
          <p:spPr>
            <a:xfrm rot="-8100000">
              <a:off x="691674" y="4052866"/>
              <a:ext cx="51763" cy="24802"/>
            </a:xfrm>
            <a:custGeom>
              <a:avLst/>
              <a:gdLst/>
              <a:ahLst/>
              <a:cxnLst/>
              <a:rect l="l" t="t" r="r" b="b"/>
              <a:pathLst>
                <a:path w="1966" h="942" extrusionOk="0">
                  <a:moveTo>
                    <a:pt x="1" y="1"/>
                  </a:moveTo>
                  <a:cubicBezTo>
                    <a:pt x="263" y="406"/>
                    <a:pt x="799" y="715"/>
                    <a:pt x="1156" y="942"/>
                  </a:cubicBezTo>
                  <a:lnTo>
                    <a:pt x="1192" y="918"/>
                  </a:lnTo>
                  <a:cubicBezTo>
                    <a:pt x="1453" y="703"/>
                    <a:pt x="1823" y="370"/>
                    <a:pt x="19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2"/>
            <p:cNvSpPr/>
            <p:nvPr/>
          </p:nvSpPr>
          <p:spPr>
            <a:xfrm rot="-8100000">
              <a:off x="919327" y="4268136"/>
              <a:ext cx="58661" cy="38256"/>
            </a:xfrm>
            <a:custGeom>
              <a:avLst/>
              <a:gdLst/>
              <a:ahLst/>
              <a:cxnLst/>
              <a:rect l="l" t="t" r="r" b="b"/>
              <a:pathLst>
                <a:path w="2228" h="1453" extrusionOk="0">
                  <a:moveTo>
                    <a:pt x="36" y="0"/>
                  </a:moveTo>
                  <a:cubicBezTo>
                    <a:pt x="13" y="83"/>
                    <a:pt x="1" y="155"/>
                    <a:pt x="13" y="238"/>
                  </a:cubicBezTo>
                  <a:cubicBezTo>
                    <a:pt x="132" y="774"/>
                    <a:pt x="846" y="1191"/>
                    <a:pt x="1287" y="1453"/>
                  </a:cubicBezTo>
                  <a:lnTo>
                    <a:pt x="1334" y="1441"/>
                  </a:lnTo>
                  <a:cubicBezTo>
                    <a:pt x="1680" y="1143"/>
                    <a:pt x="2227" y="631"/>
                    <a:pt x="2180" y="131"/>
                  </a:cubicBezTo>
                  <a:cubicBezTo>
                    <a:pt x="2180" y="83"/>
                    <a:pt x="2168" y="36"/>
                    <a:pt x="2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8" name="Google Shape;948;p32"/>
          <p:cNvGrpSpPr/>
          <p:nvPr/>
        </p:nvGrpSpPr>
        <p:grpSpPr>
          <a:xfrm>
            <a:off x="10977430" y="738429"/>
            <a:ext cx="1243795" cy="1243795"/>
            <a:chOff x="7898308" y="723458"/>
            <a:chExt cx="932846" cy="932846"/>
          </a:xfrm>
        </p:grpSpPr>
        <p:sp>
          <p:nvSpPr>
            <p:cNvPr id="949" name="Google Shape;949;p32"/>
            <p:cNvSpPr/>
            <p:nvPr/>
          </p:nvSpPr>
          <p:spPr>
            <a:xfrm rot="-8100000">
              <a:off x="7846236" y="1048814"/>
              <a:ext cx="1037025" cy="282169"/>
            </a:xfrm>
            <a:custGeom>
              <a:avLst/>
              <a:gdLst/>
              <a:ahLst/>
              <a:cxnLst/>
              <a:rect l="l" t="t" r="r" b="b"/>
              <a:pathLst>
                <a:path w="39387" h="10717" extrusionOk="0">
                  <a:moveTo>
                    <a:pt x="418" y="1"/>
                  </a:moveTo>
                  <a:cubicBezTo>
                    <a:pt x="156" y="1"/>
                    <a:pt x="1" y="310"/>
                    <a:pt x="167" y="525"/>
                  </a:cubicBezTo>
                  <a:lnTo>
                    <a:pt x="3692" y="5168"/>
                  </a:lnTo>
                  <a:cubicBezTo>
                    <a:pt x="3787" y="5263"/>
                    <a:pt x="3787" y="5430"/>
                    <a:pt x="3692" y="5549"/>
                  </a:cubicBezTo>
                  <a:lnTo>
                    <a:pt x="167" y="10193"/>
                  </a:lnTo>
                  <a:cubicBezTo>
                    <a:pt x="1" y="10407"/>
                    <a:pt x="167" y="10717"/>
                    <a:pt x="441" y="10717"/>
                  </a:cubicBezTo>
                  <a:lnTo>
                    <a:pt x="39053" y="10717"/>
                  </a:lnTo>
                  <a:cubicBezTo>
                    <a:pt x="39232" y="10717"/>
                    <a:pt x="39387" y="10562"/>
                    <a:pt x="39387" y="10383"/>
                  </a:cubicBezTo>
                  <a:lnTo>
                    <a:pt x="39387" y="322"/>
                  </a:lnTo>
                  <a:cubicBezTo>
                    <a:pt x="39387" y="144"/>
                    <a:pt x="39232" y="1"/>
                    <a:pt x="39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2"/>
            <p:cNvSpPr/>
            <p:nvPr/>
          </p:nvSpPr>
          <p:spPr>
            <a:xfrm rot="-8100000">
              <a:off x="7976996" y="733019"/>
              <a:ext cx="143915" cy="282169"/>
            </a:xfrm>
            <a:custGeom>
              <a:avLst/>
              <a:gdLst/>
              <a:ahLst/>
              <a:cxnLst/>
              <a:rect l="l" t="t" r="r" b="b"/>
              <a:pathLst>
                <a:path w="5466" h="10717" extrusionOk="0">
                  <a:moveTo>
                    <a:pt x="1" y="1"/>
                  </a:moveTo>
                  <a:lnTo>
                    <a:pt x="1" y="10717"/>
                  </a:lnTo>
                  <a:lnTo>
                    <a:pt x="5013" y="10717"/>
                  </a:lnTo>
                  <a:cubicBezTo>
                    <a:pt x="5275" y="10717"/>
                    <a:pt x="5466" y="10526"/>
                    <a:pt x="5466" y="10264"/>
                  </a:cubicBezTo>
                  <a:lnTo>
                    <a:pt x="5466" y="441"/>
                  </a:lnTo>
                  <a:cubicBezTo>
                    <a:pt x="5466" y="191"/>
                    <a:pt x="5275" y="1"/>
                    <a:pt x="5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2"/>
            <p:cNvSpPr/>
            <p:nvPr/>
          </p:nvSpPr>
          <p:spPr>
            <a:xfrm rot="-8100000">
              <a:off x="7985994" y="711291"/>
              <a:ext cx="82463" cy="282169"/>
            </a:xfrm>
            <a:custGeom>
              <a:avLst/>
              <a:gdLst/>
              <a:ahLst/>
              <a:cxnLst/>
              <a:rect l="l" t="t" r="r" b="b"/>
              <a:pathLst>
                <a:path w="3132" h="10717" extrusionOk="0">
                  <a:moveTo>
                    <a:pt x="0" y="1"/>
                  </a:moveTo>
                  <a:lnTo>
                    <a:pt x="0" y="10717"/>
                  </a:lnTo>
                  <a:lnTo>
                    <a:pt x="2763" y="10717"/>
                  </a:lnTo>
                  <a:cubicBezTo>
                    <a:pt x="2965" y="10717"/>
                    <a:pt x="3132" y="10550"/>
                    <a:pt x="3132" y="10347"/>
                  </a:cubicBezTo>
                  <a:lnTo>
                    <a:pt x="3132" y="370"/>
                  </a:lnTo>
                  <a:cubicBezTo>
                    <a:pt x="3132" y="168"/>
                    <a:pt x="2965" y="1"/>
                    <a:pt x="2763" y="1"/>
                  </a:cubicBezTo>
                  <a:close/>
                </a:path>
              </a:pathLst>
            </a:custGeom>
            <a:solidFill>
              <a:srgbClr val="9AA6FD">
                <a:alpha val="317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2"/>
            <p:cNvSpPr/>
            <p:nvPr/>
          </p:nvSpPr>
          <p:spPr>
            <a:xfrm rot="-8100000">
              <a:off x="8319977" y="1157874"/>
              <a:ext cx="59583" cy="50447"/>
            </a:xfrm>
            <a:custGeom>
              <a:avLst/>
              <a:gdLst/>
              <a:ahLst/>
              <a:cxnLst/>
              <a:rect l="l" t="t" r="r" b="b"/>
              <a:pathLst>
                <a:path w="2263" h="1916" extrusionOk="0">
                  <a:moveTo>
                    <a:pt x="1692" y="0"/>
                  </a:moveTo>
                  <a:cubicBezTo>
                    <a:pt x="1435" y="0"/>
                    <a:pt x="1164" y="188"/>
                    <a:pt x="1072" y="451"/>
                  </a:cubicBezTo>
                  <a:cubicBezTo>
                    <a:pt x="964" y="213"/>
                    <a:pt x="798" y="94"/>
                    <a:pt x="500" y="94"/>
                  </a:cubicBezTo>
                  <a:cubicBezTo>
                    <a:pt x="179" y="106"/>
                    <a:pt x="0" y="428"/>
                    <a:pt x="48" y="701"/>
                  </a:cubicBezTo>
                  <a:cubicBezTo>
                    <a:pt x="167" y="1237"/>
                    <a:pt x="881" y="1654"/>
                    <a:pt x="1322" y="1916"/>
                  </a:cubicBezTo>
                  <a:lnTo>
                    <a:pt x="1369" y="1904"/>
                  </a:lnTo>
                  <a:cubicBezTo>
                    <a:pt x="1715" y="1606"/>
                    <a:pt x="2262" y="1106"/>
                    <a:pt x="2215" y="594"/>
                  </a:cubicBezTo>
                  <a:cubicBezTo>
                    <a:pt x="2163" y="167"/>
                    <a:pt x="1934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2"/>
            <p:cNvSpPr/>
            <p:nvPr/>
          </p:nvSpPr>
          <p:spPr>
            <a:xfrm rot="-8100000">
              <a:off x="8343960" y="1249202"/>
              <a:ext cx="59583" cy="50394"/>
            </a:xfrm>
            <a:custGeom>
              <a:avLst/>
              <a:gdLst/>
              <a:ahLst/>
              <a:cxnLst/>
              <a:rect l="l" t="t" r="r" b="b"/>
              <a:pathLst>
                <a:path w="2263" h="1914" extrusionOk="0">
                  <a:moveTo>
                    <a:pt x="1689" y="0"/>
                  </a:moveTo>
                  <a:cubicBezTo>
                    <a:pt x="1430" y="0"/>
                    <a:pt x="1158" y="185"/>
                    <a:pt x="1072" y="437"/>
                  </a:cubicBezTo>
                  <a:cubicBezTo>
                    <a:pt x="965" y="199"/>
                    <a:pt x="798" y="80"/>
                    <a:pt x="500" y="80"/>
                  </a:cubicBezTo>
                  <a:cubicBezTo>
                    <a:pt x="179" y="92"/>
                    <a:pt x="0" y="425"/>
                    <a:pt x="48" y="687"/>
                  </a:cubicBezTo>
                  <a:cubicBezTo>
                    <a:pt x="167" y="1223"/>
                    <a:pt x="881" y="1639"/>
                    <a:pt x="1322" y="1913"/>
                  </a:cubicBezTo>
                  <a:lnTo>
                    <a:pt x="1370" y="1901"/>
                  </a:lnTo>
                  <a:cubicBezTo>
                    <a:pt x="1715" y="1604"/>
                    <a:pt x="2263" y="1092"/>
                    <a:pt x="2215" y="592"/>
                  </a:cubicBezTo>
                  <a:cubicBezTo>
                    <a:pt x="2163" y="164"/>
                    <a:pt x="1932" y="0"/>
                    <a:pt x="1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2"/>
            <p:cNvSpPr/>
            <p:nvPr/>
          </p:nvSpPr>
          <p:spPr>
            <a:xfrm rot="-8100000">
              <a:off x="8228713" y="1153323"/>
              <a:ext cx="59267" cy="50473"/>
            </a:xfrm>
            <a:custGeom>
              <a:avLst/>
              <a:gdLst/>
              <a:ahLst/>
              <a:cxnLst/>
              <a:rect l="l" t="t" r="r" b="b"/>
              <a:pathLst>
                <a:path w="2251" h="1917" extrusionOk="0">
                  <a:moveTo>
                    <a:pt x="1689" y="1"/>
                  </a:moveTo>
                  <a:cubicBezTo>
                    <a:pt x="1435" y="1"/>
                    <a:pt x="1163" y="185"/>
                    <a:pt x="1072" y="440"/>
                  </a:cubicBezTo>
                  <a:cubicBezTo>
                    <a:pt x="977" y="202"/>
                    <a:pt x="810" y="83"/>
                    <a:pt x="513" y="83"/>
                  </a:cubicBezTo>
                  <a:cubicBezTo>
                    <a:pt x="179" y="107"/>
                    <a:pt x="1" y="428"/>
                    <a:pt x="48" y="702"/>
                  </a:cubicBezTo>
                  <a:cubicBezTo>
                    <a:pt x="167" y="1238"/>
                    <a:pt x="882" y="1654"/>
                    <a:pt x="1334" y="1916"/>
                  </a:cubicBezTo>
                  <a:lnTo>
                    <a:pt x="1358" y="1916"/>
                  </a:lnTo>
                  <a:cubicBezTo>
                    <a:pt x="1703" y="1619"/>
                    <a:pt x="2251" y="1119"/>
                    <a:pt x="2203" y="607"/>
                  </a:cubicBezTo>
                  <a:cubicBezTo>
                    <a:pt x="2163" y="170"/>
                    <a:pt x="1934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2"/>
            <p:cNvSpPr/>
            <p:nvPr/>
          </p:nvSpPr>
          <p:spPr>
            <a:xfrm rot="-8100000">
              <a:off x="8305860" y="1056374"/>
              <a:ext cx="59267" cy="51052"/>
            </a:xfrm>
            <a:custGeom>
              <a:avLst/>
              <a:gdLst/>
              <a:ahLst/>
              <a:cxnLst/>
              <a:rect l="l" t="t" r="r" b="b"/>
              <a:pathLst>
                <a:path w="2251" h="1939" extrusionOk="0">
                  <a:moveTo>
                    <a:pt x="1692" y="0"/>
                  </a:moveTo>
                  <a:cubicBezTo>
                    <a:pt x="1437" y="0"/>
                    <a:pt x="1164" y="188"/>
                    <a:pt x="1072" y="450"/>
                  </a:cubicBezTo>
                  <a:cubicBezTo>
                    <a:pt x="965" y="212"/>
                    <a:pt x="810" y="93"/>
                    <a:pt x="513" y="93"/>
                  </a:cubicBezTo>
                  <a:cubicBezTo>
                    <a:pt x="179" y="105"/>
                    <a:pt x="1" y="426"/>
                    <a:pt x="48" y="700"/>
                  </a:cubicBezTo>
                  <a:cubicBezTo>
                    <a:pt x="155" y="1248"/>
                    <a:pt x="870" y="1653"/>
                    <a:pt x="1310" y="1938"/>
                  </a:cubicBezTo>
                  <a:lnTo>
                    <a:pt x="1358" y="1915"/>
                  </a:lnTo>
                  <a:cubicBezTo>
                    <a:pt x="1691" y="1617"/>
                    <a:pt x="2251" y="1117"/>
                    <a:pt x="2203" y="605"/>
                  </a:cubicBezTo>
                  <a:cubicBezTo>
                    <a:pt x="2163" y="170"/>
                    <a:pt x="193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2"/>
            <p:cNvSpPr/>
            <p:nvPr/>
          </p:nvSpPr>
          <p:spPr>
            <a:xfrm rot="-8100000">
              <a:off x="8425735" y="1167415"/>
              <a:ext cx="59583" cy="50420"/>
            </a:xfrm>
            <a:custGeom>
              <a:avLst/>
              <a:gdLst/>
              <a:ahLst/>
              <a:cxnLst/>
              <a:rect l="l" t="t" r="r" b="b"/>
              <a:pathLst>
                <a:path w="2263" h="1915" extrusionOk="0">
                  <a:moveTo>
                    <a:pt x="1692" y="0"/>
                  </a:moveTo>
                  <a:cubicBezTo>
                    <a:pt x="1432" y="0"/>
                    <a:pt x="1158" y="186"/>
                    <a:pt x="1072" y="438"/>
                  </a:cubicBezTo>
                  <a:cubicBezTo>
                    <a:pt x="965" y="200"/>
                    <a:pt x="798" y="81"/>
                    <a:pt x="500" y="81"/>
                  </a:cubicBezTo>
                  <a:cubicBezTo>
                    <a:pt x="179" y="93"/>
                    <a:pt x="0" y="426"/>
                    <a:pt x="48" y="688"/>
                  </a:cubicBezTo>
                  <a:cubicBezTo>
                    <a:pt x="167" y="1224"/>
                    <a:pt x="881" y="1641"/>
                    <a:pt x="1322" y="1915"/>
                  </a:cubicBezTo>
                  <a:lnTo>
                    <a:pt x="1370" y="1891"/>
                  </a:lnTo>
                  <a:cubicBezTo>
                    <a:pt x="1715" y="1593"/>
                    <a:pt x="2263" y="1093"/>
                    <a:pt x="2215" y="581"/>
                  </a:cubicBezTo>
                  <a:cubicBezTo>
                    <a:pt x="2163" y="162"/>
                    <a:pt x="1934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2"/>
            <p:cNvSpPr/>
            <p:nvPr/>
          </p:nvSpPr>
          <p:spPr>
            <a:xfrm rot="-8100000">
              <a:off x="8532133" y="1360144"/>
              <a:ext cx="59267" cy="50578"/>
            </a:xfrm>
            <a:custGeom>
              <a:avLst/>
              <a:gdLst/>
              <a:ahLst/>
              <a:cxnLst/>
              <a:rect l="l" t="t" r="r" b="b"/>
              <a:pathLst>
                <a:path w="2251" h="1921" extrusionOk="0">
                  <a:moveTo>
                    <a:pt x="1686" y="1"/>
                  </a:moveTo>
                  <a:cubicBezTo>
                    <a:pt x="1432" y="1"/>
                    <a:pt x="1163" y="184"/>
                    <a:pt x="1072" y="444"/>
                  </a:cubicBezTo>
                  <a:cubicBezTo>
                    <a:pt x="965" y="206"/>
                    <a:pt x="810" y="87"/>
                    <a:pt x="513" y="87"/>
                  </a:cubicBezTo>
                  <a:cubicBezTo>
                    <a:pt x="179" y="99"/>
                    <a:pt x="1" y="433"/>
                    <a:pt x="48" y="695"/>
                  </a:cubicBezTo>
                  <a:cubicBezTo>
                    <a:pt x="167" y="1230"/>
                    <a:pt x="882" y="1647"/>
                    <a:pt x="1322" y="1921"/>
                  </a:cubicBezTo>
                  <a:lnTo>
                    <a:pt x="1358" y="1921"/>
                  </a:lnTo>
                  <a:cubicBezTo>
                    <a:pt x="1703" y="1623"/>
                    <a:pt x="2251" y="1111"/>
                    <a:pt x="2203" y="611"/>
                  </a:cubicBezTo>
                  <a:cubicBezTo>
                    <a:pt x="2162" y="172"/>
                    <a:pt x="1931" y="1"/>
                    <a:pt x="16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2"/>
            <p:cNvSpPr/>
            <p:nvPr/>
          </p:nvSpPr>
          <p:spPr>
            <a:xfrm rot="-8100000">
              <a:off x="8445524" y="1360053"/>
              <a:ext cx="59267" cy="51052"/>
            </a:xfrm>
            <a:custGeom>
              <a:avLst/>
              <a:gdLst/>
              <a:ahLst/>
              <a:cxnLst/>
              <a:rect l="l" t="t" r="r" b="b"/>
              <a:pathLst>
                <a:path w="2251" h="1939" extrusionOk="0">
                  <a:moveTo>
                    <a:pt x="1692" y="0"/>
                  </a:moveTo>
                  <a:cubicBezTo>
                    <a:pt x="1436" y="0"/>
                    <a:pt x="1163" y="187"/>
                    <a:pt x="1072" y="450"/>
                  </a:cubicBezTo>
                  <a:cubicBezTo>
                    <a:pt x="965" y="212"/>
                    <a:pt x="810" y="93"/>
                    <a:pt x="512" y="93"/>
                  </a:cubicBezTo>
                  <a:cubicBezTo>
                    <a:pt x="179" y="105"/>
                    <a:pt x="0" y="426"/>
                    <a:pt x="48" y="700"/>
                  </a:cubicBezTo>
                  <a:cubicBezTo>
                    <a:pt x="155" y="1248"/>
                    <a:pt x="869" y="1664"/>
                    <a:pt x="1310" y="1938"/>
                  </a:cubicBezTo>
                  <a:lnTo>
                    <a:pt x="1358" y="1914"/>
                  </a:lnTo>
                  <a:cubicBezTo>
                    <a:pt x="1691" y="1617"/>
                    <a:pt x="2251" y="1117"/>
                    <a:pt x="2203" y="605"/>
                  </a:cubicBezTo>
                  <a:cubicBezTo>
                    <a:pt x="2162" y="169"/>
                    <a:pt x="193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2"/>
            <p:cNvSpPr/>
            <p:nvPr/>
          </p:nvSpPr>
          <p:spPr>
            <a:xfrm rot="-8100000">
              <a:off x="8512883" y="1466326"/>
              <a:ext cx="59293" cy="50473"/>
            </a:xfrm>
            <a:custGeom>
              <a:avLst/>
              <a:gdLst/>
              <a:ahLst/>
              <a:cxnLst/>
              <a:rect l="l" t="t" r="r" b="b"/>
              <a:pathLst>
                <a:path w="2252" h="1917" extrusionOk="0">
                  <a:moveTo>
                    <a:pt x="1685" y="1"/>
                  </a:moveTo>
                  <a:cubicBezTo>
                    <a:pt x="1432" y="1"/>
                    <a:pt x="1164" y="185"/>
                    <a:pt x="1073" y="440"/>
                  </a:cubicBezTo>
                  <a:cubicBezTo>
                    <a:pt x="965" y="202"/>
                    <a:pt x="799" y="83"/>
                    <a:pt x="501" y="83"/>
                  </a:cubicBezTo>
                  <a:cubicBezTo>
                    <a:pt x="180" y="107"/>
                    <a:pt x="1" y="428"/>
                    <a:pt x="49" y="702"/>
                  </a:cubicBezTo>
                  <a:cubicBezTo>
                    <a:pt x="168" y="1238"/>
                    <a:pt x="882" y="1654"/>
                    <a:pt x="1323" y="1916"/>
                  </a:cubicBezTo>
                  <a:lnTo>
                    <a:pt x="1358" y="1916"/>
                  </a:lnTo>
                  <a:cubicBezTo>
                    <a:pt x="1692" y="1619"/>
                    <a:pt x="2251" y="1119"/>
                    <a:pt x="2204" y="607"/>
                  </a:cubicBezTo>
                  <a:cubicBezTo>
                    <a:pt x="2157" y="170"/>
                    <a:pt x="1928" y="1"/>
                    <a:pt x="1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2"/>
            <p:cNvSpPr/>
            <p:nvPr/>
          </p:nvSpPr>
          <p:spPr>
            <a:xfrm rot="-8100000">
              <a:off x="8535264" y="1555867"/>
              <a:ext cx="51737" cy="24802"/>
            </a:xfrm>
            <a:custGeom>
              <a:avLst/>
              <a:gdLst/>
              <a:ahLst/>
              <a:cxnLst/>
              <a:rect l="l" t="t" r="r" b="b"/>
              <a:pathLst>
                <a:path w="1965" h="942" extrusionOk="0">
                  <a:moveTo>
                    <a:pt x="0" y="1"/>
                  </a:moveTo>
                  <a:cubicBezTo>
                    <a:pt x="262" y="406"/>
                    <a:pt x="798" y="715"/>
                    <a:pt x="1155" y="942"/>
                  </a:cubicBezTo>
                  <a:lnTo>
                    <a:pt x="1191" y="918"/>
                  </a:lnTo>
                  <a:cubicBezTo>
                    <a:pt x="1453" y="703"/>
                    <a:pt x="1822" y="370"/>
                    <a:pt x="19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2"/>
            <p:cNvSpPr/>
            <p:nvPr/>
          </p:nvSpPr>
          <p:spPr>
            <a:xfrm rot="-8100000">
              <a:off x="8614627" y="1508983"/>
              <a:ext cx="54870" cy="49841"/>
            </a:xfrm>
            <a:custGeom>
              <a:avLst/>
              <a:gdLst/>
              <a:ahLst/>
              <a:cxnLst/>
              <a:rect l="l" t="t" r="r" b="b"/>
              <a:pathLst>
                <a:path w="2084" h="1893" extrusionOk="0">
                  <a:moveTo>
                    <a:pt x="1530" y="1"/>
                  </a:moveTo>
                  <a:cubicBezTo>
                    <a:pt x="1276" y="1"/>
                    <a:pt x="1008" y="184"/>
                    <a:pt x="917" y="440"/>
                  </a:cubicBezTo>
                  <a:cubicBezTo>
                    <a:pt x="810" y="202"/>
                    <a:pt x="643" y="83"/>
                    <a:pt x="346" y="83"/>
                  </a:cubicBezTo>
                  <a:cubicBezTo>
                    <a:pt x="203" y="83"/>
                    <a:pt x="84" y="166"/>
                    <a:pt x="0" y="261"/>
                  </a:cubicBezTo>
                  <a:lnTo>
                    <a:pt x="1239" y="1892"/>
                  </a:lnTo>
                  <a:cubicBezTo>
                    <a:pt x="1584" y="1595"/>
                    <a:pt x="2084" y="1095"/>
                    <a:pt x="2048" y="607"/>
                  </a:cubicBezTo>
                  <a:cubicBezTo>
                    <a:pt x="2002" y="170"/>
                    <a:pt x="1772" y="1"/>
                    <a:pt x="1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2"/>
            <p:cNvSpPr/>
            <p:nvPr/>
          </p:nvSpPr>
          <p:spPr>
            <a:xfrm rot="-8100000">
              <a:off x="8623240" y="1393739"/>
              <a:ext cx="59583" cy="50420"/>
            </a:xfrm>
            <a:custGeom>
              <a:avLst/>
              <a:gdLst/>
              <a:ahLst/>
              <a:cxnLst/>
              <a:rect l="l" t="t" r="r" b="b"/>
              <a:pathLst>
                <a:path w="2263" h="1915" extrusionOk="0">
                  <a:moveTo>
                    <a:pt x="1687" y="0"/>
                  </a:moveTo>
                  <a:cubicBezTo>
                    <a:pt x="1426" y="0"/>
                    <a:pt x="1152" y="186"/>
                    <a:pt x="1072" y="438"/>
                  </a:cubicBezTo>
                  <a:cubicBezTo>
                    <a:pt x="964" y="200"/>
                    <a:pt x="798" y="81"/>
                    <a:pt x="500" y="81"/>
                  </a:cubicBezTo>
                  <a:cubicBezTo>
                    <a:pt x="179" y="93"/>
                    <a:pt x="0" y="426"/>
                    <a:pt x="36" y="688"/>
                  </a:cubicBezTo>
                  <a:cubicBezTo>
                    <a:pt x="155" y="1224"/>
                    <a:pt x="869" y="1641"/>
                    <a:pt x="1322" y="1915"/>
                  </a:cubicBezTo>
                  <a:lnTo>
                    <a:pt x="1369" y="1891"/>
                  </a:lnTo>
                  <a:cubicBezTo>
                    <a:pt x="1703" y="1593"/>
                    <a:pt x="2262" y="1093"/>
                    <a:pt x="2215" y="581"/>
                  </a:cubicBezTo>
                  <a:cubicBezTo>
                    <a:pt x="2163" y="162"/>
                    <a:pt x="1931" y="0"/>
                    <a:pt x="1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2"/>
            <p:cNvSpPr/>
            <p:nvPr/>
          </p:nvSpPr>
          <p:spPr>
            <a:xfrm rot="-8100000">
              <a:off x="8716812" y="1433334"/>
              <a:ext cx="48920" cy="51052"/>
            </a:xfrm>
            <a:custGeom>
              <a:avLst/>
              <a:gdLst/>
              <a:ahLst/>
              <a:cxnLst/>
              <a:rect l="l" t="t" r="r" b="b"/>
              <a:pathLst>
                <a:path w="1858" h="1939" extrusionOk="0">
                  <a:moveTo>
                    <a:pt x="1307" y="0"/>
                  </a:moveTo>
                  <a:cubicBezTo>
                    <a:pt x="1053" y="0"/>
                    <a:pt x="783" y="188"/>
                    <a:pt x="691" y="450"/>
                  </a:cubicBezTo>
                  <a:cubicBezTo>
                    <a:pt x="667" y="426"/>
                    <a:pt x="667" y="414"/>
                    <a:pt x="655" y="402"/>
                  </a:cubicBezTo>
                  <a:lnTo>
                    <a:pt x="1" y="1260"/>
                  </a:lnTo>
                  <a:cubicBezTo>
                    <a:pt x="286" y="1534"/>
                    <a:pt x="655" y="1760"/>
                    <a:pt x="929" y="1938"/>
                  </a:cubicBezTo>
                  <a:lnTo>
                    <a:pt x="965" y="1915"/>
                  </a:lnTo>
                  <a:cubicBezTo>
                    <a:pt x="1310" y="1617"/>
                    <a:pt x="1858" y="1117"/>
                    <a:pt x="1822" y="605"/>
                  </a:cubicBezTo>
                  <a:cubicBezTo>
                    <a:pt x="1776" y="170"/>
                    <a:pt x="1548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2"/>
            <p:cNvSpPr/>
            <p:nvPr/>
          </p:nvSpPr>
          <p:spPr>
            <a:xfrm rot="-8100000">
              <a:off x="8686165" y="1349126"/>
              <a:ext cx="58951" cy="35729"/>
            </a:xfrm>
            <a:custGeom>
              <a:avLst/>
              <a:gdLst/>
              <a:ahLst/>
              <a:cxnLst/>
              <a:rect l="l" t="t" r="r" b="b"/>
              <a:pathLst>
                <a:path w="2239" h="1357" extrusionOk="0">
                  <a:moveTo>
                    <a:pt x="1689" y="1"/>
                  </a:moveTo>
                  <a:cubicBezTo>
                    <a:pt x="1434" y="1"/>
                    <a:pt x="1163" y="185"/>
                    <a:pt x="1072" y="440"/>
                  </a:cubicBezTo>
                  <a:cubicBezTo>
                    <a:pt x="965" y="202"/>
                    <a:pt x="810" y="83"/>
                    <a:pt x="512" y="83"/>
                  </a:cubicBezTo>
                  <a:cubicBezTo>
                    <a:pt x="179" y="106"/>
                    <a:pt x="0" y="428"/>
                    <a:pt x="48" y="702"/>
                  </a:cubicBezTo>
                  <a:cubicBezTo>
                    <a:pt x="107" y="952"/>
                    <a:pt x="286" y="1154"/>
                    <a:pt x="512" y="1357"/>
                  </a:cubicBezTo>
                  <a:lnTo>
                    <a:pt x="1917" y="1357"/>
                  </a:lnTo>
                  <a:cubicBezTo>
                    <a:pt x="2096" y="1130"/>
                    <a:pt x="2239" y="880"/>
                    <a:pt x="2203" y="607"/>
                  </a:cubicBezTo>
                  <a:cubicBezTo>
                    <a:pt x="2162" y="170"/>
                    <a:pt x="1933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2"/>
            <p:cNvSpPr/>
            <p:nvPr/>
          </p:nvSpPr>
          <p:spPr>
            <a:xfrm rot="-8100000">
              <a:off x="8599637" y="1283173"/>
              <a:ext cx="59267" cy="50894"/>
            </a:xfrm>
            <a:custGeom>
              <a:avLst/>
              <a:gdLst/>
              <a:ahLst/>
              <a:cxnLst/>
              <a:rect l="l" t="t" r="r" b="b"/>
              <a:pathLst>
                <a:path w="2251" h="1933" extrusionOk="0">
                  <a:moveTo>
                    <a:pt x="1686" y="0"/>
                  </a:moveTo>
                  <a:cubicBezTo>
                    <a:pt x="1432" y="0"/>
                    <a:pt x="1163" y="184"/>
                    <a:pt x="1072" y="444"/>
                  </a:cubicBezTo>
                  <a:cubicBezTo>
                    <a:pt x="965" y="206"/>
                    <a:pt x="810" y="87"/>
                    <a:pt x="513" y="87"/>
                  </a:cubicBezTo>
                  <a:cubicBezTo>
                    <a:pt x="179" y="99"/>
                    <a:pt x="1" y="432"/>
                    <a:pt x="48" y="694"/>
                  </a:cubicBezTo>
                  <a:cubicBezTo>
                    <a:pt x="155" y="1242"/>
                    <a:pt x="870" y="1658"/>
                    <a:pt x="1310" y="1932"/>
                  </a:cubicBezTo>
                  <a:lnTo>
                    <a:pt x="1358" y="1920"/>
                  </a:lnTo>
                  <a:cubicBezTo>
                    <a:pt x="1703" y="1623"/>
                    <a:pt x="2251" y="1111"/>
                    <a:pt x="2203" y="611"/>
                  </a:cubicBezTo>
                  <a:cubicBezTo>
                    <a:pt x="2162" y="172"/>
                    <a:pt x="1931" y="0"/>
                    <a:pt x="1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2"/>
            <p:cNvSpPr/>
            <p:nvPr/>
          </p:nvSpPr>
          <p:spPr>
            <a:xfrm rot="-8100000">
              <a:off x="8513120" y="1263635"/>
              <a:ext cx="59267" cy="51052"/>
            </a:xfrm>
            <a:custGeom>
              <a:avLst/>
              <a:gdLst/>
              <a:ahLst/>
              <a:cxnLst/>
              <a:rect l="l" t="t" r="r" b="b"/>
              <a:pathLst>
                <a:path w="2251" h="1939" extrusionOk="0">
                  <a:moveTo>
                    <a:pt x="1692" y="0"/>
                  </a:moveTo>
                  <a:cubicBezTo>
                    <a:pt x="1436" y="0"/>
                    <a:pt x="1163" y="188"/>
                    <a:pt x="1072" y="450"/>
                  </a:cubicBezTo>
                  <a:cubicBezTo>
                    <a:pt x="965" y="212"/>
                    <a:pt x="810" y="93"/>
                    <a:pt x="512" y="93"/>
                  </a:cubicBezTo>
                  <a:cubicBezTo>
                    <a:pt x="179" y="105"/>
                    <a:pt x="0" y="426"/>
                    <a:pt x="48" y="700"/>
                  </a:cubicBezTo>
                  <a:cubicBezTo>
                    <a:pt x="167" y="1248"/>
                    <a:pt x="881" y="1653"/>
                    <a:pt x="1310" y="1938"/>
                  </a:cubicBezTo>
                  <a:lnTo>
                    <a:pt x="1358" y="1915"/>
                  </a:lnTo>
                  <a:cubicBezTo>
                    <a:pt x="1691" y="1617"/>
                    <a:pt x="2251" y="1117"/>
                    <a:pt x="2203" y="605"/>
                  </a:cubicBezTo>
                  <a:cubicBezTo>
                    <a:pt x="2162" y="170"/>
                    <a:pt x="193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2"/>
            <p:cNvSpPr/>
            <p:nvPr/>
          </p:nvSpPr>
          <p:spPr>
            <a:xfrm rot="-8100000">
              <a:off x="8293800" y="957743"/>
              <a:ext cx="58951" cy="42627"/>
            </a:xfrm>
            <a:custGeom>
              <a:avLst/>
              <a:gdLst/>
              <a:ahLst/>
              <a:cxnLst/>
              <a:rect l="l" t="t" r="r" b="b"/>
              <a:pathLst>
                <a:path w="2239" h="1619" extrusionOk="0">
                  <a:moveTo>
                    <a:pt x="1689" y="1"/>
                  </a:moveTo>
                  <a:cubicBezTo>
                    <a:pt x="1434" y="1"/>
                    <a:pt x="1163" y="184"/>
                    <a:pt x="1072" y="440"/>
                  </a:cubicBezTo>
                  <a:cubicBezTo>
                    <a:pt x="965" y="202"/>
                    <a:pt x="810" y="83"/>
                    <a:pt x="512" y="83"/>
                  </a:cubicBezTo>
                  <a:cubicBezTo>
                    <a:pt x="179" y="95"/>
                    <a:pt x="0" y="428"/>
                    <a:pt x="48" y="690"/>
                  </a:cubicBezTo>
                  <a:cubicBezTo>
                    <a:pt x="119" y="1071"/>
                    <a:pt x="476" y="1369"/>
                    <a:pt x="834" y="1619"/>
                  </a:cubicBezTo>
                  <a:lnTo>
                    <a:pt x="1679" y="1619"/>
                  </a:lnTo>
                  <a:cubicBezTo>
                    <a:pt x="1965" y="1333"/>
                    <a:pt x="2239" y="964"/>
                    <a:pt x="2203" y="607"/>
                  </a:cubicBezTo>
                  <a:cubicBezTo>
                    <a:pt x="2162" y="170"/>
                    <a:pt x="1933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2"/>
            <p:cNvSpPr/>
            <p:nvPr/>
          </p:nvSpPr>
          <p:spPr>
            <a:xfrm rot="-8100000">
              <a:off x="8213825" y="965257"/>
              <a:ext cx="59609" cy="50341"/>
            </a:xfrm>
            <a:custGeom>
              <a:avLst/>
              <a:gdLst/>
              <a:ahLst/>
              <a:cxnLst/>
              <a:rect l="l" t="t" r="r" b="b"/>
              <a:pathLst>
                <a:path w="2264" h="1912" extrusionOk="0">
                  <a:moveTo>
                    <a:pt x="1688" y="0"/>
                  </a:moveTo>
                  <a:cubicBezTo>
                    <a:pt x="1427" y="0"/>
                    <a:pt x="1152" y="189"/>
                    <a:pt x="1072" y="447"/>
                  </a:cubicBezTo>
                  <a:cubicBezTo>
                    <a:pt x="965" y="209"/>
                    <a:pt x="799" y="90"/>
                    <a:pt x="501" y="90"/>
                  </a:cubicBezTo>
                  <a:cubicBezTo>
                    <a:pt x="179" y="102"/>
                    <a:pt x="1" y="423"/>
                    <a:pt x="37" y="697"/>
                  </a:cubicBezTo>
                  <a:cubicBezTo>
                    <a:pt x="156" y="1233"/>
                    <a:pt x="870" y="1650"/>
                    <a:pt x="1322" y="1912"/>
                  </a:cubicBezTo>
                  <a:lnTo>
                    <a:pt x="1370" y="1900"/>
                  </a:lnTo>
                  <a:cubicBezTo>
                    <a:pt x="1703" y="1602"/>
                    <a:pt x="2263" y="1102"/>
                    <a:pt x="2215" y="590"/>
                  </a:cubicBezTo>
                  <a:cubicBezTo>
                    <a:pt x="2164" y="165"/>
                    <a:pt x="1931" y="0"/>
                    <a:pt x="16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2"/>
            <p:cNvSpPr/>
            <p:nvPr/>
          </p:nvSpPr>
          <p:spPr>
            <a:xfrm rot="-8100000">
              <a:off x="8113185" y="1027615"/>
              <a:ext cx="59267" cy="50578"/>
            </a:xfrm>
            <a:custGeom>
              <a:avLst/>
              <a:gdLst/>
              <a:ahLst/>
              <a:cxnLst/>
              <a:rect l="l" t="t" r="r" b="b"/>
              <a:pathLst>
                <a:path w="2251" h="1921" extrusionOk="0">
                  <a:moveTo>
                    <a:pt x="1686" y="0"/>
                  </a:moveTo>
                  <a:cubicBezTo>
                    <a:pt x="1432" y="0"/>
                    <a:pt x="1163" y="183"/>
                    <a:pt x="1072" y="444"/>
                  </a:cubicBezTo>
                  <a:cubicBezTo>
                    <a:pt x="965" y="206"/>
                    <a:pt x="810" y="87"/>
                    <a:pt x="513" y="87"/>
                  </a:cubicBezTo>
                  <a:cubicBezTo>
                    <a:pt x="179" y="98"/>
                    <a:pt x="1" y="432"/>
                    <a:pt x="48" y="694"/>
                  </a:cubicBezTo>
                  <a:cubicBezTo>
                    <a:pt x="167" y="1230"/>
                    <a:pt x="882" y="1646"/>
                    <a:pt x="1322" y="1920"/>
                  </a:cubicBezTo>
                  <a:lnTo>
                    <a:pt x="1358" y="1920"/>
                  </a:lnTo>
                  <a:cubicBezTo>
                    <a:pt x="1691" y="1622"/>
                    <a:pt x="2251" y="1111"/>
                    <a:pt x="2203" y="610"/>
                  </a:cubicBezTo>
                  <a:cubicBezTo>
                    <a:pt x="2162" y="172"/>
                    <a:pt x="1932" y="0"/>
                    <a:pt x="1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2"/>
            <p:cNvSpPr/>
            <p:nvPr/>
          </p:nvSpPr>
          <p:spPr>
            <a:xfrm rot="-8100000">
              <a:off x="8117975" y="936269"/>
              <a:ext cx="59267" cy="50763"/>
            </a:xfrm>
            <a:custGeom>
              <a:avLst/>
              <a:gdLst/>
              <a:ahLst/>
              <a:cxnLst/>
              <a:rect l="l" t="t" r="r" b="b"/>
              <a:pathLst>
                <a:path w="2251" h="1928" extrusionOk="0">
                  <a:moveTo>
                    <a:pt x="1689" y="0"/>
                  </a:moveTo>
                  <a:cubicBezTo>
                    <a:pt x="1434" y="0"/>
                    <a:pt x="1163" y="184"/>
                    <a:pt x="1072" y="440"/>
                  </a:cubicBezTo>
                  <a:cubicBezTo>
                    <a:pt x="965" y="201"/>
                    <a:pt x="810" y="82"/>
                    <a:pt x="512" y="82"/>
                  </a:cubicBezTo>
                  <a:cubicBezTo>
                    <a:pt x="179" y="94"/>
                    <a:pt x="0" y="428"/>
                    <a:pt x="48" y="690"/>
                  </a:cubicBezTo>
                  <a:cubicBezTo>
                    <a:pt x="155" y="1249"/>
                    <a:pt x="870" y="1666"/>
                    <a:pt x="1310" y="1928"/>
                  </a:cubicBezTo>
                  <a:lnTo>
                    <a:pt x="1358" y="1916"/>
                  </a:lnTo>
                  <a:cubicBezTo>
                    <a:pt x="1703" y="1618"/>
                    <a:pt x="2251" y="1106"/>
                    <a:pt x="2203" y="606"/>
                  </a:cubicBezTo>
                  <a:cubicBezTo>
                    <a:pt x="2162" y="169"/>
                    <a:pt x="1933" y="0"/>
                    <a:pt x="1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2"/>
            <p:cNvSpPr/>
            <p:nvPr/>
          </p:nvSpPr>
          <p:spPr>
            <a:xfrm rot="-8100000">
              <a:off x="8190086" y="855572"/>
              <a:ext cx="59267" cy="49314"/>
            </a:xfrm>
            <a:custGeom>
              <a:avLst/>
              <a:gdLst/>
              <a:ahLst/>
              <a:cxnLst/>
              <a:rect l="l" t="t" r="r" b="b"/>
              <a:pathLst>
                <a:path w="2251" h="1873" extrusionOk="0">
                  <a:moveTo>
                    <a:pt x="1686" y="0"/>
                  </a:moveTo>
                  <a:cubicBezTo>
                    <a:pt x="1432" y="0"/>
                    <a:pt x="1163" y="183"/>
                    <a:pt x="1072" y="444"/>
                  </a:cubicBezTo>
                  <a:cubicBezTo>
                    <a:pt x="965" y="206"/>
                    <a:pt x="810" y="87"/>
                    <a:pt x="512" y="87"/>
                  </a:cubicBezTo>
                  <a:cubicBezTo>
                    <a:pt x="179" y="99"/>
                    <a:pt x="0" y="432"/>
                    <a:pt x="48" y="694"/>
                  </a:cubicBezTo>
                  <a:cubicBezTo>
                    <a:pt x="155" y="1206"/>
                    <a:pt x="798" y="1599"/>
                    <a:pt x="1239" y="1873"/>
                  </a:cubicBezTo>
                  <a:lnTo>
                    <a:pt x="1405" y="1873"/>
                  </a:lnTo>
                  <a:cubicBezTo>
                    <a:pt x="1763" y="1575"/>
                    <a:pt x="2251" y="1087"/>
                    <a:pt x="2203" y="610"/>
                  </a:cubicBezTo>
                  <a:cubicBezTo>
                    <a:pt x="2162" y="172"/>
                    <a:pt x="1931" y="0"/>
                    <a:pt x="1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2"/>
            <p:cNvSpPr/>
            <p:nvPr/>
          </p:nvSpPr>
          <p:spPr>
            <a:xfrm rot="-8100000">
              <a:off x="8021194" y="1029416"/>
              <a:ext cx="58635" cy="38256"/>
            </a:xfrm>
            <a:custGeom>
              <a:avLst/>
              <a:gdLst/>
              <a:ahLst/>
              <a:cxnLst/>
              <a:rect l="l" t="t" r="r" b="b"/>
              <a:pathLst>
                <a:path w="2227" h="1453" extrusionOk="0">
                  <a:moveTo>
                    <a:pt x="48" y="0"/>
                  </a:moveTo>
                  <a:cubicBezTo>
                    <a:pt x="0" y="83"/>
                    <a:pt x="0" y="155"/>
                    <a:pt x="12" y="238"/>
                  </a:cubicBezTo>
                  <a:cubicBezTo>
                    <a:pt x="131" y="774"/>
                    <a:pt x="846" y="1191"/>
                    <a:pt x="1298" y="1453"/>
                  </a:cubicBezTo>
                  <a:lnTo>
                    <a:pt x="1334" y="1441"/>
                  </a:lnTo>
                  <a:cubicBezTo>
                    <a:pt x="1679" y="1143"/>
                    <a:pt x="2227" y="631"/>
                    <a:pt x="2191" y="131"/>
                  </a:cubicBezTo>
                  <a:cubicBezTo>
                    <a:pt x="2191" y="83"/>
                    <a:pt x="2167" y="36"/>
                    <a:pt x="2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2"/>
            <p:cNvSpPr/>
            <p:nvPr/>
          </p:nvSpPr>
          <p:spPr>
            <a:xfrm rot="-8100000">
              <a:off x="8246853" y="1261928"/>
              <a:ext cx="56450" cy="31674"/>
            </a:xfrm>
            <a:custGeom>
              <a:avLst/>
              <a:gdLst/>
              <a:ahLst/>
              <a:cxnLst/>
              <a:rect l="l" t="t" r="r" b="b"/>
              <a:pathLst>
                <a:path w="2144" h="1203" extrusionOk="0">
                  <a:moveTo>
                    <a:pt x="1" y="0"/>
                  </a:moveTo>
                  <a:cubicBezTo>
                    <a:pt x="144" y="536"/>
                    <a:pt x="834" y="929"/>
                    <a:pt x="1263" y="1203"/>
                  </a:cubicBezTo>
                  <a:lnTo>
                    <a:pt x="1310" y="1191"/>
                  </a:lnTo>
                  <a:cubicBezTo>
                    <a:pt x="1620" y="917"/>
                    <a:pt x="2096" y="476"/>
                    <a:pt x="2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2"/>
            <p:cNvSpPr/>
            <p:nvPr/>
          </p:nvSpPr>
          <p:spPr>
            <a:xfrm rot="-8100000">
              <a:off x="8406851" y="1069812"/>
              <a:ext cx="58951" cy="35729"/>
            </a:xfrm>
            <a:custGeom>
              <a:avLst/>
              <a:gdLst/>
              <a:ahLst/>
              <a:cxnLst/>
              <a:rect l="l" t="t" r="r" b="b"/>
              <a:pathLst>
                <a:path w="2239" h="1357" extrusionOk="0">
                  <a:moveTo>
                    <a:pt x="1689" y="1"/>
                  </a:moveTo>
                  <a:cubicBezTo>
                    <a:pt x="1434" y="1"/>
                    <a:pt x="1163" y="185"/>
                    <a:pt x="1072" y="440"/>
                  </a:cubicBezTo>
                  <a:cubicBezTo>
                    <a:pt x="964" y="202"/>
                    <a:pt x="810" y="83"/>
                    <a:pt x="512" y="83"/>
                  </a:cubicBezTo>
                  <a:cubicBezTo>
                    <a:pt x="179" y="106"/>
                    <a:pt x="0" y="428"/>
                    <a:pt x="48" y="702"/>
                  </a:cubicBezTo>
                  <a:cubicBezTo>
                    <a:pt x="107" y="952"/>
                    <a:pt x="286" y="1154"/>
                    <a:pt x="512" y="1357"/>
                  </a:cubicBezTo>
                  <a:lnTo>
                    <a:pt x="1917" y="1357"/>
                  </a:lnTo>
                  <a:cubicBezTo>
                    <a:pt x="2096" y="1130"/>
                    <a:pt x="2238" y="880"/>
                    <a:pt x="2203" y="607"/>
                  </a:cubicBezTo>
                  <a:cubicBezTo>
                    <a:pt x="2162" y="170"/>
                    <a:pt x="1933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2"/>
            <p:cNvSpPr/>
            <p:nvPr/>
          </p:nvSpPr>
          <p:spPr>
            <a:xfrm rot="-8100000">
              <a:off x="8436021" y="1263664"/>
              <a:ext cx="59293" cy="50894"/>
            </a:xfrm>
            <a:custGeom>
              <a:avLst/>
              <a:gdLst/>
              <a:ahLst/>
              <a:cxnLst/>
              <a:rect l="l" t="t" r="r" b="b"/>
              <a:pathLst>
                <a:path w="2252" h="1933" extrusionOk="0">
                  <a:moveTo>
                    <a:pt x="1682" y="1"/>
                  </a:moveTo>
                  <a:cubicBezTo>
                    <a:pt x="1430" y="1"/>
                    <a:pt x="1163" y="184"/>
                    <a:pt x="1072" y="444"/>
                  </a:cubicBezTo>
                  <a:cubicBezTo>
                    <a:pt x="965" y="206"/>
                    <a:pt x="799" y="87"/>
                    <a:pt x="501" y="87"/>
                  </a:cubicBezTo>
                  <a:cubicBezTo>
                    <a:pt x="180" y="99"/>
                    <a:pt x="1" y="433"/>
                    <a:pt x="49" y="695"/>
                  </a:cubicBezTo>
                  <a:cubicBezTo>
                    <a:pt x="168" y="1230"/>
                    <a:pt x="882" y="1647"/>
                    <a:pt x="1311" y="1933"/>
                  </a:cubicBezTo>
                  <a:lnTo>
                    <a:pt x="1358" y="1921"/>
                  </a:lnTo>
                  <a:cubicBezTo>
                    <a:pt x="1692" y="1623"/>
                    <a:pt x="2251" y="1111"/>
                    <a:pt x="2204" y="611"/>
                  </a:cubicBezTo>
                  <a:cubicBezTo>
                    <a:pt x="2157" y="172"/>
                    <a:pt x="1926" y="1"/>
                    <a:pt x="1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2"/>
            <p:cNvSpPr/>
            <p:nvPr/>
          </p:nvSpPr>
          <p:spPr>
            <a:xfrm rot="-8100000">
              <a:off x="8199237" y="1066330"/>
              <a:ext cx="59583" cy="50289"/>
            </a:xfrm>
            <a:custGeom>
              <a:avLst/>
              <a:gdLst/>
              <a:ahLst/>
              <a:cxnLst/>
              <a:rect l="l" t="t" r="r" b="b"/>
              <a:pathLst>
                <a:path w="2263" h="1910" extrusionOk="0">
                  <a:moveTo>
                    <a:pt x="1681" y="1"/>
                  </a:moveTo>
                  <a:cubicBezTo>
                    <a:pt x="1422" y="1"/>
                    <a:pt x="1151" y="182"/>
                    <a:pt x="1072" y="433"/>
                  </a:cubicBezTo>
                  <a:cubicBezTo>
                    <a:pt x="965" y="195"/>
                    <a:pt x="798" y="76"/>
                    <a:pt x="500" y="76"/>
                  </a:cubicBezTo>
                  <a:cubicBezTo>
                    <a:pt x="179" y="99"/>
                    <a:pt x="0" y="421"/>
                    <a:pt x="36" y="695"/>
                  </a:cubicBezTo>
                  <a:cubicBezTo>
                    <a:pt x="155" y="1230"/>
                    <a:pt x="869" y="1647"/>
                    <a:pt x="1322" y="1909"/>
                  </a:cubicBezTo>
                  <a:lnTo>
                    <a:pt x="1369" y="1897"/>
                  </a:lnTo>
                  <a:cubicBezTo>
                    <a:pt x="1703" y="1600"/>
                    <a:pt x="2262" y="1088"/>
                    <a:pt x="2215" y="588"/>
                  </a:cubicBezTo>
                  <a:cubicBezTo>
                    <a:pt x="2163" y="164"/>
                    <a:pt x="1927" y="1"/>
                    <a:pt x="1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2"/>
            <p:cNvSpPr/>
            <p:nvPr/>
          </p:nvSpPr>
          <p:spPr>
            <a:xfrm rot="-8100000">
              <a:off x="8510636" y="1174433"/>
              <a:ext cx="58661" cy="42627"/>
            </a:xfrm>
            <a:custGeom>
              <a:avLst/>
              <a:gdLst/>
              <a:ahLst/>
              <a:cxnLst/>
              <a:rect l="l" t="t" r="r" b="b"/>
              <a:pathLst>
                <a:path w="2228" h="1619" extrusionOk="0">
                  <a:moveTo>
                    <a:pt x="1685" y="1"/>
                  </a:moveTo>
                  <a:cubicBezTo>
                    <a:pt x="1432" y="1"/>
                    <a:pt x="1164" y="184"/>
                    <a:pt x="1072" y="440"/>
                  </a:cubicBezTo>
                  <a:cubicBezTo>
                    <a:pt x="965" y="202"/>
                    <a:pt x="799" y="83"/>
                    <a:pt x="501" y="83"/>
                  </a:cubicBezTo>
                  <a:cubicBezTo>
                    <a:pt x="179" y="95"/>
                    <a:pt x="1" y="428"/>
                    <a:pt x="37" y="690"/>
                  </a:cubicBezTo>
                  <a:cubicBezTo>
                    <a:pt x="120" y="1071"/>
                    <a:pt x="477" y="1369"/>
                    <a:pt x="834" y="1619"/>
                  </a:cubicBezTo>
                  <a:lnTo>
                    <a:pt x="1680" y="1619"/>
                  </a:lnTo>
                  <a:cubicBezTo>
                    <a:pt x="1965" y="1333"/>
                    <a:pt x="2227" y="964"/>
                    <a:pt x="2203" y="607"/>
                  </a:cubicBezTo>
                  <a:cubicBezTo>
                    <a:pt x="2157" y="170"/>
                    <a:pt x="1928" y="1"/>
                    <a:pt x="1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2"/>
            <p:cNvSpPr/>
            <p:nvPr/>
          </p:nvSpPr>
          <p:spPr>
            <a:xfrm rot="-8100000">
              <a:off x="8130699" y="1151316"/>
              <a:ext cx="51763" cy="24802"/>
            </a:xfrm>
            <a:custGeom>
              <a:avLst/>
              <a:gdLst/>
              <a:ahLst/>
              <a:cxnLst/>
              <a:rect l="l" t="t" r="r" b="b"/>
              <a:pathLst>
                <a:path w="1966" h="942" extrusionOk="0">
                  <a:moveTo>
                    <a:pt x="1" y="1"/>
                  </a:moveTo>
                  <a:cubicBezTo>
                    <a:pt x="263" y="406"/>
                    <a:pt x="799" y="715"/>
                    <a:pt x="1156" y="942"/>
                  </a:cubicBezTo>
                  <a:lnTo>
                    <a:pt x="1192" y="918"/>
                  </a:lnTo>
                  <a:cubicBezTo>
                    <a:pt x="1453" y="703"/>
                    <a:pt x="1823" y="370"/>
                    <a:pt x="19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2"/>
            <p:cNvSpPr/>
            <p:nvPr/>
          </p:nvSpPr>
          <p:spPr>
            <a:xfrm rot="-8100000">
              <a:off x="8358352" y="1366586"/>
              <a:ext cx="58661" cy="38256"/>
            </a:xfrm>
            <a:custGeom>
              <a:avLst/>
              <a:gdLst/>
              <a:ahLst/>
              <a:cxnLst/>
              <a:rect l="l" t="t" r="r" b="b"/>
              <a:pathLst>
                <a:path w="2228" h="1453" extrusionOk="0">
                  <a:moveTo>
                    <a:pt x="36" y="0"/>
                  </a:moveTo>
                  <a:cubicBezTo>
                    <a:pt x="13" y="83"/>
                    <a:pt x="1" y="155"/>
                    <a:pt x="13" y="238"/>
                  </a:cubicBezTo>
                  <a:cubicBezTo>
                    <a:pt x="132" y="774"/>
                    <a:pt x="846" y="1191"/>
                    <a:pt x="1287" y="1453"/>
                  </a:cubicBezTo>
                  <a:lnTo>
                    <a:pt x="1334" y="1441"/>
                  </a:lnTo>
                  <a:cubicBezTo>
                    <a:pt x="1680" y="1143"/>
                    <a:pt x="2227" y="631"/>
                    <a:pt x="2180" y="131"/>
                  </a:cubicBezTo>
                  <a:cubicBezTo>
                    <a:pt x="2180" y="83"/>
                    <a:pt x="2168" y="36"/>
                    <a:pt x="2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1F62321C-1971-AC41-AD06-6A4D8448C90B}"/>
              </a:ext>
            </a:extLst>
          </p:cNvPr>
          <p:cNvSpPr/>
          <p:nvPr/>
        </p:nvSpPr>
        <p:spPr>
          <a:xfrm>
            <a:off x="1161501" y="1117275"/>
            <a:ext cx="10206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B0BB35-3F5E-2949-8AE3-8C5B6AF375BB}"/>
              </a:ext>
            </a:extLst>
          </p:cNvPr>
          <p:cNvSpPr/>
          <p:nvPr/>
        </p:nvSpPr>
        <p:spPr>
          <a:xfrm>
            <a:off x="1433516" y="3128016"/>
            <a:ext cx="8092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dân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chiếm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Bắc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Kì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lần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nhất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AB5F5F5-E3F5-4C48-A7A1-4BE4CD91BFE0}"/>
              </a:ext>
            </a:extLst>
          </p:cNvPr>
          <p:cNvSpPr/>
          <p:nvPr/>
        </p:nvSpPr>
        <p:spPr>
          <a:xfrm>
            <a:off x="1156280" y="2405711"/>
            <a:ext cx="9689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" grpId="0"/>
      <p:bldP spid="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4"/>
          <p:cNvSpPr/>
          <p:nvPr/>
        </p:nvSpPr>
        <p:spPr>
          <a:xfrm>
            <a:off x="11199015" y="0"/>
            <a:ext cx="353628" cy="1004987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3C609AE-7079-0B48-8389-B101943D67E2}"/>
              </a:ext>
            </a:extLst>
          </p:cNvPr>
          <p:cNvSpPr/>
          <p:nvPr/>
        </p:nvSpPr>
        <p:spPr>
          <a:xfrm>
            <a:off x="992985" y="408633"/>
            <a:ext cx="10206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0E2678-50BF-FD40-A379-448B434DB463}"/>
              </a:ext>
            </a:extLst>
          </p:cNvPr>
          <p:cNvSpPr/>
          <p:nvPr/>
        </p:nvSpPr>
        <p:spPr>
          <a:xfrm>
            <a:off x="992985" y="1509763"/>
            <a:ext cx="8092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dân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chiếm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Bắc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Kì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lần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V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nhất</a:t>
            </a:r>
            <a:r>
              <a:rPr lang="en-US" altLang="en-V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A78D624-F3EA-6B47-8B60-2F2E8D2283C6}"/>
              </a:ext>
            </a:extLst>
          </p:cNvPr>
          <p:cNvGrpSpPr/>
          <p:nvPr/>
        </p:nvGrpSpPr>
        <p:grpSpPr>
          <a:xfrm>
            <a:off x="0" y="0"/>
            <a:ext cx="6589776" cy="6858000"/>
            <a:chOff x="0" y="0"/>
            <a:chExt cx="6589776" cy="6858000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97C33970-3FDE-6B44-8B22-FE3838EEF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3">
              <a:extLst>
                <a:ext uri="{FF2B5EF4-FFF2-40B4-BE49-F238E27FC236}">
                  <a16:creationId xmlns:a16="http://schemas.microsoft.com/office/drawing/2014/main" id="{AF3DBEE7-A183-5A47-9254-09DE885F55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0078" y="1097515"/>
              <a:ext cx="77443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VN" sz="105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NỘI</a:t>
              </a:r>
            </a:p>
          </p:txBody>
        </p:sp>
        <p:sp>
          <p:nvSpPr>
            <p:cNvPr id="7" name="Text Box 12">
              <a:extLst>
                <a:ext uri="{FF2B5EF4-FFF2-40B4-BE49-F238E27FC236}">
                  <a16:creationId xmlns:a16="http://schemas.microsoft.com/office/drawing/2014/main" id="{2B3AB816-2454-DF4B-BFC9-0CC4E9B72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3844" y="3323780"/>
              <a:ext cx="12504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VN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altLang="en-VN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VN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lang="en-US" altLang="en-VN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74F050-CDE1-1C42-9E33-9F693F281B45}"/>
                </a:ext>
              </a:extLst>
            </p:cNvPr>
            <p:cNvSpPr txBox="1"/>
            <p:nvPr/>
          </p:nvSpPr>
          <p:spPr>
            <a:xfrm>
              <a:off x="5340096" y="3323780"/>
              <a:ext cx="987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…</a:t>
              </a:r>
            </a:p>
            <a:p>
              <a:r>
                <a:rPr lang="en-VN" dirty="0"/>
                <a:t>…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602CCB-760B-074B-80EC-DBEB2BA0781A}"/>
                </a:ext>
              </a:extLst>
            </p:cNvPr>
            <p:cNvSpPr txBox="1"/>
            <p:nvPr/>
          </p:nvSpPr>
          <p:spPr>
            <a:xfrm>
              <a:off x="5602224" y="4829657"/>
              <a:ext cx="987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…</a:t>
              </a:r>
            </a:p>
            <a:p>
              <a:r>
                <a:rPr lang="en-VN" dirty="0"/>
                <a:t>…</a:t>
              </a:r>
            </a:p>
          </p:txBody>
        </p:sp>
      </p:grpSp>
      <p:sp>
        <p:nvSpPr>
          <p:cNvPr id="4" name="Freeform 13">
            <a:extLst>
              <a:ext uri="{FF2B5EF4-FFF2-40B4-BE49-F238E27FC236}">
                <a16:creationId xmlns:a16="http://schemas.microsoft.com/office/drawing/2014/main" id="{BD5DED8D-EF69-D647-8134-E4117270B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0274" y="4982853"/>
            <a:ext cx="1795451" cy="1032441"/>
          </a:xfrm>
          <a:custGeom>
            <a:avLst/>
            <a:gdLst>
              <a:gd name="T0" fmla="*/ 0 w 1366837"/>
              <a:gd name="T1" fmla="*/ 0 h 963215"/>
              <a:gd name="T2" fmla="*/ 1366837 w 1366837"/>
              <a:gd name="T3" fmla="*/ 963215 h 963215"/>
            </a:gdLst>
            <a:ahLst/>
            <a:cxnLst/>
            <a:rect l="T0" t="T1" r="T2" b="T3"/>
            <a:pathLst>
              <a:path w="1366837" h="963215">
                <a:moveTo>
                  <a:pt x="1142206" y="13097"/>
                </a:moveTo>
                <a:cubicBezTo>
                  <a:pt x="1157684" y="7541"/>
                  <a:pt x="1176735" y="0"/>
                  <a:pt x="1192213" y="5953"/>
                </a:cubicBezTo>
                <a:cubicBezTo>
                  <a:pt x="1207691" y="11906"/>
                  <a:pt x="1229122" y="17066"/>
                  <a:pt x="1235075" y="48816"/>
                </a:cubicBezTo>
                <a:cubicBezTo>
                  <a:pt x="1241028" y="80566"/>
                  <a:pt x="1239837" y="162322"/>
                  <a:pt x="1227931" y="196453"/>
                </a:cubicBezTo>
                <a:cubicBezTo>
                  <a:pt x="1216025" y="230584"/>
                  <a:pt x="1174750" y="236934"/>
                  <a:pt x="1163638" y="253603"/>
                </a:cubicBezTo>
                <a:cubicBezTo>
                  <a:pt x="1152526" y="270272"/>
                  <a:pt x="1160462" y="281385"/>
                  <a:pt x="1161256" y="296466"/>
                </a:cubicBezTo>
                <a:cubicBezTo>
                  <a:pt x="1162050" y="311547"/>
                  <a:pt x="1160463" y="331788"/>
                  <a:pt x="1168400" y="344091"/>
                </a:cubicBezTo>
                <a:cubicBezTo>
                  <a:pt x="1176337" y="356394"/>
                  <a:pt x="1195784" y="367506"/>
                  <a:pt x="1208881" y="370284"/>
                </a:cubicBezTo>
                <a:cubicBezTo>
                  <a:pt x="1221978" y="373062"/>
                  <a:pt x="1237853" y="356790"/>
                  <a:pt x="1246981" y="360759"/>
                </a:cubicBezTo>
                <a:cubicBezTo>
                  <a:pt x="1256109" y="364728"/>
                  <a:pt x="1260872" y="383778"/>
                  <a:pt x="1263650" y="394097"/>
                </a:cubicBezTo>
                <a:cubicBezTo>
                  <a:pt x="1266428" y="404416"/>
                  <a:pt x="1261269" y="413544"/>
                  <a:pt x="1263650" y="422672"/>
                </a:cubicBezTo>
                <a:cubicBezTo>
                  <a:pt x="1266031" y="431800"/>
                  <a:pt x="1271985" y="440929"/>
                  <a:pt x="1277938" y="448866"/>
                </a:cubicBezTo>
                <a:cubicBezTo>
                  <a:pt x="1283891" y="456803"/>
                  <a:pt x="1288257" y="463153"/>
                  <a:pt x="1299369" y="470297"/>
                </a:cubicBezTo>
                <a:cubicBezTo>
                  <a:pt x="1310482" y="477441"/>
                  <a:pt x="1337072" y="474266"/>
                  <a:pt x="1344613" y="491728"/>
                </a:cubicBezTo>
                <a:cubicBezTo>
                  <a:pt x="1352154" y="509190"/>
                  <a:pt x="1347391" y="555228"/>
                  <a:pt x="1344613" y="575072"/>
                </a:cubicBezTo>
                <a:cubicBezTo>
                  <a:pt x="1341835" y="594916"/>
                  <a:pt x="1325166" y="596900"/>
                  <a:pt x="1327944" y="610791"/>
                </a:cubicBezTo>
                <a:cubicBezTo>
                  <a:pt x="1330722" y="624682"/>
                  <a:pt x="1355725" y="642541"/>
                  <a:pt x="1361281" y="658416"/>
                </a:cubicBezTo>
                <a:cubicBezTo>
                  <a:pt x="1366837" y="674291"/>
                  <a:pt x="1365646" y="686991"/>
                  <a:pt x="1361281" y="706041"/>
                </a:cubicBezTo>
                <a:cubicBezTo>
                  <a:pt x="1356916" y="725091"/>
                  <a:pt x="1339851" y="755253"/>
                  <a:pt x="1335088" y="772716"/>
                </a:cubicBezTo>
                <a:cubicBezTo>
                  <a:pt x="1330325" y="790179"/>
                  <a:pt x="1341040" y="801688"/>
                  <a:pt x="1332706" y="810816"/>
                </a:cubicBezTo>
                <a:cubicBezTo>
                  <a:pt x="1324372" y="819944"/>
                  <a:pt x="1302146" y="822325"/>
                  <a:pt x="1285081" y="827484"/>
                </a:cubicBezTo>
                <a:cubicBezTo>
                  <a:pt x="1268016" y="832643"/>
                  <a:pt x="1247378" y="836613"/>
                  <a:pt x="1230313" y="841772"/>
                </a:cubicBezTo>
                <a:cubicBezTo>
                  <a:pt x="1213248" y="846931"/>
                  <a:pt x="1194594" y="851297"/>
                  <a:pt x="1182688" y="858441"/>
                </a:cubicBezTo>
                <a:cubicBezTo>
                  <a:pt x="1170782" y="865585"/>
                  <a:pt x="1164828" y="880268"/>
                  <a:pt x="1158875" y="884634"/>
                </a:cubicBezTo>
                <a:cubicBezTo>
                  <a:pt x="1152922" y="889000"/>
                  <a:pt x="1152922" y="885825"/>
                  <a:pt x="1146969" y="884634"/>
                </a:cubicBezTo>
                <a:cubicBezTo>
                  <a:pt x="1141016" y="883444"/>
                  <a:pt x="1129109" y="880269"/>
                  <a:pt x="1123156" y="877491"/>
                </a:cubicBezTo>
                <a:cubicBezTo>
                  <a:pt x="1117203" y="874713"/>
                  <a:pt x="1119584" y="863997"/>
                  <a:pt x="1111250" y="867966"/>
                </a:cubicBezTo>
                <a:cubicBezTo>
                  <a:pt x="1102916" y="871935"/>
                  <a:pt x="1081087" y="897731"/>
                  <a:pt x="1073150" y="901303"/>
                </a:cubicBezTo>
                <a:cubicBezTo>
                  <a:pt x="1065213" y="904875"/>
                  <a:pt x="1063228" y="894953"/>
                  <a:pt x="1063625" y="889397"/>
                </a:cubicBezTo>
                <a:cubicBezTo>
                  <a:pt x="1064022" y="883841"/>
                  <a:pt x="1078706" y="874316"/>
                  <a:pt x="1075531" y="867966"/>
                </a:cubicBezTo>
                <a:cubicBezTo>
                  <a:pt x="1072356" y="861616"/>
                  <a:pt x="1054894" y="856456"/>
                  <a:pt x="1044575" y="851297"/>
                </a:cubicBezTo>
                <a:cubicBezTo>
                  <a:pt x="1034256" y="846138"/>
                  <a:pt x="1022747" y="839390"/>
                  <a:pt x="1013619" y="837009"/>
                </a:cubicBezTo>
                <a:cubicBezTo>
                  <a:pt x="1004491" y="834628"/>
                  <a:pt x="992981" y="833040"/>
                  <a:pt x="989806" y="837009"/>
                </a:cubicBezTo>
                <a:cubicBezTo>
                  <a:pt x="986631" y="840978"/>
                  <a:pt x="995363" y="852885"/>
                  <a:pt x="994569" y="860822"/>
                </a:cubicBezTo>
                <a:cubicBezTo>
                  <a:pt x="993775" y="868759"/>
                  <a:pt x="991394" y="876697"/>
                  <a:pt x="985044" y="884634"/>
                </a:cubicBezTo>
                <a:cubicBezTo>
                  <a:pt x="978694" y="892571"/>
                  <a:pt x="962422" y="903288"/>
                  <a:pt x="956469" y="908447"/>
                </a:cubicBezTo>
                <a:cubicBezTo>
                  <a:pt x="950516" y="913606"/>
                  <a:pt x="959247" y="918766"/>
                  <a:pt x="949325" y="915591"/>
                </a:cubicBezTo>
                <a:cubicBezTo>
                  <a:pt x="939403" y="912416"/>
                  <a:pt x="903685" y="888603"/>
                  <a:pt x="896938" y="889397"/>
                </a:cubicBezTo>
                <a:cubicBezTo>
                  <a:pt x="890191" y="890191"/>
                  <a:pt x="912813" y="908844"/>
                  <a:pt x="908844" y="920353"/>
                </a:cubicBezTo>
                <a:cubicBezTo>
                  <a:pt x="904875" y="931862"/>
                  <a:pt x="892572" y="953691"/>
                  <a:pt x="873125" y="958453"/>
                </a:cubicBezTo>
                <a:cubicBezTo>
                  <a:pt x="853678" y="963215"/>
                  <a:pt x="818357" y="953294"/>
                  <a:pt x="792163" y="948928"/>
                </a:cubicBezTo>
                <a:cubicBezTo>
                  <a:pt x="765969" y="944562"/>
                  <a:pt x="734219" y="938212"/>
                  <a:pt x="715963" y="932259"/>
                </a:cubicBezTo>
                <a:cubicBezTo>
                  <a:pt x="697707" y="926306"/>
                  <a:pt x="699691" y="915590"/>
                  <a:pt x="682625" y="913209"/>
                </a:cubicBezTo>
                <a:cubicBezTo>
                  <a:pt x="665559" y="910828"/>
                  <a:pt x="636588" y="914797"/>
                  <a:pt x="613569" y="917972"/>
                </a:cubicBezTo>
                <a:cubicBezTo>
                  <a:pt x="590550" y="921147"/>
                  <a:pt x="565944" y="931465"/>
                  <a:pt x="544513" y="932259"/>
                </a:cubicBezTo>
                <a:cubicBezTo>
                  <a:pt x="523082" y="933053"/>
                  <a:pt x="502840" y="922734"/>
                  <a:pt x="484981" y="922734"/>
                </a:cubicBezTo>
                <a:cubicBezTo>
                  <a:pt x="467122" y="922734"/>
                  <a:pt x="449659" y="929084"/>
                  <a:pt x="437356" y="932259"/>
                </a:cubicBezTo>
                <a:cubicBezTo>
                  <a:pt x="425053" y="935434"/>
                  <a:pt x="432991" y="947340"/>
                  <a:pt x="411163" y="941784"/>
                </a:cubicBezTo>
                <a:cubicBezTo>
                  <a:pt x="389335" y="936228"/>
                  <a:pt x="338932" y="914797"/>
                  <a:pt x="306388" y="898922"/>
                </a:cubicBezTo>
                <a:cubicBezTo>
                  <a:pt x="273844" y="883047"/>
                  <a:pt x="246062" y="867568"/>
                  <a:pt x="215900" y="846534"/>
                </a:cubicBezTo>
                <a:cubicBezTo>
                  <a:pt x="185738" y="825500"/>
                  <a:pt x="151210" y="794147"/>
                  <a:pt x="125413" y="772716"/>
                </a:cubicBezTo>
                <a:cubicBezTo>
                  <a:pt x="99616" y="751285"/>
                  <a:pt x="80169" y="740966"/>
                  <a:pt x="61119" y="717947"/>
                </a:cubicBezTo>
                <a:cubicBezTo>
                  <a:pt x="42069" y="694928"/>
                  <a:pt x="20241" y="652066"/>
                  <a:pt x="11113" y="634603"/>
                </a:cubicBezTo>
                <a:cubicBezTo>
                  <a:pt x="1985" y="617141"/>
                  <a:pt x="0" y="610394"/>
                  <a:pt x="6350" y="613172"/>
                </a:cubicBezTo>
                <a:cubicBezTo>
                  <a:pt x="12700" y="615950"/>
                  <a:pt x="37307" y="646510"/>
                  <a:pt x="49213" y="651272"/>
                </a:cubicBezTo>
                <a:cubicBezTo>
                  <a:pt x="61119" y="656034"/>
                  <a:pt x="66676" y="639763"/>
                  <a:pt x="77788" y="641747"/>
                </a:cubicBezTo>
                <a:cubicBezTo>
                  <a:pt x="88901" y="643731"/>
                  <a:pt x="106760" y="665956"/>
                  <a:pt x="115888" y="663178"/>
                </a:cubicBezTo>
                <a:cubicBezTo>
                  <a:pt x="125016" y="660400"/>
                  <a:pt x="121047" y="632619"/>
                  <a:pt x="132556" y="625078"/>
                </a:cubicBezTo>
                <a:cubicBezTo>
                  <a:pt x="144065" y="617537"/>
                  <a:pt x="167482" y="617140"/>
                  <a:pt x="184944" y="617934"/>
                </a:cubicBezTo>
                <a:cubicBezTo>
                  <a:pt x="202406" y="618728"/>
                  <a:pt x="223044" y="630238"/>
                  <a:pt x="237331" y="629841"/>
                </a:cubicBezTo>
                <a:cubicBezTo>
                  <a:pt x="251618" y="629444"/>
                  <a:pt x="257572" y="616347"/>
                  <a:pt x="270669" y="615553"/>
                </a:cubicBezTo>
                <a:cubicBezTo>
                  <a:pt x="283766" y="614759"/>
                  <a:pt x="302022" y="625078"/>
                  <a:pt x="315913" y="625078"/>
                </a:cubicBezTo>
                <a:cubicBezTo>
                  <a:pt x="329804" y="625078"/>
                  <a:pt x="339329" y="608409"/>
                  <a:pt x="354013" y="615553"/>
                </a:cubicBezTo>
                <a:cubicBezTo>
                  <a:pt x="368697" y="622697"/>
                  <a:pt x="386557" y="659210"/>
                  <a:pt x="404019" y="667941"/>
                </a:cubicBezTo>
                <a:cubicBezTo>
                  <a:pt x="421481" y="676672"/>
                  <a:pt x="439341" y="664369"/>
                  <a:pt x="458788" y="667941"/>
                </a:cubicBezTo>
                <a:cubicBezTo>
                  <a:pt x="478235" y="671513"/>
                  <a:pt x="505222" y="685007"/>
                  <a:pt x="520700" y="689372"/>
                </a:cubicBezTo>
                <a:cubicBezTo>
                  <a:pt x="536178" y="693737"/>
                  <a:pt x="546100" y="698500"/>
                  <a:pt x="551656" y="694134"/>
                </a:cubicBezTo>
                <a:cubicBezTo>
                  <a:pt x="557212" y="689768"/>
                  <a:pt x="553244" y="675084"/>
                  <a:pt x="554038" y="663178"/>
                </a:cubicBezTo>
                <a:cubicBezTo>
                  <a:pt x="554832" y="651272"/>
                  <a:pt x="552054" y="633809"/>
                  <a:pt x="556419" y="622697"/>
                </a:cubicBezTo>
                <a:cubicBezTo>
                  <a:pt x="560784" y="611585"/>
                  <a:pt x="584200" y="606028"/>
                  <a:pt x="580231" y="596503"/>
                </a:cubicBezTo>
                <a:cubicBezTo>
                  <a:pt x="576262" y="586978"/>
                  <a:pt x="550068" y="572294"/>
                  <a:pt x="532606" y="565547"/>
                </a:cubicBezTo>
                <a:cubicBezTo>
                  <a:pt x="515144" y="558800"/>
                  <a:pt x="493315" y="563563"/>
                  <a:pt x="475456" y="556022"/>
                </a:cubicBezTo>
                <a:cubicBezTo>
                  <a:pt x="457597" y="548481"/>
                  <a:pt x="438547" y="530225"/>
                  <a:pt x="425450" y="520303"/>
                </a:cubicBezTo>
                <a:cubicBezTo>
                  <a:pt x="412353" y="510381"/>
                  <a:pt x="406400" y="503635"/>
                  <a:pt x="396875" y="496491"/>
                </a:cubicBezTo>
                <a:cubicBezTo>
                  <a:pt x="387350" y="489347"/>
                  <a:pt x="367903" y="488950"/>
                  <a:pt x="368300" y="477441"/>
                </a:cubicBezTo>
                <a:cubicBezTo>
                  <a:pt x="368697" y="465932"/>
                  <a:pt x="395287" y="440531"/>
                  <a:pt x="399256" y="427434"/>
                </a:cubicBezTo>
                <a:cubicBezTo>
                  <a:pt x="403225" y="414337"/>
                  <a:pt x="395288" y="407193"/>
                  <a:pt x="392113" y="398859"/>
                </a:cubicBezTo>
                <a:cubicBezTo>
                  <a:pt x="388938" y="390525"/>
                  <a:pt x="386953" y="386159"/>
                  <a:pt x="380206" y="377428"/>
                </a:cubicBezTo>
                <a:cubicBezTo>
                  <a:pt x="373459" y="368697"/>
                  <a:pt x="350440" y="354013"/>
                  <a:pt x="351631" y="346472"/>
                </a:cubicBezTo>
                <a:cubicBezTo>
                  <a:pt x="352822" y="338931"/>
                  <a:pt x="377825" y="337343"/>
                  <a:pt x="387350" y="332184"/>
                </a:cubicBezTo>
                <a:cubicBezTo>
                  <a:pt x="396875" y="327025"/>
                  <a:pt x="397669" y="317500"/>
                  <a:pt x="408781" y="315516"/>
                </a:cubicBezTo>
                <a:cubicBezTo>
                  <a:pt x="419894" y="313532"/>
                  <a:pt x="444500" y="325041"/>
                  <a:pt x="454025" y="320278"/>
                </a:cubicBezTo>
                <a:cubicBezTo>
                  <a:pt x="463550" y="315515"/>
                  <a:pt x="465931" y="286941"/>
                  <a:pt x="465931" y="286941"/>
                </a:cubicBezTo>
                <a:cubicBezTo>
                  <a:pt x="471487" y="283369"/>
                  <a:pt x="488554" y="266700"/>
                  <a:pt x="499269" y="265509"/>
                </a:cubicBezTo>
                <a:cubicBezTo>
                  <a:pt x="509984" y="264318"/>
                  <a:pt x="520700" y="278606"/>
                  <a:pt x="530225" y="279797"/>
                </a:cubicBezTo>
                <a:cubicBezTo>
                  <a:pt x="539750" y="280988"/>
                  <a:pt x="547291" y="269875"/>
                  <a:pt x="556419" y="272653"/>
                </a:cubicBezTo>
                <a:cubicBezTo>
                  <a:pt x="565547" y="275431"/>
                  <a:pt x="573088" y="292100"/>
                  <a:pt x="584994" y="296466"/>
                </a:cubicBezTo>
                <a:cubicBezTo>
                  <a:pt x="596900" y="300832"/>
                  <a:pt x="616744" y="297260"/>
                  <a:pt x="627856" y="298847"/>
                </a:cubicBezTo>
                <a:cubicBezTo>
                  <a:pt x="638968" y="300434"/>
                  <a:pt x="641747" y="306785"/>
                  <a:pt x="651669" y="305991"/>
                </a:cubicBezTo>
                <a:cubicBezTo>
                  <a:pt x="661591" y="305197"/>
                  <a:pt x="680244" y="301625"/>
                  <a:pt x="687388" y="294084"/>
                </a:cubicBezTo>
                <a:cubicBezTo>
                  <a:pt x="694532" y="286543"/>
                  <a:pt x="694134" y="272256"/>
                  <a:pt x="694531" y="260747"/>
                </a:cubicBezTo>
                <a:cubicBezTo>
                  <a:pt x="694928" y="249238"/>
                  <a:pt x="692150" y="234553"/>
                  <a:pt x="689769" y="225028"/>
                </a:cubicBezTo>
                <a:cubicBezTo>
                  <a:pt x="687388" y="215503"/>
                  <a:pt x="684213" y="211931"/>
                  <a:pt x="680244" y="203597"/>
                </a:cubicBezTo>
                <a:cubicBezTo>
                  <a:pt x="676275" y="195263"/>
                  <a:pt x="659606" y="180578"/>
                  <a:pt x="665956" y="175022"/>
                </a:cubicBezTo>
                <a:cubicBezTo>
                  <a:pt x="672306" y="169466"/>
                  <a:pt x="701675" y="169068"/>
                  <a:pt x="718344" y="170259"/>
                </a:cubicBezTo>
                <a:cubicBezTo>
                  <a:pt x="735013" y="171450"/>
                  <a:pt x="751682" y="179388"/>
                  <a:pt x="765969" y="182166"/>
                </a:cubicBezTo>
                <a:cubicBezTo>
                  <a:pt x="780257" y="184944"/>
                  <a:pt x="793750" y="188516"/>
                  <a:pt x="804069" y="186928"/>
                </a:cubicBezTo>
                <a:cubicBezTo>
                  <a:pt x="814388" y="185341"/>
                  <a:pt x="814784" y="178594"/>
                  <a:pt x="827881" y="172641"/>
                </a:cubicBezTo>
                <a:cubicBezTo>
                  <a:pt x="840978" y="166688"/>
                  <a:pt x="870347" y="159940"/>
                  <a:pt x="882650" y="151209"/>
                </a:cubicBezTo>
                <a:cubicBezTo>
                  <a:pt x="894953" y="142478"/>
                  <a:pt x="890984" y="122237"/>
                  <a:pt x="901700" y="120253"/>
                </a:cubicBezTo>
                <a:cubicBezTo>
                  <a:pt x="912416" y="118269"/>
                  <a:pt x="933847" y="137319"/>
                  <a:pt x="946944" y="139303"/>
                </a:cubicBezTo>
                <a:cubicBezTo>
                  <a:pt x="960041" y="141287"/>
                  <a:pt x="972343" y="135334"/>
                  <a:pt x="980281" y="132159"/>
                </a:cubicBezTo>
                <a:cubicBezTo>
                  <a:pt x="988219" y="128984"/>
                  <a:pt x="986632" y="126206"/>
                  <a:pt x="994569" y="120253"/>
                </a:cubicBezTo>
                <a:cubicBezTo>
                  <a:pt x="1002507" y="114300"/>
                  <a:pt x="1018381" y="103585"/>
                  <a:pt x="1027906" y="96441"/>
                </a:cubicBezTo>
                <a:cubicBezTo>
                  <a:pt x="1037431" y="89297"/>
                  <a:pt x="1043782" y="82947"/>
                  <a:pt x="1051719" y="77391"/>
                </a:cubicBezTo>
                <a:cubicBezTo>
                  <a:pt x="1059657" y="71835"/>
                  <a:pt x="1070769" y="68262"/>
                  <a:pt x="1075531" y="63103"/>
                </a:cubicBezTo>
                <a:cubicBezTo>
                  <a:pt x="1080293" y="57944"/>
                  <a:pt x="1076325" y="50403"/>
                  <a:pt x="1080294" y="46434"/>
                </a:cubicBezTo>
                <a:cubicBezTo>
                  <a:pt x="1084263" y="42465"/>
                  <a:pt x="1092200" y="42863"/>
                  <a:pt x="1099344" y="39291"/>
                </a:cubicBezTo>
                <a:cubicBezTo>
                  <a:pt x="1106488" y="35719"/>
                  <a:pt x="1126728" y="18653"/>
                  <a:pt x="1142206" y="13097"/>
                </a:cubicBezTo>
                <a:close/>
              </a:path>
            </a:pathLst>
          </a:custGeom>
          <a:solidFill>
            <a:srgbClr val="000000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B6ED64E-4DA0-6546-B014-ABAD0E8EB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477" y="5604766"/>
            <a:ext cx="1716210" cy="1154907"/>
          </a:xfrm>
          <a:custGeom>
            <a:avLst/>
            <a:gdLst>
              <a:gd name="T0" fmla="*/ 0 w 1306909"/>
              <a:gd name="T1" fmla="*/ 0 h 1077913"/>
              <a:gd name="T2" fmla="*/ 1306909 w 1306909"/>
              <a:gd name="T3" fmla="*/ 1077913 h 1077913"/>
            </a:gdLst>
            <a:ahLst/>
            <a:cxnLst/>
            <a:rect l="T0" t="T1" r="T2" b="T3"/>
            <a:pathLst>
              <a:path w="1306909" h="1077913">
                <a:moveTo>
                  <a:pt x="404019" y="7541"/>
                </a:moveTo>
                <a:cubicBezTo>
                  <a:pt x="417910" y="15082"/>
                  <a:pt x="420291" y="42466"/>
                  <a:pt x="427831" y="52785"/>
                </a:cubicBezTo>
                <a:cubicBezTo>
                  <a:pt x="435371" y="63104"/>
                  <a:pt x="440134" y="61913"/>
                  <a:pt x="449262" y="69454"/>
                </a:cubicBezTo>
                <a:cubicBezTo>
                  <a:pt x="458390" y="76995"/>
                  <a:pt x="474662" y="88901"/>
                  <a:pt x="482600" y="98029"/>
                </a:cubicBezTo>
                <a:cubicBezTo>
                  <a:pt x="490538" y="107157"/>
                  <a:pt x="488950" y="116682"/>
                  <a:pt x="496887" y="124223"/>
                </a:cubicBezTo>
                <a:cubicBezTo>
                  <a:pt x="504824" y="131764"/>
                  <a:pt x="519113" y="133748"/>
                  <a:pt x="530225" y="143273"/>
                </a:cubicBezTo>
                <a:cubicBezTo>
                  <a:pt x="541338" y="152798"/>
                  <a:pt x="551656" y="170658"/>
                  <a:pt x="563562" y="181373"/>
                </a:cubicBezTo>
                <a:cubicBezTo>
                  <a:pt x="575468" y="192088"/>
                  <a:pt x="588565" y="197247"/>
                  <a:pt x="601662" y="207566"/>
                </a:cubicBezTo>
                <a:cubicBezTo>
                  <a:pt x="614759" y="217885"/>
                  <a:pt x="626666" y="235348"/>
                  <a:pt x="642144" y="243285"/>
                </a:cubicBezTo>
                <a:cubicBezTo>
                  <a:pt x="657622" y="251222"/>
                  <a:pt x="677069" y="247650"/>
                  <a:pt x="694531" y="255191"/>
                </a:cubicBezTo>
                <a:cubicBezTo>
                  <a:pt x="711993" y="262732"/>
                  <a:pt x="733028" y="279798"/>
                  <a:pt x="746919" y="288529"/>
                </a:cubicBezTo>
                <a:cubicBezTo>
                  <a:pt x="760810" y="297260"/>
                  <a:pt x="768747" y="304404"/>
                  <a:pt x="777875" y="307579"/>
                </a:cubicBezTo>
                <a:cubicBezTo>
                  <a:pt x="787003" y="310754"/>
                  <a:pt x="793749" y="309167"/>
                  <a:pt x="801687" y="307579"/>
                </a:cubicBezTo>
                <a:cubicBezTo>
                  <a:pt x="809625" y="305991"/>
                  <a:pt x="814784" y="300038"/>
                  <a:pt x="825500" y="298054"/>
                </a:cubicBezTo>
                <a:cubicBezTo>
                  <a:pt x="836216" y="296070"/>
                  <a:pt x="850106" y="295276"/>
                  <a:pt x="865981" y="295673"/>
                </a:cubicBezTo>
                <a:cubicBezTo>
                  <a:pt x="881856" y="296070"/>
                  <a:pt x="903288" y="300435"/>
                  <a:pt x="920750" y="300435"/>
                </a:cubicBezTo>
                <a:cubicBezTo>
                  <a:pt x="938212" y="300435"/>
                  <a:pt x="958056" y="298848"/>
                  <a:pt x="970756" y="295673"/>
                </a:cubicBezTo>
                <a:cubicBezTo>
                  <a:pt x="983456" y="292498"/>
                  <a:pt x="981075" y="281782"/>
                  <a:pt x="996950" y="281385"/>
                </a:cubicBezTo>
                <a:cubicBezTo>
                  <a:pt x="1012825" y="280988"/>
                  <a:pt x="1048544" y="291704"/>
                  <a:pt x="1066006" y="293291"/>
                </a:cubicBezTo>
                <a:cubicBezTo>
                  <a:pt x="1083468" y="294878"/>
                  <a:pt x="1083072" y="285751"/>
                  <a:pt x="1101725" y="290910"/>
                </a:cubicBezTo>
                <a:cubicBezTo>
                  <a:pt x="1120378" y="296069"/>
                  <a:pt x="1156494" y="318295"/>
                  <a:pt x="1177925" y="324248"/>
                </a:cubicBezTo>
                <a:cubicBezTo>
                  <a:pt x="1199356" y="330201"/>
                  <a:pt x="1214040" y="325042"/>
                  <a:pt x="1230312" y="326629"/>
                </a:cubicBezTo>
                <a:cubicBezTo>
                  <a:pt x="1246584" y="328217"/>
                  <a:pt x="1265237" y="329407"/>
                  <a:pt x="1275556" y="333773"/>
                </a:cubicBezTo>
                <a:cubicBezTo>
                  <a:pt x="1285875" y="338139"/>
                  <a:pt x="1287463" y="345283"/>
                  <a:pt x="1292225" y="352823"/>
                </a:cubicBezTo>
                <a:cubicBezTo>
                  <a:pt x="1296988" y="360364"/>
                  <a:pt x="1306909" y="374651"/>
                  <a:pt x="1304131" y="379016"/>
                </a:cubicBezTo>
                <a:cubicBezTo>
                  <a:pt x="1301353" y="383382"/>
                  <a:pt x="1284287" y="374254"/>
                  <a:pt x="1275556" y="379016"/>
                </a:cubicBezTo>
                <a:cubicBezTo>
                  <a:pt x="1266825" y="383778"/>
                  <a:pt x="1251744" y="407591"/>
                  <a:pt x="1251744" y="407591"/>
                </a:cubicBezTo>
                <a:cubicBezTo>
                  <a:pt x="1243410" y="417513"/>
                  <a:pt x="1232694" y="432992"/>
                  <a:pt x="1225550" y="438548"/>
                </a:cubicBezTo>
                <a:cubicBezTo>
                  <a:pt x="1218406" y="444104"/>
                  <a:pt x="1206103" y="438151"/>
                  <a:pt x="1208881" y="440929"/>
                </a:cubicBezTo>
                <a:cubicBezTo>
                  <a:pt x="1211659" y="443707"/>
                  <a:pt x="1236663" y="448469"/>
                  <a:pt x="1242219" y="455216"/>
                </a:cubicBezTo>
                <a:cubicBezTo>
                  <a:pt x="1247775" y="461963"/>
                  <a:pt x="1246981" y="475060"/>
                  <a:pt x="1242219" y="481410"/>
                </a:cubicBezTo>
                <a:cubicBezTo>
                  <a:pt x="1237457" y="487760"/>
                  <a:pt x="1219200" y="489347"/>
                  <a:pt x="1213644" y="493316"/>
                </a:cubicBezTo>
                <a:cubicBezTo>
                  <a:pt x="1208088" y="497285"/>
                  <a:pt x="1214040" y="504826"/>
                  <a:pt x="1208881" y="505223"/>
                </a:cubicBezTo>
                <a:cubicBezTo>
                  <a:pt x="1203722" y="505620"/>
                  <a:pt x="1191815" y="494111"/>
                  <a:pt x="1182687" y="495698"/>
                </a:cubicBezTo>
                <a:cubicBezTo>
                  <a:pt x="1173559" y="497286"/>
                  <a:pt x="1156890" y="508398"/>
                  <a:pt x="1154112" y="514748"/>
                </a:cubicBezTo>
                <a:cubicBezTo>
                  <a:pt x="1151334" y="521098"/>
                  <a:pt x="1160066" y="529829"/>
                  <a:pt x="1166019" y="533798"/>
                </a:cubicBezTo>
                <a:cubicBezTo>
                  <a:pt x="1171972" y="537767"/>
                  <a:pt x="1187053" y="530226"/>
                  <a:pt x="1189831" y="538560"/>
                </a:cubicBezTo>
                <a:cubicBezTo>
                  <a:pt x="1192609" y="546894"/>
                  <a:pt x="1189037" y="570707"/>
                  <a:pt x="1182687" y="583804"/>
                </a:cubicBezTo>
                <a:cubicBezTo>
                  <a:pt x="1176337" y="596901"/>
                  <a:pt x="1165225" y="609204"/>
                  <a:pt x="1151731" y="617141"/>
                </a:cubicBezTo>
                <a:cubicBezTo>
                  <a:pt x="1138237" y="625078"/>
                  <a:pt x="1111647" y="627063"/>
                  <a:pt x="1101725" y="631429"/>
                </a:cubicBezTo>
                <a:cubicBezTo>
                  <a:pt x="1091803" y="635795"/>
                  <a:pt x="1100931" y="646510"/>
                  <a:pt x="1092200" y="643335"/>
                </a:cubicBezTo>
                <a:cubicBezTo>
                  <a:pt x="1083469" y="640160"/>
                  <a:pt x="1059259" y="617538"/>
                  <a:pt x="1049337" y="612379"/>
                </a:cubicBezTo>
                <a:cubicBezTo>
                  <a:pt x="1039415" y="607220"/>
                  <a:pt x="1036638" y="607617"/>
                  <a:pt x="1032669" y="612379"/>
                </a:cubicBezTo>
                <a:cubicBezTo>
                  <a:pt x="1028700" y="617141"/>
                  <a:pt x="1033463" y="635398"/>
                  <a:pt x="1025525" y="640954"/>
                </a:cubicBezTo>
                <a:cubicBezTo>
                  <a:pt x="1017587" y="646510"/>
                  <a:pt x="991394" y="641747"/>
                  <a:pt x="985044" y="645716"/>
                </a:cubicBezTo>
                <a:cubicBezTo>
                  <a:pt x="978694" y="649685"/>
                  <a:pt x="989012" y="659607"/>
                  <a:pt x="987425" y="664766"/>
                </a:cubicBezTo>
                <a:cubicBezTo>
                  <a:pt x="985838" y="669925"/>
                  <a:pt x="977900" y="668736"/>
                  <a:pt x="975519" y="676673"/>
                </a:cubicBezTo>
                <a:cubicBezTo>
                  <a:pt x="973138" y="684610"/>
                  <a:pt x="990203" y="703660"/>
                  <a:pt x="973137" y="712391"/>
                </a:cubicBezTo>
                <a:cubicBezTo>
                  <a:pt x="956071" y="721122"/>
                  <a:pt x="928290" y="711598"/>
                  <a:pt x="873125" y="729060"/>
                </a:cubicBezTo>
                <a:cubicBezTo>
                  <a:pt x="817960" y="746522"/>
                  <a:pt x="687388" y="801688"/>
                  <a:pt x="642144" y="817166"/>
                </a:cubicBezTo>
                <a:cubicBezTo>
                  <a:pt x="596900" y="832644"/>
                  <a:pt x="615949" y="813198"/>
                  <a:pt x="601662" y="821929"/>
                </a:cubicBezTo>
                <a:cubicBezTo>
                  <a:pt x="587375" y="830660"/>
                  <a:pt x="571103" y="850901"/>
                  <a:pt x="556419" y="869554"/>
                </a:cubicBezTo>
                <a:cubicBezTo>
                  <a:pt x="541735" y="888207"/>
                  <a:pt x="523875" y="917576"/>
                  <a:pt x="513556" y="933848"/>
                </a:cubicBezTo>
                <a:cubicBezTo>
                  <a:pt x="503237" y="950120"/>
                  <a:pt x="502047" y="962026"/>
                  <a:pt x="494506" y="967185"/>
                </a:cubicBezTo>
                <a:cubicBezTo>
                  <a:pt x="486965" y="972344"/>
                  <a:pt x="475455" y="962026"/>
                  <a:pt x="468312" y="964804"/>
                </a:cubicBezTo>
                <a:cubicBezTo>
                  <a:pt x="461169" y="967582"/>
                  <a:pt x="459185" y="979092"/>
                  <a:pt x="451644" y="983854"/>
                </a:cubicBezTo>
                <a:cubicBezTo>
                  <a:pt x="444104" y="988617"/>
                  <a:pt x="432594" y="985442"/>
                  <a:pt x="423069" y="993379"/>
                </a:cubicBezTo>
                <a:cubicBezTo>
                  <a:pt x="413544" y="1001316"/>
                  <a:pt x="402035" y="1022351"/>
                  <a:pt x="394494" y="1031479"/>
                </a:cubicBezTo>
                <a:cubicBezTo>
                  <a:pt x="386953" y="1040607"/>
                  <a:pt x="388144" y="1044973"/>
                  <a:pt x="377825" y="1048148"/>
                </a:cubicBezTo>
                <a:cubicBezTo>
                  <a:pt x="367506" y="1051323"/>
                  <a:pt x="349250" y="1046163"/>
                  <a:pt x="332581" y="1050529"/>
                </a:cubicBezTo>
                <a:cubicBezTo>
                  <a:pt x="315912" y="1054895"/>
                  <a:pt x="294878" y="1070769"/>
                  <a:pt x="277812" y="1074341"/>
                </a:cubicBezTo>
                <a:cubicBezTo>
                  <a:pt x="260746" y="1077913"/>
                  <a:pt x="244871" y="1074341"/>
                  <a:pt x="230187" y="1071960"/>
                </a:cubicBezTo>
                <a:cubicBezTo>
                  <a:pt x="215503" y="1069579"/>
                  <a:pt x="201215" y="1066007"/>
                  <a:pt x="189706" y="1060054"/>
                </a:cubicBezTo>
                <a:cubicBezTo>
                  <a:pt x="178197" y="1054101"/>
                  <a:pt x="159940" y="1039416"/>
                  <a:pt x="161131" y="1036241"/>
                </a:cubicBezTo>
                <a:cubicBezTo>
                  <a:pt x="162322" y="1033066"/>
                  <a:pt x="186531" y="1039813"/>
                  <a:pt x="196850" y="1041004"/>
                </a:cubicBezTo>
                <a:cubicBezTo>
                  <a:pt x="207169" y="1042195"/>
                  <a:pt x="221060" y="1046560"/>
                  <a:pt x="223044" y="1043385"/>
                </a:cubicBezTo>
                <a:cubicBezTo>
                  <a:pt x="225028" y="1040210"/>
                  <a:pt x="209550" y="1029098"/>
                  <a:pt x="208756" y="1021954"/>
                </a:cubicBezTo>
                <a:cubicBezTo>
                  <a:pt x="207962" y="1014810"/>
                  <a:pt x="216694" y="1006476"/>
                  <a:pt x="218281" y="1000523"/>
                </a:cubicBezTo>
                <a:cubicBezTo>
                  <a:pt x="219869" y="994570"/>
                  <a:pt x="221059" y="992585"/>
                  <a:pt x="218281" y="986235"/>
                </a:cubicBezTo>
                <a:cubicBezTo>
                  <a:pt x="215503" y="979885"/>
                  <a:pt x="201215" y="977901"/>
                  <a:pt x="201612" y="962423"/>
                </a:cubicBezTo>
                <a:cubicBezTo>
                  <a:pt x="202009" y="946945"/>
                  <a:pt x="218678" y="914400"/>
                  <a:pt x="220662" y="893366"/>
                </a:cubicBezTo>
                <a:cubicBezTo>
                  <a:pt x="222646" y="872332"/>
                  <a:pt x="213519" y="857250"/>
                  <a:pt x="213519" y="836216"/>
                </a:cubicBezTo>
                <a:cubicBezTo>
                  <a:pt x="213519" y="815182"/>
                  <a:pt x="219075" y="790179"/>
                  <a:pt x="220662" y="767160"/>
                </a:cubicBezTo>
                <a:cubicBezTo>
                  <a:pt x="222249" y="744141"/>
                  <a:pt x="221853" y="721123"/>
                  <a:pt x="223044" y="698104"/>
                </a:cubicBezTo>
                <a:cubicBezTo>
                  <a:pt x="224235" y="675085"/>
                  <a:pt x="224234" y="651670"/>
                  <a:pt x="227806" y="629048"/>
                </a:cubicBezTo>
                <a:cubicBezTo>
                  <a:pt x="231378" y="606426"/>
                  <a:pt x="241300" y="580629"/>
                  <a:pt x="244475" y="562373"/>
                </a:cubicBezTo>
                <a:cubicBezTo>
                  <a:pt x="247650" y="544117"/>
                  <a:pt x="236537" y="531416"/>
                  <a:pt x="246856" y="519510"/>
                </a:cubicBezTo>
                <a:cubicBezTo>
                  <a:pt x="257175" y="507604"/>
                  <a:pt x="290512" y="501651"/>
                  <a:pt x="306387" y="490935"/>
                </a:cubicBezTo>
                <a:cubicBezTo>
                  <a:pt x="322262" y="480219"/>
                  <a:pt x="336153" y="466328"/>
                  <a:pt x="342106" y="455216"/>
                </a:cubicBezTo>
                <a:cubicBezTo>
                  <a:pt x="348059" y="444104"/>
                  <a:pt x="346075" y="434975"/>
                  <a:pt x="342106" y="424260"/>
                </a:cubicBezTo>
                <a:cubicBezTo>
                  <a:pt x="338137" y="413545"/>
                  <a:pt x="327422" y="396876"/>
                  <a:pt x="318294" y="390923"/>
                </a:cubicBezTo>
                <a:cubicBezTo>
                  <a:pt x="309166" y="384970"/>
                  <a:pt x="296465" y="387747"/>
                  <a:pt x="287337" y="388541"/>
                </a:cubicBezTo>
                <a:cubicBezTo>
                  <a:pt x="278209" y="389335"/>
                  <a:pt x="269081" y="393701"/>
                  <a:pt x="263525" y="395685"/>
                </a:cubicBezTo>
                <a:cubicBezTo>
                  <a:pt x="257969" y="397669"/>
                  <a:pt x="260350" y="406004"/>
                  <a:pt x="254000" y="400448"/>
                </a:cubicBezTo>
                <a:cubicBezTo>
                  <a:pt x="247650" y="394892"/>
                  <a:pt x="235347" y="371873"/>
                  <a:pt x="225425" y="362348"/>
                </a:cubicBezTo>
                <a:cubicBezTo>
                  <a:pt x="215503" y="352823"/>
                  <a:pt x="207566" y="345283"/>
                  <a:pt x="194469" y="343298"/>
                </a:cubicBezTo>
                <a:cubicBezTo>
                  <a:pt x="181372" y="341313"/>
                  <a:pt x="158750" y="346472"/>
                  <a:pt x="146844" y="350441"/>
                </a:cubicBezTo>
                <a:cubicBezTo>
                  <a:pt x="134938" y="354410"/>
                  <a:pt x="130572" y="363141"/>
                  <a:pt x="123031" y="367110"/>
                </a:cubicBezTo>
                <a:cubicBezTo>
                  <a:pt x="115490" y="371079"/>
                  <a:pt x="105569" y="378620"/>
                  <a:pt x="101600" y="374254"/>
                </a:cubicBezTo>
                <a:cubicBezTo>
                  <a:pt x="97631" y="369888"/>
                  <a:pt x="109538" y="356394"/>
                  <a:pt x="99219" y="340916"/>
                </a:cubicBezTo>
                <a:cubicBezTo>
                  <a:pt x="88900" y="325438"/>
                  <a:pt x="55959" y="296069"/>
                  <a:pt x="39687" y="281385"/>
                </a:cubicBezTo>
                <a:cubicBezTo>
                  <a:pt x="23415" y="266701"/>
                  <a:pt x="0" y="265113"/>
                  <a:pt x="1587" y="252810"/>
                </a:cubicBezTo>
                <a:cubicBezTo>
                  <a:pt x="3174" y="240507"/>
                  <a:pt x="36512" y="219075"/>
                  <a:pt x="49212" y="207566"/>
                </a:cubicBezTo>
                <a:cubicBezTo>
                  <a:pt x="61912" y="196057"/>
                  <a:pt x="59134" y="185342"/>
                  <a:pt x="77787" y="183754"/>
                </a:cubicBezTo>
                <a:cubicBezTo>
                  <a:pt x="96440" y="182167"/>
                  <a:pt x="137318" y="195660"/>
                  <a:pt x="161131" y="198041"/>
                </a:cubicBezTo>
                <a:cubicBezTo>
                  <a:pt x="184944" y="200422"/>
                  <a:pt x="206375" y="198835"/>
                  <a:pt x="220662" y="198041"/>
                </a:cubicBezTo>
                <a:cubicBezTo>
                  <a:pt x="234949" y="197247"/>
                  <a:pt x="238522" y="202407"/>
                  <a:pt x="246856" y="193279"/>
                </a:cubicBezTo>
                <a:cubicBezTo>
                  <a:pt x="255190" y="184151"/>
                  <a:pt x="257572" y="154782"/>
                  <a:pt x="270669" y="143273"/>
                </a:cubicBezTo>
                <a:cubicBezTo>
                  <a:pt x="283766" y="131764"/>
                  <a:pt x="312340" y="128589"/>
                  <a:pt x="325437" y="124223"/>
                </a:cubicBezTo>
                <a:cubicBezTo>
                  <a:pt x="338534" y="119857"/>
                  <a:pt x="346075" y="125017"/>
                  <a:pt x="349250" y="117079"/>
                </a:cubicBezTo>
                <a:cubicBezTo>
                  <a:pt x="352425" y="109141"/>
                  <a:pt x="348456" y="88504"/>
                  <a:pt x="344487" y="76598"/>
                </a:cubicBezTo>
                <a:cubicBezTo>
                  <a:pt x="340518" y="64692"/>
                  <a:pt x="325437" y="57150"/>
                  <a:pt x="325437" y="45641"/>
                </a:cubicBezTo>
                <a:cubicBezTo>
                  <a:pt x="325437" y="34132"/>
                  <a:pt x="336946" y="14685"/>
                  <a:pt x="344487" y="7541"/>
                </a:cubicBezTo>
                <a:cubicBezTo>
                  <a:pt x="352028" y="397"/>
                  <a:pt x="390128" y="0"/>
                  <a:pt x="404019" y="7541"/>
                </a:cubicBezTo>
                <a:close/>
              </a:path>
            </a:pathLst>
          </a:custGeom>
          <a:solidFill>
            <a:srgbClr val="000000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9" name="Picture 20" descr="Tauchien">
            <a:extLst>
              <a:ext uri="{FF2B5EF4-FFF2-40B4-BE49-F238E27FC236}">
                <a16:creationId xmlns:a16="http://schemas.microsoft.com/office/drawing/2014/main" id="{C45B27FB-F999-5D41-9F38-DB18CA790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063" y="5769073"/>
            <a:ext cx="6619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6BF8ABD-2816-1745-AB5A-6D82DC932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36" y="2970445"/>
            <a:ext cx="642874" cy="3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6AD8365-4490-AC46-BC3E-646217534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53" y="813917"/>
            <a:ext cx="515991" cy="28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9800A0-7453-2F4C-BD9E-397626E245B6}"/>
              </a:ext>
            </a:extLst>
          </p:cNvPr>
          <p:cNvGrpSpPr/>
          <p:nvPr/>
        </p:nvGrpSpPr>
        <p:grpSpPr>
          <a:xfrm>
            <a:off x="6067574" y="49787"/>
            <a:ext cx="6096000" cy="1097515"/>
            <a:chOff x="6096000" y="0"/>
            <a:chExt cx="6096000" cy="1097515"/>
          </a:xfrm>
        </p:grpSpPr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13D1302E-8554-D540-B009-791962D2E4D5}"/>
                </a:ext>
              </a:extLst>
            </p:cNvPr>
            <p:cNvSpPr/>
            <p:nvPr/>
          </p:nvSpPr>
          <p:spPr>
            <a:xfrm>
              <a:off x="6096000" y="0"/>
              <a:ext cx="6096000" cy="1097515"/>
            </a:xfrm>
            <a:prstGeom prst="flowChartTermina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B62C03-06BA-7742-8888-BC6F8FD90F3D}"/>
                </a:ext>
              </a:extLst>
            </p:cNvPr>
            <p:cNvSpPr txBox="1"/>
            <p:nvPr/>
          </p:nvSpPr>
          <p:spPr>
            <a:xfrm>
              <a:off x="6589776" y="124719"/>
              <a:ext cx="50942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  khi chiếm các tỉnh Nam kì. Thực dân Pháp đã có hành động gì?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48B20-115E-174C-97B0-DA5E1641251A}"/>
              </a:ext>
            </a:extLst>
          </p:cNvPr>
          <p:cNvGrpSpPr/>
          <p:nvPr/>
        </p:nvGrpSpPr>
        <p:grpSpPr>
          <a:xfrm>
            <a:off x="6018771" y="1379469"/>
            <a:ext cx="5904823" cy="1124597"/>
            <a:chOff x="6270719" y="1411342"/>
            <a:chExt cx="5904823" cy="1124597"/>
          </a:xfrm>
        </p:grpSpPr>
        <p:sp>
          <p:nvSpPr>
            <p:cNvPr id="20" name="Terminator 19">
              <a:extLst>
                <a:ext uri="{FF2B5EF4-FFF2-40B4-BE49-F238E27FC236}">
                  <a16:creationId xmlns:a16="http://schemas.microsoft.com/office/drawing/2014/main" id="{E0A4A0DD-C51A-1E4F-8008-7B8F6C738AA1}"/>
                </a:ext>
              </a:extLst>
            </p:cNvPr>
            <p:cNvSpPr/>
            <p:nvPr/>
          </p:nvSpPr>
          <p:spPr>
            <a:xfrm>
              <a:off x="6270719" y="1411342"/>
              <a:ext cx="5904823" cy="1124597"/>
            </a:xfrm>
            <a:prstGeom prst="flowChartTerminator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CF0BC0-1A30-454B-B894-AE4B817BE7A9}"/>
                </a:ext>
              </a:extLst>
            </p:cNvPr>
            <p:cNvSpPr/>
            <p:nvPr/>
          </p:nvSpPr>
          <p:spPr>
            <a:xfrm>
              <a:off x="6498726" y="1558141"/>
              <a:ext cx="544880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Pháp chưa đủ điều kiện. Pháp đang gặp khó khăn sau chiến tranh với Đức (1870)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DDC055-6BE4-0446-96E4-5D8467072536}"/>
              </a:ext>
            </a:extLst>
          </p:cNvPr>
          <p:cNvGrpSpPr/>
          <p:nvPr/>
        </p:nvGrpSpPr>
        <p:grpSpPr>
          <a:xfrm>
            <a:off x="5870467" y="2721397"/>
            <a:ext cx="6319835" cy="1089277"/>
            <a:chOff x="6270719" y="1411342"/>
            <a:chExt cx="6612894" cy="1309399"/>
          </a:xfrm>
        </p:grpSpPr>
        <p:sp>
          <p:nvSpPr>
            <p:cNvPr id="23" name="Terminator 22">
              <a:extLst>
                <a:ext uri="{FF2B5EF4-FFF2-40B4-BE49-F238E27FC236}">
                  <a16:creationId xmlns:a16="http://schemas.microsoft.com/office/drawing/2014/main" id="{B0C84A02-7210-5842-BE13-11323D81BD85}"/>
                </a:ext>
              </a:extLst>
            </p:cNvPr>
            <p:cNvSpPr/>
            <p:nvPr/>
          </p:nvSpPr>
          <p:spPr>
            <a:xfrm>
              <a:off x="6270719" y="1411342"/>
              <a:ext cx="6612894" cy="1309399"/>
            </a:xfrm>
            <a:prstGeom prst="flowChartTerminator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08C4BE-0B14-9142-921D-95E2469024D8}"/>
                </a:ext>
              </a:extLst>
            </p:cNvPr>
            <p:cNvSpPr/>
            <p:nvPr/>
          </p:nvSpPr>
          <p:spPr>
            <a:xfrm>
              <a:off x="6491826" y="1533905"/>
              <a:ext cx="6378679" cy="998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Bắc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kì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là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vùng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giàu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tài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nguyên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thiên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nhiên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giải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quyết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nhu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mà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Pháp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đang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cần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lúc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này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).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AFA8B7-8B53-B046-BE14-7BA3F279E287}"/>
              </a:ext>
            </a:extLst>
          </p:cNvPr>
          <p:cNvGrpSpPr/>
          <p:nvPr/>
        </p:nvGrpSpPr>
        <p:grpSpPr>
          <a:xfrm>
            <a:off x="5925624" y="5287155"/>
            <a:ext cx="6209523" cy="1315029"/>
            <a:chOff x="6270719" y="1411342"/>
            <a:chExt cx="6479613" cy="1315029"/>
          </a:xfrm>
        </p:grpSpPr>
        <p:sp>
          <p:nvSpPr>
            <p:cNvPr id="26" name="Terminator 25">
              <a:extLst>
                <a:ext uri="{FF2B5EF4-FFF2-40B4-BE49-F238E27FC236}">
                  <a16:creationId xmlns:a16="http://schemas.microsoft.com/office/drawing/2014/main" id="{DBE616BB-BCAE-8849-AEE7-29C174B6E3DC}"/>
                </a:ext>
              </a:extLst>
            </p:cNvPr>
            <p:cNvSpPr/>
            <p:nvPr/>
          </p:nvSpPr>
          <p:spPr>
            <a:xfrm>
              <a:off x="6270719" y="1411342"/>
              <a:ext cx="6479613" cy="1309399"/>
            </a:xfrm>
            <a:prstGeom prst="flowChartTerminator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F325AB1-343D-8343-8A6B-A532E3A054A3}"/>
                </a:ext>
              </a:extLst>
            </p:cNvPr>
            <p:cNvSpPr/>
            <p:nvPr/>
          </p:nvSpPr>
          <p:spPr>
            <a:xfrm>
              <a:off x="6536630" y="1526042"/>
              <a:ext cx="590482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Bắc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kì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là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nơi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có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phong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trào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đấu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tranh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mạnh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mẽ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.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Dẹp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yên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được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các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phong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trào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này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thì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có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thể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làm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bàn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đạp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tấn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công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Huế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0536D4-1F27-7744-9F32-91579F9A19FA}"/>
              </a:ext>
            </a:extLst>
          </p:cNvPr>
          <p:cNvGrpSpPr/>
          <p:nvPr/>
        </p:nvGrpSpPr>
        <p:grpSpPr>
          <a:xfrm>
            <a:off x="5925624" y="4064561"/>
            <a:ext cx="6209523" cy="903304"/>
            <a:chOff x="6270719" y="1411343"/>
            <a:chExt cx="6612894" cy="1030514"/>
          </a:xfrm>
        </p:grpSpPr>
        <p:sp>
          <p:nvSpPr>
            <p:cNvPr id="29" name="Terminator 28">
              <a:extLst>
                <a:ext uri="{FF2B5EF4-FFF2-40B4-BE49-F238E27FC236}">
                  <a16:creationId xmlns:a16="http://schemas.microsoft.com/office/drawing/2014/main" id="{FFEF0035-B00C-3340-98AB-325408CD7980}"/>
                </a:ext>
              </a:extLst>
            </p:cNvPr>
            <p:cNvSpPr/>
            <p:nvPr/>
          </p:nvSpPr>
          <p:spPr>
            <a:xfrm>
              <a:off x="6270719" y="1411343"/>
              <a:ext cx="6612894" cy="1030514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95D0A5-FCCA-6544-89E3-ECA3B89013B2}"/>
                </a:ext>
              </a:extLst>
            </p:cNvPr>
            <p:cNvSpPr/>
            <p:nvPr/>
          </p:nvSpPr>
          <p:spPr>
            <a:xfrm>
              <a:off x="6753495" y="1422130"/>
              <a:ext cx="5904822" cy="948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Bắc kì xa kinh thành Huế nên triều đình không đủ lực lượng để chống Pháp.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21D125-27EE-F94C-8518-A3A1A9E04970}"/>
              </a:ext>
            </a:extLst>
          </p:cNvPr>
          <p:cNvGrpSpPr/>
          <p:nvPr/>
        </p:nvGrpSpPr>
        <p:grpSpPr>
          <a:xfrm>
            <a:off x="5870468" y="81596"/>
            <a:ext cx="6425140" cy="1224473"/>
            <a:chOff x="5834769" y="0"/>
            <a:chExt cx="6425140" cy="1224473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A2E8781-B702-EC45-888D-6984C0F850A9}"/>
                </a:ext>
              </a:extLst>
            </p:cNvPr>
            <p:cNvSpPr/>
            <p:nvPr/>
          </p:nvSpPr>
          <p:spPr>
            <a:xfrm>
              <a:off x="5834769" y="0"/>
              <a:ext cx="6357232" cy="122447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22B4D1-4926-C24B-82FA-E1320A0511C4}"/>
                </a:ext>
              </a:extLst>
            </p:cNvPr>
            <p:cNvSpPr/>
            <p:nvPr/>
          </p:nvSpPr>
          <p:spPr>
            <a:xfrm>
              <a:off x="5971238" y="88661"/>
              <a:ext cx="628867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VN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sau khi chiếm các tỉnh Nam kì Pháp không chiếm kinh thành Huế mà đánh Bắc kì?</a:t>
              </a:r>
            </a:p>
          </p:txBody>
        </p:sp>
      </p:grpSp>
      <p:pic>
        <p:nvPicPr>
          <p:cNvPr id="34" name="Picture 20" descr="Tauchien">
            <a:extLst>
              <a:ext uri="{FF2B5EF4-FFF2-40B4-BE49-F238E27FC236}">
                <a16:creationId xmlns:a16="http://schemas.microsoft.com/office/drawing/2014/main" id="{F9E32FBD-C43B-8240-BB94-3E9DE24C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60" y="5421264"/>
            <a:ext cx="6619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6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4 -0.00648 C 0.02969 -0.00903 0.0319 -0.01042 0.0336 -0.01342 C 0.03711 -0.01875 0.03724 -0.03125 0.03828 -0.0375 C 0.03867 -0.03958 0.03919 -0.04167 0.03958 -0.04398 C 0.0405 -0.05139 0.04115 -0.06088 0.04193 -0.06829 C 0.04219 -0.07176 0.04284 -0.07546 0.0431 -0.07917 C 0.04505 -0.10741 0.04271 -0.09282 0.04531 -0.10764 C 0.0457 -0.11504 0.0457 -0.12222 0.04649 -0.12963 C 0.04727 -0.13611 0.04987 -0.14329 0.0513 -0.1493 C 0.05182 -0.15139 0.05195 -0.15393 0.05248 -0.15602 C 0.05313 -0.15833 0.05417 -0.16018 0.05482 -0.1625 C 0.05586 -0.1669 0.05573 -0.17176 0.05716 -0.17569 C 0.05794 -0.17801 0.05886 -0.17986 0.05951 -0.18217 C 0.06094 -0.18773 0.06146 -0.19699 0.06198 -0.20208 C 0.06172 -0.21157 0.06185 -0.2912 0.05951 -0.32268 C 0.05938 -0.32523 0.05873 -0.32708 0.05833 -0.32917 C 0.05586 -0.37037 0.05899 -0.33125 0.05482 -0.36227 C 0.05456 -0.36389 0.05313 -0.37523 0.05248 -0.37778 C 0.05195 -0.3794 0.05078 -0.38032 0.05 -0.38194 C 0.04922 -0.38403 0.0487 -0.38657 0.04766 -0.38866 C 0.04662 -0.39097 0.04531 -0.39282 0.04427 -0.39537 C 0.04323 -0.39722 0.04284 -0.39977 0.04193 -0.40185 C 0.04037 -0.40486 0.03841 -0.40694 0.03711 -0.41042 C 0.03555 -0.41481 0.03438 -0.42014 0.03242 -0.42384 C 0.03086 -0.42662 0.02891 -0.42893 0.02774 -0.43241 C 0.02695 -0.43449 0.02643 -0.4375 0.02539 -0.43912 C 0.02331 -0.44259 0.02083 -0.44537 0.01836 -0.44792 C 0.01667 -0.4493 0.01524 -0.45116 0.01354 -0.45208 C 0.0112 -0.45393 0.00664 -0.45671 0.00664 -0.45648 C 0.00182 -0.46551 0.00703 -0.45717 -0.00052 -0.46319 C -0.00182 -0.46435 -0.00299 -0.46597 -0.00403 -0.46759 C -0.00495 -0.46898 -0.00547 -0.47106 -0.00651 -0.47199 C -0.00781 -0.47315 -0.00963 -0.47338 -0.01107 -0.47407 C -0.01224 -0.47569 -0.01354 -0.47685 -0.01458 -0.4787 C -0.01549 -0.47986 -0.01601 -0.48194 -0.01706 -0.4831 C -0.0181 -0.48403 -0.0194 -0.48449 -0.02057 -0.48518 C -0.02174 -0.4868 -0.02278 -0.48842 -0.02409 -0.48958 C -0.02526 -0.49051 -0.02643 -0.49051 -0.02747 -0.49167 C -0.02864 -0.49282 -0.02903 -0.49514 -0.02995 -0.49606 C -0.03099 -0.49745 -0.03229 -0.49745 -0.03346 -0.49838 C -0.04362 -0.50648 -0.03346 -0.49977 -0.0418 -0.50486 C -0.04258 -0.50648 -0.0431 -0.5081 -0.04414 -0.50926 C -0.04635 -0.5125 -0.0487 -0.51504 -0.05117 -0.51829 L -0.05469 -0.52245 C -0.05586 -0.52384 -0.05729 -0.525 -0.0582 -0.52685 C -0.06042 -0.53102 -0.06107 -0.53287 -0.06406 -0.53565 C -0.0651 -0.53657 -0.0664 -0.53704 -0.06758 -0.53773 C -0.06875 -0.54004 -0.06979 -0.54282 -0.07109 -0.54444 C -0.07682 -0.55208 -0.07422 -0.54629 -0.07943 -0.55092 C -0.08841 -0.55949 -0.0776 -0.55208 -0.08646 -0.55741 C -0.09909 -0.57338 -0.07995 -0.54884 -0.09349 -0.56852 C -0.09583 -0.57176 -0.09818 -0.57454 -0.10052 -0.57731 C -0.10169 -0.5787 -0.10312 -0.57986 -0.10403 -0.58171 C -0.10976 -0.59213 -0.1026 -0.5794 -0.11002 -0.59051 C -0.11081 -0.5919 -0.11146 -0.59375 -0.11237 -0.59491 C -0.11914 -0.60254 -0.11367 -0.59305 -0.11693 -0.59907 " pathEditMode="relative" rAng="0" ptsTypes="AAAAAAAA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2963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C 0.00794 0.00254 0.01119 0.00509 0.02031 4.07407E-6 C 0.02369 -0.00186 0.02565 -0.00834 0.02916 -0.00996 L 0.03489 -0.01227 C 0.04791 -0.02917 0.03398 -0.0132 0.04661 -0.02246 C 0.04817 -0.02362 0.04948 -0.02616 0.05091 -0.02732 C 0.05234 -0.02871 0.05403 -0.02894 0.05547 -0.02987 C 0.06797 -0.03912 0.05534 -0.03172 0.06549 -0.03727 C 0.06927 -0.04375 0.07213 -0.04792 0.07435 -0.05718 C 0.07539 -0.06135 0.07604 -0.06574 0.07721 -0.06968 C 0.07812 -0.07246 0.07942 -0.07454 0.08007 -0.07709 C 0.08086 -0.07963 0.08125 -0.08218 0.08177 -0.08449 C 0.08255 -0.09098 0.08528 -0.10903 0.08606 -0.11713 C 0.08659 -0.12454 0.08672 -0.13218 0.0875 -0.13959 C 0.09036 -0.1676 0.08919 -0.1507 0.09179 -0.1669 C 0.09297 -0.17362 0.09492 -0.18681 0.09492 -0.18658 C 0.09205 -0.27963 0.09505 -0.20533 0.09179 -0.25649 C 0.09075 -0.27385 0.08893 -0.3088 0.08893 -0.30857 C 0.0888 -0.31945 0.08893 -0.40579 0.08606 -0.44074 C 0.0858 -0.44329 0.08502 -0.44584 0.08463 -0.44815 C 0.08398 -0.45556 0.08385 -0.4632 0.0832 -0.47061 C 0.08281 -0.47315 0.08203 -0.47547 0.08177 -0.47801 C 0.0806 -0.48473 0.07994 -0.49167 0.07864 -0.49792 C 0.07786 -0.50278 0.07721 -0.50834 0.07578 -0.51297 C 0.07135 -0.52824 0.07409 -0.51991 0.06718 -0.53797 C 0.06614 -0.54028 0.06471 -0.5426 0.06406 -0.54537 C 0.06159 -0.55834 0.06445 -0.54769 0.05833 -0.56019 C 0.05716 -0.5625 0.05651 -0.56551 0.05547 -0.5676 C 0.05455 -0.56968 0.05338 -0.57084 0.0526 -0.57269 C 0.05143 -0.575 0.05091 -0.57824 0.04948 -0.58033 C 0.0483 -0.58172 0.04661 -0.58172 0.04518 -0.58264 C 0.04375 -0.58519 0.04257 -0.5882 0.04088 -0.59005 C 0.03958 -0.59167 0.03776 -0.59144 0.03632 -0.5926 C 0.03489 -0.59399 0.03359 -0.5963 0.03203 -0.59746 C 0.02929 -0.59977 0.0263 -0.60093 0.02343 -0.60278 L 0.01458 -0.60764 L 0.01028 -0.60996 C 0.00325 -0.61806 0.00755 -0.61389 -0.00287 -0.61991 L -0.01602 -0.62755 C -0.01745 -0.62824 -0.01888 -0.62917 -0.02032 -0.6301 C -0.0224 -0.63079 -0.02448 -0.63149 -0.02631 -0.63241 C -0.02631 -0.63218 -0.03724 -0.63866 -0.03946 -0.63982 L -0.04375 -0.64237 C -0.04519 -0.64399 -0.04662 -0.64607 -0.04805 -0.64723 C -0.04948 -0.64838 -0.05118 -0.64838 -0.05261 -0.65 C -0.0556 -0.65278 -0.05834 -0.65672 -0.0612 -0.65973 C -0.06237 -0.66112 -0.06302 -0.66343 -0.06407 -0.66482 C -0.06563 -0.66621 -0.06719 -0.66644 -0.06862 -0.66713 C -0.0711 -0.6713 -0.07487 -0.67408 -0.07578 -0.67987 L -0.07865 -0.69445 " pathEditMode="relative" rAng="0" ptsTypes="AAAAAAAAAAAAAAAAAAAAAAAAAAAAAAAAAAAAAAAAAAAAAAAAAA">
                                      <p:cBhvr>
                                        <p:cTn id="25" dur="5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-3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rminator 2">
            <a:extLst>
              <a:ext uri="{FF2B5EF4-FFF2-40B4-BE49-F238E27FC236}">
                <a16:creationId xmlns:a16="http://schemas.microsoft.com/office/drawing/2014/main" id="{057F5741-EBEB-D440-9461-8A9279518485}"/>
              </a:ext>
            </a:extLst>
          </p:cNvPr>
          <p:cNvSpPr/>
          <p:nvPr/>
        </p:nvSpPr>
        <p:spPr>
          <a:xfrm>
            <a:off x="2858120" y="354273"/>
            <a:ext cx="6272463" cy="107482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CHUẨN BỊ 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7D90B801-37C5-4948-B8BE-26C97B928DC5}"/>
              </a:ext>
            </a:extLst>
          </p:cNvPr>
          <p:cNvSpPr/>
          <p:nvPr/>
        </p:nvSpPr>
        <p:spPr>
          <a:xfrm>
            <a:off x="786063" y="1828800"/>
            <a:ext cx="2871537" cy="65772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Pháp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82C73CBB-F596-F344-9391-0B5363207EB7}"/>
              </a:ext>
            </a:extLst>
          </p:cNvPr>
          <p:cNvSpPr/>
          <p:nvPr/>
        </p:nvSpPr>
        <p:spPr>
          <a:xfrm flipH="1">
            <a:off x="8005011" y="1828800"/>
            <a:ext cx="3400928" cy="65772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triều đình Huế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EC3CA-108B-D342-97AE-8D2E7EBB55AB}"/>
              </a:ext>
            </a:extLst>
          </p:cNvPr>
          <p:cNvSpPr/>
          <p:nvPr/>
        </p:nvSpPr>
        <p:spPr>
          <a:xfrm>
            <a:off x="5753600" y="1459832"/>
            <a:ext cx="136359" cy="59355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A5D6DD-7080-A54C-9A11-85F6AF085775}"/>
              </a:ext>
            </a:extLst>
          </p:cNvPr>
          <p:cNvSpPr/>
          <p:nvPr/>
        </p:nvSpPr>
        <p:spPr>
          <a:xfrm>
            <a:off x="1058779" y="2855494"/>
            <a:ext cx="4219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CHỈ HUY: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Gác-ni-ê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98C953-486A-4245-804D-18288CDB997F}"/>
              </a:ext>
            </a:extLst>
          </p:cNvPr>
          <p:cNvSpPr/>
          <p:nvPr/>
        </p:nvSpPr>
        <p:spPr>
          <a:xfrm>
            <a:off x="1058779" y="3649580"/>
            <a:ext cx="2909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LỰC LƯỢNG: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2C9A7C-9FBA-B046-BE22-E462AEBEA500}"/>
              </a:ext>
            </a:extLst>
          </p:cNvPr>
          <p:cNvSpPr/>
          <p:nvPr/>
        </p:nvSpPr>
        <p:spPr>
          <a:xfrm>
            <a:off x="1177810" y="4258995"/>
            <a:ext cx="1648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+ 200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83B00-9C1D-2E43-AB5A-7C6D7F1F123F}"/>
              </a:ext>
            </a:extLst>
          </p:cNvPr>
          <p:cNvSpPr/>
          <p:nvPr/>
        </p:nvSpPr>
        <p:spPr>
          <a:xfrm>
            <a:off x="1136923" y="4957971"/>
            <a:ext cx="1686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+ 11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39707B-80B0-0641-AFB1-6A694810376C}"/>
              </a:ext>
            </a:extLst>
          </p:cNvPr>
          <p:cNvSpPr/>
          <p:nvPr/>
        </p:nvSpPr>
        <p:spPr>
          <a:xfrm>
            <a:off x="998315" y="5791021"/>
            <a:ext cx="185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61E910-E183-214A-A868-18F4ADE90010}"/>
              </a:ext>
            </a:extLst>
          </p:cNvPr>
          <p:cNvSpPr/>
          <p:nvPr/>
        </p:nvSpPr>
        <p:spPr>
          <a:xfrm>
            <a:off x="5755115" y="2777496"/>
            <a:ext cx="4977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CHỈ HUY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8A4057-B356-D64C-A99C-9BEE387BFDBB}"/>
              </a:ext>
            </a:extLst>
          </p:cNvPr>
          <p:cNvSpPr/>
          <p:nvPr/>
        </p:nvSpPr>
        <p:spPr>
          <a:xfrm>
            <a:off x="6096000" y="3757730"/>
            <a:ext cx="2820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LỰC LƯỢNG: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AB606F-5335-9F4E-97DA-67DAC1928D77}"/>
              </a:ext>
            </a:extLst>
          </p:cNvPr>
          <p:cNvSpPr/>
          <p:nvPr/>
        </p:nvSpPr>
        <p:spPr>
          <a:xfrm>
            <a:off x="6239636" y="4476234"/>
            <a:ext cx="3050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+ 7000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3E4D35-C59A-8745-A20F-1612CA59B218}"/>
              </a:ext>
            </a:extLst>
          </p:cNvPr>
          <p:cNvSpPr/>
          <p:nvPr/>
        </p:nvSpPr>
        <p:spPr>
          <a:xfrm>
            <a:off x="6302043" y="5533288"/>
            <a:ext cx="2949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 descr="Trận chiến Việt - Pháp tại Hà Nội và cái chết anh dũng của Nguyễn Tri Phương">
            <a:extLst>
              <a:ext uri="{FF2B5EF4-FFF2-40B4-BE49-F238E27FC236}">
                <a16:creationId xmlns:a16="http://schemas.microsoft.com/office/drawing/2014/main" id="{C427B753-49DC-5D4E-A420-61637D058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t="4996" r="11434" b="40163"/>
          <a:stretch/>
        </p:blipFill>
        <p:spPr bwMode="auto">
          <a:xfrm>
            <a:off x="10057480" y="2572978"/>
            <a:ext cx="1349399" cy="12744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Trận thành Hà Nội (1873) - Wikiwand">
            <a:extLst>
              <a:ext uri="{FF2B5EF4-FFF2-40B4-BE49-F238E27FC236}">
                <a16:creationId xmlns:a16="http://schemas.microsoft.com/office/drawing/2014/main" id="{C1B62996-F7FF-7444-AB69-38FA2A23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079" y="2247470"/>
            <a:ext cx="1516647" cy="15050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2C3E0F6-5E04-5741-AB34-71700D9E6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" b="15315"/>
          <a:stretch/>
        </p:blipFill>
        <p:spPr bwMode="auto">
          <a:xfrm>
            <a:off x="9695933" y="4033619"/>
            <a:ext cx="1710006" cy="19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D2D33-3114-324B-BDF2-CF96DD2759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75" r="55960" b="19085"/>
          <a:stretch/>
        </p:blipFill>
        <p:spPr>
          <a:xfrm>
            <a:off x="3811185" y="3847414"/>
            <a:ext cx="1466668" cy="1346186"/>
          </a:xfrm>
          <a:prstGeom prst="rect">
            <a:avLst/>
          </a:prstGeom>
        </p:spPr>
      </p:pic>
      <p:pic>
        <p:nvPicPr>
          <p:cNvPr id="20" name="Picture 20" descr="Tauchien">
            <a:extLst>
              <a:ext uri="{FF2B5EF4-FFF2-40B4-BE49-F238E27FC236}">
                <a16:creationId xmlns:a16="http://schemas.microsoft.com/office/drawing/2014/main" id="{19D935E4-6418-804C-B412-D5DF19BD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49" y="5055253"/>
            <a:ext cx="947430" cy="141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4D67882-0E3B-FD48-8F7D-2AC886E2E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18465" r="12944" b="10975"/>
          <a:stretch/>
        </p:blipFill>
        <p:spPr bwMode="auto">
          <a:xfrm>
            <a:off x="4492024" y="5447738"/>
            <a:ext cx="1021142" cy="87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51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58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58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58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58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58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58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800" decel="100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3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800" decel="100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800" decel="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800" decel="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800" decel="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58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58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58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58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58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58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800" decel="100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3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800" decel="100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800" decel="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800" decel="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800" decel="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>
            <a:extLst>
              <a:ext uri="{FF2B5EF4-FFF2-40B4-BE49-F238E27FC236}">
                <a16:creationId xmlns:a16="http://schemas.microsoft.com/office/drawing/2014/main" id="{CEA9F1F5-9437-BC4A-8CAB-13EBB41194F0}"/>
              </a:ext>
            </a:extLst>
          </p:cNvPr>
          <p:cNvSpPr/>
          <p:nvPr/>
        </p:nvSpPr>
        <p:spPr>
          <a:xfrm>
            <a:off x="696653" y="293222"/>
            <a:ext cx="2456329" cy="57661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C097DF-447B-294A-95B8-67611EC1333C}"/>
              </a:ext>
            </a:extLst>
          </p:cNvPr>
          <p:cNvGrpSpPr/>
          <p:nvPr/>
        </p:nvGrpSpPr>
        <p:grpSpPr>
          <a:xfrm>
            <a:off x="1123691" y="966494"/>
            <a:ext cx="10277020" cy="830997"/>
            <a:chOff x="1043005" y="3019456"/>
            <a:chExt cx="5350076" cy="83099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879BF64-F5BD-7841-B4A5-AC808C85B600}"/>
                </a:ext>
              </a:extLst>
            </p:cNvPr>
            <p:cNvSpPr/>
            <p:nvPr/>
          </p:nvSpPr>
          <p:spPr>
            <a:xfrm>
              <a:off x="1061210" y="3040585"/>
              <a:ext cx="5331871" cy="72619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7724D4-CC26-1A4B-B53D-E2B143B9A59A}"/>
                </a:ext>
              </a:extLst>
            </p:cNvPr>
            <p:cNvSpPr txBox="1"/>
            <p:nvPr/>
          </p:nvSpPr>
          <p:spPr>
            <a:xfrm>
              <a:off x="1043005" y="3019456"/>
              <a:ext cx="5284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>
                  <a:solidFill>
                    <a:schemeClr val="accent5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 có âm mưu, thủ đoạn gì để chuẩn bị cho quá trình đánh chiếm Bắc kì lần thứ nhất? 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797007D-B964-CC43-BF24-A66481C09E61}"/>
              </a:ext>
            </a:extLst>
          </p:cNvPr>
          <p:cNvGrpSpPr/>
          <p:nvPr/>
        </p:nvGrpSpPr>
        <p:grpSpPr>
          <a:xfrm>
            <a:off x="1158661" y="2372386"/>
            <a:ext cx="10242051" cy="877852"/>
            <a:chOff x="1061210" y="2703723"/>
            <a:chExt cx="5247901" cy="877852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3DAF0FE4-BB0D-0C43-AF60-12D1EEAF9A9D}"/>
                </a:ext>
              </a:extLst>
            </p:cNvPr>
            <p:cNvSpPr/>
            <p:nvPr/>
          </p:nvSpPr>
          <p:spPr>
            <a:xfrm>
              <a:off x="1061210" y="2703723"/>
              <a:ext cx="5247901" cy="87785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AEF81E7-B5A2-0C4C-9C71-0C65F7F676E4}"/>
                </a:ext>
              </a:extLst>
            </p:cNvPr>
            <p:cNvSpPr txBox="1"/>
            <p:nvPr/>
          </p:nvSpPr>
          <p:spPr>
            <a:xfrm>
              <a:off x="1175080" y="2797795"/>
              <a:ext cx="5134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>
                  <a:solidFill>
                    <a:schemeClr val="accent5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trình bày quá trình Pháp đánh chiếm Bắc kì lần thứ nhất?</a:t>
              </a:r>
            </a:p>
          </p:txBody>
        </p:sp>
      </p:grpSp>
      <p:sp>
        <p:nvSpPr>
          <p:cNvPr id="65" name="Pentagon 64">
            <a:extLst>
              <a:ext uri="{FF2B5EF4-FFF2-40B4-BE49-F238E27FC236}">
                <a16:creationId xmlns:a16="http://schemas.microsoft.com/office/drawing/2014/main" id="{2BB2DE2B-C40C-B94D-8B4E-929CAD87A38B}"/>
              </a:ext>
            </a:extLst>
          </p:cNvPr>
          <p:cNvSpPr/>
          <p:nvPr/>
        </p:nvSpPr>
        <p:spPr>
          <a:xfrm>
            <a:off x="696653" y="1847482"/>
            <a:ext cx="2456329" cy="511221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66" name="Pentagon 65">
            <a:extLst>
              <a:ext uri="{FF2B5EF4-FFF2-40B4-BE49-F238E27FC236}">
                <a16:creationId xmlns:a16="http://schemas.microsoft.com/office/drawing/2014/main" id="{0B22EEAD-AD3F-3041-98D1-F0BEC5216399}"/>
              </a:ext>
            </a:extLst>
          </p:cNvPr>
          <p:cNvSpPr/>
          <p:nvPr/>
        </p:nvSpPr>
        <p:spPr>
          <a:xfrm>
            <a:off x="696653" y="3279987"/>
            <a:ext cx="2456329" cy="517911"/>
          </a:xfrm>
          <a:prstGeom prst="homePlate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F84BB42-51F0-8047-942A-76C0806AD587}"/>
              </a:ext>
            </a:extLst>
          </p:cNvPr>
          <p:cNvGrpSpPr/>
          <p:nvPr/>
        </p:nvGrpSpPr>
        <p:grpSpPr>
          <a:xfrm>
            <a:off x="1101725" y="3931106"/>
            <a:ext cx="10298987" cy="713465"/>
            <a:chOff x="1061210" y="2703723"/>
            <a:chExt cx="5416103" cy="713465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4D5BBBCF-07A2-D54F-A8E0-60FE72268B80}"/>
                </a:ext>
              </a:extLst>
            </p:cNvPr>
            <p:cNvSpPr/>
            <p:nvPr/>
          </p:nvSpPr>
          <p:spPr>
            <a:xfrm>
              <a:off x="1061210" y="2703723"/>
              <a:ext cx="5416103" cy="71346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accent5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19F05C0-81C1-5D4C-A212-F9561CC166CE}"/>
                </a:ext>
              </a:extLst>
            </p:cNvPr>
            <p:cNvSpPr txBox="1"/>
            <p:nvPr/>
          </p:nvSpPr>
          <p:spPr>
            <a:xfrm>
              <a:off x="1166059" y="2829622"/>
              <a:ext cx="5236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>
                  <a:solidFill>
                    <a:schemeClr val="accent5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 đình Huế đã ứng phó như thế nào đối với việc Pháp đem quân ra Bắc kì? </a:t>
              </a:r>
            </a:p>
          </p:txBody>
        </p:sp>
      </p:grpSp>
      <p:sp>
        <p:nvSpPr>
          <p:cNvPr id="70" name="Pentagon 69">
            <a:extLst>
              <a:ext uri="{FF2B5EF4-FFF2-40B4-BE49-F238E27FC236}">
                <a16:creationId xmlns:a16="http://schemas.microsoft.com/office/drawing/2014/main" id="{0CBDA61C-40C7-C44D-B3AB-D16BF6E9A7AB}"/>
              </a:ext>
            </a:extLst>
          </p:cNvPr>
          <p:cNvSpPr/>
          <p:nvPr/>
        </p:nvSpPr>
        <p:spPr>
          <a:xfrm>
            <a:off x="696653" y="4853038"/>
            <a:ext cx="2456329" cy="517911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404AC94-647B-4840-9704-86DA5E0EA04C}"/>
              </a:ext>
            </a:extLst>
          </p:cNvPr>
          <p:cNvGrpSpPr/>
          <p:nvPr/>
        </p:nvGrpSpPr>
        <p:grpSpPr>
          <a:xfrm>
            <a:off x="1101725" y="5567780"/>
            <a:ext cx="10298986" cy="991784"/>
            <a:chOff x="1061210" y="2703723"/>
            <a:chExt cx="5416103" cy="991784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5E3294F6-6567-0448-BB0C-10B7EE8EEABF}"/>
                </a:ext>
              </a:extLst>
            </p:cNvPr>
            <p:cNvSpPr/>
            <p:nvPr/>
          </p:nvSpPr>
          <p:spPr>
            <a:xfrm>
              <a:off x="1061210" y="2703723"/>
              <a:ext cx="5416103" cy="9917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F37C026-7B51-3A49-A924-723262F4F5DE}"/>
                </a:ext>
              </a:extLst>
            </p:cNvPr>
            <p:cNvSpPr txBox="1"/>
            <p:nvPr/>
          </p:nvSpPr>
          <p:spPr>
            <a:xfrm>
              <a:off x="1210021" y="2804819"/>
              <a:ext cx="5267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chemeClr val="accent5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 trào đấu tranh của nhân dân khi Pháp đánh chiếm Bắc kì diễn ra như thế nào?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5" grpId="0" animBg="1"/>
      <p:bldP spid="66" grpId="0" animBg="1"/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0" name="Google Shape;1330;p40"/>
          <p:cNvGrpSpPr/>
          <p:nvPr/>
        </p:nvGrpSpPr>
        <p:grpSpPr>
          <a:xfrm flipH="1">
            <a:off x="10680300" y="6228965"/>
            <a:ext cx="847601" cy="854911"/>
            <a:chOff x="1223529" y="610683"/>
            <a:chExt cx="635701" cy="641183"/>
          </a:xfrm>
        </p:grpSpPr>
        <p:sp>
          <p:nvSpPr>
            <p:cNvPr id="1331" name="Google Shape;1331;p40"/>
            <p:cNvSpPr/>
            <p:nvPr/>
          </p:nvSpPr>
          <p:spPr>
            <a:xfrm rot="-1055866" flipH="1">
              <a:off x="1289351" y="674851"/>
              <a:ext cx="504058" cy="5128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0"/>
            <p:cNvSpPr/>
            <p:nvPr/>
          </p:nvSpPr>
          <p:spPr>
            <a:xfrm rot="-889964">
              <a:off x="1402670" y="790217"/>
              <a:ext cx="263063" cy="252095"/>
            </a:xfrm>
            <a:custGeom>
              <a:avLst/>
              <a:gdLst/>
              <a:ahLst/>
              <a:cxnLst/>
              <a:rect l="l" t="t" r="r" b="b"/>
              <a:pathLst>
                <a:path w="4002" h="3835" extrusionOk="0">
                  <a:moveTo>
                    <a:pt x="1989" y="0"/>
                  </a:moveTo>
                  <a:lnTo>
                    <a:pt x="1382" y="1274"/>
                  </a:lnTo>
                  <a:lnTo>
                    <a:pt x="1" y="1465"/>
                  </a:lnTo>
                  <a:lnTo>
                    <a:pt x="989" y="2441"/>
                  </a:lnTo>
                  <a:lnTo>
                    <a:pt x="751" y="3834"/>
                  </a:lnTo>
                  <a:lnTo>
                    <a:pt x="751" y="3834"/>
                  </a:lnTo>
                  <a:lnTo>
                    <a:pt x="1989" y="3179"/>
                  </a:lnTo>
                  <a:lnTo>
                    <a:pt x="3239" y="3834"/>
                  </a:lnTo>
                  <a:lnTo>
                    <a:pt x="3001" y="2441"/>
                  </a:lnTo>
                  <a:lnTo>
                    <a:pt x="4001" y="1465"/>
                  </a:lnTo>
                  <a:lnTo>
                    <a:pt x="2620" y="1274"/>
                  </a:lnTo>
                  <a:lnTo>
                    <a:pt x="1989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34" name="Google Shape;1334;p40"/>
          <p:cNvSpPr/>
          <p:nvPr/>
        </p:nvSpPr>
        <p:spPr>
          <a:xfrm>
            <a:off x="9659900" y="351227"/>
            <a:ext cx="460000" cy="5402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rgbClr val="7587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5" name="Google Shape;1335;p40"/>
          <p:cNvSpPr/>
          <p:nvPr/>
        </p:nvSpPr>
        <p:spPr>
          <a:xfrm>
            <a:off x="10220300" y="351227"/>
            <a:ext cx="460000" cy="5402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rgbClr val="9AA6FD">
              <a:alpha val="317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25BBB887-BBD7-F843-9322-3C8E80FB4A0D}"/>
              </a:ext>
            </a:extLst>
          </p:cNvPr>
          <p:cNvSpPr/>
          <p:nvPr/>
        </p:nvSpPr>
        <p:spPr>
          <a:xfrm>
            <a:off x="696653" y="293222"/>
            <a:ext cx="2456329" cy="57661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8B2487-ABC0-0742-91D0-10F2FF4F2476}"/>
              </a:ext>
            </a:extLst>
          </p:cNvPr>
          <p:cNvGrpSpPr/>
          <p:nvPr/>
        </p:nvGrpSpPr>
        <p:grpSpPr>
          <a:xfrm>
            <a:off x="1158662" y="867293"/>
            <a:ext cx="10242050" cy="870283"/>
            <a:chOff x="1061210" y="2920255"/>
            <a:chExt cx="5331871" cy="87028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4E259FB-8B49-4E49-B753-FA704CA4E869}"/>
                </a:ext>
              </a:extLst>
            </p:cNvPr>
            <p:cNvSpPr/>
            <p:nvPr/>
          </p:nvSpPr>
          <p:spPr>
            <a:xfrm>
              <a:off x="1061210" y="2920255"/>
              <a:ext cx="5331871" cy="8465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52AD9D-6785-8E40-9705-775FB2EB68BB}"/>
                </a:ext>
              </a:extLst>
            </p:cNvPr>
            <p:cNvSpPr txBox="1"/>
            <p:nvPr/>
          </p:nvSpPr>
          <p:spPr>
            <a:xfrm>
              <a:off x="1196729" y="2959541"/>
              <a:ext cx="5134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>
                  <a:solidFill>
                    <a:schemeClr val="accent5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 có âm mưu và thủ đoạn gì để chuẩn bị cho quá trình đánh chiếm Bắc kì lần thứ nhất?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11D6AB7-DB79-6A4B-9B66-F620D920F6E2}"/>
              </a:ext>
            </a:extLst>
          </p:cNvPr>
          <p:cNvSpPr txBox="1"/>
          <p:nvPr/>
        </p:nvSpPr>
        <p:spPr>
          <a:xfrm>
            <a:off x="1158662" y="1888531"/>
            <a:ext cx="4669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Âm mưu: </a:t>
            </a:r>
            <a:r>
              <a: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Việt Nam lâu dài, thiết lập bộ máy cai trị ở Nam kì. Từ đó làm bàn đạp tấn công ra Bắc kì.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8E914C-A6BD-9D42-BBFE-FB6DAA4E361B}"/>
              </a:ext>
            </a:extLst>
          </p:cNvPr>
          <p:cNvGrpSpPr/>
          <p:nvPr/>
        </p:nvGrpSpPr>
        <p:grpSpPr>
          <a:xfrm>
            <a:off x="6096000" y="1810010"/>
            <a:ext cx="5632938" cy="5033758"/>
            <a:chOff x="6096000" y="1810010"/>
            <a:chExt cx="5632938" cy="503375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5823A65-07B0-A342-BD8C-7FD850C223AE}"/>
                </a:ext>
              </a:extLst>
            </p:cNvPr>
            <p:cNvGrpSpPr/>
            <p:nvPr/>
          </p:nvGrpSpPr>
          <p:grpSpPr>
            <a:xfrm>
              <a:off x="6096000" y="1810010"/>
              <a:ext cx="5632938" cy="5033758"/>
              <a:chOff x="0" y="0"/>
              <a:chExt cx="6426308" cy="6858000"/>
            </a:xfrm>
          </p:grpSpPr>
          <p:pic>
            <p:nvPicPr>
              <p:cNvPr id="23" name="Picture 7">
                <a:extLst>
                  <a:ext uri="{FF2B5EF4-FFF2-40B4-BE49-F238E27FC236}">
                    <a16:creationId xmlns:a16="http://schemas.microsoft.com/office/drawing/2014/main" id="{10DCC621-6F3B-5E4C-9F6D-57D91E7D1A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6096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13">
                <a:extLst>
                  <a:ext uri="{FF2B5EF4-FFF2-40B4-BE49-F238E27FC236}">
                    <a16:creationId xmlns:a16="http://schemas.microsoft.com/office/drawing/2014/main" id="{BBCFCADE-BCF7-FF4C-A6D3-34E4E2DAFC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8897" y="924643"/>
                <a:ext cx="1069103" cy="314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VN" sz="900" b="1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 NỘI</a:t>
                </a:r>
              </a:p>
            </p:txBody>
          </p:sp>
          <p:sp>
            <p:nvSpPr>
              <p:cNvPr id="25" name="Text Box 12">
                <a:extLst>
                  <a:ext uri="{FF2B5EF4-FFF2-40B4-BE49-F238E27FC236}">
                    <a16:creationId xmlns:a16="http://schemas.microsoft.com/office/drawing/2014/main" id="{5B2AE2BA-5E65-D542-90E6-F77D314E21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22503" y="2915854"/>
                <a:ext cx="1616253" cy="314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VN" sz="900" b="1" dirty="0" err="1">
                    <a:solidFill>
                      <a:schemeClr val="accent5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Kinh</a:t>
                </a:r>
                <a:r>
                  <a:rPr lang="en-US" altLang="en-VN" sz="900" b="1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VN" sz="900" b="1" dirty="0" err="1">
                    <a:solidFill>
                      <a:schemeClr val="accent5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VN" sz="900" b="1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VN" sz="900" b="1" dirty="0" err="1">
                    <a:solidFill>
                      <a:schemeClr val="accent5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Huế</a:t>
                </a:r>
                <a:endParaRPr lang="en-US" altLang="en-VN" sz="900" b="1" dirty="0">
                  <a:solidFill>
                    <a:schemeClr val="accent5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862A43-E9A0-8049-9B8C-DE318A8B9530}"/>
                  </a:ext>
                </a:extLst>
              </p:cNvPr>
              <p:cNvSpPr txBox="1"/>
              <p:nvPr/>
            </p:nvSpPr>
            <p:spPr>
              <a:xfrm>
                <a:off x="5438756" y="2910750"/>
                <a:ext cx="987552" cy="686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…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7A8618F-1A06-A14C-9B90-34A2CB643635}"/>
                  </a:ext>
                </a:extLst>
              </p:cNvPr>
              <p:cNvSpPr txBox="1"/>
              <p:nvPr/>
            </p:nvSpPr>
            <p:spPr>
              <a:xfrm>
                <a:off x="5380227" y="4679659"/>
                <a:ext cx="987552" cy="686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dirty="0">
                    <a:solidFill>
                      <a:schemeClr val="accent5">
                        <a:lumMod val="95000"/>
                        <a:lumOff val="5000"/>
                      </a:schemeClr>
                    </a:solidFill>
                  </a:rPr>
                  <a:t>…</a:t>
                </a:r>
              </a:p>
            </p:txBody>
          </p:sp>
        </p:grp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BE4AF3B7-3734-034B-A7AA-3ED680A48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4252" y="3935089"/>
              <a:ext cx="534975" cy="29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701E31D1-FA78-6048-872C-DD3672719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3889" y="5970472"/>
            <a:ext cx="1067932" cy="854988"/>
          </a:xfrm>
          <a:custGeom>
            <a:avLst/>
            <a:gdLst>
              <a:gd name="T0" fmla="*/ 0 w 1306909"/>
              <a:gd name="T1" fmla="*/ 0 h 1077913"/>
              <a:gd name="T2" fmla="*/ 1306909 w 1306909"/>
              <a:gd name="T3" fmla="*/ 1077913 h 1077913"/>
            </a:gdLst>
            <a:ahLst/>
            <a:cxnLst/>
            <a:rect l="T0" t="T1" r="T2" b="T3"/>
            <a:pathLst>
              <a:path w="1306909" h="1077913">
                <a:moveTo>
                  <a:pt x="404019" y="7541"/>
                </a:moveTo>
                <a:cubicBezTo>
                  <a:pt x="417910" y="15082"/>
                  <a:pt x="420291" y="42466"/>
                  <a:pt x="427831" y="52785"/>
                </a:cubicBezTo>
                <a:cubicBezTo>
                  <a:pt x="435371" y="63104"/>
                  <a:pt x="440134" y="61913"/>
                  <a:pt x="449262" y="69454"/>
                </a:cubicBezTo>
                <a:cubicBezTo>
                  <a:pt x="458390" y="76995"/>
                  <a:pt x="474662" y="88901"/>
                  <a:pt x="482600" y="98029"/>
                </a:cubicBezTo>
                <a:cubicBezTo>
                  <a:pt x="490538" y="107157"/>
                  <a:pt x="488950" y="116682"/>
                  <a:pt x="496887" y="124223"/>
                </a:cubicBezTo>
                <a:cubicBezTo>
                  <a:pt x="504824" y="131764"/>
                  <a:pt x="519113" y="133748"/>
                  <a:pt x="530225" y="143273"/>
                </a:cubicBezTo>
                <a:cubicBezTo>
                  <a:pt x="541338" y="152798"/>
                  <a:pt x="551656" y="170658"/>
                  <a:pt x="563562" y="181373"/>
                </a:cubicBezTo>
                <a:cubicBezTo>
                  <a:pt x="575468" y="192088"/>
                  <a:pt x="588565" y="197247"/>
                  <a:pt x="601662" y="207566"/>
                </a:cubicBezTo>
                <a:cubicBezTo>
                  <a:pt x="614759" y="217885"/>
                  <a:pt x="626666" y="235348"/>
                  <a:pt x="642144" y="243285"/>
                </a:cubicBezTo>
                <a:cubicBezTo>
                  <a:pt x="657622" y="251222"/>
                  <a:pt x="677069" y="247650"/>
                  <a:pt x="694531" y="255191"/>
                </a:cubicBezTo>
                <a:cubicBezTo>
                  <a:pt x="711993" y="262732"/>
                  <a:pt x="733028" y="279798"/>
                  <a:pt x="746919" y="288529"/>
                </a:cubicBezTo>
                <a:cubicBezTo>
                  <a:pt x="760810" y="297260"/>
                  <a:pt x="768747" y="304404"/>
                  <a:pt x="777875" y="307579"/>
                </a:cubicBezTo>
                <a:cubicBezTo>
                  <a:pt x="787003" y="310754"/>
                  <a:pt x="793749" y="309167"/>
                  <a:pt x="801687" y="307579"/>
                </a:cubicBezTo>
                <a:cubicBezTo>
                  <a:pt x="809625" y="305991"/>
                  <a:pt x="814784" y="300038"/>
                  <a:pt x="825500" y="298054"/>
                </a:cubicBezTo>
                <a:cubicBezTo>
                  <a:pt x="836216" y="296070"/>
                  <a:pt x="850106" y="295276"/>
                  <a:pt x="865981" y="295673"/>
                </a:cubicBezTo>
                <a:cubicBezTo>
                  <a:pt x="881856" y="296070"/>
                  <a:pt x="903288" y="300435"/>
                  <a:pt x="920750" y="300435"/>
                </a:cubicBezTo>
                <a:cubicBezTo>
                  <a:pt x="938212" y="300435"/>
                  <a:pt x="958056" y="298848"/>
                  <a:pt x="970756" y="295673"/>
                </a:cubicBezTo>
                <a:cubicBezTo>
                  <a:pt x="983456" y="292498"/>
                  <a:pt x="981075" y="281782"/>
                  <a:pt x="996950" y="281385"/>
                </a:cubicBezTo>
                <a:cubicBezTo>
                  <a:pt x="1012825" y="280988"/>
                  <a:pt x="1048544" y="291704"/>
                  <a:pt x="1066006" y="293291"/>
                </a:cubicBezTo>
                <a:cubicBezTo>
                  <a:pt x="1083468" y="294878"/>
                  <a:pt x="1083072" y="285751"/>
                  <a:pt x="1101725" y="290910"/>
                </a:cubicBezTo>
                <a:cubicBezTo>
                  <a:pt x="1120378" y="296069"/>
                  <a:pt x="1156494" y="318295"/>
                  <a:pt x="1177925" y="324248"/>
                </a:cubicBezTo>
                <a:cubicBezTo>
                  <a:pt x="1199356" y="330201"/>
                  <a:pt x="1214040" y="325042"/>
                  <a:pt x="1230312" y="326629"/>
                </a:cubicBezTo>
                <a:cubicBezTo>
                  <a:pt x="1246584" y="328217"/>
                  <a:pt x="1265237" y="329407"/>
                  <a:pt x="1275556" y="333773"/>
                </a:cubicBezTo>
                <a:cubicBezTo>
                  <a:pt x="1285875" y="338139"/>
                  <a:pt x="1287463" y="345283"/>
                  <a:pt x="1292225" y="352823"/>
                </a:cubicBezTo>
                <a:cubicBezTo>
                  <a:pt x="1296988" y="360364"/>
                  <a:pt x="1306909" y="374651"/>
                  <a:pt x="1304131" y="379016"/>
                </a:cubicBezTo>
                <a:cubicBezTo>
                  <a:pt x="1301353" y="383382"/>
                  <a:pt x="1284287" y="374254"/>
                  <a:pt x="1275556" y="379016"/>
                </a:cubicBezTo>
                <a:cubicBezTo>
                  <a:pt x="1266825" y="383778"/>
                  <a:pt x="1251744" y="407591"/>
                  <a:pt x="1251744" y="407591"/>
                </a:cubicBezTo>
                <a:cubicBezTo>
                  <a:pt x="1243410" y="417513"/>
                  <a:pt x="1232694" y="432992"/>
                  <a:pt x="1225550" y="438548"/>
                </a:cubicBezTo>
                <a:cubicBezTo>
                  <a:pt x="1218406" y="444104"/>
                  <a:pt x="1206103" y="438151"/>
                  <a:pt x="1208881" y="440929"/>
                </a:cubicBezTo>
                <a:cubicBezTo>
                  <a:pt x="1211659" y="443707"/>
                  <a:pt x="1236663" y="448469"/>
                  <a:pt x="1242219" y="455216"/>
                </a:cubicBezTo>
                <a:cubicBezTo>
                  <a:pt x="1247775" y="461963"/>
                  <a:pt x="1246981" y="475060"/>
                  <a:pt x="1242219" y="481410"/>
                </a:cubicBezTo>
                <a:cubicBezTo>
                  <a:pt x="1237457" y="487760"/>
                  <a:pt x="1219200" y="489347"/>
                  <a:pt x="1213644" y="493316"/>
                </a:cubicBezTo>
                <a:cubicBezTo>
                  <a:pt x="1208088" y="497285"/>
                  <a:pt x="1214040" y="504826"/>
                  <a:pt x="1208881" y="505223"/>
                </a:cubicBezTo>
                <a:cubicBezTo>
                  <a:pt x="1203722" y="505620"/>
                  <a:pt x="1191815" y="494111"/>
                  <a:pt x="1182687" y="495698"/>
                </a:cubicBezTo>
                <a:cubicBezTo>
                  <a:pt x="1173559" y="497286"/>
                  <a:pt x="1156890" y="508398"/>
                  <a:pt x="1154112" y="514748"/>
                </a:cubicBezTo>
                <a:cubicBezTo>
                  <a:pt x="1151334" y="521098"/>
                  <a:pt x="1160066" y="529829"/>
                  <a:pt x="1166019" y="533798"/>
                </a:cubicBezTo>
                <a:cubicBezTo>
                  <a:pt x="1171972" y="537767"/>
                  <a:pt x="1187053" y="530226"/>
                  <a:pt x="1189831" y="538560"/>
                </a:cubicBezTo>
                <a:cubicBezTo>
                  <a:pt x="1192609" y="546894"/>
                  <a:pt x="1189037" y="570707"/>
                  <a:pt x="1182687" y="583804"/>
                </a:cubicBezTo>
                <a:cubicBezTo>
                  <a:pt x="1176337" y="596901"/>
                  <a:pt x="1165225" y="609204"/>
                  <a:pt x="1151731" y="617141"/>
                </a:cubicBezTo>
                <a:cubicBezTo>
                  <a:pt x="1138237" y="625078"/>
                  <a:pt x="1111647" y="627063"/>
                  <a:pt x="1101725" y="631429"/>
                </a:cubicBezTo>
                <a:cubicBezTo>
                  <a:pt x="1091803" y="635795"/>
                  <a:pt x="1100931" y="646510"/>
                  <a:pt x="1092200" y="643335"/>
                </a:cubicBezTo>
                <a:cubicBezTo>
                  <a:pt x="1083469" y="640160"/>
                  <a:pt x="1059259" y="617538"/>
                  <a:pt x="1049337" y="612379"/>
                </a:cubicBezTo>
                <a:cubicBezTo>
                  <a:pt x="1039415" y="607220"/>
                  <a:pt x="1036638" y="607617"/>
                  <a:pt x="1032669" y="612379"/>
                </a:cubicBezTo>
                <a:cubicBezTo>
                  <a:pt x="1028700" y="617141"/>
                  <a:pt x="1033463" y="635398"/>
                  <a:pt x="1025525" y="640954"/>
                </a:cubicBezTo>
                <a:cubicBezTo>
                  <a:pt x="1017587" y="646510"/>
                  <a:pt x="991394" y="641747"/>
                  <a:pt x="985044" y="645716"/>
                </a:cubicBezTo>
                <a:cubicBezTo>
                  <a:pt x="978694" y="649685"/>
                  <a:pt x="989012" y="659607"/>
                  <a:pt x="987425" y="664766"/>
                </a:cubicBezTo>
                <a:cubicBezTo>
                  <a:pt x="985838" y="669925"/>
                  <a:pt x="977900" y="668736"/>
                  <a:pt x="975519" y="676673"/>
                </a:cubicBezTo>
                <a:cubicBezTo>
                  <a:pt x="973138" y="684610"/>
                  <a:pt x="990203" y="703660"/>
                  <a:pt x="973137" y="712391"/>
                </a:cubicBezTo>
                <a:cubicBezTo>
                  <a:pt x="956071" y="721122"/>
                  <a:pt x="928290" y="711598"/>
                  <a:pt x="873125" y="729060"/>
                </a:cubicBezTo>
                <a:cubicBezTo>
                  <a:pt x="817960" y="746522"/>
                  <a:pt x="687388" y="801688"/>
                  <a:pt x="642144" y="817166"/>
                </a:cubicBezTo>
                <a:cubicBezTo>
                  <a:pt x="596900" y="832644"/>
                  <a:pt x="615949" y="813198"/>
                  <a:pt x="601662" y="821929"/>
                </a:cubicBezTo>
                <a:cubicBezTo>
                  <a:pt x="587375" y="830660"/>
                  <a:pt x="571103" y="850901"/>
                  <a:pt x="556419" y="869554"/>
                </a:cubicBezTo>
                <a:cubicBezTo>
                  <a:pt x="541735" y="888207"/>
                  <a:pt x="523875" y="917576"/>
                  <a:pt x="513556" y="933848"/>
                </a:cubicBezTo>
                <a:cubicBezTo>
                  <a:pt x="503237" y="950120"/>
                  <a:pt x="502047" y="962026"/>
                  <a:pt x="494506" y="967185"/>
                </a:cubicBezTo>
                <a:cubicBezTo>
                  <a:pt x="486965" y="972344"/>
                  <a:pt x="475455" y="962026"/>
                  <a:pt x="468312" y="964804"/>
                </a:cubicBezTo>
                <a:cubicBezTo>
                  <a:pt x="461169" y="967582"/>
                  <a:pt x="459185" y="979092"/>
                  <a:pt x="451644" y="983854"/>
                </a:cubicBezTo>
                <a:cubicBezTo>
                  <a:pt x="444104" y="988617"/>
                  <a:pt x="432594" y="985442"/>
                  <a:pt x="423069" y="993379"/>
                </a:cubicBezTo>
                <a:cubicBezTo>
                  <a:pt x="413544" y="1001316"/>
                  <a:pt x="402035" y="1022351"/>
                  <a:pt x="394494" y="1031479"/>
                </a:cubicBezTo>
                <a:cubicBezTo>
                  <a:pt x="386953" y="1040607"/>
                  <a:pt x="388144" y="1044973"/>
                  <a:pt x="377825" y="1048148"/>
                </a:cubicBezTo>
                <a:cubicBezTo>
                  <a:pt x="367506" y="1051323"/>
                  <a:pt x="349250" y="1046163"/>
                  <a:pt x="332581" y="1050529"/>
                </a:cubicBezTo>
                <a:cubicBezTo>
                  <a:pt x="315912" y="1054895"/>
                  <a:pt x="294878" y="1070769"/>
                  <a:pt x="277812" y="1074341"/>
                </a:cubicBezTo>
                <a:cubicBezTo>
                  <a:pt x="260746" y="1077913"/>
                  <a:pt x="244871" y="1074341"/>
                  <a:pt x="230187" y="1071960"/>
                </a:cubicBezTo>
                <a:cubicBezTo>
                  <a:pt x="215503" y="1069579"/>
                  <a:pt x="201215" y="1066007"/>
                  <a:pt x="189706" y="1060054"/>
                </a:cubicBezTo>
                <a:cubicBezTo>
                  <a:pt x="178197" y="1054101"/>
                  <a:pt x="159940" y="1039416"/>
                  <a:pt x="161131" y="1036241"/>
                </a:cubicBezTo>
                <a:cubicBezTo>
                  <a:pt x="162322" y="1033066"/>
                  <a:pt x="186531" y="1039813"/>
                  <a:pt x="196850" y="1041004"/>
                </a:cubicBezTo>
                <a:cubicBezTo>
                  <a:pt x="207169" y="1042195"/>
                  <a:pt x="221060" y="1046560"/>
                  <a:pt x="223044" y="1043385"/>
                </a:cubicBezTo>
                <a:cubicBezTo>
                  <a:pt x="225028" y="1040210"/>
                  <a:pt x="209550" y="1029098"/>
                  <a:pt x="208756" y="1021954"/>
                </a:cubicBezTo>
                <a:cubicBezTo>
                  <a:pt x="207962" y="1014810"/>
                  <a:pt x="216694" y="1006476"/>
                  <a:pt x="218281" y="1000523"/>
                </a:cubicBezTo>
                <a:cubicBezTo>
                  <a:pt x="219869" y="994570"/>
                  <a:pt x="221059" y="992585"/>
                  <a:pt x="218281" y="986235"/>
                </a:cubicBezTo>
                <a:cubicBezTo>
                  <a:pt x="215503" y="979885"/>
                  <a:pt x="201215" y="977901"/>
                  <a:pt x="201612" y="962423"/>
                </a:cubicBezTo>
                <a:cubicBezTo>
                  <a:pt x="202009" y="946945"/>
                  <a:pt x="218678" y="914400"/>
                  <a:pt x="220662" y="893366"/>
                </a:cubicBezTo>
                <a:cubicBezTo>
                  <a:pt x="222646" y="872332"/>
                  <a:pt x="213519" y="857250"/>
                  <a:pt x="213519" y="836216"/>
                </a:cubicBezTo>
                <a:cubicBezTo>
                  <a:pt x="213519" y="815182"/>
                  <a:pt x="219075" y="790179"/>
                  <a:pt x="220662" y="767160"/>
                </a:cubicBezTo>
                <a:cubicBezTo>
                  <a:pt x="222249" y="744141"/>
                  <a:pt x="221853" y="721123"/>
                  <a:pt x="223044" y="698104"/>
                </a:cubicBezTo>
                <a:cubicBezTo>
                  <a:pt x="224235" y="675085"/>
                  <a:pt x="224234" y="651670"/>
                  <a:pt x="227806" y="629048"/>
                </a:cubicBezTo>
                <a:cubicBezTo>
                  <a:pt x="231378" y="606426"/>
                  <a:pt x="241300" y="580629"/>
                  <a:pt x="244475" y="562373"/>
                </a:cubicBezTo>
                <a:cubicBezTo>
                  <a:pt x="247650" y="544117"/>
                  <a:pt x="236537" y="531416"/>
                  <a:pt x="246856" y="519510"/>
                </a:cubicBezTo>
                <a:cubicBezTo>
                  <a:pt x="257175" y="507604"/>
                  <a:pt x="290512" y="501651"/>
                  <a:pt x="306387" y="490935"/>
                </a:cubicBezTo>
                <a:cubicBezTo>
                  <a:pt x="322262" y="480219"/>
                  <a:pt x="336153" y="466328"/>
                  <a:pt x="342106" y="455216"/>
                </a:cubicBezTo>
                <a:cubicBezTo>
                  <a:pt x="348059" y="444104"/>
                  <a:pt x="346075" y="434975"/>
                  <a:pt x="342106" y="424260"/>
                </a:cubicBezTo>
                <a:cubicBezTo>
                  <a:pt x="338137" y="413545"/>
                  <a:pt x="327422" y="396876"/>
                  <a:pt x="318294" y="390923"/>
                </a:cubicBezTo>
                <a:cubicBezTo>
                  <a:pt x="309166" y="384970"/>
                  <a:pt x="296465" y="387747"/>
                  <a:pt x="287337" y="388541"/>
                </a:cubicBezTo>
                <a:cubicBezTo>
                  <a:pt x="278209" y="389335"/>
                  <a:pt x="269081" y="393701"/>
                  <a:pt x="263525" y="395685"/>
                </a:cubicBezTo>
                <a:cubicBezTo>
                  <a:pt x="257969" y="397669"/>
                  <a:pt x="260350" y="406004"/>
                  <a:pt x="254000" y="400448"/>
                </a:cubicBezTo>
                <a:cubicBezTo>
                  <a:pt x="247650" y="394892"/>
                  <a:pt x="235347" y="371873"/>
                  <a:pt x="225425" y="362348"/>
                </a:cubicBezTo>
                <a:cubicBezTo>
                  <a:pt x="215503" y="352823"/>
                  <a:pt x="207566" y="345283"/>
                  <a:pt x="194469" y="343298"/>
                </a:cubicBezTo>
                <a:cubicBezTo>
                  <a:pt x="181372" y="341313"/>
                  <a:pt x="158750" y="346472"/>
                  <a:pt x="146844" y="350441"/>
                </a:cubicBezTo>
                <a:cubicBezTo>
                  <a:pt x="134938" y="354410"/>
                  <a:pt x="130572" y="363141"/>
                  <a:pt x="123031" y="367110"/>
                </a:cubicBezTo>
                <a:cubicBezTo>
                  <a:pt x="115490" y="371079"/>
                  <a:pt x="105569" y="378620"/>
                  <a:pt x="101600" y="374254"/>
                </a:cubicBezTo>
                <a:cubicBezTo>
                  <a:pt x="97631" y="369888"/>
                  <a:pt x="109538" y="356394"/>
                  <a:pt x="99219" y="340916"/>
                </a:cubicBezTo>
                <a:cubicBezTo>
                  <a:pt x="88900" y="325438"/>
                  <a:pt x="55959" y="296069"/>
                  <a:pt x="39687" y="281385"/>
                </a:cubicBezTo>
                <a:cubicBezTo>
                  <a:pt x="23415" y="266701"/>
                  <a:pt x="0" y="265113"/>
                  <a:pt x="1587" y="252810"/>
                </a:cubicBezTo>
                <a:cubicBezTo>
                  <a:pt x="3174" y="240507"/>
                  <a:pt x="36512" y="219075"/>
                  <a:pt x="49212" y="207566"/>
                </a:cubicBezTo>
                <a:cubicBezTo>
                  <a:pt x="61912" y="196057"/>
                  <a:pt x="59134" y="185342"/>
                  <a:pt x="77787" y="183754"/>
                </a:cubicBezTo>
                <a:cubicBezTo>
                  <a:pt x="96440" y="182167"/>
                  <a:pt x="137318" y="195660"/>
                  <a:pt x="161131" y="198041"/>
                </a:cubicBezTo>
                <a:cubicBezTo>
                  <a:pt x="184944" y="200422"/>
                  <a:pt x="206375" y="198835"/>
                  <a:pt x="220662" y="198041"/>
                </a:cubicBezTo>
                <a:cubicBezTo>
                  <a:pt x="234949" y="197247"/>
                  <a:pt x="238522" y="202407"/>
                  <a:pt x="246856" y="193279"/>
                </a:cubicBezTo>
                <a:cubicBezTo>
                  <a:pt x="255190" y="184151"/>
                  <a:pt x="257572" y="154782"/>
                  <a:pt x="270669" y="143273"/>
                </a:cubicBezTo>
                <a:cubicBezTo>
                  <a:pt x="283766" y="131764"/>
                  <a:pt x="312340" y="128589"/>
                  <a:pt x="325437" y="124223"/>
                </a:cubicBezTo>
                <a:cubicBezTo>
                  <a:pt x="338534" y="119857"/>
                  <a:pt x="346075" y="125017"/>
                  <a:pt x="349250" y="117079"/>
                </a:cubicBezTo>
                <a:cubicBezTo>
                  <a:pt x="352425" y="109141"/>
                  <a:pt x="348456" y="88504"/>
                  <a:pt x="344487" y="76598"/>
                </a:cubicBezTo>
                <a:cubicBezTo>
                  <a:pt x="340518" y="64692"/>
                  <a:pt x="325437" y="57150"/>
                  <a:pt x="325437" y="45641"/>
                </a:cubicBezTo>
                <a:cubicBezTo>
                  <a:pt x="325437" y="34132"/>
                  <a:pt x="336946" y="14685"/>
                  <a:pt x="344487" y="7541"/>
                </a:cubicBezTo>
                <a:cubicBezTo>
                  <a:pt x="352028" y="397"/>
                  <a:pt x="390128" y="0"/>
                  <a:pt x="404019" y="7541"/>
                </a:cubicBezTo>
                <a:close/>
              </a:path>
            </a:pathLst>
          </a:custGeom>
          <a:solidFill>
            <a:schemeClr val="accent5">
              <a:lumMod val="65000"/>
              <a:lumOff val="35000"/>
            </a:schemeClr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996617-E3B7-9341-941D-9F82C7A4BB40}"/>
              </a:ext>
            </a:extLst>
          </p:cNvPr>
          <p:cNvSpPr txBox="1"/>
          <p:nvPr/>
        </p:nvSpPr>
        <p:spPr>
          <a:xfrm>
            <a:off x="1158662" y="3481940"/>
            <a:ext cx="4669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Thủ đoạn: </a:t>
            </a:r>
            <a:r>
              <a: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dụng giải quyết vụ Đuy-quy, kéo quân ra Bắc kì.</a:t>
            </a:r>
          </a:p>
        </p:txBody>
      </p:sp>
      <p:pic>
        <p:nvPicPr>
          <p:cNvPr id="1026" name="Picture 2" descr="Jean Dupuis – Wikipedia tiếng Việt">
            <a:extLst>
              <a:ext uri="{FF2B5EF4-FFF2-40B4-BE49-F238E27FC236}">
                <a16:creationId xmlns:a16="http://schemas.microsoft.com/office/drawing/2014/main" id="{A3D59747-6E03-8444-8CB9-C32237F5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35" y="1810010"/>
            <a:ext cx="5409239" cy="510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0" grpId="1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41"/>
          <p:cNvSpPr/>
          <p:nvPr/>
        </p:nvSpPr>
        <p:spPr>
          <a:xfrm>
            <a:off x="10840798" y="6321542"/>
            <a:ext cx="284173" cy="253700"/>
          </a:xfrm>
          <a:custGeom>
            <a:avLst/>
            <a:gdLst/>
            <a:ahLst/>
            <a:cxnLst/>
            <a:rect l="l" t="t" r="r" b="b"/>
            <a:pathLst>
              <a:path w="1930" h="1723" extrusionOk="0">
                <a:moveTo>
                  <a:pt x="1675" y="0"/>
                </a:moveTo>
                <a:cubicBezTo>
                  <a:pt x="1649" y="0"/>
                  <a:pt x="1621" y="5"/>
                  <a:pt x="1594" y="15"/>
                </a:cubicBezTo>
                <a:cubicBezTo>
                  <a:pt x="1406" y="36"/>
                  <a:pt x="1281" y="245"/>
                  <a:pt x="1155" y="371"/>
                </a:cubicBezTo>
                <a:cubicBezTo>
                  <a:pt x="1071" y="455"/>
                  <a:pt x="1009" y="517"/>
                  <a:pt x="925" y="601"/>
                </a:cubicBezTo>
                <a:cubicBezTo>
                  <a:pt x="862" y="517"/>
                  <a:pt x="799" y="434"/>
                  <a:pt x="757" y="350"/>
                </a:cubicBezTo>
                <a:cubicBezTo>
                  <a:pt x="721" y="296"/>
                  <a:pt x="639" y="149"/>
                  <a:pt x="590" y="149"/>
                </a:cubicBezTo>
                <a:cubicBezTo>
                  <a:pt x="582" y="149"/>
                  <a:pt x="575" y="153"/>
                  <a:pt x="569" y="162"/>
                </a:cubicBezTo>
                <a:cubicBezTo>
                  <a:pt x="600" y="100"/>
                  <a:pt x="551" y="26"/>
                  <a:pt x="489" y="26"/>
                </a:cubicBezTo>
                <a:cubicBezTo>
                  <a:pt x="468" y="26"/>
                  <a:pt x="444" y="35"/>
                  <a:pt x="423" y="57"/>
                </a:cubicBezTo>
                <a:cubicBezTo>
                  <a:pt x="213" y="266"/>
                  <a:pt x="339" y="517"/>
                  <a:pt x="465" y="748"/>
                </a:cubicBezTo>
                <a:cubicBezTo>
                  <a:pt x="485" y="789"/>
                  <a:pt x="527" y="852"/>
                  <a:pt x="569" y="936"/>
                </a:cubicBezTo>
                <a:cubicBezTo>
                  <a:pt x="465" y="1020"/>
                  <a:pt x="360" y="1124"/>
                  <a:pt x="255" y="1208"/>
                </a:cubicBezTo>
                <a:cubicBezTo>
                  <a:pt x="213" y="1292"/>
                  <a:pt x="151" y="1354"/>
                  <a:pt x="109" y="1438"/>
                </a:cubicBezTo>
                <a:cubicBezTo>
                  <a:pt x="0" y="1565"/>
                  <a:pt x="111" y="1722"/>
                  <a:pt x="237" y="1722"/>
                </a:cubicBezTo>
                <a:cubicBezTo>
                  <a:pt x="257" y="1722"/>
                  <a:pt x="277" y="1719"/>
                  <a:pt x="297" y="1710"/>
                </a:cubicBezTo>
                <a:lnTo>
                  <a:pt x="339" y="1689"/>
                </a:lnTo>
                <a:lnTo>
                  <a:pt x="339" y="1689"/>
                </a:lnTo>
                <a:cubicBezTo>
                  <a:pt x="336" y="1692"/>
                  <a:pt x="337" y="1693"/>
                  <a:pt x="340" y="1693"/>
                </a:cubicBezTo>
                <a:cubicBezTo>
                  <a:pt x="362" y="1693"/>
                  <a:pt x="491" y="1644"/>
                  <a:pt x="527" y="1626"/>
                </a:cubicBezTo>
                <a:cubicBezTo>
                  <a:pt x="653" y="1564"/>
                  <a:pt x="778" y="1459"/>
                  <a:pt x="904" y="1375"/>
                </a:cubicBezTo>
                <a:cubicBezTo>
                  <a:pt x="1009" y="1501"/>
                  <a:pt x="1155" y="1605"/>
                  <a:pt x="1343" y="1668"/>
                </a:cubicBezTo>
                <a:cubicBezTo>
                  <a:pt x="1362" y="1672"/>
                  <a:pt x="1379" y="1674"/>
                  <a:pt x="1397" y="1674"/>
                </a:cubicBezTo>
                <a:cubicBezTo>
                  <a:pt x="1580" y="1674"/>
                  <a:pt x="1711" y="1483"/>
                  <a:pt x="1615" y="1292"/>
                </a:cubicBezTo>
                <a:cubicBezTo>
                  <a:pt x="1553" y="1187"/>
                  <a:pt x="1448" y="1082"/>
                  <a:pt x="1364" y="999"/>
                </a:cubicBezTo>
                <a:cubicBezTo>
                  <a:pt x="1427" y="936"/>
                  <a:pt x="1511" y="873"/>
                  <a:pt x="1594" y="810"/>
                </a:cubicBezTo>
                <a:cubicBezTo>
                  <a:pt x="1720" y="685"/>
                  <a:pt x="1929" y="497"/>
                  <a:pt x="1929" y="266"/>
                </a:cubicBezTo>
                <a:cubicBezTo>
                  <a:pt x="1929" y="126"/>
                  <a:pt x="1812" y="0"/>
                  <a:pt x="16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0" name="Google Shape;1380;p41"/>
          <p:cNvSpPr/>
          <p:nvPr/>
        </p:nvSpPr>
        <p:spPr>
          <a:xfrm rot="10278427" flipH="1">
            <a:off x="1486735" y="620987"/>
            <a:ext cx="883180" cy="1013899"/>
          </a:xfrm>
          <a:custGeom>
            <a:avLst/>
            <a:gdLst/>
            <a:ahLst/>
            <a:cxnLst/>
            <a:rect l="l" t="t" r="r" b="b"/>
            <a:pathLst>
              <a:path w="21323" h="24479" extrusionOk="0">
                <a:moveTo>
                  <a:pt x="6559" y="10762"/>
                </a:moveTo>
                <a:cubicBezTo>
                  <a:pt x="7769" y="10762"/>
                  <a:pt x="9012" y="11823"/>
                  <a:pt x="9207" y="14994"/>
                </a:cubicBezTo>
                <a:cubicBezTo>
                  <a:pt x="9174" y="14994"/>
                  <a:pt x="9140" y="15061"/>
                  <a:pt x="9040" y="15061"/>
                </a:cubicBezTo>
                <a:cubicBezTo>
                  <a:pt x="8845" y="15068"/>
                  <a:pt x="8657" y="15071"/>
                  <a:pt x="8476" y="15071"/>
                </a:cubicBezTo>
                <a:cubicBezTo>
                  <a:pt x="1810" y="15071"/>
                  <a:pt x="4119" y="10762"/>
                  <a:pt x="6559" y="10762"/>
                </a:cubicBezTo>
                <a:close/>
                <a:moveTo>
                  <a:pt x="15749" y="0"/>
                </a:moveTo>
                <a:cubicBezTo>
                  <a:pt x="15533" y="0"/>
                  <a:pt x="15317" y="100"/>
                  <a:pt x="15111" y="351"/>
                </a:cubicBezTo>
                <a:cubicBezTo>
                  <a:pt x="14811" y="1652"/>
                  <a:pt x="11776" y="5321"/>
                  <a:pt x="12776" y="6121"/>
                </a:cubicBezTo>
                <a:cubicBezTo>
                  <a:pt x="13911" y="5287"/>
                  <a:pt x="14744" y="3786"/>
                  <a:pt x="15678" y="2619"/>
                </a:cubicBezTo>
                <a:lnTo>
                  <a:pt x="15678" y="2619"/>
                </a:lnTo>
                <a:cubicBezTo>
                  <a:pt x="16679" y="7022"/>
                  <a:pt x="14978" y="11926"/>
                  <a:pt x="10942" y="14261"/>
                </a:cubicBezTo>
                <a:cubicBezTo>
                  <a:pt x="11095" y="11724"/>
                  <a:pt x="8810" y="9444"/>
                  <a:pt x="6441" y="9444"/>
                </a:cubicBezTo>
                <a:cubicBezTo>
                  <a:pt x="5726" y="9444"/>
                  <a:pt x="5003" y="9652"/>
                  <a:pt x="4337" y="10124"/>
                </a:cubicBezTo>
                <a:cubicBezTo>
                  <a:pt x="688" y="13313"/>
                  <a:pt x="4283" y="16813"/>
                  <a:pt x="8023" y="16813"/>
                </a:cubicBezTo>
                <a:cubicBezTo>
                  <a:pt x="8352" y="16813"/>
                  <a:pt x="8681" y="16786"/>
                  <a:pt x="9007" y="16729"/>
                </a:cubicBezTo>
                <a:lnTo>
                  <a:pt x="9007" y="16729"/>
                </a:lnTo>
                <a:cubicBezTo>
                  <a:pt x="7940" y="21933"/>
                  <a:pt x="4604" y="22767"/>
                  <a:pt x="1" y="23467"/>
                </a:cubicBezTo>
                <a:cubicBezTo>
                  <a:pt x="300" y="24265"/>
                  <a:pt x="1254" y="24478"/>
                  <a:pt x="2230" y="24478"/>
                </a:cubicBezTo>
                <a:cubicBezTo>
                  <a:pt x="2887" y="24478"/>
                  <a:pt x="3554" y="24382"/>
                  <a:pt x="4037" y="24301"/>
                </a:cubicBezTo>
                <a:cubicBezTo>
                  <a:pt x="8006" y="23801"/>
                  <a:pt x="10308" y="19831"/>
                  <a:pt x="10842" y="16162"/>
                </a:cubicBezTo>
                <a:cubicBezTo>
                  <a:pt x="15645" y="13994"/>
                  <a:pt x="18714" y="8190"/>
                  <a:pt x="17146" y="3086"/>
                </a:cubicBezTo>
                <a:lnTo>
                  <a:pt x="17146" y="3086"/>
                </a:lnTo>
                <a:cubicBezTo>
                  <a:pt x="17513" y="3453"/>
                  <a:pt x="17980" y="3720"/>
                  <a:pt x="18380" y="3953"/>
                </a:cubicBezTo>
                <a:cubicBezTo>
                  <a:pt x="18928" y="4261"/>
                  <a:pt x="19967" y="4604"/>
                  <a:pt x="20570" y="4604"/>
                </a:cubicBezTo>
                <a:cubicBezTo>
                  <a:pt x="21143" y="4604"/>
                  <a:pt x="21322" y="4295"/>
                  <a:pt x="20315" y="3353"/>
                </a:cubicBezTo>
                <a:lnTo>
                  <a:pt x="20315" y="3353"/>
                </a:lnTo>
                <a:lnTo>
                  <a:pt x="20348" y="3419"/>
                </a:lnTo>
                <a:cubicBezTo>
                  <a:pt x="19548" y="2419"/>
                  <a:pt x="18214" y="2085"/>
                  <a:pt x="17346" y="1151"/>
                </a:cubicBezTo>
                <a:cubicBezTo>
                  <a:pt x="16932" y="736"/>
                  <a:pt x="16338" y="0"/>
                  <a:pt x="15749" y="0"/>
                </a:cubicBezTo>
                <a:close/>
              </a:path>
            </a:pathLst>
          </a:custGeom>
          <a:solidFill>
            <a:srgbClr val="FFBC52">
              <a:alpha val="562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2A45F62-9871-204F-AFE2-44045D37E2A3}"/>
              </a:ext>
            </a:extLst>
          </p:cNvPr>
          <p:cNvGrpSpPr/>
          <p:nvPr/>
        </p:nvGrpSpPr>
        <p:grpSpPr>
          <a:xfrm>
            <a:off x="1137620" y="983669"/>
            <a:ext cx="10242051" cy="877852"/>
            <a:chOff x="1061210" y="2703723"/>
            <a:chExt cx="5247901" cy="877852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DE25A91D-0CD2-4245-8F53-E196693B2222}"/>
                </a:ext>
              </a:extLst>
            </p:cNvPr>
            <p:cNvSpPr/>
            <p:nvPr/>
          </p:nvSpPr>
          <p:spPr>
            <a:xfrm>
              <a:off x="1061210" y="2703723"/>
              <a:ext cx="5247901" cy="87785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1F1E2CC-9BF9-5248-9C4E-0D30F824449C}"/>
                </a:ext>
              </a:extLst>
            </p:cNvPr>
            <p:cNvSpPr txBox="1"/>
            <p:nvPr/>
          </p:nvSpPr>
          <p:spPr>
            <a:xfrm>
              <a:off x="1151026" y="2878328"/>
              <a:ext cx="51340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solidFill>
                    <a:schemeClr val="accent5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trình bày quá trình Pháp đánh chiếm Bắc kì lần thứ nhất?</a:t>
              </a:r>
            </a:p>
          </p:txBody>
        </p:sp>
      </p:grpSp>
      <p:sp>
        <p:nvSpPr>
          <p:cNvPr id="48" name="Pentagon 47">
            <a:extLst>
              <a:ext uri="{FF2B5EF4-FFF2-40B4-BE49-F238E27FC236}">
                <a16:creationId xmlns:a16="http://schemas.microsoft.com/office/drawing/2014/main" id="{7FD8712A-C604-F74A-B407-9B10528C70E1}"/>
              </a:ext>
            </a:extLst>
          </p:cNvPr>
          <p:cNvSpPr/>
          <p:nvPr/>
        </p:nvSpPr>
        <p:spPr>
          <a:xfrm>
            <a:off x="696653" y="282758"/>
            <a:ext cx="2456329" cy="511221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209050-A905-E545-A99A-93F4F71EC84F}"/>
              </a:ext>
            </a:extLst>
          </p:cNvPr>
          <p:cNvGrpSpPr/>
          <p:nvPr/>
        </p:nvGrpSpPr>
        <p:grpSpPr>
          <a:xfrm>
            <a:off x="1037899" y="2700563"/>
            <a:ext cx="3588588" cy="3578880"/>
            <a:chOff x="138023" y="293298"/>
            <a:chExt cx="3588588" cy="1794294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7519889-0681-C146-BB59-81423933D536}"/>
                </a:ext>
              </a:extLst>
            </p:cNvPr>
            <p:cNvGrpSpPr/>
            <p:nvPr/>
          </p:nvGrpSpPr>
          <p:grpSpPr>
            <a:xfrm>
              <a:off x="138023" y="293298"/>
              <a:ext cx="3588588" cy="1794294"/>
              <a:chOff x="138023" y="293298"/>
              <a:chExt cx="3588588" cy="1794294"/>
            </a:xfrm>
          </p:grpSpPr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20F150D1-C4D5-4D44-8DDD-849752811FFE}"/>
                  </a:ext>
                </a:extLst>
              </p:cNvPr>
              <p:cNvSpPr/>
              <p:nvPr/>
            </p:nvSpPr>
            <p:spPr>
              <a:xfrm>
                <a:off x="138023" y="293298"/>
                <a:ext cx="3588588" cy="1794294"/>
              </a:xfrm>
              <a:prstGeom prst="roundRect">
                <a:avLst/>
              </a:prstGeom>
              <a:solidFill>
                <a:srgbClr val="FACD48"/>
              </a:solidFill>
              <a:ln w="25400" cap="flat" cmpd="sng" algn="ctr">
                <a:solidFill>
                  <a:srgbClr val="F76E9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3F13D9D4-4B8E-2241-A4FC-B8E54BE4B4BC}"/>
                  </a:ext>
                </a:extLst>
              </p:cNvPr>
              <p:cNvSpPr/>
              <p:nvPr/>
            </p:nvSpPr>
            <p:spPr>
              <a:xfrm>
                <a:off x="237744" y="672861"/>
                <a:ext cx="3360850" cy="1362973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i="0" u="none" strike="noStrike" kern="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DE722E3-332D-2E4B-BFB9-D56B067F6EC0}"/>
                </a:ext>
              </a:extLst>
            </p:cNvPr>
            <p:cNvSpPr txBox="1"/>
            <p:nvPr/>
          </p:nvSpPr>
          <p:spPr>
            <a:xfrm>
              <a:off x="413033" y="815738"/>
              <a:ext cx="2761488" cy="972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i="0" u="none" strike="noStrike" kern="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Giở trò kiêu khích, tuyên bố mở cửa sông Hồng và thiết lập chế độ thuế khoá mới.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DE3C96A-5AD1-9D4E-A0AD-F3E6AA71D6DF}"/>
                </a:ext>
              </a:extLst>
            </p:cNvPr>
            <p:cNvSpPr txBox="1"/>
            <p:nvPr/>
          </p:nvSpPr>
          <p:spPr>
            <a:xfrm>
              <a:off x="1630110" y="370802"/>
              <a:ext cx="412458" cy="231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6ED5ED0-D114-B741-982E-2F5056923114}"/>
              </a:ext>
            </a:extLst>
          </p:cNvPr>
          <p:cNvGrpSpPr/>
          <p:nvPr/>
        </p:nvGrpSpPr>
        <p:grpSpPr>
          <a:xfrm>
            <a:off x="4801776" y="2781909"/>
            <a:ext cx="3588588" cy="3578880"/>
            <a:chOff x="8365668" y="293298"/>
            <a:chExt cx="3588588" cy="1794294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C44639C-5568-6849-94BC-5FCB530B1C1D}"/>
                </a:ext>
              </a:extLst>
            </p:cNvPr>
            <p:cNvGrpSpPr/>
            <p:nvPr/>
          </p:nvGrpSpPr>
          <p:grpSpPr>
            <a:xfrm>
              <a:off x="8365668" y="293298"/>
              <a:ext cx="3588588" cy="1794294"/>
              <a:chOff x="138023" y="293298"/>
              <a:chExt cx="3588588" cy="1794294"/>
            </a:xfrm>
          </p:grpSpPr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6E508EB8-F624-C24B-A33D-14F14429F5E0}"/>
                  </a:ext>
                </a:extLst>
              </p:cNvPr>
              <p:cNvSpPr/>
              <p:nvPr/>
            </p:nvSpPr>
            <p:spPr>
              <a:xfrm>
                <a:off x="138023" y="293298"/>
                <a:ext cx="3588588" cy="1794294"/>
              </a:xfrm>
              <a:prstGeom prst="roundRect">
                <a:avLst/>
              </a:prstGeom>
              <a:solidFill>
                <a:srgbClr val="9C42CF"/>
              </a:solidFill>
              <a:ln w="25400" cap="flat" cmpd="sng" algn="ctr">
                <a:solidFill>
                  <a:srgbClr val="F76E9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id="{43450247-62A2-AC4C-8C8D-3FE43B2B8AC0}"/>
                  </a:ext>
                </a:extLst>
              </p:cNvPr>
              <p:cNvSpPr/>
              <p:nvPr/>
            </p:nvSpPr>
            <p:spPr>
              <a:xfrm>
                <a:off x="237744" y="672861"/>
                <a:ext cx="3360850" cy="1362973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i="0" u="none" strike="noStrike" kern="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23BC0D4-069D-9640-9A40-B4C1264AC6D8}"/>
                </a:ext>
              </a:extLst>
            </p:cNvPr>
            <p:cNvSpPr txBox="1"/>
            <p:nvPr/>
          </p:nvSpPr>
          <p:spPr>
            <a:xfrm>
              <a:off x="8647500" y="934251"/>
              <a:ext cx="2935971" cy="601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57200"/>
              <a:r>
                <a:rPr kumimoji="0" lang="en-VN" sz="2400" i="0" u="none" strike="noStrike" kern="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19/11/1873 </a:t>
              </a:r>
              <a:r>
                <a:rPr lang="en-VN" sz="2400" dirty="0">
                  <a:solidFill>
                    <a:schemeClr val="accent5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Gác-đi-ê yêu cầu giao nộp thành Hà Nội.</a:t>
              </a:r>
              <a:r>
                <a:rPr kumimoji="0" lang="en-VN" sz="2400" i="0" u="none" strike="noStrike" kern="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CEB2A60-F2B3-1E4A-B36D-3514F8EBE2E3}"/>
                </a:ext>
              </a:extLst>
            </p:cNvPr>
            <p:cNvSpPr txBox="1"/>
            <p:nvPr/>
          </p:nvSpPr>
          <p:spPr>
            <a:xfrm>
              <a:off x="9932610" y="312861"/>
              <a:ext cx="412458" cy="231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15E092D-7515-DB43-BCA1-982C494CAE2B}"/>
              </a:ext>
            </a:extLst>
          </p:cNvPr>
          <p:cNvGrpSpPr/>
          <p:nvPr/>
        </p:nvGrpSpPr>
        <p:grpSpPr>
          <a:xfrm>
            <a:off x="8477818" y="2742663"/>
            <a:ext cx="3588588" cy="3578880"/>
            <a:chOff x="8572242" y="3632387"/>
            <a:chExt cx="3588588" cy="1794294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82ED28D-E5DC-4249-A4C8-32A6EFDFDDD6}"/>
                </a:ext>
              </a:extLst>
            </p:cNvPr>
            <p:cNvGrpSpPr/>
            <p:nvPr/>
          </p:nvGrpSpPr>
          <p:grpSpPr>
            <a:xfrm>
              <a:off x="8572242" y="3632387"/>
              <a:ext cx="3588588" cy="1794294"/>
              <a:chOff x="138023" y="293298"/>
              <a:chExt cx="3588588" cy="1794294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545CD696-7F70-2C43-A222-365D375DB673}"/>
                  </a:ext>
                </a:extLst>
              </p:cNvPr>
              <p:cNvSpPr/>
              <p:nvPr/>
            </p:nvSpPr>
            <p:spPr>
              <a:xfrm>
                <a:off x="138023" y="293298"/>
                <a:ext cx="3588588" cy="1794294"/>
              </a:xfrm>
              <a:prstGeom prst="roundRect">
                <a:avLst/>
              </a:prstGeom>
              <a:solidFill>
                <a:srgbClr val="62D23B"/>
              </a:solidFill>
              <a:ln w="25400" cap="flat" cmpd="sng" algn="ctr">
                <a:solidFill>
                  <a:srgbClr val="F76E9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Rounded Rectangle 83">
                <a:extLst>
                  <a:ext uri="{FF2B5EF4-FFF2-40B4-BE49-F238E27FC236}">
                    <a16:creationId xmlns:a16="http://schemas.microsoft.com/office/drawing/2014/main" id="{0ADB7307-C2DD-D846-9669-87185D315BE9}"/>
                  </a:ext>
                </a:extLst>
              </p:cNvPr>
              <p:cNvSpPr/>
              <p:nvPr/>
            </p:nvSpPr>
            <p:spPr>
              <a:xfrm>
                <a:off x="237744" y="672861"/>
                <a:ext cx="3360850" cy="1362973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i="0" u="none" strike="noStrike" kern="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B3E3C0A-7D6C-A34D-9B7A-41EFC2A25B54}"/>
                </a:ext>
              </a:extLst>
            </p:cNvPr>
            <p:cNvSpPr txBox="1"/>
            <p:nvPr/>
          </p:nvSpPr>
          <p:spPr>
            <a:xfrm>
              <a:off x="8884402" y="4200433"/>
              <a:ext cx="2935971" cy="78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i="0" u="none" strike="noStrike" kern="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20/11/1873 Pháp tấn công thành Hà Nội và sau đó đánh chiếm các tỉnh lân cận.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C2A03A4-BC79-5C4C-B1F6-336A836B6CBA}"/>
                </a:ext>
              </a:extLst>
            </p:cNvPr>
            <p:cNvSpPr txBox="1"/>
            <p:nvPr/>
          </p:nvSpPr>
          <p:spPr>
            <a:xfrm>
              <a:off x="10160307" y="3652064"/>
              <a:ext cx="412458" cy="231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A70B793-31C3-824C-AC16-A949AF29E9FA}"/>
              </a:ext>
            </a:extLst>
          </p:cNvPr>
          <p:cNvGrpSpPr/>
          <p:nvPr/>
        </p:nvGrpSpPr>
        <p:grpSpPr>
          <a:xfrm>
            <a:off x="5470342" y="32284"/>
            <a:ext cx="6058106" cy="1296872"/>
            <a:chOff x="5025530" y="-1"/>
            <a:chExt cx="6058106" cy="1296872"/>
          </a:xfrm>
        </p:grpSpPr>
        <p:sp>
          <p:nvSpPr>
            <p:cNvPr id="18" name="Terminator 17">
              <a:extLst>
                <a:ext uri="{FF2B5EF4-FFF2-40B4-BE49-F238E27FC236}">
                  <a16:creationId xmlns:a16="http://schemas.microsoft.com/office/drawing/2014/main" id="{D9F8B9C1-0789-6145-BC51-40646EE31BA2}"/>
                </a:ext>
              </a:extLst>
            </p:cNvPr>
            <p:cNvSpPr/>
            <p:nvPr/>
          </p:nvSpPr>
          <p:spPr>
            <a:xfrm>
              <a:off x="5025530" y="-1"/>
              <a:ext cx="6058106" cy="1237887"/>
            </a:xfrm>
            <a:prstGeom prst="flowChartTermina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2A3837-2FED-1642-9FE0-7426DFAAD2D5}"/>
                </a:ext>
              </a:extLst>
            </p:cNvPr>
            <p:cNvSpPr txBox="1"/>
            <p:nvPr/>
          </p:nvSpPr>
          <p:spPr>
            <a:xfrm>
              <a:off x="5177812" y="96542"/>
              <a:ext cx="57773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Pháp hoàn thành xâm lược Nam khi vào năm 1867 nhưng mãi đến năm 1873 thì mới đem quân ra  Bắc kì?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A8EE4A-1086-074B-98F4-0FEE6C33DFB7}"/>
              </a:ext>
            </a:extLst>
          </p:cNvPr>
          <p:cNvGrpSpPr/>
          <p:nvPr/>
        </p:nvGrpSpPr>
        <p:grpSpPr>
          <a:xfrm>
            <a:off x="0" y="0"/>
            <a:ext cx="5248656" cy="6858000"/>
            <a:chOff x="0" y="0"/>
            <a:chExt cx="6589776" cy="6858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BEE3D7F-E6F5-964D-90C7-F1FDDD63D7D7}"/>
                </a:ext>
              </a:extLst>
            </p:cNvPr>
            <p:cNvGrpSpPr/>
            <p:nvPr/>
          </p:nvGrpSpPr>
          <p:grpSpPr>
            <a:xfrm>
              <a:off x="0" y="0"/>
              <a:ext cx="6589776" cy="6858000"/>
              <a:chOff x="0" y="0"/>
              <a:chExt cx="6589776" cy="6858000"/>
            </a:xfrm>
          </p:grpSpPr>
          <p:pic>
            <p:nvPicPr>
              <p:cNvPr id="3" name="Picture 7">
                <a:extLst>
                  <a:ext uri="{FF2B5EF4-FFF2-40B4-BE49-F238E27FC236}">
                    <a16:creationId xmlns:a16="http://schemas.microsoft.com/office/drawing/2014/main" id="{CE4FEBF8-5718-E246-8590-2AE0D46E4C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6096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 Box 13">
                <a:extLst>
                  <a:ext uri="{FF2B5EF4-FFF2-40B4-BE49-F238E27FC236}">
                    <a16:creationId xmlns:a16="http://schemas.microsoft.com/office/drawing/2014/main" id="{2E52BE35-902B-2F4C-B919-04650AEF51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0077" y="1097514"/>
                <a:ext cx="997072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VN" sz="105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 NỘI</a:t>
                </a:r>
              </a:p>
            </p:txBody>
          </p:sp>
          <p:sp>
            <p:nvSpPr>
              <p:cNvPr id="5" name="Text Box 12">
                <a:extLst>
                  <a:ext uri="{FF2B5EF4-FFF2-40B4-BE49-F238E27FC236}">
                    <a16:creationId xmlns:a16="http://schemas.microsoft.com/office/drawing/2014/main" id="{FF9512FA-7B12-454E-A37D-0EAE55BBB4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8152" y="3400724"/>
                <a:ext cx="125049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VN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Kinh</a:t>
                </a:r>
                <a:r>
                  <a:rPr lang="en-US" altLang="en-VN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VN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VN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VN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Huế</a:t>
                </a:r>
                <a:endParaRPr lang="en-US" altLang="en-VN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4D3DF7-27FF-B841-A41D-71D3013F2B90}"/>
                  </a:ext>
                </a:extLst>
              </p:cNvPr>
              <p:cNvSpPr txBox="1"/>
              <p:nvPr/>
            </p:nvSpPr>
            <p:spPr>
              <a:xfrm>
                <a:off x="5340096" y="3323780"/>
                <a:ext cx="9875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dirty="0"/>
                  <a:t>…</a:t>
                </a:r>
              </a:p>
              <a:p>
                <a:r>
                  <a:rPr lang="en-VN" dirty="0"/>
                  <a:t>…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722287-F889-4647-B5F9-EDBAB8147546}"/>
                  </a:ext>
                </a:extLst>
              </p:cNvPr>
              <p:cNvSpPr txBox="1"/>
              <p:nvPr/>
            </p:nvSpPr>
            <p:spPr>
              <a:xfrm>
                <a:off x="5602224" y="4829657"/>
                <a:ext cx="9875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dirty="0"/>
                  <a:t>…</a:t>
                </a:r>
              </a:p>
              <a:p>
                <a:r>
                  <a:rPr lang="en-VN" dirty="0"/>
                  <a:t>…</a:t>
                </a: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6F25F16-DE48-2E4B-8355-1BF8FDDE1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700" y="3075665"/>
              <a:ext cx="642874" cy="35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6445CEC-ACB0-E241-8FC0-42AE109B5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857" y="753324"/>
              <a:ext cx="642874" cy="35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DC42B038-C37D-C543-ADE8-26B16C6EF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823" y="5760485"/>
            <a:ext cx="1229942" cy="970788"/>
          </a:xfrm>
          <a:custGeom>
            <a:avLst/>
            <a:gdLst>
              <a:gd name="T0" fmla="*/ 0 w 1306909"/>
              <a:gd name="T1" fmla="*/ 0 h 1077913"/>
              <a:gd name="T2" fmla="*/ 1306909 w 1306909"/>
              <a:gd name="T3" fmla="*/ 1077913 h 1077913"/>
            </a:gdLst>
            <a:ahLst/>
            <a:cxnLst/>
            <a:rect l="T0" t="T1" r="T2" b="T3"/>
            <a:pathLst>
              <a:path w="1306909" h="1077913">
                <a:moveTo>
                  <a:pt x="404019" y="7541"/>
                </a:moveTo>
                <a:cubicBezTo>
                  <a:pt x="417910" y="15082"/>
                  <a:pt x="420291" y="42466"/>
                  <a:pt x="427831" y="52785"/>
                </a:cubicBezTo>
                <a:cubicBezTo>
                  <a:pt x="435371" y="63104"/>
                  <a:pt x="440134" y="61913"/>
                  <a:pt x="449262" y="69454"/>
                </a:cubicBezTo>
                <a:cubicBezTo>
                  <a:pt x="458390" y="76995"/>
                  <a:pt x="474662" y="88901"/>
                  <a:pt x="482600" y="98029"/>
                </a:cubicBezTo>
                <a:cubicBezTo>
                  <a:pt x="490538" y="107157"/>
                  <a:pt x="488950" y="116682"/>
                  <a:pt x="496887" y="124223"/>
                </a:cubicBezTo>
                <a:cubicBezTo>
                  <a:pt x="504824" y="131764"/>
                  <a:pt x="519113" y="133748"/>
                  <a:pt x="530225" y="143273"/>
                </a:cubicBezTo>
                <a:cubicBezTo>
                  <a:pt x="541338" y="152798"/>
                  <a:pt x="551656" y="170658"/>
                  <a:pt x="563562" y="181373"/>
                </a:cubicBezTo>
                <a:cubicBezTo>
                  <a:pt x="575468" y="192088"/>
                  <a:pt x="588565" y="197247"/>
                  <a:pt x="601662" y="207566"/>
                </a:cubicBezTo>
                <a:cubicBezTo>
                  <a:pt x="614759" y="217885"/>
                  <a:pt x="626666" y="235348"/>
                  <a:pt x="642144" y="243285"/>
                </a:cubicBezTo>
                <a:cubicBezTo>
                  <a:pt x="657622" y="251222"/>
                  <a:pt x="677069" y="247650"/>
                  <a:pt x="694531" y="255191"/>
                </a:cubicBezTo>
                <a:cubicBezTo>
                  <a:pt x="711993" y="262732"/>
                  <a:pt x="733028" y="279798"/>
                  <a:pt x="746919" y="288529"/>
                </a:cubicBezTo>
                <a:cubicBezTo>
                  <a:pt x="760810" y="297260"/>
                  <a:pt x="768747" y="304404"/>
                  <a:pt x="777875" y="307579"/>
                </a:cubicBezTo>
                <a:cubicBezTo>
                  <a:pt x="787003" y="310754"/>
                  <a:pt x="793749" y="309167"/>
                  <a:pt x="801687" y="307579"/>
                </a:cubicBezTo>
                <a:cubicBezTo>
                  <a:pt x="809625" y="305991"/>
                  <a:pt x="814784" y="300038"/>
                  <a:pt x="825500" y="298054"/>
                </a:cubicBezTo>
                <a:cubicBezTo>
                  <a:pt x="836216" y="296070"/>
                  <a:pt x="850106" y="295276"/>
                  <a:pt x="865981" y="295673"/>
                </a:cubicBezTo>
                <a:cubicBezTo>
                  <a:pt x="881856" y="296070"/>
                  <a:pt x="903288" y="300435"/>
                  <a:pt x="920750" y="300435"/>
                </a:cubicBezTo>
                <a:cubicBezTo>
                  <a:pt x="938212" y="300435"/>
                  <a:pt x="958056" y="298848"/>
                  <a:pt x="970756" y="295673"/>
                </a:cubicBezTo>
                <a:cubicBezTo>
                  <a:pt x="983456" y="292498"/>
                  <a:pt x="981075" y="281782"/>
                  <a:pt x="996950" y="281385"/>
                </a:cubicBezTo>
                <a:cubicBezTo>
                  <a:pt x="1012825" y="280988"/>
                  <a:pt x="1048544" y="291704"/>
                  <a:pt x="1066006" y="293291"/>
                </a:cubicBezTo>
                <a:cubicBezTo>
                  <a:pt x="1083468" y="294878"/>
                  <a:pt x="1083072" y="285751"/>
                  <a:pt x="1101725" y="290910"/>
                </a:cubicBezTo>
                <a:cubicBezTo>
                  <a:pt x="1120378" y="296069"/>
                  <a:pt x="1156494" y="318295"/>
                  <a:pt x="1177925" y="324248"/>
                </a:cubicBezTo>
                <a:cubicBezTo>
                  <a:pt x="1199356" y="330201"/>
                  <a:pt x="1214040" y="325042"/>
                  <a:pt x="1230312" y="326629"/>
                </a:cubicBezTo>
                <a:cubicBezTo>
                  <a:pt x="1246584" y="328217"/>
                  <a:pt x="1265237" y="329407"/>
                  <a:pt x="1275556" y="333773"/>
                </a:cubicBezTo>
                <a:cubicBezTo>
                  <a:pt x="1285875" y="338139"/>
                  <a:pt x="1287463" y="345283"/>
                  <a:pt x="1292225" y="352823"/>
                </a:cubicBezTo>
                <a:cubicBezTo>
                  <a:pt x="1296988" y="360364"/>
                  <a:pt x="1306909" y="374651"/>
                  <a:pt x="1304131" y="379016"/>
                </a:cubicBezTo>
                <a:cubicBezTo>
                  <a:pt x="1301353" y="383382"/>
                  <a:pt x="1284287" y="374254"/>
                  <a:pt x="1275556" y="379016"/>
                </a:cubicBezTo>
                <a:cubicBezTo>
                  <a:pt x="1266825" y="383778"/>
                  <a:pt x="1251744" y="407591"/>
                  <a:pt x="1251744" y="407591"/>
                </a:cubicBezTo>
                <a:cubicBezTo>
                  <a:pt x="1243410" y="417513"/>
                  <a:pt x="1232694" y="432992"/>
                  <a:pt x="1225550" y="438548"/>
                </a:cubicBezTo>
                <a:cubicBezTo>
                  <a:pt x="1218406" y="444104"/>
                  <a:pt x="1206103" y="438151"/>
                  <a:pt x="1208881" y="440929"/>
                </a:cubicBezTo>
                <a:cubicBezTo>
                  <a:pt x="1211659" y="443707"/>
                  <a:pt x="1236663" y="448469"/>
                  <a:pt x="1242219" y="455216"/>
                </a:cubicBezTo>
                <a:cubicBezTo>
                  <a:pt x="1247775" y="461963"/>
                  <a:pt x="1246981" y="475060"/>
                  <a:pt x="1242219" y="481410"/>
                </a:cubicBezTo>
                <a:cubicBezTo>
                  <a:pt x="1237457" y="487760"/>
                  <a:pt x="1219200" y="489347"/>
                  <a:pt x="1213644" y="493316"/>
                </a:cubicBezTo>
                <a:cubicBezTo>
                  <a:pt x="1208088" y="497285"/>
                  <a:pt x="1214040" y="504826"/>
                  <a:pt x="1208881" y="505223"/>
                </a:cubicBezTo>
                <a:cubicBezTo>
                  <a:pt x="1203722" y="505620"/>
                  <a:pt x="1191815" y="494111"/>
                  <a:pt x="1182687" y="495698"/>
                </a:cubicBezTo>
                <a:cubicBezTo>
                  <a:pt x="1173559" y="497286"/>
                  <a:pt x="1156890" y="508398"/>
                  <a:pt x="1154112" y="514748"/>
                </a:cubicBezTo>
                <a:cubicBezTo>
                  <a:pt x="1151334" y="521098"/>
                  <a:pt x="1160066" y="529829"/>
                  <a:pt x="1166019" y="533798"/>
                </a:cubicBezTo>
                <a:cubicBezTo>
                  <a:pt x="1171972" y="537767"/>
                  <a:pt x="1187053" y="530226"/>
                  <a:pt x="1189831" y="538560"/>
                </a:cubicBezTo>
                <a:cubicBezTo>
                  <a:pt x="1192609" y="546894"/>
                  <a:pt x="1189037" y="570707"/>
                  <a:pt x="1182687" y="583804"/>
                </a:cubicBezTo>
                <a:cubicBezTo>
                  <a:pt x="1176337" y="596901"/>
                  <a:pt x="1165225" y="609204"/>
                  <a:pt x="1151731" y="617141"/>
                </a:cubicBezTo>
                <a:cubicBezTo>
                  <a:pt x="1138237" y="625078"/>
                  <a:pt x="1111647" y="627063"/>
                  <a:pt x="1101725" y="631429"/>
                </a:cubicBezTo>
                <a:cubicBezTo>
                  <a:pt x="1091803" y="635795"/>
                  <a:pt x="1100931" y="646510"/>
                  <a:pt x="1092200" y="643335"/>
                </a:cubicBezTo>
                <a:cubicBezTo>
                  <a:pt x="1083469" y="640160"/>
                  <a:pt x="1059259" y="617538"/>
                  <a:pt x="1049337" y="612379"/>
                </a:cubicBezTo>
                <a:cubicBezTo>
                  <a:pt x="1039415" y="607220"/>
                  <a:pt x="1036638" y="607617"/>
                  <a:pt x="1032669" y="612379"/>
                </a:cubicBezTo>
                <a:cubicBezTo>
                  <a:pt x="1028700" y="617141"/>
                  <a:pt x="1033463" y="635398"/>
                  <a:pt x="1025525" y="640954"/>
                </a:cubicBezTo>
                <a:cubicBezTo>
                  <a:pt x="1017587" y="646510"/>
                  <a:pt x="991394" y="641747"/>
                  <a:pt x="985044" y="645716"/>
                </a:cubicBezTo>
                <a:cubicBezTo>
                  <a:pt x="978694" y="649685"/>
                  <a:pt x="989012" y="659607"/>
                  <a:pt x="987425" y="664766"/>
                </a:cubicBezTo>
                <a:cubicBezTo>
                  <a:pt x="985838" y="669925"/>
                  <a:pt x="977900" y="668736"/>
                  <a:pt x="975519" y="676673"/>
                </a:cubicBezTo>
                <a:cubicBezTo>
                  <a:pt x="973138" y="684610"/>
                  <a:pt x="990203" y="703660"/>
                  <a:pt x="973137" y="712391"/>
                </a:cubicBezTo>
                <a:cubicBezTo>
                  <a:pt x="956071" y="721122"/>
                  <a:pt x="928290" y="711598"/>
                  <a:pt x="873125" y="729060"/>
                </a:cubicBezTo>
                <a:cubicBezTo>
                  <a:pt x="817960" y="746522"/>
                  <a:pt x="687388" y="801688"/>
                  <a:pt x="642144" y="817166"/>
                </a:cubicBezTo>
                <a:cubicBezTo>
                  <a:pt x="596900" y="832644"/>
                  <a:pt x="615949" y="813198"/>
                  <a:pt x="601662" y="821929"/>
                </a:cubicBezTo>
                <a:cubicBezTo>
                  <a:pt x="587375" y="830660"/>
                  <a:pt x="571103" y="850901"/>
                  <a:pt x="556419" y="869554"/>
                </a:cubicBezTo>
                <a:cubicBezTo>
                  <a:pt x="541735" y="888207"/>
                  <a:pt x="523875" y="917576"/>
                  <a:pt x="513556" y="933848"/>
                </a:cubicBezTo>
                <a:cubicBezTo>
                  <a:pt x="503237" y="950120"/>
                  <a:pt x="502047" y="962026"/>
                  <a:pt x="494506" y="967185"/>
                </a:cubicBezTo>
                <a:cubicBezTo>
                  <a:pt x="486965" y="972344"/>
                  <a:pt x="475455" y="962026"/>
                  <a:pt x="468312" y="964804"/>
                </a:cubicBezTo>
                <a:cubicBezTo>
                  <a:pt x="461169" y="967582"/>
                  <a:pt x="459185" y="979092"/>
                  <a:pt x="451644" y="983854"/>
                </a:cubicBezTo>
                <a:cubicBezTo>
                  <a:pt x="444104" y="988617"/>
                  <a:pt x="432594" y="985442"/>
                  <a:pt x="423069" y="993379"/>
                </a:cubicBezTo>
                <a:cubicBezTo>
                  <a:pt x="413544" y="1001316"/>
                  <a:pt x="402035" y="1022351"/>
                  <a:pt x="394494" y="1031479"/>
                </a:cubicBezTo>
                <a:cubicBezTo>
                  <a:pt x="386953" y="1040607"/>
                  <a:pt x="388144" y="1044973"/>
                  <a:pt x="377825" y="1048148"/>
                </a:cubicBezTo>
                <a:cubicBezTo>
                  <a:pt x="367506" y="1051323"/>
                  <a:pt x="349250" y="1046163"/>
                  <a:pt x="332581" y="1050529"/>
                </a:cubicBezTo>
                <a:cubicBezTo>
                  <a:pt x="315912" y="1054895"/>
                  <a:pt x="294878" y="1070769"/>
                  <a:pt x="277812" y="1074341"/>
                </a:cubicBezTo>
                <a:cubicBezTo>
                  <a:pt x="260746" y="1077913"/>
                  <a:pt x="244871" y="1074341"/>
                  <a:pt x="230187" y="1071960"/>
                </a:cubicBezTo>
                <a:cubicBezTo>
                  <a:pt x="215503" y="1069579"/>
                  <a:pt x="201215" y="1066007"/>
                  <a:pt x="189706" y="1060054"/>
                </a:cubicBezTo>
                <a:cubicBezTo>
                  <a:pt x="178197" y="1054101"/>
                  <a:pt x="159940" y="1039416"/>
                  <a:pt x="161131" y="1036241"/>
                </a:cubicBezTo>
                <a:cubicBezTo>
                  <a:pt x="162322" y="1033066"/>
                  <a:pt x="186531" y="1039813"/>
                  <a:pt x="196850" y="1041004"/>
                </a:cubicBezTo>
                <a:cubicBezTo>
                  <a:pt x="207169" y="1042195"/>
                  <a:pt x="221060" y="1046560"/>
                  <a:pt x="223044" y="1043385"/>
                </a:cubicBezTo>
                <a:cubicBezTo>
                  <a:pt x="225028" y="1040210"/>
                  <a:pt x="209550" y="1029098"/>
                  <a:pt x="208756" y="1021954"/>
                </a:cubicBezTo>
                <a:cubicBezTo>
                  <a:pt x="207962" y="1014810"/>
                  <a:pt x="216694" y="1006476"/>
                  <a:pt x="218281" y="1000523"/>
                </a:cubicBezTo>
                <a:cubicBezTo>
                  <a:pt x="219869" y="994570"/>
                  <a:pt x="221059" y="992585"/>
                  <a:pt x="218281" y="986235"/>
                </a:cubicBezTo>
                <a:cubicBezTo>
                  <a:pt x="215503" y="979885"/>
                  <a:pt x="201215" y="977901"/>
                  <a:pt x="201612" y="962423"/>
                </a:cubicBezTo>
                <a:cubicBezTo>
                  <a:pt x="202009" y="946945"/>
                  <a:pt x="218678" y="914400"/>
                  <a:pt x="220662" y="893366"/>
                </a:cubicBezTo>
                <a:cubicBezTo>
                  <a:pt x="222646" y="872332"/>
                  <a:pt x="213519" y="857250"/>
                  <a:pt x="213519" y="836216"/>
                </a:cubicBezTo>
                <a:cubicBezTo>
                  <a:pt x="213519" y="815182"/>
                  <a:pt x="219075" y="790179"/>
                  <a:pt x="220662" y="767160"/>
                </a:cubicBezTo>
                <a:cubicBezTo>
                  <a:pt x="222249" y="744141"/>
                  <a:pt x="221853" y="721123"/>
                  <a:pt x="223044" y="698104"/>
                </a:cubicBezTo>
                <a:cubicBezTo>
                  <a:pt x="224235" y="675085"/>
                  <a:pt x="224234" y="651670"/>
                  <a:pt x="227806" y="629048"/>
                </a:cubicBezTo>
                <a:cubicBezTo>
                  <a:pt x="231378" y="606426"/>
                  <a:pt x="241300" y="580629"/>
                  <a:pt x="244475" y="562373"/>
                </a:cubicBezTo>
                <a:cubicBezTo>
                  <a:pt x="247650" y="544117"/>
                  <a:pt x="236537" y="531416"/>
                  <a:pt x="246856" y="519510"/>
                </a:cubicBezTo>
                <a:cubicBezTo>
                  <a:pt x="257175" y="507604"/>
                  <a:pt x="290512" y="501651"/>
                  <a:pt x="306387" y="490935"/>
                </a:cubicBezTo>
                <a:cubicBezTo>
                  <a:pt x="322262" y="480219"/>
                  <a:pt x="336153" y="466328"/>
                  <a:pt x="342106" y="455216"/>
                </a:cubicBezTo>
                <a:cubicBezTo>
                  <a:pt x="348059" y="444104"/>
                  <a:pt x="346075" y="434975"/>
                  <a:pt x="342106" y="424260"/>
                </a:cubicBezTo>
                <a:cubicBezTo>
                  <a:pt x="338137" y="413545"/>
                  <a:pt x="327422" y="396876"/>
                  <a:pt x="318294" y="390923"/>
                </a:cubicBezTo>
                <a:cubicBezTo>
                  <a:pt x="309166" y="384970"/>
                  <a:pt x="296465" y="387747"/>
                  <a:pt x="287337" y="388541"/>
                </a:cubicBezTo>
                <a:cubicBezTo>
                  <a:pt x="278209" y="389335"/>
                  <a:pt x="269081" y="393701"/>
                  <a:pt x="263525" y="395685"/>
                </a:cubicBezTo>
                <a:cubicBezTo>
                  <a:pt x="257969" y="397669"/>
                  <a:pt x="260350" y="406004"/>
                  <a:pt x="254000" y="400448"/>
                </a:cubicBezTo>
                <a:cubicBezTo>
                  <a:pt x="247650" y="394892"/>
                  <a:pt x="235347" y="371873"/>
                  <a:pt x="225425" y="362348"/>
                </a:cubicBezTo>
                <a:cubicBezTo>
                  <a:pt x="215503" y="352823"/>
                  <a:pt x="207566" y="345283"/>
                  <a:pt x="194469" y="343298"/>
                </a:cubicBezTo>
                <a:cubicBezTo>
                  <a:pt x="181372" y="341313"/>
                  <a:pt x="158750" y="346472"/>
                  <a:pt x="146844" y="350441"/>
                </a:cubicBezTo>
                <a:cubicBezTo>
                  <a:pt x="134938" y="354410"/>
                  <a:pt x="130572" y="363141"/>
                  <a:pt x="123031" y="367110"/>
                </a:cubicBezTo>
                <a:cubicBezTo>
                  <a:pt x="115490" y="371079"/>
                  <a:pt x="105569" y="378620"/>
                  <a:pt x="101600" y="374254"/>
                </a:cubicBezTo>
                <a:cubicBezTo>
                  <a:pt x="97631" y="369888"/>
                  <a:pt x="109538" y="356394"/>
                  <a:pt x="99219" y="340916"/>
                </a:cubicBezTo>
                <a:cubicBezTo>
                  <a:pt x="88900" y="325438"/>
                  <a:pt x="55959" y="296069"/>
                  <a:pt x="39687" y="281385"/>
                </a:cubicBezTo>
                <a:cubicBezTo>
                  <a:pt x="23415" y="266701"/>
                  <a:pt x="0" y="265113"/>
                  <a:pt x="1587" y="252810"/>
                </a:cubicBezTo>
                <a:cubicBezTo>
                  <a:pt x="3174" y="240507"/>
                  <a:pt x="36512" y="219075"/>
                  <a:pt x="49212" y="207566"/>
                </a:cubicBezTo>
                <a:cubicBezTo>
                  <a:pt x="61912" y="196057"/>
                  <a:pt x="59134" y="185342"/>
                  <a:pt x="77787" y="183754"/>
                </a:cubicBezTo>
                <a:cubicBezTo>
                  <a:pt x="96440" y="182167"/>
                  <a:pt x="137318" y="195660"/>
                  <a:pt x="161131" y="198041"/>
                </a:cubicBezTo>
                <a:cubicBezTo>
                  <a:pt x="184944" y="200422"/>
                  <a:pt x="206375" y="198835"/>
                  <a:pt x="220662" y="198041"/>
                </a:cubicBezTo>
                <a:cubicBezTo>
                  <a:pt x="234949" y="197247"/>
                  <a:pt x="238522" y="202407"/>
                  <a:pt x="246856" y="193279"/>
                </a:cubicBezTo>
                <a:cubicBezTo>
                  <a:pt x="255190" y="184151"/>
                  <a:pt x="257572" y="154782"/>
                  <a:pt x="270669" y="143273"/>
                </a:cubicBezTo>
                <a:cubicBezTo>
                  <a:pt x="283766" y="131764"/>
                  <a:pt x="312340" y="128589"/>
                  <a:pt x="325437" y="124223"/>
                </a:cubicBezTo>
                <a:cubicBezTo>
                  <a:pt x="338534" y="119857"/>
                  <a:pt x="346075" y="125017"/>
                  <a:pt x="349250" y="117079"/>
                </a:cubicBezTo>
                <a:cubicBezTo>
                  <a:pt x="352425" y="109141"/>
                  <a:pt x="348456" y="88504"/>
                  <a:pt x="344487" y="76598"/>
                </a:cubicBezTo>
                <a:cubicBezTo>
                  <a:pt x="340518" y="64692"/>
                  <a:pt x="325437" y="57150"/>
                  <a:pt x="325437" y="45641"/>
                </a:cubicBezTo>
                <a:cubicBezTo>
                  <a:pt x="325437" y="34132"/>
                  <a:pt x="336946" y="14685"/>
                  <a:pt x="344487" y="7541"/>
                </a:cubicBezTo>
                <a:cubicBezTo>
                  <a:pt x="352028" y="397"/>
                  <a:pt x="390128" y="0"/>
                  <a:pt x="404019" y="7541"/>
                </a:cubicBezTo>
                <a:close/>
              </a:path>
            </a:pathLst>
          </a:custGeom>
          <a:solidFill>
            <a:srgbClr val="000000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3" name="Picture 20" descr="Tauchien">
            <a:extLst>
              <a:ext uri="{FF2B5EF4-FFF2-40B4-BE49-F238E27FC236}">
                <a16:creationId xmlns:a16="http://schemas.microsoft.com/office/drawing/2014/main" id="{E55D9CE9-396D-654B-9108-0B50CEAAE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9" y="5740673"/>
            <a:ext cx="6619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Tauchien">
            <a:extLst>
              <a:ext uri="{FF2B5EF4-FFF2-40B4-BE49-F238E27FC236}">
                <a16:creationId xmlns:a16="http://schemas.microsoft.com/office/drawing/2014/main" id="{D78A1C8A-6268-8C4E-AA73-359644B9C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31" y="5613946"/>
            <a:ext cx="6619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1">
            <a:extLst>
              <a:ext uri="{FF2B5EF4-FFF2-40B4-BE49-F238E27FC236}">
                <a16:creationId xmlns:a16="http://schemas.microsoft.com/office/drawing/2014/main" id="{CC7B5E43-090C-EE48-981D-5060AD933DA0}"/>
              </a:ext>
            </a:extLst>
          </p:cNvPr>
          <p:cNvGrpSpPr/>
          <p:nvPr/>
        </p:nvGrpSpPr>
        <p:grpSpPr>
          <a:xfrm>
            <a:off x="1897794" y="0"/>
            <a:ext cx="1322194" cy="651164"/>
            <a:chOff x="1897794" y="0"/>
            <a:chExt cx="1322194" cy="651164"/>
          </a:xfrm>
        </p:grpSpPr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id="{0F14E14C-D54E-2143-8614-1DEFDD7CDFA5}"/>
                </a:ext>
              </a:extLst>
            </p:cNvPr>
            <p:cNvSpPr/>
            <p:nvPr/>
          </p:nvSpPr>
          <p:spPr>
            <a:xfrm>
              <a:off x="1897794" y="0"/>
              <a:ext cx="1229942" cy="651164"/>
            </a:xfrm>
            <a:prstGeom prst="wedgeEllipseCallout">
              <a:avLst>
                <a:gd name="adj1" fmla="val -41589"/>
                <a:gd name="adj2" fmla="val 11782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CD223B-04DD-3244-ACDA-D8515CA8B5F6}"/>
                </a:ext>
              </a:extLst>
            </p:cNvPr>
            <p:cNvSpPr txBox="1"/>
            <p:nvPr/>
          </p:nvSpPr>
          <p:spPr>
            <a:xfrm>
              <a:off x="1990046" y="151960"/>
              <a:ext cx="1229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5/11/1873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558403-CFF3-D04A-BEF9-1807EE8EC505}"/>
              </a:ext>
            </a:extLst>
          </p:cNvPr>
          <p:cNvGrpSpPr/>
          <p:nvPr/>
        </p:nvGrpSpPr>
        <p:grpSpPr>
          <a:xfrm>
            <a:off x="4855371" y="0"/>
            <a:ext cx="7342877" cy="6858000"/>
            <a:chOff x="4855371" y="0"/>
            <a:chExt cx="7342877" cy="68580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795273D-4050-8D4B-932C-78FCB09BF526}"/>
                </a:ext>
              </a:extLst>
            </p:cNvPr>
            <p:cNvGrpSpPr/>
            <p:nvPr/>
          </p:nvGrpSpPr>
          <p:grpSpPr>
            <a:xfrm>
              <a:off x="4855371" y="0"/>
              <a:ext cx="7342877" cy="6858000"/>
              <a:chOff x="4849123" y="-12154"/>
              <a:chExt cx="7342877" cy="5626100"/>
            </a:xfrm>
          </p:grpSpPr>
          <p:pic>
            <p:nvPicPr>
              <p:cNvPr id="31746" name="Picture 2">
                <a:extLst>
                  <a:ext uri="{FF2B5EF4-FFF2-40B4-BE49-F238E27FC236}">
                    <a16:creationId xmlns:a16="http://schemas.microsoft.com/office/drawing/2014/main" id="{92C2BD60-491C-9541-92A1-2BEAADA013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9123" y="-12154"/>
                <a:ext cx="7336630" cy="5626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ular Callout 21">
                <a:extLst>
                  <a:ext uri="{FF2B5EF4-FFF2-40B4-BE49-F238E27FC236}">
                    <a16:creationId xmlns:a16="http://schemas.microsoft.com/office/drawing/2014/main" id="{C574AA2D-2015-2A40-B1FF-D414DF258A4B}"/>
                  </a:ext>
                </a:extLst>
              </p:cNvPr>
              <p:cNvSpPr/>
              <p:nvPr/>
            </p:nvSpPr>
            <p:spPr>
              <a:xfrm>
                <a:off x="4855370" y="-12154"/>
                <a:ext cx="7336630" cy="5626100"/>
              </a:xfrm>
              <a:prstGeom prst="wedgeRectCallout">
                <a:avLst>
                  <a:gd name="adj1" fmla="val -88617"/>
                  <a:gd name="adj2" fmla="val -29599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D52F3B0C-A69E-B64C-B9B2-2DC36B415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3686" y="3324457"/>
              <a:ext cx="512039" cy="35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 Box 13">
              <a:extLst>
                <a:ext uri="{FF2B5EF4-FFF2-40B4-BE49-F238E27FC236}">
                  <a16:creationId xmlns:a16="http://schemas.microsoft.com/office/drawing/2014/main" id="{53459DCC-A5F0-0748-A02B-2B27034F2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4021" y="3262224"/>
              <a:ext cx="7941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VN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NỘI</a:t>
              </a:r>
            </a:p>
          </p:txBody>
        </p:sp>
        <p:sp>
          <p:nvSpPr>
            <p:cNvPr id="32" name="Text Box 13">
              <a:extLst>
                <a:ext uri="{FF2B5EF4-FFF2-40B4-BE49-F238E27FC236}">
                  <a16:creationId xmlns:a16="http://schemas.microsoft.com/office/drawing/2014/main" id="{796E1AD8-56A1-814C-BDFE-DFB061480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0902" y="2711394"/>
              <a:ext cx="10389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VN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altLang="en-VN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altLang="en-V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13">
              <a:extLst>
                <a:ext uri="{FF2B5EF4-FFF2-40B4-BE49-F238E27FC236}">
                  <a16:creationId xmlns:a16="http://schemas.microsoft.com/office/drawing/2014/main" id="{BE1CE142-B17B-0E4A-BE68-9C809941D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3904" y="5254785"/>
              <a:ext cx="10389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VN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altLang="en-VN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altLang="en-V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 Box 13">
              <a:extLst>
                <a:ext uri="{FF2B5EF4-FFF2-40B4-BE49-F238E27FC236}">
                  <a16:creationId xmlns:a16="http://schemas.microsoft.com/office/drawing/2014/main" id="{3CD44E0A-F2A5-AF40-AC9D-592FBD152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38021" y="3596268"/>
              <a:ext cx="10389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VN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altLang="en-VN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endParaRPr lang="en-US" altLang="en-V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13">
              <a:extLst>
                <a:ext uri="{FF2B5EF4-FFF2-40B4-BE49-F238E27FC236}">
                  <a16:creationId xmlns:a16="http://schemas.microsoft.com/office/drawing/2014/main" id="{C21E78C8-29FF-4E45-8335-2FBD2BDDB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9480" y="5022887"/>
              <a:ext cx="10389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VN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 </a:t>
              </a:r>
              <a:r>
                <a:rPr lang="en-US" altLang="en-VN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endParaRPr lang="en-US" altLang="en-V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 Box 13">
              <a:extLst>
                <a:ext uri="{FF2B5EF4-FFF2-40B4-BE49-F238E27FC236}">
                  <a16:creationId xmlns:a16="http://schemas.microsoft.com/office/drawing/2014/main" id="{1A6479D4-8764-E542-A4D0-C47AEEA3C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7137" y="4534225"/>
              <a:ext cx="10389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VN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r>
                <a:rPr lang="en-US" altLang="en-VN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endParaRPr lang="en-US" altLang="en-V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7E6FB4C-86E0-2445-B566-8AD657D8061E}"/>
                </a:ext>
              </a:extLst>
            </p:cNvPr>
            <p:cNvSpPr/>
            <p:nvPr/>
          </p:nvSpPr>
          <p:spPr>
            <a:xfrm>
              <a:off x="8843137" y="4138013"/>
              <a:ext cx="9682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457200">
                <a:defRPr/>
              </a:pPr>
              <a:r>
                <a:rPr lang="en-VN" sz="1400" b="1" dirty="0">
                  <a:solidFill>
                    <a:srgbClr val="282848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 Yên</a:t>
              </a:r>
            </a:p>
          </p:txBody>
        </p:sp>
      </p:grpSp>
      <p:pic>
        <p:nvPicPr>
          <p:cNvPr id="21" name="Graphic 20" descr="Back">
            <a:extLst>
              <a:ext uri="{FF2B5EF4-FFF2-40B4-BE49-F238E27FC236}">
                <a16:creationId xmlns:a16="http://schemas.microsoft.com/office/drawing/2014/main" id="{51A8AA81-CFED-BC43-B2AF-F69286187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710347" y="6750379"/>
            <a:ext cx="914400" cy="914400"/>
          </a:xfrm>
          <a:prstGeom prst="rect">
            <a:avLst/>
          </a:prstGeom>
        </p:spPr>
      </p:pic>
      <p:pic>
        <p:nvPicPr>
          <p:cNvPr id="25" name="Graphic 24" descr="Arrow Straight">
            <a:extLst>
              <a:ext uri="{FF2B5EF4-FFF2-40B4-BE49-F238E27FC236}">
                <a16:creationId xmlns:a16="http://schemas.microsoft.com/office/drawing/2014/main" id="{CD00307A-0C03-0B40-AF48-B43FEECC8D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66486" y="7046495"/>
            <a:ext cx="914400" cy="914400"/>
          </a:xfrm>
          <a:prstGeom prst="rect">
            <a:avLst/>
          </a:prstGeom>
        </p:spPr>
      </p:pic>
      <p:pic>
        <p:nvPicPr>
          <p:cNvPr id="27" name="Graphic 26" descr="Arrow Straight">
            <a:extLst>
              <a:ext uri="{FF2B5EF4-FFF2-40B4-BE49-F238E27FC236}">
                <a16:creationId xmlns:a16="http://schemas.microsoft.com/office/drawing/2014/main" id="{84B7050B-FD94-FE47-9CD9-6ECA96FE1F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4935016">
            <a:off x="8341151" y="3791400"/>
            <a:ext cx="914400" cy="616565"/>
          </a:xfrm>
          <a:prstGeom prst="rect">
            <a:avLst/>
          </a:prstGeom>
        </p:spPr>
      </p:pic>
      <p:pic>
        <p:nvPicPr>
          <p:cNvPr id="39" name="Graphic 38" descr="Arrow Straight">
            <a:extLst>
              <a:ext uri="{FF2B5EF4-FFF2-40B4-BE49-F238E27FC236}">
                <a16:creationId xmlns:a16="http://schemas.microsoft.com/office/drawing/2014/main" id="{5FBD2656-FEED-A24B-A481-5F4F4BADEC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1032407">
            <a:off x="4791272" y="4924125"/>
            <a:ext cx="513824" cy="346463"/>
          </a:xfrm>
          <a:prstGeom prst="rect">
            <a:avLst/>
          </a:prstGeom>
        </p:spPr>
      </p:pic>
      <p:sp>
        <p:nvSpPr>
          <p:cNvPr id="38" name="Rounded Rectangular Callout 37">
            <a:extLst>
              <a:ext uri="{FF2B5EF4-FFF2-40B4-BE49-F238E27FC236}">
                <a16:creationId xmlns:a16="http://schemas.microsoft.com/office/drawing/2014/main" id="{D7F56BB0-9373-FF43-9669-B8EDEC13EBFD}"/>
              </a:ext>
            </a:extLst>
          </p:cNvPr>
          <p:cNvSpPr/>
          <p:nvPr/>
        </p:nvSpPr>
        <p:spPr>
          <a:xfrm>
            <a:off x="7541376" y="2369696"/>
            <a:ext cx="1439510" cy="441202"/>
          </a:xfrm>
          <a:prstGeom prst="wedgeRoundRectCallout">
            <a:avLst>
              <a:gd name="adj1" fmla="val 31994"/>
              <a:gd name="adj2" fmla="val 16593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19/11/1873</a:t>
            </a:r>
          </a:p>
        </p:txBody>
      </p:sp>
      <p:pic>
        <p:nvPicPr>
          <p:cNvPr id="41" name="Graphic 40" descr="Arrow Straight">
            <a:extLst>
              <a:ext uri="{FF2B5EF4-FFF2-40B4-BE49-F238E27FC236}">
                <a16:creationId xmlns:a16="http://schemas.microsoft.com/office/drawing/2014/main" id="{2BE08D6D-8B14-4640-9AEB-52DE16FF7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4935016">
            <a:off x="8503300" y="4600395"/>
            <a:ext cx="914400" cy="616565"/>
          </a:xfrm>
          <a:prstGeom prst="rect">
            <a:avLst/>
          </a:prstGeom>
        </p:spPr>
      </p:pic>
      <p:sp>
        <p:nvSpPr>
          <p:cNvPr id="42" name="Rounded Rectangular Callout 41">
            <a:extLst>
              <a:ext uri="{FF2B5EF4-FFF2-40B4-BE49-F238E27FC236}">
                <a16:creationId xmlns:a16="http://schemas.microsoft.com/office/drawing/2014/main" id="{EFAD7969-F8A8-4A4B-8AC8-90C75CB2928F}"/>
              </a:ext>
            </a:extLst>
          </p:cNvPr>
          <p:cNvSpPr/>
          <p:nvPr/>
        </p:nvSpPr>
        <p:spPr>
          <a:xfrm>
            <a:off x="7544350" y="2379205"/>
            <a:ext cx="1439510" cy="441202"/>
          </a:xfrm>
          <a:prstGeom prst="wedgeRoundRectCallout">
            <a:avLst>
              <a:gd name="adj1" fmla="val 31994"/>
              <a:gd name="adj2" fmla="val 16593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20/11/1873</a:t>
            </a:r>
          </a:p>
        </p:txBody>
      </p:sp>
      <p:pic>
        <p:nvPicPr>
          <p:cNvPr id="43" name="Picture 4">
            <a:extLst>
              <a:ext uri="{FF2B5EF4-FFF2-40B4-BE49-F238E27FC236}">
                <a16:creationId xmlns:a16="http://schemas.microsoft.com/office/drawing/2014/main" id="{28859753-26D5-7E4B-AFD0-3E61A8A93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271" y="2769086"/>
            <a:ext cx="556800" cy="9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0A05A0E2-B8B0-0D4E-AB8C-21B2194AD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044" y="2150360"/>
            <a:ext cx="556800" cy="9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D6C6E61A-9099-8746-A489-927CD0C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802" y="3026822"/>
            <a:ext cx="556800" cy="9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8C5ABD8-DDAA-5C42-87AE-D9F5D0B3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27" y="3839501"/>
            <a:ext cx="556800" cy="9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6C47B4E3-7445-2646-BF9E-9879325D6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328" y="4414082"/>
            <a:ext cx="556800" cy="9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F651EA8E-2084-BF4D-98A6-F08299AE3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52" y="5148773"/>
            <a:ext cx="556800" cy="9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A5E3D6B6-5885-2C4B-A3E9-C4CFA732F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71" y="3958422"/>
            <a:ext cx="556800" cy="9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24FB904-A675-4E44-A799-89536F787F1B}"/>
              </a:ext>
            </a:extLst>
          </p:cNvPr>
          <p:cNvGrpSpPr/>
          <p:nvPr/>
        </p:nvGrpSpPr>
        <p:grpSpPr>
          <a:xfrm>
            <a:off x="4771" y="32283"/>
            <a:ext cx="6586157" cy="3772001"/>
            <a:chOff x="-69679" y="-2"/>
            <a:chExt cx="5320286" cy="3192381"/>
          </a:xfrm>
        </p:grpSpPr>
        <p:pic>
          <p:nvPicPr>
            <p:cNvPr id="54" name="Picture 2" descr="Trận thành Hà Nội (1882) – Wikipedia tiếng Việt">
              <a:extLst>
                <a:ext uri="{FF2B5EF4-FFF2-40B4-BE49-F238E27FC236}">
                  <a16:creationId xmlns:a16="http://schemas.microsoft.com/office/drawing/2014/main" id="{4F9A8149-7710-5341-8392-6B76F7BC4F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76" y="-2"/>
              <a:ext cx="5289483" cy="3192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ular Callout 54">
              <a:extLst>
                <a:ext uri="{FF2B5EF4-FFF2-40B4-BE49-F238E27FC236}">
                  <a16:creationId xmlns:a16="http://schemas.microsoft.com/office/drawing/2014/main" id="{6FBBED19-F86F-364A-93E7-6DBEB1CECC73}"/>
                </a:ext>
              </a:extLst>
            </p:cNvPr>
            <p:cNvSpPr/>
            <p:nvPr/>
          </p:nvSpPr>
          <p:spPr>
            <a:xfrm>
              <a:off x="-69679" y="0"/>
              <a:ext cx="5318335" cy="3192379"/>
            </a:xfrm>
            <a:prstGeom prst="wedgeRectCallout">
              <a:avLst>
                <a:gd name="adj1" fmla="val 82243"/>
                <a:gd name="adj2" fmla="val 4239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</p:spTree>
    <p:extLst>
      <p:ext uri="{BB962C8B-B14F-4D97-AF65-F5344CB8AC3E}">
        <p14:creationId xmlns:p14="http://schemas.microsoft.com/office/powerpoint/2010/main" val="36619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2014 C 0.01393 -0.02361 0.01602 -0.02662 0.01771 -0.03032 C 0.01836 -0.03218 0.01966 -0.04352 0.01992 -0.04444 C 0.02122 -0.05 0.02318 -0.05509 0.02448 -0.06065 C 0.02526 -0.06412 0.02617 -0.06736 0.02682 -0.07083 C 0.02721 -0.07338 0.02734 -0.07616 0.02787 -0.07893 C 0.02852 -0.08171 0.02943 -0.08426 0.03021 -0.0868 C 0.03099 -0.09375 0.03203 -0.10023 0.03242 -0.10718 C 0.03281 -0.1125 0.03307 -0.11805 0.03359 -0.12338 C 0.03385 -0.12546 0.03438 -0.12731 0.03477 -0.1294 C 0.03516 -0.13264 0.03542 -0.13611 0.03581 -0.13935 C 0.03659 -0.14491 0.03737 -0.15023 0.03815 -0.15555 C 0.03815 -0.15555 0.04037 -0.17176 0.04037 -0.17176 C 0.04375 -0.18356 0.04219 -0.17708 0.04492 -0.1919 L 0.04609 -0.19792 C 0.04649 -0.2 0.04688 -0.20208 0.04727 -0.20417 C 0.04857 -0.21389 0.04857 -0.21273 0.04948 -0.2243 C 0.05104 -0.24421 0.04948 -0.23472 0.05182 -0.24653 C 0.05143 -0.27338 0.0513 -0.30046 0.05065 -0.32731 C 0.05052 -0.33218 0.04987 -0.3368 0.04948 -0.34143 C 0.0487 -0.35 0.04844 -0.35393 0.04727 -0.36157 C 0.04688 -0.36366 0.04635 -0.36574 0.04609 -0.36782 C 0.04531 -0.37315 0.04479 -0.3787 0.04375 -0.3838 L 0.04154 -0.39606 C 0.0405 -0.40139 0.03997 -0.40509 0.03815 -0.41018 C 0.0375 -0.4118 0.03659 -0.41273 0.03581 -0.41412 C 0.03164 -0.42917 0.03594 -0.41597 0.03021 -0.42824 C 0.0293 -0.43009 0.02878 -0.43264 0.02787 -0.43449 C 0.02578 -0.43866 0.02292 -0.44167 0.02109 -0.44653 C 0.01576 -0.46088 0.0224 -0.44305 0.01537 -0.46065 C 0.01458 -0.46273 0.01393 -0.46481 0.01315 -0.46667 C 0.0125 -0.46829 0.01146 -0.46921 0.01081 -0.47083 C 0.00729 -0.48032 0.00964 -0.48102 0.00404 -0.49097 L -0.00612 -0.50903 C -0.00768 -0.5118 -0.00937 -0.51412 -0.01068 -0.51713 C -0.01302 -0.52268 -0.01536 -0.52778 -0.01758 -0.53333 C -0.01823 -0.53542 -0.02383 -0.55069 -0.02552 -0.55347 C -0.02643 -0.55532 -0.02773 -0.55625 -0.02891 -0.55764 C -0.03034 -0.56157 -0.03151 -0.5662 -0.03346 -0.56968 C -0.04466 -0.58958 -0.03203 -0.56643 -0.04141 -0.58588 C -0.04245 -0.58819 -0.04375 -0.58981 -0.04479 -0.5919 C -0.0457 -0.59375 -0.04622 -0.59606 -0.047 -0.59792 C -0.04805 -0.60023 -0.04948 -0.60185 -0.05052 -0.60417 C -0.0513 -0.60602 -0.05182 -0.60833 -0.05273 -0.61018 C -0.05729 -0.61991 -0.05469 -0.61296 -0.0595 -0.62014 C -0.06836 -0.6331 -0.05794 -0.62037 -0.06641 -0.63032 C -0.06719 -0.63241 -0.06771 -0.63449 -0.06862 -0.63634 C -0.06966 -0.63866 -0.07122 -0.64005 -0.072 -0.64236 C -0.07266 -0.64421 -0.07266 -0.64653 -0.07318 -0.64861 C -0.07448 -0.65301 -0.07669 -0.65741 -0.07891 -0.66065 C -0.08815 -0.6743 -0.07422 -0.65116 -0.08906 -0.66875 C -0.09219 -0.67245 -0.09349 -0.6743 -0.097 -0.67685 C -0.09922 -0.67847 -0.10391 -0.68079 -0.10391 -0.68079 C -0.10768 -0.68542 -0.10625 -0.6831 -0.10833 -0.6868 " pathEditMode="relative" ptsTypes="AAAAAAAAAAAAAAAAAAAAAAAAAAAAAAAAAAAAAAAAAAAAAAAAAAAAAA">
                                      <p:cBhvr>
                                        <p:cTn id="1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4 0.00185 C 0.01511 -0.00232 0.01615 -0.00648 0.01732 -0.01042 C 0.01797 -0.0125 0.01902 -0.01435 0.01967 -0.01644 C 0.02396 -0.02986 0.01967 -0.01945 0.02527 -0.03472 C 0.02644 -0.0375 0.02774 -0.03982 0.02878 -0.04259 C 0.03594 -0.0632 0.02448 -0.03634 0.03555 -0.06088 C 0.03777 -0.07315 0.03503 -0.06088 0.04011 -0.07292 C 0.04141 -0.07616 0.04232 -0.07986 0.04349 -0.0831 C 0.04428 -0.08519 0.04519 -0.08704 0.04584 -0.08912 C 0.04636 -0.09097 0.04636 -0.09329 0.04688 -0.09514 C 0.04779 -0.09815 0.04922 -0.1007 0.05027 -0.10324 C 0.05196 -0.11227 0.05105 -0.10903 0.05482 -0.11945 C 0.05639 -0.12361 0.0586 -0.12708 0.05938 -0.13148 C 0.05977 -0.13357 0.06003 -0.13565 0.06055 -0.13773 C 0.0612 -0.13982 0.06211 -0.14167 0.06277 -0.14375 C 0.06394 -0.14699 0.06511 -0.15046 0.06628 -0.1537 C 0.06706 -0.15648 0.06784 -0.15903 0.06849 -0.16181 C 0.06902 -0.16389 0.06915 -0.16597 0.06967 -0.16806 C 0.07409 -0.18357 0.07019 -0.16482 0.07305 -0.18009 C 0.07357 -0.19051 0.07409 -0.20718 0.07527 -0.21852 C 0.07592 -0.22384 0.07657 -0.2294 0.07761 -0.23472 L 0.07982 -0.24676 L 0.08217 -0.27917 L 0.08334 -0.29514 C 0.08295 -0.31759 0.08425 -0.35324 0.08099 -0.38009 C 0.08034 -0.38542 0.08008 -0.3912 0.07878 -0.3963 C 0.078 -0.39884 0.07709 -0.40162 0.07644 -0.4044 C 0.07566 -0.40764 0.07514 -0.41134 0.07422 -0.41435 C 0.07331 -0.41736 0.07188 -0.41968 0.07084 -0.42245 C 0.06889 -0.43241 0.07058 -0.42593 0.06628 -0.43657 C 0.06368 -0.44306 0.06368 -0.44421 0.06055 -0.4507 C 0.05951 -0.45301 0.05821 -0.45463 0.05717 -0.45671 C 0.05625 -0.4588 0.05573 -0.46111 0.05482 -0.46296 C 0.05313 -0.46644 0.04922 -0.47292 0.04922 -0.47292 C 0.0448 -0.48866 0.04974 -0.47407 0.04232 -0.48704 C 0.04102 -0.48958 0.04011 -0.49236 0.03894 -0.49514 C 0.03816 -0.49722 0.03764 -0.49954 0.03672 -0.50116 C 0.02774 -0.51713 0.0392 -0.49144 0.02982 -0.51134 C 0.02904 -0.5132 0.02839 -0.51528 0.02761 -0.51736 C 0.02566 -0.52269 0.02383 -0.52824 0.02188 -0.53357 C 0.02123 -0.53565 0.02058 -0.53796 0.01967 -0.53958 C 0.01159 -0.55394 0.02032 -0.53773 0.01394 -0.55185 C 0.01329 -0.55324 0.01237 -0.5544 0.01172 -0.55579 C 0.00625 -0.56713 0.00469 -0.57361 -0.00312 -0.58403 C -0.01015 -0.59352 -0.00625 -0.58773 -0.01445 -0.60232 C -0.01523 -0.6037 -0.01614 -0.60463 -0.01666 -0.60625 L -0.02122 -0.61852 L -0.02356 -0.62454 C -0.02395 -0.62662 -0.02395 -0.6287 -0.02473 -0.63056 C -0.02695 -0.63681 -0.02851 -0.63634 -0.03151 -0.64074 C -0.03229 -0.6419 -0.03294 -0.64352 -0.03372 -0.64468 C -0.03489 -0.6463 -0.0371 -0.64861 -0.0371 -0.64861 " pathEditMode="relative" ptsTypes="AAAAAAAAAAAAAAAAAAAAAAAAAAAAAAAAAAAAAAAAAAAAAAAAAAAA">
                                      <p:cBhvr>
                                        <p:cTn id="1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8" grpId="0" animBg="1"/>
      <p:bldP spid="38" grpId="1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D6982BF-1802-AF46-A141-726ACFED9FE6}"/>
              </a:ext>
            </a:extLst>
          </p:cNvPr>
          <p:cNvGrpSpPr/>
          <p:nvPr/>
        </p:nvGrpSpPr>
        <p:grpSpPr>
          <a:xfrm>
            <a:off x="138023" y="180417"/>
            <a:ext cx="3588588" cy="1907175"/>
            <a:chOff x="138023" y="180417"/>
            <a:chExt cx="3588588" cy="19071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E828908-FB82-8546-A296-BD1D9C4CCDF6}"/>
                </a:ext>
              </a:extLst>
            </p:cNvPr>
            <p:cNvGrpSpPr/>
            <p:nvPr/>
          </p:nvGrpSpPr>
          <p:grpSpPr>
            <a:xfrm>
              <a:off x="138023" y="293298"/>
              <a:ext cx="3588588" cy="1794294"/>
              <a:chOff x="138023" y="293298"/>
              <a:chExt cx="3588588" cy="1794294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34395676-F8B1-084D-A115-BDC1F20EF1B6}"/>
                  </a:ext>
                </a:extLst>
              </p:cNvPr>
              <p:cNvSpPr/>
              <p:nvPr/>
            </p:nvSpPr>
            <p:spPr>
              <a:xfrm>
                <a:off x="138023" y="293298"/>
                <a:ext cx="3588588" cy="1794294"/>
              </a:xfrm>
              <a:prstGeom prst="roundRect">
                <a:avLst/>
              </a:prstGeom>
              <a:solidFill>
                <a:srgbClr val="FACD4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E66086B-E49F-9D4E-A303-FA39111FC6F0}"/>
                  </a:ext>
                </a:extLst>
              </p:cNvPr>
              <p:cNvSpPr/>
              <p:nvPr/>
            </p:nvSpPr>
            <p:spPr>
              <a:xfrm>
                <a:off x="237744" y="672861"/>
                <a:ext cx="3360850" cy="136297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FFB8EF-A782-0548-A1E9-79323E163D20}"/>
                </a:ext>
              </a:extLst>
            </p:cNvPr>
            <p:cNvSpPr txBox="1"/>
            <p:nvPr/>
          </p:nvSpPr>
          <p:spPr>
            <a:xfrm>
              <a:off x="413033" y="815738"/>
              <a:ext cx="27614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Hưng Yên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200" b="1" dirty="0">
                  <a:solidFill>
                    <a:srgbClr val="282848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(23/11)</a:t>
              </a: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28284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050A3-AF51-8448-8B7D-9D0D8A5286F9}"/>
                </a:ext>
              </a:extLst>
            </p:cNvPr>
            <p:cNvSpPr txBox="1"/>
            <p:nvPr/>
          </p:nvSpPr>
          <p:spPr>
            <a:xfrm>
              <a:off x="1617511" y="180417"/>
              <a:ext cx="412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4A7B3A-92AE-AB4E-A2AC-5A975AE1253A}"/>
              </a:ext>
            </a:extLst>
          </p:cNvPr>
          <p:cNvGrpSpPr/>
          <p:nvPr/>
        </p:nvGrpSpPr>
        <p:grpSpPr>
          <a:xfrm>
            <a:off x="8365668" y="150420"/>
            <a:ext cx="3588588" cy="1937172"/>
            <a:chOff x="8365668" y="150420"/>
            <a:chExt cx="3588588" cy="193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E2D9C75-EB40-144D-9D34-5C3CA01F0976}"/>
                </a:ext>
              </a:extLst>
            </p:cNvPr>
            <p:cNvGrpSpPr/>
            <p:nvPr/>
          </p:nvGrpSpPr>
          <p:grpSpPr>
            <a:xfrm>
              <a:off x="8365668" y="293298"/>
              <a:ext cx="3588588" cy="1794294"/>
              <a:chOff x="138023" y="293298"/>
              <a:chExt cx="3588588" cy="1794294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6D932ADB-C03C-5B42-9B33-51535D53FCE9}"/>
                  </a:ext>
                </a:extLst>
              </p:cNvPr>
              <p:cNvSpPr/>
              <p:nvPr/>
            </p:nvSpPr>
            <p:spPr>
              <a:xfrm>
                <a:off x="138023" y="293298"/>
                <a:ext cx="3588588" cy="1794294"/>
              </a:xfrm>
              <a:prstGeom prst="roundRect">
                <a:avLst/>
              </a:prstGeom>
              <a:solidFill>
                <a:srgbClr val="9C42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4A521815-BAA4-AF49-BA2E-25406782BEAF}"/>
                  </a:ext>
                </a:extLst>
              </p:cNvPr>
              <p:cNvSpPr/>
              <p:nvPr/>
            </p:nvSpPr>
            <p:spPr>
              <a:xfrm>
                <a:off x="237744" y="672861"/>
                <a:ext cx="3360850" cy="136297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E4FA5F-ABC4-8740-B797-D427FF2B8A22}"/>
                </a:ext>
              </a:extLst>
            </p:cNvPr>
            <p:cNvSpPr txBox="1"/>
            <p:nvPr/>
          </p:nvSpPr>
          <p:spPr>
            <a:xfrm>
              <a:off x="8640677" y="815738"/>
              <a:ext cx="29359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Phủ lý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200" b="1" dirty="0">
                  <a:solidFill>
                    <a:srgbClr val="282848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(26/11)</a:t>
              </a: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28284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015AEA-B8F2-2840-B1DE-13F1E4785F60}"/>
                </a:ext>
              </a:extLst>
            </p:cNvPr>
            <p:cNvSpPr txBox="1"/>
            <p:nvPr/>
          </p:nvSpPr>
          <p:spPr>
            <a:xfrm>
              <a:off x="9971502" y="150420"/>
              <a:ext cx="412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62B124-609E-A64B-9542-FB551D019625}"/>
              </a:ext>
            </a:extLst>
          </p:cNvPr>
          <p:cNvGrpSpPr/>
          <p:nvPr/>
        </p:nvGrpSpPr>
        <p:grpSpPr>
          <a:xfrm>
            <a:off x="8572242" y="3509186"/>
            <a:ext cx="3588588" cy="1917495"/>
            <a:chOff x="8572242" y="3509186"/>
            <a:chExt cx="3588588" cy="191749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C74623-533C-9D49-8899-9AB2BC1B1A8D}"/>
                </a:ext>
              </a:extLst>
            </p:cNvPr>
            <p:cNvGrpSpPr/>
            <p:nvPr/>
          </p:nvGrpSpPr>
          <p:grpSpPr>
            <a:xfrm>
              <a:off x="8572242" y="3632387"/>
              <a:ext cx="3588588" cy="1794294"/>
              <a:chOff x="138023" y="293298"/>
              <a:chExt cx="3588588" cy="1794294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1E9744B2-C9BE-D04F-B9C9-FD47DF999A10}"/>
                  </a:ext>
                </a:extLst>
              </p:cNvPr>
              <p:cNvSpPr/>
              <p:nvPr/>
            </p:nvSpPr>
            <p:spPr>
              <a:xfrm>
                <a:off x="138023" y="293298"/>
                <a:ext cx="3588588" cy="1794294"/>
              </a:xfrm>
              <a:prstGeom prst="roundRect">
                <a:avLst/>
              </a:prstGeom>
              <a:solidFill>
                <a:srgbClr val="62D23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91177963-062B-8349-906C-6B006AE7F761}"/>
                  </a:ext>
                </a:extLst>
              </p:cNvPr>
              <p:cNvSpPr/>
              <p:nvPr/>
            </p:nvSpPr>
            <p:spPr>
              <a:xfrm>
                <a:off x="237744" y="672861"/>
                <a:ext cx="3360850" cy="136297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593221-F9A0-B143-B884-A8C737688996}"/>
                </a:ext>
              </a:extLst>
            </p:cNvPr>
            <p:cNvSpPr txBox="1"/>
            <p:nvPr/>
          </p:nvSpPr>
          <p:spPr>
            <a:xfrm>
              <a:off x="8847251" y="4154827"/>
              <a:ext cx="29359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Hải Dương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(3/12)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02103A-8E64-5C40-8019-4AB4BB0CDA79}"/>
                </a:ext>
              </a:extLst>
            </p:cNvPr>
            <p:cNvSpPr txBox="1"/>
            <p:nvPr/>
          </p:nvSpPr>
          <p:spPr>
            <a:xfrm>
              <a:off x="10123902" y="3509186"/>
              <a:ext cx="412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BE41A8-E9F7-3641-B3E1-BDC2B9122FAE}"/>
              </a:ext>
            </a:extLst>
          </p:cNvPr>
          <p:cNvGrpSpPr/>
          <p:nvPr/>
        </p:nvGrpSpPr>
        <p:grpSpPr>
          <a:xfrm>
            <a:off x="4301706" y="4908879"/>
            <a:ext cx="3588588" cy="1895612"/>
            <a:chOff x="4301706" y="4908879"/>
            <a:chExt cx="3588588" cy="189561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1D11CE9-8666-CF4C-A942-9DC4D816EC85}"/>
                </a:ext>
              </a:extLst>
            </p:cNvPr>
            <p:cNvGrpSpPr/>
            <p:nvPr/>
          </p:nvGrpSpPr>
          <p:grpSpPr>
            <a:xfrm>
              <a:off x="4301706" y="5010197"/>
              <a:ext cx="3588588" cy="1794294"/>
              <a:chOff x="138023" y="293298"/>
              <a:chExt cx="3588588" cy="1794294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4D91F1C5-4CB4-1144-AB05-DD87291EC789}"/>
                  </a:ext>
                </a:extLst>
              </p:cNvPr>
              <p:cNvSpPr/>
              <p:nvPr/>
            </p:nvSpPr>
            <p:spPr>
              <a:xfrm>
                <a:off x="138023" y="293298"/>
                <a:ext cx="3588588" cy="1794294"/>
              </a:xfrm>
              <a:prstGeom prst="roundRect">
                <a:avLst/>
              </a:prstGeom>
              <a:solidFill>
                <a:srgbClr val="E56D3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D3D56942-221F-2A46-AABB-B10C56AE768F}"/>
                  </a:ext>
                </a:extLst>
              </p:cNvPr>
              <p:cNvSpPr/>
              <p:nvPr/>
            </p:nvSpPr>
            <p:spPr>
              <a:xfrm>
                <a:off x="237744" y="672861"/>
                <a:ext cx="3360850" cy="136297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504A3B-DFC9-CC4C-AEE6-6BD7B852097E}"/>
                </a:ext>
              </a:extLst>
            </p:cNvPr>
            <p:cNvSpPr txBox="1"/>
            <p:nvPr/>
          </p:nvSpPr>
          <p:spPr>
            <a:xfrm>
              <a:off x="4576715" y="5532637"/>
              <a:ext cx="29359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Ninh Bình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200" b="1" dirty="0">
                  <a:solidFill>
                    <a:srgbClr val="282848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(5/12)</a:t>
              </a: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28284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65741C-2273-D44D-A012-3DA85EC89037}"/>
                </a:ext>
              </a:extLst>
            </p:cNvPr>
            <p:cNvSpPr txBox="1"/>
            <p:nvPr/>
          </p:nvSpPr>
          <p:spPr>
            <a:xfrm>
              <a:off x="5853259" y="4908879"/>
              <a:ext cx="412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D0BDF2-5391-FD44-B1F2-B85FF05A739D}"/>
              </a:ext>
            </a:extLst>
          </p:cNvPr>
          <p:cNvGrpSpPr/>
          <p:nvPr/>
        </p:nvGrpSpPr>
        <p:grpSpPr>
          <a:xfrm>
            <a:off x="31170" y="3617160"/>
            <a:ext cx="3588588" cy="1928393"/>
            <a:chOff x="31170" y="3617160"/>
            <a:chExt cx="3588588" cy="192839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C0A5DC8-DFF5-0A43-BE4D-1E6A043DCE3F}"/>
                </a:ext>
              </a:extLst>
            </p:cNvPr>
            <p:cNvGrpSpPr/>
            <p:nvPr/>
          </p:nvGrpSpPr>
          <p:grpSpPr>
            <a:xfrm>
              <a:off x="31170" y="3751259"/>
              <a:ext cx="3588588" cy="1794294"/>
              <a:chOff x="138023" y="293298"/>
              <a:chExt cx="3588588" cy="1794294"/>
            </a:xfrm>
          </p:grpSpPr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3E283191-2894-7E48-9DAF-782008ED9C1B}"/>
                  </a:ext>
                </a:extLst>
              </p:cNvPr>
              <p:cNvSpPr/>
              <p:nvPr/>
            </p:nvSpPr>
            <p:spPr>
              <a:xfrm>
                <a:off x="138023" y="293298"/>
                <a:ext cx="3588588" cy="1794294"/>
              </a:xfrm>
              <a:prstGeom prst="roundRect">
                <a:avLst/>
              </a:prstGeom>
              <a:solidFill>
                <a:srgbClr val="43B1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53F67B11-C1D4-EE46-B557-27BE3935B4ED}"/>
                  </a:ext>
                </a:extLst>
              </p:cNvPr>
              <p:cNvSpPr/>
              <p:nvPr/>
            </p:nvSpPr>
            <p:spPr>
              <a:xfrm>
                <a:off x="237744" y="672861"/>
                <a:ext cx="3360850" cy="136297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4E7296-6C30-254A-B2A9-3CD8AFAC2B4F}"/>
                </a:ext>
              </a:extLst>
            </p:cNvPr>
            <p:cNvSpPr txBox="1"/>
            <p:nvPr/>
          </p:nvSpPr>
          <p:spPr>
            <a:xfrm>
              <a:off x="258102" y="4312542"/>
              <a:ext cx="29359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Nam Định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200" b="1" dirty="0">
                  <a:solidFill>
                    <a:srgbClr val="282848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(12/12)</a:t>
              </a: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28284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7F5E07-9372-7B47-B2BD-28A036ECD443}"/>
                </a:ext>
              </a:extLst>
            </p:cNvPr>
            <p:cNvSpPr txBox="1"/>
            <p:nvPr/>
          </p:nvSpPr>
          <p:spPr>
            <a:xfrm>
              <a:off x="1519859" y="3617160"/>
              <a:ext cx="412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B0EF27-8AA0-0D4B-9212-50914B035943}"/>
              </a:ext>
            </a:extLst>
          </p:cNvPr>
          <p:cNvGrpSpPr/>
          <p:nvPr/>
        </p:nvGrpSpPr>
        <p:grpSpPr>
          <a:xfrm>
            <a:off x="3413185" y="53509"/>
            <a:ext cx="5315621" cy="4956688"/>
            <a:chOff x="3413185" y="53509"/>
            <a:chExt cx="5315621" cy="495668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E1BCD58-A582-7B42-9B53-19CDBBDB6F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8" t="13933" r="14771" b="14882"/>
            <a:stretch/>
          </p:blipFill>
          <p:spPr bwMode="auto">
            <a:xfrm>
              <a:off x="3413185" y="53509"/>
              <a:ext cx="5315621" cy="495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844599-4EED-5C47-AA24-9ED502DDED97}"/>
                </a:ext>
              </a:extLst>
            </p:cNvPr>
            <p:cNvSpPr txBox="1"/>
            <p:nvPr/>
          </p:nvSpPr>
          <p:spPr>
            <a:xfrm>
              <a:off x="4575508" y="2035834"/>
              <a:ext cx="29371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 vòng 1 tháng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5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6" y="3769134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2" cy="566576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7252" y="10605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Hiệp ước Nhâm Tuất, triều đình Huế đồng ý mở ba cửa biển nào cho Pháp vào buôn bán?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801" y="1949348"/>
            <a:ext cx="5712219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Đà Nẵng, Ba Lạt, Quảng Yên.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7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2"/>
            <a:ext cx="891420" cy="548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6" y="1953536"/>
            <a:ext cx="6010584" cy="104212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 Đà Nẵng, Thuận An, Quảng Yên.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04801" y="3228116"/>
            <a:ext cx="5712219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Đà Nẵng, Thuận An, Quy Nhơn.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08852" y="3233726"/>
            <a:ext cx="5932349" cy="11048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Đà Nẵng, Ba Lạt, Cửa Việt.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2274566"/>
            <a:ext cx="885137" cy="70806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72181" y="362892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458" y="3625818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591" y="2195423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6" y="4508308"/>
            <a:ext cx="2944253" cy="12990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BACK</a:t>
            </a:r>
            <a:endParaRPr lang="vi-VN" sz="37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BD0921-1ABE-47BB-A94E-5AF53A84CD2B}"/>
              </a:ext>
            </a:extLst>
          </p:cNvPr>
          <p:cNvSpPr/>
          <p:nvPr/>
        </p:nvSpPr>
        <p:spPr>
          <a:xfrm>
            <a:off x="10361980" y="6624320"/>
            <a:ext cx="1779221" cy="208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7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ực dân Pháp tiến đánh Bắc Kì lần thứ nhất: Nguyễn Tri Phương anh dũng hy  sinh">
            <a:extLst>
              <a:ext uri="{FF2B5EF4-FFF2-40B4-BE49-F238E27FC236}">
                <a16:creationId xmlns:a16="http://schemas.microsoft.com/office/drawing/2014/main" id="{293F15D9-BEF9-5048-84F2-0C5F8C54C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3D9CE6-C1D2-D240-82BA-1E7D9BB78232}"/>
              </a:ext>
            </a:extLst>
          </p:cNvPr>
          <p:cNvSpPr/>
          <p:nvPr/>
        </p:nvSpPr>
        <p:spPr>
          <a:xfrm>
            <a:off x="2201344" y="6126480"/>
            <a:ext cx="7789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B513978-C86E-D042-8E61-32FFBA3E3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0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E22BA88-FC12-1D4A-96D0-62F9008E0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432"/>
            <a:ext cx="6096000" cy="60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153ABA-6843-A04B-A451-936D3720078E}"/>
              </a:ext>
            </a:extLst>
          </p:cNvPr>
          <p:cNvSpPr/>
          <p:nvPr/>
        </p:nvSpPr>
        <p:spPr>
          <a:xfrm>
            <a:off x="797224" y="6225278"/>
            <a:ext cx="4501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Pháp chiếm Hải Dương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CFE0AE0-363A-D846-AB65-86812E334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32"/>
            <a:ext cx="6096000" cy="60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03BEDC-1F25-EC42-AEAF-16BC2B04C0E1}"/>
              </a:ext>
            </a:extLst>
          </p:cNvPr>
          <p:cNvSpPr/>
          <p:nvPr/>
        </p:nvSpPr>
        <p:spPr>
          <a:xfrm>
            <a:off x="7038307" y="6225278"/>
            <a:ext cx="4679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DAA10A7-95B5-1249-ADA8-E694FDD2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8"/>
            <a:ext cx="12192000" cy="621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9C402A-BB3B-684B-B444-4AB4EEF3B7E9}"/>
              </a:ext>
            </a:extLst>
          </p:cNvPr>
          <p:cNvSpPr/>
          <p:nvPr/>
        </p:nvSpPr>
        <p:spPr>
          <a:xfrm>
            <a:off x="2699586" y="6206989"/>
            <a:ext cx="7738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3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4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4"/>
          <p:cNvSpPr/>
          <p:nvPr/>
        </p:nvSpPr>
        <p:spPr>
          <a:xfrm>
            <a:off x="11199015" y="0"/>
            <a:ext cx="353628" cy="1004987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3C609AE-7079-0B48-8389-B101943D67E2}"/>
              </a:ext>
            </a:extLst>
          </p:cNvPr>
          <p:cNvSpPr/>
          <p:nvPr/>
        </p:nvSpPr>
        <p:spPr>
          <a:xfrm>
            <a:off x="992985" y="408633"/>
            <a:ext cx="10206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0E2678-50BF-FD40-A379-448B434DB463}"/>
              </a:ext>
            </a:extLst>
          </p:cNvPr>
          <p:cNvSpPr/>
          <p:nvPr/>
        </p:nvSpPr>
        <p:spPr>
          <a:xfrm>
            <a:off x="992985" y="1509763"/>
            <a:ext cx="8092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alt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alt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alt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alt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alt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1FF815-0F40-0E44-973B-A4605D545BD6}"/>
              </a:ext>
            </a:extLst>
          </p:cNvPr>
          <p:cNvSpPr/>
          <p:nvPr/>
        </p:nvSpPr>
        <p:spPr>
          <a:xfrm>
            <a:off x="876609" y="3989835"/>
            <a:ext cx="10206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VN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2BCBF8-C539-6645-91C8-2165685B22C7}"/>
              </a:ext>
            </a:extLst>
          </p:cNvPr>
          <p:cNvSpPr txBox="1"/>
          <p:nvPr/>
        </p:nvSpPr>
        <p:spPr>
          <a:xfrm>
            <a:off x="992985" y="2304786"/>
            <a:ext cx="919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kumimoji="0" lang="en-VN" sz="2400" i="0" u="none" strike="noStrike" kern="0" cap="none" spc="0" normalizeH="0" baseline="0" noProof="0" dirty="0">
                <a:ln>
                  <a:noFill/>
                </a:ln>
                <a:solidFill>
                  <a:srgbClr val="28284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- 19/11/1873 </a:t>
            </a:r>
            <a:r>
              <a: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Gác-đi-ê đưa tối hậu thư yêu cầu giao nộp thành Hà Nội.</a:t>
            </a:r>
            <a:r>
              <a:rPr kumimoji="0" lang="en-VN" sz="2400" i="0" u="none" strike="noStrike" kern="0" cap="none" spc="0" normalizeH="0" baseline="0" noProof="0" dirty="0">
                <a:ln>
                  <a:noFill/>
                </a:ln>
                <a:solidFill>
                  <a:srgbClr val="28284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54C11-2BD2-4F4D-BF41-B35D6E358C6A}"/>
              </a:ext>
            </a:extLst>
          </p:cNvPr>
          <p:cNvSpPr txBox="1"/>
          <p:nvPr/>
        </p:nvSpPr>
        <p:spPr>
          <a:xfrm>
            <a:off x="1109361" y="3047789"/>
            <a:ext cx="1008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i="0" u="none" strike="noStrike" kern="0" cap="none" spc="0" normalizeH="0" baseline="0" noProof="0" dirty="0">
                <a:ln>
                  <a:noFill/>
                </a:ln>
                <a:solidFill>
                  <a:srgbClr val="28284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- 20/11/1873 Pháp tấn công và chiếm được thành Hà Nội và sau đó đánh chiếm các tỉnh lân cận.</a:t>
            </a:r>
          </a:p>
        </p:txBody>
      </p:sp>
    </p:spTree>
    <p:extLst>
      <p:ext uri="{BB962C8B-B14F-4D97-AF65-F5344CB8AC3E}">
        <p14:creationId xmlns:p14="http://schemas.microsoft.com/office/powerpoint/2010/main" val="1441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>
            <a:extLst>
              <a:ext uri="{FF2B5EF4-FFF2-40B4-BE49-F238E27FC236}">
                <a16:creationId xmlns:a16="http://schemas.microsoft.com/office/drawing/2014/main" id="{CEA9F1F5-9437-BC4A-8CAB-13EBB41194F0}"/>
              </a:ext>
            </a:extLst>
          </p:cNvPr>
          <p:cNvSpPr/>
          <p:nvPr/>
        </p:nvSpPr>
        <p:spPr>
          <a:xfrm>
            <a:off x="696653" y="293222"/>
            <a:ext cx="2456329" cy="57661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C097DF-447B-294A-95B8-67611EC1333C}"/>
              </a:ext>
            </a:extLst>
          </p:cNvPr>
          <p:cNvGrpSpPr/>
          <p:nvPr/>
        </p:nvGrpSpPr>
        <p:grpSpPr>
          <a:xfrm>
            <a:off x="1123691" y="966494"/>
            <a:ext cx="10277020" cy="830997"/>
            <a:chOff x="1043005" y="3019456"/>
            <a:chExt cx="5350076" cy="83099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879BF64-F5BD-7841-B4A5-AC808C85B600}"/>
                </a:ext>
              </a:extLst>
            </p:cNvPr>
            <p:cNvSpPr/>
            <p:nvPr/>
          </p:nvSpPr>
          <p:spPr>
            <a:xfrm>
              <a:off x="1061210" y="3040585"/>
              <a:ext cx="5331871" cy="72619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7724D4-CC26-1A4B-B53D-E2B143B9A59A}"/>
                </a:ext>
              </a:extLst>
            </p:cNvPr>
            <p:cNvSpPr txBox="1"/>
            <p:nvPr/>
          </p:nvSpPr>
          <p:spPr>
            <a:xfrm>
              <a:off x="1043005" y="3019456"/>
              <a:ext cx="5284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Pháp có âm mưu, thủ đoạn gì để chuẩn bị cho quá trình đánh chiếm Bắc kì lần thứ nhất? 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797007D-B964-CC43-BF24-A66481C09E61}"/>
              </a:ext>
            </a:extLst>
          </p:cNvPr>
          <p:cNvGrpSpPr/>
          <p:nvPr/>
        </p:nvGrpSpPr>
        <p:grpSpPr>
          <a:xfrm>
            <a:off x="1158661" y="2372386"/>
            <a:ext cx="10242051" cy="877852"/>
            <a:chOff x="1061210" y="2703723"/>
            <a:chExt cx="5247901" cy="877852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3DAF0FE4-BB0D-0C43-AF60-12D1EEAF9A9D}"/>
                </a:ext>
              </a:extLst>
            </p:cNvPr>
            <p:cNvSpPr/>
            <p:nvPr/>
          </p:nvSpPr>
          <p:spPr>
            <a:xfrm>
              <a:off x="1061210" y="2703723"/>
              <a:ext cx="5247901" cy="87785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AEF81E7-B5A2-0C4C-9C71-0C65F7F676E4}"/>
                </a:ext>
              </a:extLst>
            </p:cNvPr>
            <p:cNvSpPr txBox="1"/>
            <p:nvPr/>
          </p:nvSpPr>
          <p:spPr>
            <a:xfrm>
              <a:off x="1175080" y="2797795"/>
              <a:ext cx="5134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 hãy trình bày quá trình Pháp đánh chiếm Bắc kì lần thứ nhất?</a:t>
              </a:r>
            </a:p>
          </p:txBody>
        </p:sp>
      </p:grpSp>
      <p:sp>
        <p:nvSpPr>
          <p:cNvPr id="65" name="Pentagon 64">
            <a:extLst>
              <a:ext uri="{FF2B5EF4-FFF2-40B4-BE49-F238E27FC236}">
                <a16:creationId xmlns:a16="http://schemas.microsoft.com/office/drawing/2014/main" id="{2BB2DE2B-C40C-B94D-8B4E-929CAD87A38B}"/>
              </a:ext>
            </a:extLst>
          </p:cNvPr>
          <p:cNvSpPr/>
          <p:nvPr/>
        </p:nvSpPr>
        <p:spPr>
          <a:xfrm>
            <a:off x="696653" y="1847482"/>
            <a:ext cx="2456329" cy="511221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66" name="Pentagon 65">
            <a:extLst>
              <a:ext uri="{FF2B5EF4-FFF2-40B4-BE49-F238E27FC236}">
                <a16:creationId xmlns:a16="http://schemas.microsoft.com/office/drawing/2014/main" id="{0B22EEAD-AD3F-3041-98D1-F0BEC5216399}"/>
              </a:ext>
            </a:extLst>
          </p:cNvPr>
          <p:cNvSpPr/>
          <p:nvPr/>
        </p:nvSpPr>
        <p:spPr>
          <a:xfrm>
            <a:off x="696653" y="3364849"/>
            <a:ext cx="2456329" cy="517911"/>
          </a:xfrm>
          <a:prstGeom prst="homePlate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F84BB42-51F0-8047-942A-76C0806AD587}"/>
              </a:ext>
            </a:extLst>
          </p:cNvPr>
          <p:cNvGrpSpPr/>
          <p:nvPr/>
        </p:nvGrpSpPr>
        <p:grpSpPr>
          <a:xfrm>
            <a:off x="1101725" y="3931106"/>
            <a:ext cx="10298987" cy="713465"/>
            <a:chOff x="1061210" y="2703723"/>
            <a:chExt cx="5416103" cy="713465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4D5BBBCF-07A2-D54F-A8E0-60FE72268B80}"/>
                </a:ext>
              </a:extLst>
            </p:cNvPr>
            <p:cNvSpPr/>
            <p:nvPr/>
          </p:nvSpPr>
          <p:spPr>
            <a:xfrm>
              <a:off x="1061210" y="2703723"/>
              <a:ext cx="5416103" cy="71346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accent5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19F05C0-81C1-5D4C-A212-F9561CC166CE}"/>
                </a:ext>
              </a:extLst>
            </p:cNvPr>
            <p:cNvSpPr txBox="1"/>
            <p:nvPr/>
          </p:nvSpPr>
          <p:spPr>
            <a:xfrm>
              <a:off x="1166059" y="2829622"/>
              <a:ext cx="5236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Triều đình Huế đã ứng phó như thế nào đối với việc Pháp đem quân ra Bắc kì? </a:t>
              </a:r>
            </a:p>
          </p:txBody>
        </p:sp>
      </p:grpSp>
      <p:sp>
        <p:nvSpPr>
          <p:cNvPr id="70" name="Pentagon 69">
            <a:extLst>
              <a:ext uri="{FF2B5EF4-FFF2-40B4-BE49-F238E27FC236}">
                <a16:creationId xmlns:a16="http://schemas.microsoft.com/office/drawing/2014/main" id="{0CBDA61C-40C7-C44D-B3AB-D16BF6E9A7AB}"/>
              </a:ext>
            </a:extLst>
          </p:cNvPr>
          <p:cNvSpPr/>
          <p:nvPr/>
        </p:nvSpPr>
        <p:spPr>
          <a:xfrm>
            <a:off x="696653" y="4853038"/>
            <a:ext cx="2456329" cy="517911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404AC94-647B-4840-9704-86DA5E0EA04C}"/>
              </a:ext>
            </a:extLst>
          </p:cNvPr>
          <p:cNvGrpSpPr/>
          <p:nvPr/>
        </p:nvGrpSpPr>
        <p:grpSpPr>
          <a:xfrm>
            <a:off x="1101725" y="5567780"/>
            <a:ext cx="10298986" cy="991784"/>
            <a:chOff x="1061210" y="2703723"/>
            <a:chExt cx="5416103" cy="991784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5E3294F6-6567-0448-BB0C-10B7EE8EEABF}"/>
                </a:ext>
              </a:extLst>
            </p:cNvPr>
            <p:cNvSpPr/>
            <p:nvPr/>
          </p:nvSpPr>
          <p:spPr>
            <a:xfrm>
              <a:off x="1061210" y="2703723"/>
              <a:ext cx="5416103" cy="9917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F37C026-7B51-3A49-A924-723262F4F5DE}"/>
                </a:ext>
              </a:extLst>
            </p:cNvPr>
            <p:cNvSpPr txBox="1"/>
            <p:nvPr/>
          </p:nvSpPr>
          <p:spPr>
            <a:xfrm>
              <a:off x="1210021" y="2804819"/>
              <a:ext cx="5267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Phong trào đấu tranh của nhân dân khi Pháp đánh chiếm Bắc kì diễn ra như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84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A1D185-6191-304B-92CA-FAF0EE096FD4}"/>
              </a:ext>
            </a:extLst>
          </p:cNvPr>
          <p:cNvSpPr/>
          <p:nvPr/>
        </p:nvSpPr>
        <p:spPr>
          <a:xfrm>
            <a:off x="1201297" y="1362740"/>
            <a:ext cx="8534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BE19C1B-A437-2248-B26D-8C36DB678ABD}"/>
              </a:ext>
            </a:extLst>
          </p:cNvPr>
          <p:cNvSpPr/>
          <p:nvPr/>
        </p:nvSpPr>
        <p:spPr>
          <a:xfrm>
            <a:off x="992985" y="408633"/>
            <a:ext cx="10206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47F1582-5E31-2C44-A8AF-EB918FF9F1E0}"/>
              </a:ext>
            </a:extLst>
          </p:cNvPr>
          <p:cNvSpPr/>
          <p:nvPr/>
        </p:nvSpPr>
        <p:spPr>
          <a:xfrm>
            <a:off x="1201297" y="2316847"/>
            <a:ext cx="2277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B50355D-4CF6-FA44-8806-212F0E57BCAB}"/>
              </a:ext>
            </a:extLst>
          </p:cNvPr>
          <p:cNvSpPr txBox="1"/>
          <p:nvPr/>
        </p:nvSpPr>
        <p:spPr>
          <a:xfrm>
            <a:off x="1201295" y="2942276"/>
            <a:ext cx="9762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Tổng đốc Nguyễn Tri Phương đã chỉ huy quân sĩ chiến đấu và đã anh dũng hy sinh. Thành Hà Nội thất thủ. </a:t>
            </a:r>
          </a:p>
        </p:txBody>
      </p:sp>
    </p:spTree>
    <p:extLst>
      <p:ext uri="{BB962C8B-B14F-4D97-AF65-F5344CB8AC3E}">
        <p14:creationId xmlns:p14="http://schemas.microsoft.com/office/powerpoint/2010/main" val="377828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rminator 2">
            <a:extLst>
              <a:ext uri="{FF2B5EF4-FFF2-40B4-BE49-F238E27FC236}">
                <a16:creationId xmlns:a16="http://schemas.microsoft.com/office/drawing/2014/main" id="{057F5741-EBEB-D440-9461-8A9279518485}"/>
              </a:ext>
            </a:extLst>
          </p:cNvPr>
          <p:cNvSpPr/>
          <p:nvPr/>
        </p:nvSpPr>
        <p:spPr>
          <a:xfrm>
            <a:off x="2858120" y="354273"/>
            <a:ext cx="6272463" cy="107482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CHUẨN BỊ 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7D90B801-37C5-4948-B8BE-26C97B928DC5}"/>
              </a:ext>
            </a:extLst>
          </p:cNvPr>
          <p:cNvSpPr/>
          <p:nvPr/>
        </p:nvSpPr>
        <p:spPr>
          <a:xfrm>
            <a:off x="786063" y="1828800"/>
            <a:ext cx="2871537" cy="65772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 Pháp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82C73CBB-F596-F344-9391-0B5363207EB7}"/>
              </a:ext>
            </a:extLst>
          </p:cNvPr>
          <p:cNvSpPr/>
          <p:nvPr/>
        </p:nvSpPr>
        <p:spPr>
          <a:xfrm flipH="1">
            <a:off x="8005011" y="1828800"/>
            <a:ext cx="3400928" cy="65772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 triều đình Huế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EC3CA-108B-D342-97AE-8D2E7EBB55AB}"/>
              </a:ext>
            </a:extLst>
          </p:cNvPr>
          <p:cNvSpPr/>
          <p:nvPr/>
        </p:nvSpPr>
        <p:spPr>
          <a:xfrm>
            <a:off x="5753600" y="1459832"/>
            <a:ext cx="136359" cy="59355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EEB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A5D6DD-7080-A54C-9A11-85F6AF085775}"/>
              </a:ext>
            </a:extLst>
          </p:cNvPr>
          <p:cNvSpPr/>
          <p:nvPr/>
        </p:nvSpPr>
        <p:spPr>
          <a:xfrm>
            <a:off x="1058779" y="2855494"/>
            <a:ext cx="4219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CHỈ HUY: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Gác-ni-ê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98C953-486A-4245-804D-18288CDB997F}"/>
              </a:ext>
            </a:extLst>
          </p:cNvPr>
          <p:cNvSpPr/>
          <p:nvPr/>
        </p:nvSpPr>
        <p:spPr>
          <a:xfrm>
            <a:off x="1058779" y="3649580"/>
            <a:ext cx="2909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LỰC LƯỢNG: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2C9A7C-9FBA-B046-BE22-E462AEBEA500}"/>
              </a:ext>
            </a:extLst>
          </p:cNvPr>
          <p:cNvSpPr/>
          <p:nvPr/>
        </p:nvSpPr>
        <p:spPr>
          <a:xfrm>
            <a:off x="1177810" y="4258995"/>
            <a:ext cx="1648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+ 200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83B00-9C1D-2E43-AB5A-7C6D7F1F123F}"/>
              </a:ext>
            </a:extLst>
          </p:cNvPr>
          <p:cNvSpPr/>
          <p:nvPr/>
        </p:nvSpPr>
        <p:spPr>
          <a:xfrm>
            <a:off x="1136923" y="4957971"/>
            <a:ext cx="1686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39707B-80B0-0641-AFB1-6A694810376C}"/>
              </a:ext>
            </a:extLst>
          </p:cNvPr>
          <p:cNvSpPr/>
          <p:nvPr/>
        </p:nvSpPr>
        <p:spPr>
          <a:xfrm>
            <a:off x="998315" y="5791021"/>
            <a:ext cx="185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61E910-E183-214A-A868-18F4ADE90010}"/>
              </a:ext>
            </a:extLst>
          </p:cNvPr>
          <p:cNvSpPr/>
          <p:nvPr/>
        </p:nvSpPr>
        <p:spPr>
          <a:xfrm>
            <a:off x="5755115" y="2777496"/>
            <a:ext cx="4977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CHỈ 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8A4057-B356-D64C-A99C-9BEE387BFDBB}"/>
              </a:ext>
            </a:extLst>
          </p:cNvPr>
          <p:cNvSpPr/>
          <p:nvPr/>
        </p:nvSpPr>
        <p:spPr>
          <a:xfrm>
            <a:off x="6096000" y="3757730"/>
            <a:ext cx="2820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LỰC LƯỢNG: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AB606F-5335-9F4E-97DA-67DAC1928D77}"/>
              </a:ext>
            </a:extLst>
          </p:cNvPr>
          <p:cNvSpPr/>
          <p:nvPr/>
        </p:nvSpPr>
        <p:spPr>
          <a:xfrm>
            <a:off x="6239636" y="4476234"/>
            <a:ext cx="3050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+ 7000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3E4D35-C59A-8745-A20F-1612CA59B218}"/>
              </a:ext>
            </a:extLst>
          </p:cNvPr>
          <p:cNvSpPr/>
          <p:nvPr/>
        </p:nvSpPr>
        <p:spPr>
          <a:xfrm>
            <a:off x="6302043" y="5533288"/>
            <a:ext cx="2949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842" name="Picture 2" descr="Trận chiến Việt - Pháp tại Hà Nội và cái chết anh dũng của Nguyễn Tri Phương">
            <a:extLst>
              <a:ext uri="{FF2B5EF4-FFF2-40B4-BE49-F238E27FC236}">
                <a16:creationId xmlns:a16="http://schemas.microsoft.com/office/drawing/2014/main" id="{C427B753-49DC-5D4E-A420-61637D058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t="4996" r="11434" b="40163"/>
          <a:stretch/>
        </p:blipFill>
        <p:spPr bwMode="auto">
          <a:xfrm>
            <a:off x="10057480" y="2572978"/>
            <a:ext cx="1349399" cy="12744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Trận thành Hà Nội (1873) - Wikiwand">
            <a:extLst>
              <a:ext uri="{FF2B5EF4-FFF2-40B4-BE49-F238E27FC236}">
                <a16:creationId xmlns:a16="http://schemas.microsoft.com/office/drawing/2014/main" id="{C1B62996-F7FF-7444-AB69-38FA2A23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079" y="2247470"/>
            <a:ext cx="1516647" cy="15050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2C3E0F6-5E04-5741-AB34-71700D9E6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" b="15315"/>
          <a:stretch/>
        </p:blipFill>
        <p:spPr bwMode="auto">
          <a:xfrm>
            <a:off x="9695933" y="4033619"/>
            <a:ext cx="1710006" cy="19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D2D33-3114-324B-BDF2-CF96DD2759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75" r="55960" b="19085"/>
          <a:stretch/>
        </p:blipFill>
        <p:spPr>
          <a:xfrm>
            <a:off x="3811185" y="3847414"/>
            <a:ext cx="1466668" cy="1346186"/>
          </a:xfrm>
          <a:prstGeom prst="rect">
            <a:avLst/>
          </a:prstGeom>
        </p:spPr>
      </p:pic>
      <p:pic>
        <p:nvPicPr>
          <p:cNvPr id="20" name="Picture 20" descr="Tauchien">
            <a:extLst>
              <a:ext uri="{FF2B5EF4-FFF2-40B4-BE49-F238E27FC236}">
                <a16:creationId xmlns:a16="http://schemas.microsoft.com/office/drawing/2014/main" id="{19D935E4-6418-804C-B412-D5DF19BD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49" y="5055253"/>
            <a:ext cx="947430" cy="141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4D67882-0E3B-FD48-8F7D-2AC886E2E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18465" r="12944" b="10975"/>
          <a:stretch/>
        </p:blipFill>
        <p:spPr bwMode="auto">
          <a:xfrm>
            <a:off x="4492024" y="5447738"/>
            <a:ext cx="1021142" cy="87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rminator 1">
            <a:extLst>
              <a:ext uri="{FF2B5EF4-FFF2-40B4-BE49-F238E27FC236}">
                <a16:creationId xmlns:a16="http://schemas.microsoft.com/office/drawing/2014/main" id="{678D9E18-D81C-6447-9877-0707CD4031F5}"/>
              </a:ext>
            </a:extLst>
          </p:cNvPr>
          <p:cNvSpPr/>
          <p:nvPr/>
        </p:nvSpPr>
        <p:spPr>
          <a:xfrm>
            <a:off x="1177810" y="241396"/>
            <a:ext cx="10407624" cy="1282022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guyên nhân nào mà khiến cho quân triều đình nhanh chóng thất bại?</a:t>
            </a:r>
          </a:p>
        </p:txBody>
      </p:sp>
    </p:spTree>
    <p:extLst>
      <p:ext uri="{BB962C8B-B14F-4D97-AF65-F5344CB8AC3E}">
        <p14:creationId xmlns:p14="http://schemas.microsoft.com/office/powerpoint/2010/main" val="25680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hé thăm Ô Quan Chưởng - Cửa ô duy nhất còn lại của Thăng Long xưa">
            <a:extLst>
              <a:ext uri="{FF2B5EF4-FFF2-40B4-BE49-F238E27FC236}">
                <a16:creationId xmlns:a16="http://schemas.microsoft.com/office/drawing/2014/main" id="{585FCC37-D3B2-8342-8795-0A363B9A8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31" y="0"/>
            <a:ext cx="6096001" cy="61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1D0B4D-6549-D54C-BD83-02153BB78D23}"/>
              </a:ext>
            </a:extLst>
          </p:cNvPr>
          <p:cNvSpPr/>
          <p:nvPr/>
        </p:nvSpPr>
        <p:spPr>
          <a:xfrm>
            <a:off x="6274815" y="6150114"/>
            <a:ext cx="61157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Quan Chưởng ngày xưa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 descr="Dưới mái vòm Ô Quan Chưởng - Báo Nhân Dân">
            <a:extLst>
              <a:ext uri="{FF2B5EF4-FFF2-40B4-BE49-F238E27FC236}">
                <a16:creationId xmlns:a16="http://schemas.microsoft.com/office/drawing/2014/main" id="{259A24B3-5104-4245-B0A6-78C776D4B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1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5BAF09-E8EF-134F-A532-23CC0DFDADE6}"/>
              </a:ext>
            </a:extLst>
          </p:cNvPr>
          <p:cNvSpPr/>
          <p:nvPr/>
        </p:nvSpPr>
        <p:spPr>
          <a:xfrm>
            <a:off x="49546" y="6150114"/>
            <a:ext cx="6093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Quan Chưởng ngày nay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07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4C85F08-A07C-4442-853C-1ABE2EE3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96000" cy="601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05A69-B17D-C649-8FF3-2D80DC14AD02}"/>
              </a:ext>
            </a:extLst>
          </p:cNvPr>
          <p:cNvSpPr/>
          <p:nvPr/>
        </p:nvSpPr>
        <p:spPr>
          <a:xfrm>
            <a:off x="321941" y="5925158"/>
            <a:ext cx="54521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Nguyễn Tri Phương tại đền thờ ở Bắc Môn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F6629E-D1F3-984A-AC47-2C29A237A106}"/>
              </a:ext>
            </a:extLst>
          </p:cNvPr>
          <p:cNvGrpSpPr/>
          <p:nvPr/>
        </p:nvGrpSpPr>
        <p:grpSpPr>
          <a:xfrm>
            <a:off x="6096000" y="404037"/>
            <a:ext cx="6096000" cy="5124894"/>
            <a:chOff x="6096000" y="404037"/>
            <a:chExt cx="6096000" cy="5124894"/>
          </a:xfrm>
        </p:grpSpPr>
        <p:sp>
          <p:nvSpPr>
            <p:cNvPr id="3" name="Terminator 2">
              <a:extLst>
                <a:ext uri="{FF2B5EF4-FFF2-40B4-BE49-F238E27FC236}">
                  <a16:creationId xmlns:a16="http://schemas.microsoft.com/office/drawing/2014/main" id="{6FB4E7AC-25EA-5140-8890-896C186D8260}"/>
                </a:ext>
              </a:extLst>
            </p:cNvPr>
            <p:cNvSpPr/>
            <p:nvPr/>
          </p:nvSpPr>
          <p:spPr>
            <a:xfrm>
              <a:off x="6096000" y="404037"/>
              <a:ext cx="6096000" cy="5124894"/>
            </a:xfrm>
            <a:prstGeom prst="flowChartTermina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F8BA849-1A4C-B04F-AB01-2E6D63715520}"/>
                </a:ext>
              </a:extLst>
            </p:cNvPr>
            <p:cNvSpPr/>
            <p:nvPr/>
          </p:nvSpPr>
          <p:spPr>
            <a:xfrm>
              <a:off x="6417942" y="1023854"/>
              <a:ext cx="5277872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“Thử thành quách, thử giang sơn, bách chiến phong trần dư xích đạo</a:t>
              </a:r>
              <a:endParaRPr lang="vi-VN" sz="28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algn="just"/>
              <a:r>
                <a:rPr lang="vi-VN" sz="28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Vi nhật tinh, vi hà nhạc, thập niên tâm sự vọng thanh thiên”</a:t>
              </a:r>
              <a:endParaRPr lang="vi-VN" sz="28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Nghĩa là:</a:t>
              </a:r>
            </a:p>
            <a:p>
              <a:pPr algn="just"/>
              <a:r>
                <a:rPr lang="vi-VN" sz="2800" i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“Kia thành quách, kia non sông, trăm trận phong trần còn thước đất</a:t>
              </a:r>
              <a:endParaRPr lang="vi-VN" sz="2800" dirty="0">
                <a:solidFill>
                  <a:srgbClr val="0070C0"/>
                </a:solidFill>
                <a:latin typeface="Times New Roman" panose="02020603050405020304" pitchFamily="18" charset="0"/>
              </a:endParaRPr>
            </a:p>
            <a:p>
              <a:pPr algn="just"/>
              <a:r>
                <a:rPr lang="vi-VN" sz="2800" i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Là trời sao, là sông núi, mười năm tâm sự với trời xanh”</a:t>
              </a:r>
              <a:endParaRPr lang="vi-VN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18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064AA42F-4406-9B44-AFC8-EC26D4ACB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0196" y="361507"/>
            <a:ext cx="5911702" cy="6340197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cha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mình</a:t>
            </a:r>
            <a:endParaRPr lang="en-US" altLang="en-VN" sz="28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Thua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binh</a:t>
            </a:r>
            <a:endParaRPr lang="en-US" altLang="en-VN" sz="28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trận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nan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chẳng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chết</a:t>
            </a:r>
            <a:endParaRPr lang="en-US" altLang="en-VN" sz="28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tạm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bợ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quyên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sinh</a:t>
            </a:r>
            <a:endParaRPr lang="en-US" altLang="en-VN" sz="28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đón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tử</a:t>
            </a:r>
            <a:endParaRPr lang="en-US" altLang="en-VN" sz="28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ngọc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khôn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trông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lão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endParaRPr lang="en-US" altLang="en-VN" sz="28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vọng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lâm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endParaRPr lang="en-US" altLang="en-VN" sz="28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”.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</a:t>
            </a:r>
            <a:r>
              <a:rPr lang="en-US" altLang="en-V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Khương</a:t>
            </a:r>
            <a:r>
              <a:rPr lang="en-US" altLang="en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Hữu</a:t>
            </a:r>
            <a:r>
              <a:rPr lang="en-US" altLang="en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dịch</a:t>
            </a:r>
            <a:endParaRPr lang="en-US" altLang="en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(</a:t>
            </a:r>
            <a:r>
              <a:rPr lang="en-US" altLang="en-V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kỷ</a:t>
            </a:r>
            <a:r>
              <a:rPr lang="en-US" altLang="en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XIX)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155C1432-7500-CB49-B2C3-75ADDACE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630" y="5842337"/>
            <a:ext cx="41719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điếu</a:t>
            </a:r>
            <a:r>
              <a:rPr lang="en-US" altLang="en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V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altLang="en-V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Thiện</a:t>
            </a:r>
            <a:r>
              <a:rPr lang="en-US" altLang="en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Thuật</a:t>
            </a:r>
            <a:endParaRPr lang="en-US" altLang="en-V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2" name="Picture 4" descr="Nguyễn Tri Phương – một đại thần dưới triều Nguyền – Hoàng Thành Thăng Long">
            <a:extLst>
              <a:ext uri="{FF2B5EF4-FFF2-40B4-BE49-F238E27FC236}">
                <a16:creationId xmlns:a16="http://schemas.microsoft.com/office/drawing/2014/main" id="{29D5BEBB-1805-5041-8ECC-180C94615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0" y="361507"/>
            <a:ext cx="4171915" cy="548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4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6" y="3769134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2" cy="566576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7252" y="10605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</a:t>
            </a:r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 được nhân dân tôn làm Bình Tây đại nguyên soái là ai?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74982" y="3225081"/>
            <a:ext cx="5966218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Trương Định..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7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2"/>
            <a:ext cx="891420" cy="548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6" y="1953536"/>
            <a:ext cx="6010584" cy="104212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Trương Quyền..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04801" y="3228116"/>
            <a:ext cx="5712219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Nguyễn Trung Trực.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05320" y="1890760"/>
            <a:ext cx="5671398" cy="11048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Nguyễn Hữu Huân.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037416" y="3446673"/>
            <a:ext cx="885137" cy="70806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72181" y="362892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74" y="2120997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591" y="2195423"/>
            <a:ext cx="804743" cy="7071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BD0921-1ABE-47BB-A94E-5AF53A84CD2B}"/>
              </a:ext>
            </a:extLst>
          </p:cNvPr>
          <p:cNvSpPr/>
          <p:nvPr/>
        </p:nvSpPr>
        <p:spPr>
          <a:xfrm>
            <a:off x="10361980" y="6624320"/>
            <a:ext cx="1779221" cy="208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Cloud 17">
            <a:hlinkClick r:id="rId14" action="ppaction://hlinksldjump"/>
            <a:extLst>
              <a:ext uri="{FF2B5EF4-FFF2-40B4-BE49-F238E27FC236}">
                <a16:creationId xmlns:a16="http://schemas.microsoft.com/office/drawing/2014/main" id="{F0AA4EEF-5964-5D46-8885-5F348CD7E3D9}"/>
              </a:ext>
            </a:extLst>
          </p:cNvPr>
          <p:cNvSpPr/>
          <p:nvPr/>
        </p:nvSpPr>
        <p:spPr>
          <a:xfrm>
            <a:off x="4667496" y="5040033"/>
            <a:ext cx="2944253" cy="12990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BACK</a:t>
            </a:r>
            <a:endParaRPr lang="vi-VN" sz="37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35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>
            <a:extLst>
              <a:ext uri="{FF2B5EF4-FFF2-40B4-BE49-F238E27FC236}">
                <a16:creationId xmlns:a16="http://schemas.microsoft.com/office/drawing/2014/main" id="{CEA9F1F5-9437-BC4A-8CAB-13EBB41194F0}"/>
              </a:ext>
            </a:extLst>
          </p:cNvPr>
          <p:cNvSpPr/>
          <p:nvPr/>
        </p:nvSpPr>
        <p:spPr>
          <a:xfrm>
            <a:off x="696653" y="293222"/>
            <a:ext cx="2456329" cy="57661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C097DF-447B-294A-95B8-67611EC1333C}"/>
              </a:ext>
            </a:extLst>
          </p:cNvPr>
          <p:cNvGrpSpPr/>
          <p:nvPr/>
        </p:nvGrpSpPr>
        <p:grpSpPr>
          <a:xfrm>
            <a:off x="1123691" y="966494"/>
            <a:ext cx="10277020" cy="830997"/>
            <a:chOff x="1043005" y="3019456"/>
            <a:chExt cx="5350076" cy="83099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879BF64-F5BD-7841-B4A5-AC808C85B600}"/>
                </a:ext>
              </a:extLst>
            </p:cNvPr>
            <p:cNvSpPr/>
            <p:nvPr/>
          </p:nvSpPr>
          <p:spPr>
            <a:xfrm>
              <a:off x="1061210" y="3040585"/>
              <a:ext cx="5331871" cy="72619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7724D4-CC26-1A4B-B53D-E2B143B9A59A}"/>
                </a:ext>
              </a:extLst>
            </p:cNvPr>
            <p:cNvSpPr txBox="1"/>
            <p:nvPr/>
          </p:nvSpPr>
          <p:spPr>
            <a:xfrm>
              <a:off x="1043005" y="3019456"/>
              <a:ext cx="5284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Pháp có âm mưu, thủ đoạn gì để chuẩn bị cho quá trình đánh chiếm Bắc kì lần thứ nhất? 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797007D-B964-CC43-BF24-A66481C09E61}"/>
              </a:ext>
            </a:extLst>
          </p:cNvPr>
          <p:cNvGrpSpPr/>
          <p:nvPr/>
        </p:nvGrpSpPr>
        <p:grpSpPr>
          <a:xfrm>
            <a:off x="1158661" y="2372386"/>
            <a:ext cx="10242051" cy="877852"/>
            <a:chOff x="1061210" y="2703723"/>
            <a:chExt cx="5247901" cy="877852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3DAF0FE4-BB0D-0C43-AF60-12D1EEAF9A9D}"/>
                </a:ext>
              </a:extLst>
            </p:cNvPr>
            <p:cNvSpPr/>
            <p:nvPr/>
          </p:nvSpPr>
          <p:spPr>
            <a:xfrm>
              <a:off x="1061210" y="2703723"/>
              <a:ext cx="5247901" cy="87785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AEF81E7-B5A2-0C4C-9C71-0C65F7F676E4}"/>
                </a:ext>
              </a:extLst>
            </p:cNvPr>
            <p:cNvSpPr txBox="1"/>
            <p:nvPr/>
          </p:nvSpPr>
          <p:spPr>
            <a:xfrm>
              <a:off x="1175080" y="2797795"/>
              <a:ext cx="5134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 hãy trình bày quá trình Pháp đánh chiếm Bắc kì lần thứ nhất?</a:t>
              </a:r>
            </a:p>
          </p:txBody>
        </p:sp>
      </p:grpSp>
      <p:sp>
        <p:nvSpPr>
          <p:cNvPr id="65" name="Pentagon 64">
            <a:extLst>
              <a:ext uri="{FF2B5EF4-FFF2-40B4-BE49-F238E27FC236}">
                <a16:creationId xmlns:a16="http://schemas.microsoft.com/office/drawing/2014/main" id="{2BB2DE2B-C40C-B94D-8B4E-929CAD87A38B}"/>
              </a:ext>
            </a:extLst>
          </p:cNvPr>
          <p:cNvSpPr/>
          <p:nvPr/>
        </p:nvSpPr>
        <p:spPr>
          <a:xfrm>
            <a:off x="696653" y="1847482"/>
            <a:ext cx="2456329" cy="511221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66" name="Pentagon 65">
            <a:extLst>
              <a:ext uri="{FF2B5EF4-FFF2-40B4-BE49-F238E27FC236}">
                <a16:creationId xmlns:a16="http://schemas.microsoft.com/office/drawing/2014/main" id="{0B22EEAD-AD3F-3041-98D1-F0BEC5216399}"/>
              </a:ext>
            </a:extLst>
          </p:cNvPr>
          <p:cNvSpPr/>
          <p:nvPr/>
        </p:nvSpPr>
        <p:spPr>
          <a:xfrm>
            <a:off x="696652" y="3362647"/>
            <a:ext cx="2456329" cy="517911"/>
          </a:xfrm>
          <a:prstGeom prst="homePlate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F84BB42-51F0-8047-942A-76C0806AD587}"/>
              </a:ext>
            </a:extLst>
          </p:cNvPr>
          <p:cNvGrpSpPr/>
          <p:nvPr/>
        </p:nvGrpSpPr>
        <p:grpSpPr>
          <a:xfrm>
            <a:off x="1101725" y="3931106"/>
            <a:ext cx="10298987" cy="713465"/>
            <a:chOff x="1061210" y="2703723"/>
            <a:chExt cx="5416103" cy="713465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4D5BBBCF-07A2-D54F-A8E0-60FE72268B80}"/>
                </a:ext>
              </a:extLst>
            </p:cNvPr>
            <p:cNvSpPr/>
            <p:nvPr/>
          </p:nvSpPr>
          <p:spPr>
            <a:xfrm>
              <a:off x="1061210" y="2703723"/>
              <a:ext cx="5416103" cy="71346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accent5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19F05C0-81C1-5D4C-A212-F9561CC166CE}"/>
                </a:ext>
              </a:extLst>
            </p:cNvPr>
            <p:cNvSpPr txBox="1"/>
            <p:nvPr/>
          </p:nvSpPr>
          <p:spPr>
            <a:xfrm>
              <a:off x="1166059" y="2829622"/>
              <a:ext cx="5236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Triều đình Huế đã ứng phó như thế nào đối với việc Pháp đem quân ra Bắc kì? </a:t>
              </a:r>
            </a:p>
          </p:txBody>
        </p:sp>
      </p:grpSp>
      <p:sp>
        <p:nvSpPr>
          <p:cNvPr id="70" name="Pentagon 69">
            <a:extLst>
              <a:ext uri="{FF2B5EF4-FFF2-40B4-BE49-F238E27FC236}">
                <a16:creationId xmlns:a16="http://schemas.microsoft.com/office/drawing/2014/main" id="{0CBDA61C-40C7-C44D-B3AB-D16BF6E9A7AB}"/>
              </a:ext>
            </a:extLst>
          </p:cNvPr>
          <p:cNvSpPr/>
          <p:nvPr/>
        </p:nvSpPr>
        <p:spPr>
          <a:xfrm>
            <a:off x="696653" y="4853038"/>
            <a:ext cx="2456329" cy="517911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404AC94-647B-4840-9704-86DA5E0EA04C}"/>
              </a:ext>
            </a:extLst>
          </p:cNvPr>
          <p:cNvGrpSpPr/>
          <p:nvPr/>
        </p:nvGrpSpPr>
        <p:grpSpPr>
          <a:xfrm>
            <a:off x="1101725" y="5567780"/>
            <a:ext cx="10298986" cy="991784"/>
            <a:chOff x="1061210" y="2703723"/>
            <a:chExt cx="5416103" cy="991784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5E3294F6-6567-0448-BB0C-10B7EE8EEABF}"/>
                </a:ext>
              </a:extLst>
            </p:cNvPr>
            <p:cNvSpPr/>
            <p:nvPr/>
          </p:nvSpPr>
          <p:spPr>
            <a:xfrm>
              <a:off x="1061210" y="2703723"/>
              <a:ext cx="5416103" cy="9917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F37C026-7B51-3A49-A924-723262F4F5DE}"/>
                </a:ext>
              </a:extLst>
            </p:cNvPr>
            <p:cNvSpPr txBox="1"/>
            <p:nvPr/>
          </p:nvSpPr>
          <p:spPr>
            <a:xfrm>
              <a:off x="1210021" y="2804819"/>
              <a:ext cx="5267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Phong trào đấu tranh của nhân dân khi Pháp đánh chiếm Bắc kì diễn ra như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03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A1D185-6191-304B-92CA-FAF0EE096FD4}"/>
              </a:ext>
            </a:extLst>
          </p:cNvPr>
          <p:cNvSpPr/>
          <p:nvPr/>
        </p:nvSpPr>
        <p:spPr>
          <a:xfrm>
            <a:off x="1201297" y="1362740"/>
            <a:ext cx="8534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BE19C1B-A437-2248-B26D-8C36DB678ABD}"/>
              </a:ext>
            </a:extLst>
          </p:cNvPr>
          <p:cNvSpPr/>
          <p:nvPr/>
        </p:nvSpPr>
        <p:spPr>
          <a:xfrm>
            <a:off x="992985" y="408633"/>
            <a:ext cx="10206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47F1582-5E31-2C44-A8AF-EB918FF9F1E0}"/>
              </a:ext>
            </a:extLst>
          </p:cNvPr>
          <p:cNvSpPr/>
          <p:nvPr/>
        </p:nvSpPr>
        <p:spPr>
          <a:xfrm>
            <a:off x="1201297" y="2316847"/>
            <a:ext cx="2277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B50355D-4CF6-FA44-8806-212F0E57BCAB}"/>
              </a:ext>
            </a:extLst>
          </p:cNvPr>
          <p:cNvSpPr txBox="1"/>
          <p:nvPr/>
        </p:nvSpPr>
        <p:spPr>
          <a:xfrm>
            <a:off x="1201295" y="2942276"/>
            <a:ext cx="9762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Tổng đốc Nguyễn Tri Phương đã chỉ huy quân sĩ chiến đấu và đã anh dũng hy sinh. Thành Hà Nội thất thủ.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01741C5-7344-8C4B-8C2D-FC251196A151}"/>
              </a:ext>
            </a:extLst>
          </p:cNvPr>
          <p:cNvSpPr txBox="1"/>
          <p:nvPr/>
        </p:nvSpPr>
        <p:spPr>
          <a:xfrm>
            <a:off x="1232432" y="4401408"/>
            <a:ext cx="699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Nhân dân chủ động anh dũng đứng lên kháng chiến.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69E95AF-5CA8-7547-9E76-69D311713C19}"/>
              </a:ext>
            </a:extLst>
          </p:cNvPr>
          <p:cNvSpPr txBox="1"/>
          <p:nvPr/>
        </p:nvSpPr>
        <p:spPr>
          <a:xfrm>
            <a:off x="1232432" y="4973203"/>
            <a:ext cx="9762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Ngày 21/12/1873 quân ta đã giảnh chiến thắng ở trận Cầu Giấy lần thứ nhất.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D76FBB-E407-AE4F-A1A8-D7DBA35C0860}"/>
              </a:ext>
            </a:extLst>
          </p:cNvPr>
          <p:cNvSpPr/>
          <p:nvPr/>
        </p:nvSpPr>
        <p:spPr>
          <a:xfrm>
            <a:off x="1232432" y="3875482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599DF1-A41B-5442-B22A-6B9E4FFE9AE2}"/>
              </a:ext>
            </a:extLst>
          </p:cNvPr>
          <p:cNvSpPr txBox="1"/>
          <p:nvPr/>
        </p:nvSpPr>
        <p:spPr>
          <a:xfrm>
            <a:off x="1232432" y="5463166"/>
            <a:ext cx="7748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Pháp hoang mang tìm tới triều đình Huế thương lượng.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887631D-C9FA-E54B-8278-8370560BB17C}"/>
              </a:ext>
            </a:extLst>
          </p:cNvPr>
          <p:cNvSpPr txBox="1"/>
          <p:nvPr/>
        </p:nvSpPr>
        <p:spPr>
          <a:xfrm>
            <a:off x="1201295" y="6013341"/>
            <a:ext cx="6387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Triều đình Huế kí hiệp ước Giáp Tuất với Pháp.</a:t>
            </a:r>
          </a:p>
        </p:txBody>
      </p:sp>
    </p:spTree>
    <p:extLst>
      <p:ext uri="{BB962C8B-B14F-4D97-AF65-F5344CB8AC3E}">
        <p14:creationId xmlns:p14="http://schemas.microsoft.com/office/powerpoint/2010/main" val="15393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4" grpId="0"/>
      <p:bldP spid="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3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FD5D52D-FECE-BF45-B3D4-382AA319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6350"/>
            <a:ext cx="9220200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4">
            <a:extLst>
              <a:ext uri="{FF2B5EF4-FFF2-40B4-BE49-F238E27FC236}">
                <a16:creationId xmlns:a16="http://schemas.microsoft.com/office/drawing/2014/main" id="{21E881FD-809E-F245-9BA7-3594E71A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4103689"/>
            <a:ext cx="979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</a:p>
        </p:txBody>
      </p:sp>
      <p:sp>
        <p:nvSpPr>
          <p:cNvPr id="19460" name="Text Box 8">
            <a:extLst>
              <a:ext uri="{FF2B5EF4-FFF2-40B4-BE49-F238E27FC236}">
                <a16:creationId xmlns:a16="http://schemas.microsoft.com/office/drawing/2014/main" id="{46C14D25-4099-F94D-B642-F8B266611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3805239"/>
            <a:ext cx="179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DƯƠNG</a:t>
            </a:r>
          </a:p>
        </p:txBody>
      </p:sp>
      <p:sp>
        <p:nvSpPr>
          <p:cNvPr id="19461" name="Text Box 9">
            <a:extLst>
              <a:ext uri="{FF2B5EF4-FFF2-40B4-BE49-F238E27FC236}">
                <a16:creationId xmlns:a16="http://schemas.microsoft.com/office/drawing/2014/main" id="{E1A6DB93-F405-254C-821D-5F9DB0406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0925" y="3208338"/>
            <a:ext cx="1149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NINH</a:t>
            </a:r>
          </a:p>
        </p:txBody>
      </p:sp>
      <p:sp>
        <p:nvSpPr>
          <p:cNvPr id="19462" name="Text Box 11">
            <a:extLst>
              <a:ext uri="{FF2B5EF4-FFF2-40B4-BE49-F238E27FC236}">
                <a16:creationId xmlns:a16="http://schemas.microsoft.com/office/drawing/2014/main" id="{620D8D47-1E2F-294C-89C4-C54BFE4F8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26" y="4687889"/>
            <a:ext cx="2132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ĐỊNH</a:t>
            </a:r>
          </a:p>
        </p:txBody>
      </p:sp>
      <p:sp>
        <p:nvSpPr>
          <p:cNvPr id="19463" name="Text Box 12">
            <a:extLst>
              <a:ext uri="{FF2B5EF4-FFF2-40B4-BE49-F238E27FC236}">
                <a16:creationId xmlns:a16="http://schemas.microsoft.com/office/drawing/2014/main" id="{3FFFAEE8-27E2-4648-B232-8A2EEDDBC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5019675"/>
            <a:ext cx="1906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 BÌNH</a:t>
            </a:r>
          </a:p>
        </p:txBody>
      </p:sp>
      <p:sp>
        <p:nvSpPr>
          <p:cNvPr id="19464" name="Text Box 13">
            <a:extLst>
              <a:ext uri="{FF2B5EF4-FFF2-40B4-BE49-F238E27FC236}">
                <a16:creationId xmlns:a16="http://schemas.microsoft.com/office/drawing/2014/main" id="{232FC0BA-DF37-4E49-9303-631E3ED49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0" y="1584325"/>
            <a:ext cx="2020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BẮNG</a:t>
            </a:r>
          </a:p>
        </p:txBody>
      </p:sp>
      <p:sp>
        <p:nvSpPr>
          <p:cNvPr id="19465" name="Text Box 14">
            <a:extLst>
              <a:ext uri="{FF2B5EF4-FFF2-40B4-BE49-F238E27FC236}">
                <a16:creationId xmlns:a16="http://schemas.microsoft.com/office/drawing/2014/main" id="{DAFE7BE0-F579-604F-94E0-7C92CBE55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664" y="3311525"/>
            <a:ext cx="822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TÂY</a:t>
            </a:r>
          </a:p>
        </p:txBody>
      </p:sp>
      <p:sp>
        <p:nvSpPr>
          <p:cNvPr id="19466" name="Text Box 15">
            <a:extLst>
              <a:ext uri="{FF2B5EF4-FFF2-40B4-BE49-F238E27FC236}">
                <a16:creationId xmlns:a16="http://schemas.microsoft.com/office/drawing/2014/main" id="{85C5215D-7558-944C-8FA1-CF19BDF4D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8" y="3433764"/>
            <a:ext cx="19097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 YÊN</a:t>
            </a:r>
          </a:p>
        </p:txBody>
      </p:sp>
      <p:sp>
        <p:nvSpPr>
          <p:cNvPr id="61471" name="AutoShape 31">
            <a:extLst>
              <a:ext uri="{FF2B5EF4-FFF2-40B4-BE49-F238E27FC236}">
                <a16:creationId xmlns:a16="http://schemas.microsoft.com/office/drawing/2014/main" id="{1A8216CE-E153-E942-8487-085473D800FD}"/>
              </a:ext>
            </a:extLst>
          </p:cNvPr>
          <p:cNvSpPr>
            <a:spLocks noChangeArrowheads="1"/>
          </p:cNvSpPr>
          <p:nvPr/>
        </p:nvSpPr>
        <p:spPr bwMode="auto">
          <a:xfrm rot="5274066">
            <a:off x="6234113" y="1166813"/>
            <a:ext cx="336550" cy="6477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8" name="Text Box 37">
            <a:extLst>
              <a:ext uri="{FF2B5EF4-FFF2-40B4-BE49-F238E27FC236}">
                <a16:creationId xmlns:a16="http://schemas.microsoft.com/office/drawing/2014/main" id="{822B19C1-2E20-BC49-BB0A-80F684AC6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788" y="2019300"/>
            <a:ext cx="12938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 QUANG</a:t>
            </a:r>
          </a:p>
        </p:txBody>
      </p:sp>
      <p:sp>
        <p:nvSpPr>
          <p:cNvPr id="61479" name="Oval 39">
            <a:extLst>
              <a:ext uri="{FF2B5EF4-FFF2-40B4-BE49-F238E27FC236}">
                <a16:creationId xmlns:a16="http://schemas.microsoft.com/office/drawing/2014/main" id="{F08C83A7-1216-4344-A3B5-E355337BB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5989" y="1700214"/>
            <a:ext cx="242887" cy="24923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0" name="Text Box 42">
            <a:extLst>
              <a:ext uri="{FF2B5EF4-FFF2-40B4-BE49-F238E27FC236}">
                <a16:creationId xmlns:a16="http://schemas.microsoft.com/office/drawing/2014/main" id="{6B05688C-38E3-804F-A5A1-D69155798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663" y="2582864"/>
            <a:ext cx="1295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NGUYÊN</a:t>
            </a:r>
          </a:p>
        </p:txBody>
      </p:sp>
      <p:sp>
        <p:nvSpPr>
          <p:cNvPr id="61489" name="Oval 49">
            <a:extLst>
              <a:ext uri="{FF2B5EF4-FFF2-40B4-BE49-F238E27FC236}">
                <a16:creationId xmlns:a16="http://schemas.microsoft.com/office/drawing/2014/main" id="{77C49A59-CA6C-7E43-AE83-9D076B5FA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114" y="4260851"/>
            <a:ext cx="242887" cy="25082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0" name="AutoShape 50">
            <a:extLst>
              <a:ext uri="{FF2B5EF4-FFF2-40B4-BE49-F238E27FC236}">
                <a16:creationId xmlns:a16="http://schemas.microsoft.com/office/drawing/2014/main" id="{B83F8B6D-0F20-074D-875E-90B386CF4DA9}"/>
              </a:ext>
            </a:extLst>
          </p:cNvPr>
          <p:cNvSpPr>
            <a:spLocks noChangeArrowheads="1"/>
          </p:cNvSpPr>
          <p:nvPr/>
        </p:nvSpPr>
        <p:spPr bwMode="auto">
          <a:xfrm rot="5274066">
            <a:off x="8208963" y="3887788"/>
            <a:ext cx="336550" cy="6477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1" name="Oval 51">
            <a:extLst>
              <a:ext uri="{FF2B5EF4-FFF2-40B4-BE49-F238E27FC236}">
                <a16:creationId xmlns:a16="http://schemas.microsoft.com/office/drawing/2014/main" id="{75A49122-5304-9649-AFA0-BF039E8F2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725" y="2905125"/>
            <a:ext cx="242888" cy="24923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2" name="AutoShape 52">
            <a:extLst>
              <a:ext uri="{FF2B5EF4-FFF2-40B4-BE49-F238E27FC236}">
                <a16:creationId xmlns:a16="http://schemas.microsoft.com/office/drawing/2014/main" id="{0AEFE3B4-DD82-8C47-8D2B-A5EF4A44636D}"/>
              </a:ext>
            </a:extLst>
          </p:cNvPr>
          <p:cNvSpPr>
            <a:spLocks noChangeArrowheads="1"/>
          </p:cNvSpPr>
          <p:nvPr/>
        </p:nvSpPr>
        <p:spPr bwMode="auto">
          <a:xfrm rot="5274066">
            <a:off x="6961188" y="2373313"/>
            <a:ext cx="336550" cy="6477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3" name="AutoShape 53">
            <a:extLst>
              <a:ext uri="{FF2B5EF4-FFF2-40B4-BE49-F238E27FC236}">
                <a16:creationId xmlns:a16="http://schemas.microsoft.com/office/drawing/2014/main" id="{B94DECC2-CF4B-4847-A7AF-FF6F9A2CCFD8}"/>
              </a:ext>
            </a:extLst>
          </p:cNvPr>
          <p:cNvSpPr>
            <a:spLocks noChangeArrowheads="1"/>
          </p:cNvSpPr>
          <p:nvPr/>
        </p:nvSpPr>
        <p:spPr bwMode="auto">
          <a:xfrm rot="5274066">
            <a:off x="7285038" y="3440113"/>
            <a:ext cx="336550" cy="6477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4" name="Oval 54">
            <a:extLst>
              <a:ext uri="{FF2B5EF4-FFF2-40B4-BE49-F238E27FC236}">
                <a16:creationId xmlns:a16="http://schemas.microsoft.com/office/drawing/2014/main" id="{071C7139-43DD-8B48-95D0-421BF0CF4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3932239"/>
            <a:ext cx="242888" cy="25082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5" name="AutoShape 55">
            <a:extLst>
              <a:ext uri="{FF2B5EF4-FFF2-40B4-BE49-F238E27FC236}">
                <a16:creationId xmlns:a16="http://schemas.microsoft.com/office/drawing/2014/main" id="{DBB35BCF-4B17-AA43-A3D7-75061C6B86E0}"/>
              </a:ext>
            </a:extLst>
          </p:cNvPr>
          <p:cNvSpPr>
            <a:spLocks noChangeArrowheads="1"/>
          </p:cNvSpPr>
          <p:nvPr/>
        </p:nvSpPr>
        <p:spPr bwMode="auto">
          <a:xfrm rot="5274066">
            <a:off x="6961188" y="4273550"/>
            <a:ext cx="336550" cy="6477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6" name="Oval 56">
            <a:extLst>
              <a:ext uri="{FF2B5EF4-FFF2-40B4-BE49-F238E27FC236}">
                <a16:creationId xmlns:a16="http://schemas.microsoft.com/office/drawing/2014/main" id="{CBCFC80A-F979-E94B-A6FD-33077294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4650" y="4765675"/>
            <a:ext cx="242888" cy="24923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7" name="AutoShape 57">
            <a:extLst>
              <a:ext uri="{FF2B5EF4-FFF2-40B4-BE49-F238E27FC236}">
                <a16:creationId xmlns:a16="http://schemas.microsoft.com/office/drawing/2014/main" id="{DDA3BE6A-09F6-1545-9CE8-7896CE26D9D6}"/>
              </a:ext>
            </a:extLst>
          </p:cNvPr>
          <p:cNvSpPr>
            <a:spLocks noChangeArrowheads="1"/>
          </p:cNvSpPr>
          <p:nvPr/>
        </p:nvSpPr>
        <p:spPr bwMode="auto">
          <a:xfrm rot="5274066">
            <a:off x="8418513" y="3024188"/>
            <a:ext cx="336550" cy="6477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8" name="Oval 58">
            <a:extLst>
              <a:ext uri="{FF2B5EF4-FFF2-40B4-BE49-F238E27FC236}">
                <a16:creationId xmlns:a16="http://schemas.microsoft.com/office/drawing/2014/main" id="{B4385D65-5814-B54A-A8F9-FA7C41AA6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3516314"/>
            <a:ext cx="242888" cy="24923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81" name="Picture 61">
            <a:extLst>
              <a:ext uri="{FF2B5EF4-FFF2-40B4-BE49-F238E27FC236}">
                <a16:creationId xmlns:a16="http://schemas.microsoft.com/office/drawing/2014/main" id="{BF823C60-52F1-5648-BF3E-5F033207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3740151"/>
            <a:ext cx="57626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2" name="Text Box 64">
            <a:extLst>
              <a:ext uri="{FF2B5EF4-FFF2-40B4-BE49-F238E27FC236}">
                <a16:creationId xmlns:a16="http://schemas.microsoft.com/office/drawing/2014/main" id="{FADFB3A0-3500-2E4F-A4AF-0FC7C2B2B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432050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CHÂU</a:t>
            </a:r>
          </a:p>
        </p:txBody>
      </p:sp>
      <p:sp>
        <p:nvSpPr>
          <p:cNvPr id="19483" name="Text Box 65">
            <a:extLst>
              <a:ext uri="{FF2B5EF4-FFF2-40B4-BE49-F238E27FC236}">
                <a16:creationId xmlns:a16="http://schemas.microsoft.com/office/drawing/2014/main" id="{BA3F5DB3-37AF-1740-904A-6CEFC375B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1730375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 CAI</a:t>
            </a:r>
          </a:p>
        </p:txBody>
      </p:sp>
      <p:sp>
        <p:nvSpPr>
          <p:cNvPr id="61506" name="Oval 66">
            <a:extLst>
              <a:ext uri="{FF2B5EF4-FFF2-40B4-BE49-F238E27FC236}">
                <a16:creationId xmlns:a16="http://schemas.microsoft.com/office/drawing/2014/main" id="{BB193EF3-AC04-7846-90BD-39EC6DC9D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660650"/>
            <a:ext cx="228600" cy="228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7" name="Oval 67">
            <a:extLst>
              <a:ext uri="{FF2B5EF4-FFF2-40B4-BE49-F238E27FC236}">
                <a16:creationId xmlns:a16="http://schemas.microsoft.com/office/drawing/2014/main" id="{5EF64731-B6AD-A44D-B6D4-10257C464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051050"/>
            <a:ext cx="228600" cy="228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6" name="Rectangle 32">
            <a:extLst>
              <a:ext uri="{FF2B5EF4-FFF2-40B4-BE49-F238E27FC236}">
                <a16:creationId xmlns:a16="http://schemas.microsoft.com/office/drawing/2014/main" id="{B703D810-3AC1-1A4E-B7D5-6EEEDBFD6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799" y="6272212"/>
            <a:ext cx="9220199" cy="5857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KHÁNG CHIẾN CỦA NHÂN DÂN BẮC KÌ 1873-1874</a:t>
            </a:r>
          </a:p>
        </p:txBody>
      </p:sp>
      <p:sp>
        <p:nvSpPr>
          <p:cNvPr id="32" name="Freeform 17">
            <a:extLst>
              <a:ext uri="{FF2B5EF4-FFF2-40B4-BE49-F238E27FC236}">
                <a16:creationId xmlns:a16="http://schemas.microsoft.com/office/drawing/2014/main" id="{59DAE6B9-349B-2849-B572-532C4B897D56}"/>
              </a:ext>
            </a:extLst>
          </p:cNvPr>
          <p:cNvSpPr>
            <a:spLocks/>
          </p:cNvSpPr>
          <p:nvPr/>
        </p:nvSpPr>
        <p:spPr bwMode="auto">
          <a:xfrm rot="1713237" flipH="1">
            <a:off x="5803901" y="3644900"/>
            <a:ext cx="720725" cy="107950"/>
          </a:xfrm>
          <a:custGeom>
            <a:avLst/>
            <a:gdLst>
              <a:gd name="T0" fmla="*/ 0 w 720"/>
              <a:gd name="T1" fmla="*/ 0 h 1824"/>
              <a:gd name="T2" fmla="*/ 2147483646 w 720"/>
              <a:gd name="T3" fmla="*/ 2147483646 h 1824"/>
              <a:gd name="T4" fmla="*/ 2147483646 w 720"/>
              <a:gd name="T5" fmla="*/ 2147483646 h 1824"/>
              <a:gd name="T6" fmla="*/ 2147483646 w 720"/>
              <a:gd name="T7" fmla="*/ 2147483646 h 1824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1824"/>
              <a:gd name="T14" fmla="*/ 720 w 720"/>
              <a:gd name="T15" fmla="*/ 1824 h 18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1824">
                <a:moveTo>
                  <a:pt x="0" y="0"/>
                </a:moveTo>
                <a:cubicBezTo>
                  <a:pt x="184" y="244"/>
                  <a:pt x="368" y="488"/>
                  <a:pt x="480" y="720"/>
                </a:cubicBezTo>
                <a:cubicBezTo>
                  <a:pt x="592" y="952"/>
                  <a:pt x="632" y="1208"/>
                  <a:pt x="672" y="1392"/>
                </a:cubicBezTo>
                <a:cubicBezTo>
                  <a:pt x="712" y="1576"/>
                  <a:pt x="716" y="1700"/>
                  <a:pt x="720" y="1824"/>
                </a:cubicBezTo>
              </a:path>
            </a:pathLst>
          </a:custGeom>
          <a:noFill/>
          <a:ln w="88900">
            <a:solidFill>
              <a:srgbClr val="FF0000"/>
            </a:solidFill>
            <a:round/>
            <a:headEnd type="stealth" w="med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Freeform 17">
            <a:extLst>
              <a:ext uri="{FF2B5EF4-FFF2-40B4-BE49-F238E27FC236}">
                <a16:creationId xmlns:a16="http://schemas.microsoft.com/office/drawing/2014/main" id="{D8669C95-AD31-6F42-B3AC-C279622376D1}"/>
              </a:ext>
            </a:extLst>
          </p:cNvPr>
          <p:cNvSpPr>
            <a:spLocks/>
          </p:cNvSpPr>
          <p:nvPr/>
        </p:nvSpPr>
        <p:spPr bwMode="auto">
          <a:xfrm rot="20238583" flipH="1">
            <a:off x="6878639" y="3449638"/>
            <a:ext cx="504825" cy="107950"/>
          </a:xfrm>
          <a:custGeom>
            <a:avLst/>
            <a:gdLst>
              <a:gd name="T0" fmla="*/ 0 w 720"/>
              <a:gd name="T1" fmla="*/ 0 h 1824"/>
              <a:gd name="T2" fmla="*/ 2147483646 w 720"/>
              <a:gd name="T3" fmla="*/ 2147483646 h 1824"/>
              <a:gd name="T4" fmla="*/ 2147483646 w 720"/>
              <a:gd name="T5" fmla="*/ 2147483646 h 1824"/>
              <a:gd name="T6" fmla="*/ 2147483646 w 720"/>
              <a:gd name="T7" fmla="*/ 2147483646 h 1824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1824"/>
              <a:gd name="T14" fmla="*/ 720 w 720"/>
              <a:gd name="T15" fmla="*/ 1824 h 18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1824">
                <a:moveTo>
                  <a:pt x="0" y="0"/>
                </a:moveTo>
                <a:cubicBezTo>
                  <a:pt x="184" y="244"/>
                  <a:pt x="368" y="488"/>
                  <a:pt x="480" y="720"/>
                </a:cubicBezTo>
                <a:cubicBezTo>
                  <a:pt x="592" y="952"/>
                  <a:pt x="632" y="1208"/>
                  <a:pt x="672" y="1392"/>
                </a:cubicBezTo>
                <a:cubicBezTo>
                  <a:pt x="712" y="1576"/>
                  <a:pt x="716" y="1700"/>
                  <a:pt x="720" y="1824"/>
                </a:cubicBezTo>
              </a:path>
            </a:pathLst>
          </a:custGeom>
          <a:noFill/>
          <a:ln w="88900">
            <a:solidFill>
              <a:srgbClr val="FF0000"/>
            </a:solidFill>
            <a:round/>
            <a:headEnd type="none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75C3E1F-63C9-A947-988A-D69272E06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683000"/>
            <a:ext cx="838200" cy="6096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1" grpId="0" animBg="1"/>
      <p:bldP spid="61479" grpId="0" animBg="1"/>
      <p:bldP spid="61489" grpId="0" animBg="1"/>
      <p:bldP spid="61490" grpId="0" animBg="1"/>
      <p:bldP spid="61491" grpId="0" animBg="1"/>
      <p:bldP spid="61492" grpId="0" animBg="1"/>
      <p:bldP spid="61493" grpId="0" animBg="1"/>
      <p:bldP spid="61494" grpId="0" animBg="1"/>
      <p:bldP spid="61495" grpId="0" animBg="1"/>
      <p:bldP spid="61496" grpId="0" animBg="1"/>
      <p:bldP spid="61497" grpId="0" animBg="1"/>
      <p:bldP spid="61498" grpId="0" animBg="1"/>
      <p:bldP spid="61506" grpId="0" animBg="1"/>
      <p:bldP spid="61507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5" descr="Z">
            <a:extLst>
              <a:ext uri="{FF2B5EF4-FFF2-40B4-BE49-F238E27FC236}">
                <a16:creationId xmlns:a16="http://schemas.microsoft.com/office/drawing/2014/main" id="{57BD7DCC-F2BA-DA49-8794-0B92BB4144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80088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VN" altLang="en-VN">
              <a:solidFill>
                <a:srgbClr val="000000"/>
              </a:solidFill>
            </a:endParaRPr>
          </a:p>
        </p:txBody>
      </p:sp>
      <p:sp>
        <p:nvSpPr>
          <p:cNvPr id="9219" name="AutoShape 7" descr="Z">
            <a:extLst>
              <a:ext uri="{FF2B5EF4-FFF2-40B4-BE49-F238E27FC236}">
                <a16:creationId xmlns:a16="http://schemas.microsoft.com/office/drawing/2014/main" id="{EE4EECA7-3731-4740-ACF8-98E91330F2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VN" altLang="en-VN">
              <a:solidFill>
                <a:srgbClr val="000000"/>
              </a:solidFill>
            </a:endParaRPr>
          </a:p>
        </p:txBody>
      </p:sp>
      <p:sp>
        <p:nvSpPr>
          <p:cNvPr id="9220" name="AutoShape 9" descr="Z">
            <a:extLst>
              <a:ext uri="{FF2B5EF4-FFF2-40B4-BE49-F238E27FC236}">
                <a16:creationId xmlns:a16="http://schemas.microsoft.com/office/drawing/2014/main" id="{15946416-887D-C04F-87E4-461CABFE74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VN" altLang="en-VN">
              <a:solidFill>
                <a:srgbClr val="000000"/>
              </a:solidFill>
            </a:endParaRPr>
          </a:p>
        </p:txBody>
      </p:sp>
      <p:sp>
        <p:nvSpPr>
          <p:cNvPr id="9221" name="AutoShape 11" descr="Z">
            <a:extLst>
              <a:ext uri="{FF2B5EF4-FFF2-40B4-BE49-F238E27FC236}">
                <a16:creationId xmlns:a16="http://schemas.microsoft.com/office/drawing/2014/main" id="{09DA23E0-2109-0F46-96DE-F84D03A794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VN" altLang="en-VN">
              <a:solidFill>
                <a:srgbClr val="000000"/>
              </a:solidFill>
            </a:endParaRPr>
          </a:p>
        </p:txBody>
      </p:sp>
      <p:sp>
        <p:nvSpPr>
          <p:cNvPr id="9222" name="AutoShape 13" descr="Z">
            <a:extLst>
              <a:ext uri="{FF2B5EF4-FFF2-40B4-BE49-F238E27FC236}">
                <a16:creationId xmlns:a16="http://schemas.microsoft.com/office/drawing/2014/main" id="{BD7207ED-4BE5-C941-BD8E-E4A7DF2EEB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VN" altLang="en-VN">
              <a:solidFill>
                <a:srgbClr val="000000"/>
              </a:solidFill>
            </a:endParaRPr>
          </a:p>
        </p:txBody>
      </p:sp>
      <p:sp>
        <p:nvSpPr>
          <p:cNvPr id="9223" name="AutoShape 15" descr="Z">
            <a:extLst>
              <a:ext uri="{FF2B5EF4-FFF2-40B4-BE49-F238E27FC236}">
                <a16:creationId xmlns:a16="http://schemas.microsoft.com/office/drawing/2014/main" id="{BF469C96-A730-944B-8BD6-A371F62FDB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VN" altLang="en-VN">
              <a:solidFill>
                <a:srgbClr val="000000"/>
              </a:solidFill>
            </a:endParaRPr>
          </a:p>
        </p:txBody>
      </p:sp>
      <p:pic>
        <p:nvPicPr>
          <p:cNvPr id="9226" name="Picture 24">
            <a:extLst>
              <a:ext uri="{FF2B5EF4-FFF2-40B4-BE49-F238E27FC236}">
                <a16:creationId xmlns:a16="http://schemas.microsoft.com/office/drawing/2014/main" id="{982A9773-980B-2F4B-A684-63DFCBB84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9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AutoShape 12">
            <a:extLst>
              <a:ext uri="{FF2B5EF4-FFF2-40B4-BE49-F238E27FC236}">
                <a16:creationId xmlns:a16="http://schemas.microsoft.com/office/drawing/2014/main" id="{AD9C0ECA-0336-AC41-A106-465E13491A9C}"/>
              </a:ext>
            </a:extLst>
          </p:cNvPr>
          <p:cNvSpPr>
            <a:spLocks noChangeArrowheads="1"/>
          </p:cNvSpPr>
          <p:nvPr/>
        </p:nvSpPr>
        <p:spPr bwMode="auto">
          <a:xfrm rot="18799979">
            <a:off x="1504925" y="4156952"/>
            <a:ext cx="762000" cy="304800"/>
          </a:xfrm>
          <a:prstGeom prst="notched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VN" altLang="en-VN">
              <a:solidFill>
                <a:srgbClr val="000000"/>
              </a:solidFill>
            </a:endParaRPr>
          </a:p>
        </p:txBody>
      </p:sp>
      <p:sp>
        <p:nvSpPr>
          <p:cNvPr id="9234" name="AutoShape 18">
            <a:extLst>
              <a:ext uri="{FF2B5EF4-FFF2-40B4-BE49-F238E27FC236}">
                <a16:creationId xmlns:a16="http://schemas.microsoft.com/office/drawing/2014/main" id="{ABEC8B8E-021F-6743-8BDF-67AFCB5EE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810000"/>
            <a:ext cx="609600" cy="609600"/>
          </a:xfrm>
          <a:prstGeom prst="star4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VN" altLang="en-VN">
              <a:solidFill>
                <a:srgbClr val="000000"/>
              </a:solidFill>
            </a:endParaRPr>
          </a:p>
        </p:txBody>
      </p:sp>
      <p:sp>
        <p:nvSpPr>
          <p:cNvPr id="9237" name="Text Box 21">
            <a:extLst>
              <a:ext uri="{FF2B5EF4-FFF2-40B4-BE49-F238E27FC236}">
                <a16:creationId xmlns:a16="http://schemas.microsoft.com/office/drawing/2014/main" id="{0F7E1287-9994-494A-95EE-B9213429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88" y="3021809"/>
            <a:ext cx="1730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VN" b="1" dirty="0">
                <a:solidFill>
                  <a:srgbClr val="000000"/>
                </a:solidFill>
              </a:rPr>
              <a:t>20/11/1873</a:t>
            </a:r>
          </a:p>
        </p:txBody>
      </p:sp>
      <p:sp>
        <p:nvSpPr>
          <p:cNvPr id="9239" name="AutoShape 23">
            <a:extLst>
              <a:ext uri="{FF2B5EF4-FFF2-40B4-BE49-F238E27FC236}">
                <a16:creationId xmlns:a16="http://schemas.microsoft.com/office/drawing/2014/main" id="{B47060BF-9302-AD43-B7AE-CCD4433A33BA}"/>
              </a:ext>
            </a:extLst>
          </p:cNvPr>
          <p:cNvSpPr>
            <a:spLocks noChangeArrowheads="1"/>
          </p:cNvSpPr>
          <p:nvPr/>
        </p:nvSpPr>
        <p:spPr bwMode="auto">
          <a:xfrm rot="10105354">
            <a:off x="6424978" y="3139835"/>
            <a:ext cx="990600" cy="228600"/>
          </a:xfrm>
          <a:prstGeom prst="notchedRightArrow">
            <a:avLst>
              <a:gd name="adj1" fmla="val 50000"/>
              <a:gd name="adj2" fmla="val 108333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VN" altLang="en-VN">
              <a:solidFill>
                <a:srgbClr val="000000"/>
              </a:solidFill>
            </a:endParaRPr>
          </a:p>
        </p:txBody>
      </p:sp>
      <p:sp>
        <p:nvSpPr>
          <p:cNvPr id="9240" name="AutoShape 24">
            <a:extLst>
              <a:ext uri="{FF2B5EF4-FFF2-40B4-BE49-F238E27FC236}">
                <a16:creationId xmlns:a16="http://schemas.microsoft.com/office/drawing/2014/main" id="{0942A96C-1EC6-7B42-8208-BF32D9A1F9D6}"/>
              </a:ext>
            </a:extLst>
          </p:cNvPr>
          <p:cNvSpPr>
            <a:spLocks noChangeArrowheads="1"/>
          </p:cNvSpPr>
          <p:nvPr/>
        </p:nvSpPr>
        <p:spPr bwMode="auto">
          <a:xfrm rot="21214884">
            <a:off x="5587714" y="3252372"/>
            <a:ext cx="838200" cy="304800"/>
          </a:xfrm>
          <a:prstGeom prst="notchedRightArrow">
            <a:avLst>
              <a:gd name="adj1" fmla="val 50000"/>
              <a:gd name="adj2" fmla="val 6875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VN" altLang="en-VN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99979-5590-4741-B622-472A836E8A38}"/>
              </a:ext>
            </a:extLst>
          </p:cNvPr>
          <p:cNvGrpSpPr/>
          <p:nvPr/>
        </p:nvGrpSpPr>
        <p:grpSpPr>
          <a:xfrm>
            <a:off x="6634716" y="4267200"/>
            <a:ext cx="5309191" cy="2514600"/>
            <a:chOff x="6634716" y="4267200"/>
            <a:chExt cx="5309191" cy="25146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D31F1E-2FC4-A44A-B36E-13017AB5BBC7}"/>
                </a:ext>
              </a:extLst>
            </p:cNvPr>
            <p:cNvGrpSpPr/>
            <p:nvPr/>
          </p:nvGrpSpPr>
          <p:grpSpPr>
            <a:xfrm>
              <a:off x="6634716" y="4267200"/>
              <a:ext cx="5309191" cy="2514600"/>
              <a:chOff x="6705600" y="4343400"/>
              <a:chExt cx="3962400" cy="2514600"/>
            </a:xfrm>
          </p:grpSpPr>
          <p:sp>
            <p:nvSpPr>
              <p:cNvPr id="9233" name="AutoShape 17">
                <a:extLst>
                  <a:ext uri="{FF2B5EF4-FFF2-40B4-BE49-F238E27FC236}">
                    <a16:creationId xmlns:a16="http://schemas.microsoft.com/office/drawing/2014/main" id="{3A338E0E-2237-7544-A40A-697042BF9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5600" y="5410200"/>
                <a:ext cx="609600" cy="533400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VN" altLang="en-VN">
                  <a:solidFill>
                    <a:srgbClr val="000000"/>
                  </a:solidFill>
                </a:endParaRPr>
              </a:p>
            </p:txBody>
          </p:sp>
          <p:sp>
            <p:nvSpPr>
              <p:cNvPr id="9236" name="AutoShape 20">
                <a:extLst>
                  <a:ext uri="{FF2B5EF4-FFF2-40B4-BE49-F238E27FC236}">
                    <a16:creationId xmlns:a16="http://schemas.microsoft.com/office/drawing/2014/main" id="{ACC8983E-B755-654F-B3AA-8714F7574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5600" y="5943600"/>
                <a:ext cx="457200" cy="457200"/>
              </a:xfrm>
              <a:prstGeom prst="star4">
                <a:avLst>
                  <a:gd name="adj" fmla="val 125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VN" altLang="en-VN">
                  <a:solidFill>
                    <a:srgbClr val="000000"/>
                  </a:solidFill>
                </a:endParaRPr>
              </a:p>
            </p:txBody>
          </p:sp>
          <p:sp>
            <p:nvSpPr>
              <p:cNvPr id="9241" name="AutoShape 25">
                <a:extLst>
                  <a:ext uri="{FF2B5EF4-FFF2-40B4-BE49-F238E27FC236}">
                    <a16:creationId xmlns:a16="http://schemas.microsoft.com/office/drawing/2014/main" id="{52742375-B38A-244D-A363-0CBA96D5B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6705601" y="4419601"/>
                <a:ext cx="633413" cy="347663"/>
              </a:xfrm>
              <a:prstGeom prst="notchedRightArrow">
                <a:avLst>
                  <a:gd name="adj1" fmla="val 50000"/>
                  <a:gd name="adj2" fmla="val 45548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VN" altLang="en-VN">
                  <a:solidFill>
                    <a:srgbClr val="000000"/>
                  </a:solidFill>
                </a:endParaRPr>
              </a:p>
            </p:txBody>
          </p:sp>
          <p:sp>
            <p:nvSpPr>
              <p:cNvPr id="9242" name="AutoShape 26">
                <a:extLst>
                  <a:ext uri="{FF2B5EF4-FFF2-40B4-BE49-F238E27FC236}">
                    <a16:creationId xmlns:a16="http://schemas.microsoft.com/office/drawing/2014/main" id="{43EE48BC-330C-8D4B-8C0E-3775F494C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6705601" y="4876801"/>
                <a:ext cx="633413" cy="347663"/>
              </a:xfrm>
              <a:prstGeom prst="notchedRightArrow">
                <a:avLst>
                  <a:gd name="adj1" fmla="val 50000"/>
                  <a:gd name="adj2" fmla="val 45548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VN" altLang="en-VN">
                  <a:solidFill>
                    <a:srgbClr val="000000"/>
                  </a:solidFill>
                </a:endParaRPr>
              </a:p>
            </p:txBody>
          </p:sp>
          <p:sp>
            <p:nvSpPr>
              <p:cNvPr id="9243" name="Rectangle 27">
                <a:extLst>
                  <a:ext uri="{FF2B5EF4-FFF2-40B4-BE49-F238E27FC236}">
                    <a16:creationId xmlns:a16="http://schemas.microsoft.com/office/drawing/2014/main" id="{95DBDFFF-7CDC-6140-ADA9-E80A3560B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5600" y="4343400"/>
                <a:ext cx="3962400" cy="2514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VN" altLang="en-VN">
                  <a:solidFill>
                    <a:srgbClr val="000000"/>
                  </a:solidFill>
                </a:endParaRPr>
              </a:p>
            </p:txBody>
          </p:sp>
          <p:sp>
            <p:nvSpPr>
              <p:cNvPr id="9244" name="AutoShape 28">
                <a:extLst>
                  <a:ext uri="{FF2B5EF4-FFF2-40B4-BE49-F238E27FC236}">
                    <a16:creationId xmlns:a16="http://schemas.microsoft.com/office/drawing/2014/main" id="{07ECC4C9-2CAF-2843-A4C5-BC8BAF0FF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4648200"/>
                <a:ext cx="762000" cy="304800"/>
              </a:xfrm>
              <a:prstGeom prst="notchedRightArrow">
                <a:avLst>
                  <a:gd name="adj1" fmla="val 50000"/>
                  <a:gd name="adj2" fmla="val 625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VN" altLang="en-VN">
                  <a:solidFill>
                    <a:srgbClr val="000000"/>
                  </a:solidFill>
                </a:endParaRPr>
              </a:p>
            </p:txBody>
          </p:sp>
          <p:sp>
            <p:nvSpPr>
              <p:cNvPr id="9245" name="AutoShape 29">
                <a:extLst>
                  <a:ext uri="{FF2B5EF4-FFF2-40B4-BE49-F238E27FC236}">
                    <a16:creationId xmlns:a16="http://schemas.microsoft.com/office/drawing/2014/main" id="{E1926C6F-E7DB-E046-A3F3-A8CB3EEA1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5105400"/>
                <a:ext cx="762000" cy="304800"/>
              </a:xfrm>
              <a:prstGeom prst="notchedRightArrow">
                <a:avLst>
                  <a:gd name="adj1" fmla="val 50000"/>
                  <a:gd name="adj2" fmla="val 625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VN" altLang="en-VN">
                  <a:solidFill>
                    <a:srgbClr val="000000"/>
                  </a:solidFill>
                </a:endParaRPr>
              </a:p>
            </p:txBody>
          </p:sp>
          <p:sp>
            <p:nvSpPr>
              <p:cNvPr id="9249" name="Text Box 33">
                <a:extLst>
                  <a:ext uri="{FF2B5EF4-FFF2-40B4-BE49-F238E27FC236}">
                    <a16:creationId xmlns:a16="http://schemas.microsoft.com/office/drawing/2014/main" id="{ABB6A3E1-470E-364F-8D53-1C2E7B053E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23830" y="4648200"/>
                <a:ext cx="29482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VN">
                    <a:solidFill>
                      <a:srgbClr val="000000"/>
                    </a:solidFill>
                  </a:rPr>
                  <a:t>Quân Pháp do Gacnie chỉ huy</a:t>
                </a:r>
              </a:p>
            </p:txBody>
          </p:sp>
          <p:sp>
            <p:nvSpPr>
              <p:cNvPr id="9250" name="Text Box 34">
                <a:extLst>
                  <a:ext uri="{FF2B5EF4-FFF2-40B4-BE49-F238E27FC236}">
                    <a16:creationId xmlns:a16="http://schemas.microsoft.com/office/drawing/2014/main" id="{41D49423-CA3D-5944-B56C-BAB442DB77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00" y="5029200"/>
                <a:ext cx="3048000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VN">
                    <a:solidFill>
                      <a:srgbClr val="000000"/>
                    </a:solidFill>
                  </a:rPr>
                  <a:t>Quân ta do Hoàng Tá Viêm và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VN">
                    <a:solidFill>
                      <a:srgbClr val="000000"/>
                    </a:solidFill>
                  </a:rPr>
                  <a:t>Lưu Vĩnh Phúc chỉ huy</a:t>
                </a:r>
              </a:p>
            </p:txBody>
          </p:sp>
          <p:sp>
            <p:nvSpPr>
              <p:cNvPr id="9252" name="Text Box 36">
                <a:extLst>
                  <a:ext uri="{FF2B5EF4-FFF2-40B4-BE49-F238E27FC236}">
                    <a16:creationId xmlns:a16="http://schemas.microsoft.com/office/drawing/2014/main" id="{533EDB83-AB1F-AE42-B76E-2E0AE911A4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43801" y="5867401"/>
                <a:ext cx="214947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VN" altLang="en-VN">
                  <a:solidFill>
                    <a:srgbClr val="000000"/>
                  </a:solidFill>
                </a:endParaRPr>
              </a:p>
            </p:txBody>
          </p:sp>
          <p:sp>
            <p:nvSpPr>
              <p:cNvPr id="9253" name="Text Box 37">
                <a:extLst>
                  <a:ext uri="{FF2B5EF4-FFF2-40B4-BE49-F238E27FC236}">
                    <a16:creationId xmlns:a16="http://schemas.microsoft.com/office/drawing/2014/main" id="{FBEFA716-1916-AE42-835E-359BC0E321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2400" y="5943601"/>
                <a:ext cx="2133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VN">
                    <a:solidFill>
                      <a:srgbClr val="000000"/>
                    </a:solidFill>
                  </a:rPr>
                  <a:t>Nơi Gacnie tử trận</a:t>
                </a:r>
              </a:p>
            </p:txBody>
          </p:sp>
        </p:grpSp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63C695DA-DFFA-F747-8484-C5350E0D3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069" y="5431354"/>
              <a:ext cx="609600" cy="99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AutoShape 12">
            <a:extLst>
              <a:ext uri="{FF2B5EF4-FFF2-40B4-BE49-F238E27FC236}">
                <a16:creationId xmlns:a16="http://schemas.microsoft.com/office/drawing/2014/main" id="{B7120371-FE42-8D43-9BFA-23EE62C912C7}"/>
              </a:ext>
            </a:extLst>
          </p:cNvPr>
          <p:cNvSpPr>
            <a:spLocks noChangeArrowheads="1"/>
          </p:cNvSpPr>
          <p:nvPr/>
        </p:nvSpPr>
        <p:spPr bwMode="auto">
          <a:xfrm rot="10314393">
            <a:off x="5398883" y="3290095"/>
            <a:ext cx="762000" cy="304800"/>
          </a:xfrm>
          <a:prstGeom prst="notched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VN" altLang="en-VN">
              <a:solidFill>
                <a:srgbClr val="000000"/>
              </a:solidFill>
            </a:endParaRPr>
          </a:p>
        </p:txBody>
      </p:sp>
      <p:sp>
        <p:nvSpPr>
          <p:cNvPr id="34" name="AutoShape 12">
            <a:extLst>
              <a:ext uri="{FF2B5EF4-FFF2-40B4-BE49-F238E27FC236}">
                <a16:creationId xmlns:a16="http://schemas.microsoft.com/office/drawing/2014/main" id="{20A87B4A-0DDF-6C43-BDAD-D1085C024050}"/>
              </a:ext>
            </a:extLst>
          </p:cNvPr>
          <p:cNvSpPr>
            <a:spLocks noChangeArrowheads="1"/>
          </p:cNvSpPr>
          <p:nvPr/>
        </p:nvSpPr>
        <p:spPr bwMode="auto">
          <a:xfrm rot="14171116">
            <a:off x="2254687" y="4114800"/>
            <a:ext cx="762000" cy="304800"/>
          </a:xfrm>
          <a:prstGeom prst="notched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VN" altLang="en-VN">
              <a:solidFill>
                <a:srgbClr val="000000"/>
              </a:solidFill>
            </a:endParaRP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DB0990B1-D164-BF4C-BC0E-886BF2FB0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794" y="2970213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7A5B69F6-49E3-5C4C-AE6B-5FB24C665531}"/>
              </a:ext>
            </a:extLst>
          </p:cNvPr>
          <p:cNvSpPr/>
          <p:nvPr/>
        </p:nvSpPr>
        <p:spPr>
          <a:xfrm>
            <a:off x="1731818" y="32140"/>
            <a:ext cx="5223164" cy="2989669"/>
          </a:xfrm>
          <a:prstGeom prst="wedgeRoundRectCallout">
            <a:avLst>
              <a:gd name="adj1" fmla="val -37203"/>
              <a:gd name="adj2" fmla="val 75869"/>
              <a:gd name="adj3" fmla="val 16667"/>
            </a:avLst>
          </a:prstGeom>
          <a:blipFill dpi="0" rotWithShape="1">
            <a:blip r:embed="rId4"/>
            <a:srcRect/>
            <a:stretch>
              <a:fillRect t="-6000" b="17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30586 0.062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310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32383 0.07152 " pathEditMode="relative" rAng="0" ptsTypes="AA">
                                      <p:cBhvr>
                                        <p:cTn id="24" dur="225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8" grpId="0" animBg="1"/>
      <p:bldP spid="9237" grpId="0"/>
      <p:bldP spid="9239" grpId="0" animBg="1"/>
      <p:bldP spid="9239" grpId="1" animBg="1"/>
      <p:bldP spid="9239" grpId="2" animBg="1"/>
      <p:bldP spid="9240" grpId="0" animBg="1"/>
      <p:bldP spid="9240" grpId="1" animBg="1"/>
      <p:bldP spid="33" grpId="0" animBg="1"/>
      <p:bldP spid="33" grpId="1" animBg="1"/>
      <p:bldP spid="33" grpId="2" animBg="1"/>
      <p:bldP spid="34" grpId="0" animBg="1"/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ận Cầu Giấy (1873) – Wikipedia tiếng Việt">
            <a:extLst>
              <a:ext uri="{FF2B5EF4-FFF2-40B4-BE49-F238E27FC236}">
                <a16:creationId xmlns:a16="http://schemas.microsoft.com/office/drawing/2014/main" id="{1D46BC6F-E265-0540-8A36-3F477D016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032194" cy="602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ưu Vĩnh Phúc (1837-1917) - Quân Cờ Đen - Hình Ảnh Lịch Sử - Bộ sưu tập  Hình Ảnh Lịch Sử Việt Nam và Thế Giới">
            <a:extLst>
              <a:ext uri="{FF2B5EF4-FFF2-40B4-BE49-F238E27FC236}">
                <a16:creationId xmlns:a16="http://schemas.microsoft.com/office/drawing/2014/main" id="{B23BF6BD-C82D-E540-B1BF-334CC0D1D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195" y="36513"/>
            <a:ext cx="4159804" cy="586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D63B0E-322F-0045-BFCE-F72B3A888ED9}"/>
              </a:ext>
            </a:extLst>
          </p:cNvPr>
          <p:cNvSpPr txBox="1"/>
          <p:nvPr/>
        </p:nvSpPr>
        <p:spPr>
          <a:xfrm>
            <a:off x="8032196" y="5931175"/>
            <a:ext cx="4159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Vĩnh Phúc người lãnh đạo quân Cờ đen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FA3BF-B90F-1042-9875-FD3BDFD9A164}"/>
              </a:ext>
            </a:extLst>
          </p:cNvPr>
          <p:cNvSpPr txBox="1"/>
          <p:nvPr/>
        </p:nvSpPr>
        <p:spPr>
          <a:xfrm>
            <a:off x="-143706" y="6157668"/>
            <a:ext cx="8175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Gác-ni-ê bị tiêu diệt ở trận Cầu Giấy 1873</a:t>
            </a:r>
          </a:p>
        </p:txBody>
      </p:sp>
    </p:spTree>
    <p:extLst>
      <p:ext uri="{BB962C8B-B14F-4D97-AF65-F5344CB8AC3E}">
        <p14:creationId xmlns:p14="http://schemas.microsoft.com/office/powerpoint/2010/main" val="23257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B35FC-1E50-BF41-9421-350B53A9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513" y="36513"/>
            <a:ext cx="605948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EEE41-28A8-4742-9DC0-E394157E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1966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iải mã hai lần thất trận Thành Hà Nội (Bài 2): Mắc mưu đám quân Pháp nghi binh ảnh 5">
            <a:extLst>
              <a:ext uri="{FF2B5EF4-FFF2-40B4-BE49-F238E27FC236}">
                <a16:creationId xmlns:a16="http://schemas.microsoft.com/office/drawing/2014/main" id="{79E0233E-A3EB-A74C-9927-E289AC0E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23814" cy="589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A3DF36-221D-2441-9C4A-38BCC5717128}"/>
              </a:ext>
            </a:extLst>
          </p:cNvPr>
          <p:cNvSpPr/>
          <p:nvPr/>
        </p:nvSpPr>
        <p:spPr>
          <a:xfrm>
            <a:off x="161961" y="5903893"/>
            <a:ext cx="6961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 Francis Garnier sau này được chuyển vào Sài Gòn (Hình chụp khoảng năm 1920)  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Francis Garnier – Wikipedia tiếng Việt">
            <a:extLst>
              <a:ext uri="{FF2B5EF4-FFF2-40B4-BE49-F238E27FC236}">
                <a16:creationId xmlns:a16="http://schemas.microsoft.com/office/drawing/2014/main" id="{A3D14964-8669-FA4F-83D0-050BB11FC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814" y="0"/>
            <a:ext cx="5068186" cy="68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97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145A0FD-C4A6-2B49-9B05-25C15F845F3A}"/>
              </a:ext>
            </a:extLst>
          </p:cNvPr>
          <p:cNvGrpSpPr/>
          <p:nvPr/>
        </p:nvGrpSpPr>
        <p:grpSpPr>
          <a:xfrm>
            <a:off x="1106905" y="577516"/>
            <a:ext cx="6513095" cy="6280484"/>
            <a:chOff x="1106905" y="577516"/>
            <a:chExt cx="6513095" cy="628048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4A6119-AC37-8B44-ADAE-3FE25F885F56}"/>
                </a:ext>
              </a:extLst>
            </p:cNvPr>
            <p:cNvSpPr/>
            <p:nvPr/>
          </p:nvSpPr>
          <p:spPr>
            <a:xfrm>
              <a:off x="1106905" y="577516"/>
              <a:ext cx="6513095" cy="6280484"/>
            </a:xfrm>
            <a:prstGeom prst="roundRect">
              <a:avLst>
                <a:gd name="adj" fmla="val 10562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EE98C3-99A9-D74D-966A-585F055B4F11}"/>
                </a:ext>
              </a:extLst>
            </p:cNvPr>
            <p:cNvSpPr/>
            <p:nvPr/>
          </p:nvSpPr>
          <p:spPr>
            <a:xfrm>
              <a:off x="1307431" y="2156374"/>
              <a:ext cx="6112042" cy="4031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 22 khoản trong đó có nội dung chính sau: </a:t>
              </a:r>
            </a:p>
            <a:p>
              <a:pPr algn="just"/>
              <a:r>
                <a:rPr lang="vi-VN" sz="3200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Triều đình Huế thừa nhận 6 tỉnh Nam Kỳ là đất thuộc Pháp</a:t>
              </a:r>
            </a:p>
            <a:p>
              <a:pPr algn="just"/>
              <a:r>
                <a:rPr lang="vi-VN" sz="3200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Công nhận quyền đi lại, buôn bán, kiểm soát và điều tra tình hình của Pháp.</a:t>
              </a:r>
            </a:p>
            <a:p>
              <a:pPr algn="just"/>
              <a:r>
                <a:rPr lang="vi-VN" sz="3200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Pháp sẽ rút quân khỏi Bắc kì.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2EF379-B4DE-8044-875C-2395608EA631}"/>
                </a:ext>
              </a:extLst>
            </p:cNvPr>
            <p:cNvSpPr/>
            <p:nvPr/>
          </p:nvSpPr>
          <p:spPr>
            <a:xfrm>
              <a:off x="1524374" y="905280"/>
              <a:ext cx="567815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0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0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Giáp</a:t>
              </a:r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0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Tuất</a:t>
              </a:r>
              <a:endPara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298" name="Picture 2">
            <a:extLst>
              <a:ext uri="{FF2B5EF4-FFF2-40B4-BE49-F238E27FC236}">
                <a16:creationId xmlns:a16="http://schemas.microsoft.com/office/drawing/2014/main" id="{B876E90E-1FCD-D04A-846C-D823A0C77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577516"/>
            <a:ext cx="3930317" cy="5538655"/>
          </a:xfrm>
          <a:prstGeom prst="roundRect">
            <a:avLst>
              <a:gd name="adj" fmla="val 76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1397EA-2BA7-E747-A51B-6B01DE155DD1}"/>
              </a:ext>
            </a:extLst>
          </p:cNvPr>
          <p:cNvSpPr/>
          <p:nvPr/>
        </p:nvSpPr>
        <p:spPr>
          <a:xfrm>
            <a:off x="7619999" y="6188247"/>
            <a:ext cx="3641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Tường phó chánh sứ trong phái đoàn dàm phán với Pháp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FD21A99-DD2C-3F41-BA94-EA74876191B1}"/>
              </a:ext>
            </a:extLst>
          </p:cNvPr>
          <p:cNvSpPr/>
          <p:nvPr/>
        </p:nvSpPr>
        <p:spPr>
          <a:xfrm>
            <a:off x="7820526" y="577516"/>
            <a:ext cx="3673642" cy="2358189"/>
          </a:xfrm>
          <a:prstGeom prst="wedgeRoundRectCallout">
            <a:avLst>
              <a:gd name="adj1" fmla="val -66685"/>
              <a:gd name="adj2" fmla="val 7950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có nhận xét gì về các điều khoản của hiệp ước Giáp Tuất?</a:t>
            </a:r>
          </a:p>
        </p:txBody>
      </p:sp>
    </p:spTree>
    <p:extLst>
      <p:ext uri="{BB962C8B-B14F-4D97-AF65-F5344CB8AC3E}">
        <p14:creationId xmlns:p14="http://schemas.microsoft.com/office/powerpoint/2010/main" val="29888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1"/>
          <p:cNvSpPr txBox="1">
            <a:spLocks noGrp="1"/>
          </p:cNvSpPr>
          <p:nvPr>
            <p:ph type="title"/>
          </p:nvPr>
        </p:nvSpPr>
        <p:spPr>
          <a:xfrm>
            <a:off x="1850800" y="762000"/>
            <a:ext cx="8490400" cy="511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898" name="Google Shape;898;p31"/>
          <p:cNvGrpSpPr/>
          <p:nvPr/>
        </p:nvGrpSpPr>
        <p:grpSpPr>
          <a:xfrm>
            <a:off x="989370" y="441180"/>
            <a:ext cx="1083665" cy="1093011"/>
            <a:chOff x="742027" y="330885"/>
            <a:chExt cx="812749" cy="819758"/>
          </a:xfrm>
        </p:grpSpPr>
        <p:sp>
          <p:nvSpPr>
            <p:cNvPr id="899" name="Google Shape;899;p31"/>
            <p:cNvSpPr/>
            <p:nvPr/>
          </p:nvSpPr>
          <p:spPr>
            <a:xfrm rot="-1055905" flipH="1">
              <a:off x="826182" y="412926"/>
              <a:ext cx="644439" cy="655676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1"/>
            <p:cNvSpPr/>
            <p:nvPr/>
          </p:nvSpPr>
          <p:spPr>
            <a:xfrm rot="-889897">
              <a:off x="971002" y="560248"/>
              <a:ext cx="336328" cy="322293"/>
            </a:xfrm>
            <a:custGeom>
              <a:avLst/>
              <a:gdLst/>
              <a:ahLst/>
              <a:cxnLst/>
              <a:rect l="l" t="t" r="r" b="b"/>
              <a:pathLst>
                <a:path w="4002" h="3835" extrusionOk="0">
                  <a:moveTo>
                    <a:pt x="1989" y="0"/>
                  </a:moveTo>
                  <a:lnTo>
                    <a:pt x="1382" y="1274"/>
                  </a:lnTo>
                  <a:lnTo>
                    <a:pt x="1" y="1465"/>
                  </a:lnTo>
                  <a:lnTo>
                    <a:pt x="989" y="2441"/>
                  </a:lnTo>
                  <a:lnTo>
                    <a:pt x="751" y="3834"/>
                  </a:lnTo>
                  <a:lnTo>
                    <a:pt x="751" y="3834"/>
                  </a:lnTo>
                  <a:lnTo>
                    <a:pt x="1989" y="3179"/>
                  </a:lnTo>
                  <a:lnTo>
                    <a:pt x="3239" y="3834"/>
                  </a:lnTo>
                  <a:lnTo>
                    <a:pt x="3001" y="2441"/>
                  </a:lnTo>
                  <a:lnTo>
                    <a:pt x="4001" y="1465"/>
                  </a:lnTo>
                  <a:lnTo>
                    <a:pt x="2620" y="1274"/>
                  </a:lnTo>
                  <a:lnTo>
                    <a:pt x="1989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1" name="Google Shape;901;p31"/>
          <p:cNvGrpSpPr/>
          <p:nvPr/>
        </p:nvGrpSpPr>
        <p:grpSpPr>
          <a:xfrm>
            <a:off x="10051555" y="4703194"/>
            <a:ext cx="1054516" cy="1063612"/>
            <a:chOff x="7498491" y="466745"/>
            <a:chExt cx="790887" cy="797709"/>
          </a:xfrm>
        </p:grpSpPr>
        <p:sp>
          <p:nvSpPr>
            <p:cNvPr id="902" name="Google Shape;902;p31"/>
            <p:cNvSpPr/>
            <p:nvPr/>
          </p:nvSpPr>
          <p:spPr>
            <a:xfrm rot="1055702">
              <a:off x="7580373" y="546570"/>
              <a:ext cx="627124" cy="6380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1"/>
            <p:cNvSpPr/>
            <p:nvPr/>
          </p:nvSpPr>
          <p:spPr>
            <a:xfrm rot="1362625">
              <a:off x="7690028" y="720385"/>
              <a:ext cx="371554" cy="328258"/>
            </a:xfrm>
            <a:custGeom>
              <a:avLst/>
              <a:gdLst/>
              <a:ahLst/>
              <a:cxnLst/>
              <a:rect l="l" t="t" r="r" b="b"/>
              <a:pathLst>
                <a:path w="19326" h="17074" extrusionOk="0">
                  <a:moveTo>
                    <a:pt x="14226" y="1132"/>
                  </a:moveTo>
                  <a:cubicBezTo>
                    <a:pt x="15314" y="1132"/>
                    <a:pt x="16352" y="1605"/>
                    <a:pt x="17070" y="2425"/>
                  </a:cubicBezTo>
                  <a:cubicBezTo>
                    <a:pt x="17798" y="3252"/>
                    <a:pt x="18196" y="4366"/>
                    <a:pt x="18196" y="5568"/>
                  </a:cubicBezTo>
                  <a:cubicBezTo>
                    <a:pt x="18193" y="8476"/>
                    <a:pt x="15599" y="10686"/>
                    <a:pt x="11671" y="14032"/>
                  </a:cubicBezTo>
                  <a:cubicBezTo>
                    <a:pt x="11025" y="14581"/>
                    <a:pt x="10364" y="15146"/>
                    <a:pt x="9663" y="15756"/>
                  </a:cubicBezTo>
                  <a:cubicBezTo>
                    <a:pt x="8963" y="15146"/>
                    <a:pt x="8301" y="14581"/>
                    <a:pt x="7655" y="14032"/>
                  </a:cubicBezTo>
                  <a:cubicBezTo>
                    <a:pt x="3727" y="10686"/>
                    <a:pt x="1133" y="8476"/>
                    <a:pt x="1133" y="5568"/>
                  </a:cubicBezTo>
                  <a:cubicBezTo>
                    <a:pt x="1133" y="4366"/>
                    <a:pt x="1535" y="3252"/>
                    <a:pt x="2259" y="2425"/>
                  </a:cubicBezTo>
                  <a:cubicBezTo>
                    <a:pt x="2977" y="1605"/>
                    <a:pt x="4015" y="1132"/>
                    <a:pt x="5103" y="1132"/>
                  </a:cubicBezTo>
                  <a:cubicBezTo>
                    <a:pt x="5113" y="1132"/>
                    <a:pt x="5124" y="1132"/>
                    <a:pt x="5134" y="1132"/>
                  </a:cubicBezTo>
                  <a:cubicBezTo>
                    <a:pt x="6686" y="1132"/>
                    <a:pt x="7691" y="2090"/>
                    <a:pt x="8259" y="2890"/>
                  </a:cubicBezTo>
                  <a:cubicBezTo>
                    <a:pt x="8631" y="3421"/>
                    <a:pt x="8920" y="4001"/>
                    <a:pt x="9126" y="4614"/>
                  </a:cubicBezTo>
                  <a:cubicBezTo>
                    <a:pt x="9212" y="4875"/>
                    <a:pt x="9438" y="5006"/>
                    <a:pt x="9665" y="5006"/>
                  </a:cubicBezTo>
                  <a:cubicBezTo>
                    <a:pt x="9891" y="5006"/>
                    <a:pt x="10118" y="4875"/>
                    <a:pt x="10204" y="4614"/>
                  </a:cubicBezTo>
                  <a:cubicBezTo>
                    <a:pt x="10409" y="4001"/>
                    <a:pt x="10699" y="3421"/>
                    <a:pt x="11070" y="2890"/>
                  </a:cubicBezTo>
                  <a:cubicBezTo>
                    <a:pt x="11641" y="2090"/>
                    <a:pt x="12643" y="1132"/>
                    <a:pt x="14195" y="1132"/>
                  </a:cubicBezTo>
                  <a:cubicBezTo>
                    <a:pt x="14206" y="1132"/>
                    <a:pt x="14216" y="1132"/>
                    <a:pt x="14226" y="1132"/>
                  </a:cubicBezTo>
                  <a:close/>
                  <a:moveTo>
                    <a:pt x="5103" y="0"/>
                  </a:moveTo>
                  <a:cubicBezTo>
                    <a:pt x="3689" y="0"/>
                    <a:pt x="2343" y="612"/>
                    <a:pt x="1411" y="1676"/>
                  </a:cubicBezTo>
                  <a:cubicBezTo>
                    <a:pt x="502" y="2709"/>
                    <a:pt x="1" y="4092"/>
                    <a:pt x="1" y="5568"/>
                  </a:cubicBezTo>
                  <a:cubicBezTo>
                    <a:pt x="1" y="7174"/>
                    <a:pt x="629" y="8672"/>
                    <a:pt x="1976" y="10275"/>
                  </a:cubicBezTo>
                  <a:cubicBezTo>
                    <a:pt x="3180" y="11710"/>
                    <a:pt x="4914" y="13183"/>
                    <a:pt x="6922" y="14895"/>
                  </a:cubicBezTo>
                  <a:cubicBezTo>
                    <a:pt x="7670" y="15532"/>
                    <a:pt x="8443" y="16191"/>
                    <a:pt x="9265" y="16909"/>
                  </a:cubicBezTo>
                  <a:lnTo>
                    <a:pt x="9292" y="16933"/>
                  </a:lnTo>
                  <a:cubicBezTo>
                    <a:pt x="9397" y="17027"/>
                    <a:pt x="9530" y="17074"/>
                    <a:pt x="9664" y="17074"/>
                  </a:cubicBezTo>
                  <a:cubicBezTo>
                    <a:pt x="9797" y="17074"/>
                    <a:pt x="9930" y="17027"/>
                    <a:pt x="10038" y="16933"/>
                  </a:cubicBezTo>
                  <a:lnTo>
                    <a:pt x="10062" y="16909"/>
                  </a:lnTo>
                  <a:cubicBezTo>
                    <a:pt x="10883" y="16191"/>
                    <a:pt x="11659" y="15532"/>
                    <a:pt x="12405" y="14895"/>
                  </a:cubicBezTo>
                  <a:cubicBezTo>
                    <a:pt x="14413" y="13183"/>
                    <a:pt x="16146" y="11707"/>
                    <a:pt x="17351" y="10275"/>
                  </a:cubicBezTo>
                  <a:cubicBezTo>
                    <a:pt x="18697" y="8672"/>
                    <a:pt x="19325" y="7174"/>
                    <a:pt x="19325" y="5568"/>
                  </a:cubicBezTo>
                  <a:cubicBezTo>
                    <a:pt x="19325" y="4092"/>
                    <a:pt x="18824" y="2709"/>
                    <a:pt x="17915" y="1676"/>
                  </a:cubicBezTo>
                  <a:cubicBezTo>
                    <a:pt x="16983" y="612"/>
                    <a:pt x="15637" y="0"/>
                    <a:pt x="14224" y="0"/>
                  </a:cubicBezTo>
                  <a:cubicBezTo>
                    <a:pt x="14213" y="0"/>
                    <a:pt x="14203" y="0"/>
                    <a:pt x="14192" y="0"/>
                  </a:cubicBezTo>
                  <a:cubicBezTo>
                    <a:pt x="12157" y="0"/>
                    <a:pt x="10868" y="1217"/>
                    <a:pt x="10143" y="2238"/>
                  </a:cubicBezTo>
                  <a:cubicBezTo>
                    <a:pt x="9968" y="2485"/>
                    <a:pt x="9808" y="2748"/>
                    <a:pt x="9663" y="3017"/>
                  </a:cubicBezTo>
                  <a:cubicBezTo>
                    <a:pt x="9518" y="2748"/>
                    <a:pt x="9358" y="2485"/>
                    <a:pt x="9183" y="2238"/>
                  </a:cubicBezTo>
                  <a:cubicBezTo>
                    <a:pt x="8458" y="1217"/>
                    <a:pt x="7169" y="0"/>
                    <a:pt x="5134" y="0"/>
                  </a:cubicBezTo>
                  <a:cubicBezTo>
                    <a:pt x="5124" y="0"/>
                    <a:pt x="5113" y="0"/>
                    <a:pt x="510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4" name="Google Shape;904;p31"/>
          <p:cNvSpPr/>
          <p:nvPr/>
        </p:nvSpPr>
        <p:spPr>
          <a:xfrm>
            <a:off x="8737202" y="546217"/>
            <a:ext cx="328671" cy="934096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vi-VN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Pháp kéo quân ra Hà Nội lần thứ nhất, ai là người trấn thủ thành Hà Nội ?</a:t>
            </a:r>
          </a:p>
          <a:p>
            <a:pPr algn="ctr"/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vi-VN" alt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Diệu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C. </a:t>
            </a:r>
            <a:r>
              <a:rPr lang="vi-VN" alt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Tôn Thất Thuyết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Thanh </a:t>
            </a:r>
            <a:r>
              <a:rPr lang="en-US" sz="2400" dirty="0" err="1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dirty="0" err="1"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400" dirty="0"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Tri </a:t>
              </a:r>
              <a:r>
                <a:rPr lang="en-US" sz="2400" dirty="0" err="1"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63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6" y="3769134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2" cy="566576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45337" y="66498"/>
            <a:ext cx="10343364" cy="169541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 chọn Đà Nẵng làm mục tiêu mở đầu cuộc tấn công nhằm thực hiện kế hoạch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1521" y="1949346"/>
            <a:ext cx="5285500" cy="9921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Nẵng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kéo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7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2"/>
            <a:ext cx="891420" cy="548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4983" y="1896895"/>
            <a:ext cx="5966219" cy="10446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Kế hoạch “ đánh nhanh thắng nhanh”.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31521" y="3131510"/>
            <a:ext cx="5285500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9" y="3135699"/>
            <a:ext cx="6010584" cy="1178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5" y="2172770"/>
            <a:ext cx="805723" cy="70806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1" y="337286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701" y="3642958"/>
            <a:ext cx="918340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294" y="2237037"/>
            <a:ext cx="804743" cy="6437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150BBE-D379-4518-ABA4-3463BB36EF7B}"/>
              </a:ext>
            </a:extLst>
          </p:cNvPr>
          <p:cNvSpPr/>
          <p:nvPr/>
        </p:nvSpPr>
        <p:spPr>
          <a:xfrm>
            <a:off x="10361980" y="6624320"/>
            <a:ext cx="1779221" cy="208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Cloud 17">
            <a:hlinkClick r:id="rId14" action="ppaction://hlinksldjump"/>
            <a:extLst>
              <a:ext uri="{FF2B5EF4-FFF2-40B4-BE49-F238E27FC236}">
                <a16:creationId xmlns:a16="http://schemas.microsoft.com/office/drawing/2014/main" id="{033F6B6B-AA81-594F-9961-662D24CA2796}"/>
              </a:ext>
            </a:extLst>
          </p:cNvPr>
          <p:cNvSpPr/>
          <p:nvPr/>
        </p:nvSpPr>
        <p:spPr>
          <a:xfrm>
            <a:off x="4667496" y="4819831"/>
            <a:ext cx="2944253" cy="12990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BACK</a:t>
            </a:r>
            <a:endParaRPr lang="vi-VN" sz="37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262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vi-VN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nghĩa binh do ai chỉ huy chiến đấu hi sinh đến người cuối cùng ở cửa ô Thanh Hà?</a:t>
            </a:r>
          </a:p>
          <a:p>
            <a:pPr lvl="0" algn="ctr"/>
            <a:endParaRPr lang="vi-VN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 Viên Chưởng Cơ</a:t>
            </a:r>
          </a:p>
          <a:p>
            <a:pPr lvl="0"/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B. Phạm Văn Nghị</a:t>
            </a:r>
          </a:p>
          <a:p>
            <a:pPr lvl="0"/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C. Nguyễn Mậu Kiến</a:t>
            </a:r>
          </a:p>
          <a:p>
            <a:pPr lvl="0"/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D. Nguyễn Tri Phương.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vi-VN" sz="3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 Viên Chưởng Cơ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6746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vi-VN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dân Pháp lấy cớ gì để tiến quân ra Bắc?</a:t>
            </a:r>
          </a:p>
          <a:p>
            <a:pPr lvl="0"/>
            <a:endParaRPr lang="vi-VN" sz="2400" b="1" i="1" noProof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Vì triều đình không thi hành đúng Hiệp ước 1862.</a:t>
            </a:r>
            <a:b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Vì triều đình cầu cứu nhà Thanh.</a:t>
            </a:r>
            <a:b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Lấy cớ giải quyết vụ Đuy-puy.</a:t>
            </a:r>
            <a:b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Lợi dụng triều đình nhờ đem tàu ra Hạ Long dẹp cướp biển.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vi-VN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Lấy cớ giải quyết vụ Đuy-puy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255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vi-VN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 đình Huế kí với Pháp Hiệp ước Giáp Tuất vào ngày tháng năm nào?</a:t>
            </a:r>
          </a:p>
          <a:p>
            <a:pPr lvl="0"/>
            <a:endParaRPr lang="vi-VN" sz="2400" b="1" i="1" noProof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Ngày 10 tháng 3 năm 1874.</a:t>
            </a:r>
            <a:b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Ngày 15 tháng 3 năm 1874.</a:t>
            </a:r>
            <a:b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Ngày 3 tháng 5 năm 1874.</a:t>
            </a:r>
            <a:b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Ngày 13 tháng 5 năm 1874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Ngày 15 tháng 3 năm 1874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859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vi-VN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 của Hiệp ước Giáp Tuất (1874) là gì?</a:t>
            </a:r>
          </a:p>
          <a:p>
            <a:pPr algn="ctr"/>
            <a:endParaRPr lang="vi-VN" sz="2400" b="1" i="1" noProof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Làm mất chủ quyền của dân tộc ta.</a:t>
            </a:r>
            <a:b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Làm mất chủ quyền của 6 tỉnh Nam Kì.</a:t>
            </a:r>
            <a:b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Làm mất chủ quyền về ngoại giao của Việt Nam.</a:t>
            </a:r>
            <a:b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Làm mất một phần quan trọng chủ quyền lãnh thổ, ngoại giao và thương mại của Việt Nam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Làm mất một phần quan trọng chủ quyền lãnh thổ, ngoại giao và thương mại của Việt Nam.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4630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1"/>
          <p:cNvSpPr txBox="1">
            <a:spLocks noGrp="1"/>
          </p:cNvSpPr>
          <p:nvPr>
            <p:ph type="title"/>
          </p:nvPr>
        </p:nvSpPr>
        <p:spPr>
          <a:xfrm>
            <a:off x="1850800" y="762000"/>
            <a:ext cx="8490400" cy="511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98" name="Google Shape;898;p31"/>
          <p:cNvGrpSpPr/>
          <p:nvPr/>
        </p:nvGrpSpPr>
        <p:grpSpPr>
          <a:xfrm>
            <a:off x="989370" y="441180"/>
            <a:ext cx="1083665" cy="1093011"/>
            <a:chOff x="742027" y="330885"/>
            <a:chExt cx="812749" cy="819758"/>
          </a:xfrm>
        </p:grpSpPr>
        <p:sp>
          <p:nvSpPr>
            <p:cNvPr id="899" name="Google Shape;899;p31"/>
            <p:cNvSpPr/>
            <p:nvPr/>
          </p:nvSpPr>
          <p:spPr>
            <a:xfrm rot="-1055905" flipH="1">
              <a:off x="826182" y="412926"/>
              <a:ext cx="644439" cy="655676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31"/>
            <p:cNvSpPr/>
            <p:nvPr/>
          </p:nvSpPr>
          <p:spPr>
            <a:xfrm rot="-889897">
              <a:off x="971002" y="560248"/>
              <a:ext cx="336328" cy="322293"/>
            </a:xfrm>
            <a:custGeom>
              <a:avLst/>
              <a:gdLst/>
              <a:ahLst/>
              <a:cxnLst/>
              <a:rect l="l" t="t" r="r" b="b"/>
              <a:pathLst>
                <a:path w="4002" h="3835" extrusionOk="0">
                  <a:moveTo>
                    <a:pt x="1989" y="0"/>
                  </a:moveTo>
                  <a:lnTo>
                    <a:pt x="1382" y="1274"/>
                  </a:lnTo>
                  <a:lnTo>
                    <a:pt x="1" y="1465"/>
                  </a:lnTo>
                  <a:lnTo>
                    <a:pt x="989" y="2441"/>
                  </a:lnTo>
                  <a:lnTo>
                    <a:pt x="751" y="3834"/>
                  </a:lnTo>
                  <a:lnTo>
                    <a:pt x="751" y="3834"/>
                  </a:lnTo>
                  <a:lnTo>
                    <a:pt x="1989" y="3179"/>
                  </a:lnTo>
                  <a:lnTo>
                    <a:pt x="3239" y="3834"/>
                  </a:lnTo>
                  <a:lnTo>
                    <a:pt x="3001" y="2441"/>
                  </a:lnTo>
                  <a:lnTo>
                    <a:pt x="4001" y="1465"/>
                  </a:lnTo>
                  <a:lnTo>
                    <a:pt x="2620" y="1274"/>
                  </a:lnTo>
                  <a:lnTo>
                    <a:pt x="1989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1" name="Google Shape;901;p31"/>
          <p:cNvGrpSpPr/>
          <p:nvPr/>
        </p:nvGrpSpPr>
        <p:grpSpPr>
          <a:xfrm>
            <a:off x="10051555" y="4703194"/>
            <a:ext cx="1054516" cy="1063612"/>
            <a:chOff x="7498491" y="466745"/>
            <a:chExt cx="790887" cy="797709"/>
          </a:xfrm>
        </p:grpSpPr>
        <p:sp>
          <p:nvSpPr>
            <p:cNvPr id="902" name="Google Shape;902;p31"/>
            <p:cNvSpPr/>
            <p:nvPr/>
          </p:nvSpPr>
          <p:spPr>
            <a:xfrm rot="1055702">
              <a:off x="7580373" y="546570"/>
              <a:ext cx="627124" cy="6380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1"/>
            <p:cNvSpPr/>
            <p:nvPr/>
          </p:nvSpPr>
          <p:spPr>
            <a:xfrm rot="1362625">
              <a:off x="7690028" y="720385"/>
              <a:ext cx="371554" cy="328258"/>
            </a:xfrm>
            <a:custGeom>
              <a:avLst/>
              <a:gdLst/>
              <a:ahLst/>
              <a:cxnLst/>
              <a:rect l="l" t="t" r="r" b="b"/>
              <a:pathLst>
                <a:path w="19326" h="17074" extrusionOk="0">
                  <a:moveTo>
                    <a:pt x="14226" y="1132"/>
                  </a:moveTo>
                  <a:cubicBezTo>
                    <a:pt x="15314" y="1132"/>
                    <a:pt x="16352" y="1605"/>
                    <a:pt x="17070" y="2425"/>
                  </a:cubicBezTo>
                  <a:cubicBezTo>
                    <a:pt x="17798" y="3252"/>
                    <a:pt x="18196" y="4366"/>
                    <a:pt x="18196" y="5568"/>
                  </a:cubicBezTo>
                  <a:cubicBezTo>
                    <a:pt x="18193" y="8476"/>
                    <a:pt x="15599" y="10686"/>
                    <a:pt x="11671" y="14032"/>
                  </a:cubicBezTo>
                  <a:cubicBezTo>
                    <a:pt x="11025" y="14581"/>
                    <a:pt x="10364" y="15146"/>
                    <a:pt x="9663" y="15756"/>
                  </a:cubicBezTo>
                  <a:cubicBezTo>
                    <a:pt x="8963" y="15146"/>
                    <a:pt x="8301" y="14581"/>
                    <a:pt x="7655" y="14032"/>
                  </a:cubicBezTo>
                  <a:cubicBezTo>
                    <a:pt x="3727" y="10686"/>
                    <a:pt x="1133" y="8476"/>
                    <a:pt x="1133" y="5568"/>
                  </a:cubicBezTo>
                  <a:cubicBezTo>
                    <a:pt x="1133" y="4366"/>
                    <a:pt x="1535" y="3252"/>
                    <a:pt x="2259" y="2425"/>
                  </a:cubicBezTo>
                  <a:cubicBezTo>
                    <a:pt x="2977" y="1605"/>
                    <a:pt x="4015" y="1132"/>
                    <a:pt x="5103" y="1132"/>
                  </a:cubicBezTo>
                  <a:cubicBezTo>
                    <a:pt x="5113" y="1132"/>
                    <a:pt x="5124" y="1132"/>
                    <a:pt x="5134" y="1132"/>
                  </a:cubicBezTo>
                  <a:cubicBezTo>
                    <a:pt x="6686" y="1132"/>
                    <a:pt x="7691" y="2090"/>
                    <a:pt x="8259" y="2890"/>
                  </a:cubicBezTo>
                  <a:cubicBezTo>
                    <a:pt x="8631" y="3421"/>
                    <a:pt x="8920" y="4001"/>
                    <a:pt x="9126" y="4614"/>
                  </a:cubicBezTo>
                  <a:cubicBezTo>
                    <a:pt x="9212" y="4875"/>
                    <a:pt x="9438" y="5006"/>
                    <a:pt x="9665" y="5006"/>
                  </a:cubicBezTo>
                  <a:cubicBezTo>
                    <a:pt x="9891" y="5006"/>
                    <a:pt x="10118" y="4875"/>
                    <a:pt x="10204" y="4614"/>
                  </a:cubicBezTo>
                  <a:cubicBezTo>
                    <a:pt x="10409" y="4001"/>
                    <a:pt x="10699" y="3421"/>
                    <a:pt x="11070" y="2890"/>
                  </a:cubicBezTo>
                  <a:cubicBezTo>
                    <a:pt x="11641" y="2090"/>
                    <a:pt x="12643" y="1132"/>
                    <a:pt x="14195" y="1132"/>
                  </a:cubicBezTo>
                  <a:cubicBezTo>
                    <a:pt x="14206" y="1132"/>
                    <a:pt x="14216" y="1132"/>
                    <a:pt x="14226" y="1132"/>
                  </a:cubicBezTo>
                  <a:close/>
                  <a:moveTo>
                    <a:pt x="5103" y="0"/>
                  </a:moveTo>
                  <a:cubicBezTo>
                    <a:pt x="3689" y="0"/>
                    <a:pt x="2343" y="612"/>
                    <a:pt x="1411" y="1676"/>
                  </a:cubicBezTo>
                  <a:cubicBezTo>
                    <a:pt x="502" y="2709"/>
                    <a:pt x="1" y="4092"/>
                    <a:pt x="1" y="5568"/>
                  </a:cubicBezTo>
                  <a:cubicBezTo>
                    <a:pt x="1" y="7174"/>
                    <a:pt x="629" y="8672"/>
                    <a:pt x="1976" y="10275"/>
                  </a:cubicBezTo>
                  <a:cubicBezTo>
                    <a:pt x="3180" y="11710"/>
                    <a:pt x="4914" y="13183"/>
                    <a:pt x="6922" y="14895"/>
                  </a:cubicBezTo>
                  <a:cubicBezTo>
                    <a:pt x="7670" y="15532"/>
                    <a:pt x="8443" y="16191"/>
                    <a:pt x="9265" y="16909"/>
                  </a:cubicBezTo>
                  <a:lnTo>
                    <a:pt x="9292" y="16933"/>
                  </a:lnTo>
                  <a:cubicBezTo>
                    <a:pt x="9397" y="17027"/>
                    <a:pt x="9530" y="17074"/>
                    <a:pt x="9664" y="17074"/>
                  </a:cubicBezTo>
                  <a:cubicBezTo>
                    <a:pt x="9797" y="17074"/>
                    <a:pt x="9930" y="17027"/>
                    <a:pt x="10038" y="16933"/>
                  </a:cubicBezTo>
                  <a:lnTo>
                    <a:pt x="10062" y="16909"/>
                  </a:lnTo>
                  <a:cubicBezTo>
                    <a:pt x="10883" y="16191"/>
                    <a:pt x="11659" y="15532"/>
                    <a:pt x="12405" y="14895"/>
                  </a:cubicBezTo>
                  <a:cubicBezTo>
                    <a:pt x="14413" y="13183"/>
                    <a:pt x="16146" y="11707"/>
                    <a:pt x="17351" y="10275"/>
                  </a:cubicBezTo>
                  <a:cubicBezTo>
                    <a:pt x="18697" y="8672"/>
                    <a:pt x="19325" y="7174"/>
                    <a:pt x="19325" y="5568"/>
                  </a:cubicBezTo>
                  <a:cubicBezTo>
                    <a:pt x="19325" y="4092"/>
                    <a:pt x="18824" y="2709"/>
                    <a:pt x="17915" y="1676"/>
                  </a:cubicBezTo>
                  <a:cubicBezTo>
                    <a:pt x="16983" y="612"/>
                    <a:pt x="15637" y="0"/>
                    <a:pt x="14224" y="0"/>
                  </a:cubicBezTo>
                  <a:cubicBezTo>
                    <a:pt x="14213" y="0"/>
                    <a:pt x="14203" y="0"/>
                    <a:pt x="14192" y="0"/>
                  </a:cubicBezTo>
                  <a:cubicBezTo>
                    <a:pt x="12157" y="0"/>
                    <a:pt x="10868" y="1217"/>
                    <a:pt x="10143" y="2238"/>
                  </a:cubicBezTo>
                  <a:cubicBezTo>
                    <a:pt x="9968" y="2485"/>
                    <a:pt x="9808" y="2748"/>
                    <a:pt x="9663" y="3017"/>
                  </a:cubicBezTo>
                  <a:cubicBezTo>
                    <a:pt x="9518" y="2748"/>
                    <a:pt x="9358" y="2485"/>
                    <a:pt x="9183" y="2238"/>
                  </a:cubicBezTo>
                  <a:cubicBezTo>
                    <a:pt x="8458" y="1217"/>
                    <a:pt x="7169" y="0"/>
                    <a:pt x="5134" y="0"/>
                  </a:cubicBezTo>
                  <a:cubicBezTo>
                    <a:pt x="5124" y="0"/>
                    <a:pt x="5113" y="0"/>
                    <a:pt x="510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04" name="Google Shape;904;p31"/>
          <p:cNvSpPr/>
          <p:nvPr/>
        </p:nvSpPr>
        <p:spPr>
          <a:xfrm>
            <a:off x="8737202" y="546217"/>
            <a:ext cx="328671" cy="934096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73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A651A4-02A2-0E43-89BF-3851C3AC5A81}"/>
              </a:ext>
            </a:extLst>
          </p:cNvPr>
          <p:cNvSpPr/>
          <p:nvPr/>
        </p:nvSpPr>
        <p:spPr>
          <a:xfrm>
            <a:off x="1428750" y="1520815"/>
            <a:ext cx="98726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/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SGK)</a:t>
            </a:r>
          </a:p>
          <a:p>
            <a:pPr marL="609600" indent="-609600" algn="just"/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25,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  <a:p>
            <a:pPr marL="609600" indent="-609600" algn="just"/>
            <a:r>
              <a:rPr lang="en-US" altLang="en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THỰC DÂN PHÁP ĐÁNH BẮC KÌ LẦN THỨHAI. NHÂN DÂN BẮC KÌ TIẾP TỤC KHÁNGCHIẾN TRONG NHỮNG NĂM 1882-1884</a:t>
            </a:r>
          </a:p>
          <a:p>
            <a:pPr marL="609600" indent="-609600" algn="just">
              <a:buFontTx/>
              <a:buChar char="-"/>
            </a:pP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09600" indent="-609600" algn="just">
              <a:buFontTx/>
              <a:buChar char="-"/>
            </a:pP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09600" indent="-609600" algn="just">
              <a:buFontTx/>
              <a:buChar char="-"/>
            </a:pP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1884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43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6" y="3769134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2" cy="566576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45337" y="66498"/>
            <a:ext cx="10343364" cy="169541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4: </a:t>
            </a:r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nói “ Bao giờ người tây nhổ hết cỏ nước Nam thì mới hết người Nam đánh Tây” là của ai?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1521" y="1949346"/>
            <a:ext cx="5285500" cy="9921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Trương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7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2"/>
            <a:ext cx="891420" cy="548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4983" y="1896895"/>
            <a:ext cx="5966219" cy="10446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Nguyễn Trung Trực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31521" y="3131510"/>
            <a:ext cx="5285500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Tri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9" y="3135699"/>
            <a:ext cx="6010584" cy="1178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Chiểu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5" y="2172770"/>
            <a:ext cx="805723" cy="70806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1" y="337286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701" y="3642958"/>
            <a:ext cx="918340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294" y="2237037"/>
            <a:ext cx="804743" cy="6437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150BBE-D379-4518-ABA4-3463BB36EF7B}"/>
              </a:ext>
            </a:extLst>
          </p:cNvPr>
          <p:cNvSpPr/>
          <p:nvPr/>
        </p:nvSpPr>
        <p:spPr>
          <a:xfrm>
            <a:off x="10361980" y="6624320"/>
            <a:ext cx="1779221" cy="208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Cloud 17">
            <a:hlinkClick r:id="rId14" action="ppaction://hlinksldjump"/>
            <a:extLst>
              <a:ext uri="{FF2B5EF4-FFF2-40B4-BE49-F238E27FC236}">
                <a16:creationId xmlns:a16="http://schemas.microsoft.com/office/drawing/2014/main" id="{F75CE188-1A4C-EB49-8295-B1E50A2F4150}"/>
              </a:ext>
            </a:extLst>
          </p:cNvPr>
          <p:cNvSpPr/>
          <p:nvPr/>
        </p:nvSpPr>
        <p:spPr>
          <a:xfrm>
            <a:off x="4702856" y="4764211"/>
            <a:ext cx="2944253" cy="12990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BACK</a:t>
            </a:r>
            <a:endParaRPr lang="vi-VN" sz="37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95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39"/>
          <p:cNvGrpSpPr/>
          <p:nvPr/>
        </p:nvGrpSpPr>
        <p:grpSpPr>
          <a:xfrm>
            <a:off x="950913" y="6254913"/>
            <a:ext cx="10301945" cy="493124"/>
            <a:chOff x="713184" y="4691184"/>
            <a:chExt cx="7726459" cy="369843"/>
          </a:xfrm>
        </p:grpSpPr>
        <p:sp>
          <p:nvSpPr>
            <p:cNvPr id="969" name="Google Shape;969;p39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70" name="Google Shape;970;p39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5956" cy="18072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9">
              <a:hlinkClick r:id="" action="ppaction://hlinkshowjump?jump=previousslide"/>
            </p:cNvPr>
            <p:cNvSpPr/>
            <p:nvPr/>
          </p:nvSpPr>
          <p:spPr>
            <a:xfrm flipH="1">
              <a:off x="833695" y="4790561"/>
              <a:ext cx="235956" cy="18072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9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41" cy="204896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DD0407A2-95CC-3B4B-B385-5A700E511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429" y="2922780"/>
            <a:ext cx="810914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KHÁNG CHIẾN LAN RỘNG RA TOÀN QUỐC (1873 - 1884) (t1)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F62D5DE-266E-A140-ADC4-BF6B6588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745" y="1876647"/>
            <a:ext cx="274778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5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57;p30"/>
          <p:cNvGrpSpPr/>
          <p:nvPr/>
        </p:nvGrpSpPr>
        <p:grpSpPr>
          <a:xfrm>
            <a:off x="1185890" y="1792094"/>
            <a:ext cx="4307725" cy="4768556"/>
            <a:chOff x="10503299" y="726775"/>
            <a:chExt cx="2904584" cy="2613499"/>
          </a:xfrm>
        </p:grpSpPr>
        <p:sp>
          <p:nvSpPr>
            <p:cNvPr id="758" name="Google Shape;758;p30"/>
            <p:cNvSpPr/>
            <p:nvPr/>
          </p:nvSpPr>
          <p:spPr>
            <a:xfrm>
              <a:off x="10505940" y="779294"/>
              <a:ext cx="2901942" cy="2560980"/>
            </a:xfrm>
            <a:custGeom>
              <a:avLst/>
              <a:gdLst/>
              <a:ahLst/>
              <a:cxnLst/>
              <a:rect l="l" t="t" r="r" b="b"/>
              <a:pathLst>
                <a:path w="52674" h="73974" extrusionOk="0">
                  <a:moveTo>
                    <a:pt x="739" y="1"/>
                  </a:moveTo>
                  <a:cubicBezTo>
                    <a:pt x="334" y="1"/>
                    <a:pt x="1" y="322"/>
                    <a:pt x="1" y="727"/>
                  </a:cubicBezTo>
                  <a:lnTo>
                    <a:pt x="1" y="73248"/>
                  </a:lnTo>
                  <a:cubicBezTo>
                    <a:pt x="1" y="73653"/>
                    <a:pt x="334" y="73974"/>
                    <a:pt x="739" y="73974"/>
                  </a:cubicBezTo>
                  <a:lnTo>
                    <a:pt x="51948" y="73974"/>
                  </a:lnTo>
                  <a:cubicBezTo>
                    <a:pt x="52352" y="73974"/>
                    <a:pt x="52662" y="73653"/>
                    <a:pt x="52674" y="73260"/>
                  </a:cubicBezTo>
                  <a:lnTo>
                    <a:pt x="52674" y="727"/>
                  </a:lnTo>
                  <a:cubicBezTo>
                    <a:pt x="52674" y="322"/>
                    <a:pt x="52352" y="1"/>
                    <a:pt x="5194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F3F3F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503299" y="726775"/>
              <a:ext cx="2903265" cy="991830"/>
            </a:xfrm>
            <a:custGeom>
              <a:avLst/>
              <a:gdLst/>
              <a:ahLst/>
              <a:cxnLst/>
              <a:rect l="l" t="t" r="r" b="b"/>
              <a:pathLst>
                <a:path w="52698" h="18003" extrusionOk="0">
                  <a:moveTo>
                    <a:pt x="1632" y="1"/>
                  </a:moveTo>
                  <a:cubicBezTo>
                    <a:pt x="727" y="1"/>
                    <a:pt x="1" y="727"/>
                    <a:pt x="1" y="1632"/>
                  </a:cubicBezTo>
                  <a:lnTo>
                    <a:pt x="1" y="1763"/>
                  </a:lnTo>
                  <a:lnTo>
                    <a:pt x="1" y="15038"/>
                  </a:lnTo>
                  <a:lnTo>
                    <a:pt x="1" y="17765"/>
                  </a:lnTo>
                  <a:cubicBezTo>
                    <a:pt x="370" y="17515"/>
                    <a:pt x="727" y="17205"/>
                    <a:pt x="1382" y="17205"/>
                  </a:cubicBezTo>
                  <a:cubicBezTo>
                    <a:pt x="2632" y="17205"/>
                    <a:pt x="2632" y="18003"/>
                    <a:pt x="3870" y="18003"/>
                  </a:cubicBezTo>
                  <a:cubicBezTo>
                    <a:pt x="5096" y="18003"/>
                    <a:pt x="5096" y="17205"/>
                    <a:pt x="6347" y="17205"/>
                  </a:cubicBezTo>
                  <a:cubicBezTo>
                    <a:pt x="7585" y="17205"/>
                    <a:pt x="7585" y="18003"/>
                    <a:pt x="8835" y="18003"/>
                  </a:cubicBezTo>
                  <a:cubicBezTo>
                    <a:pt x="10073" y="18003"/>
                    <a:pt x="10073" y="17205"/>
                    <a:pt x="11323" y="17205"/>
                  </a:cubicBezTo>
                  <a:cubicBezTo>
                    <a:pt x="12562" y="17205"/>
                    <a:pt x="12562" y="18003"/>
                    <a:pt x="13812" y="18003"/>
                  </a:cubicBezTo>
                  <a:cubicBezTo>
                    <a:pt x="15038" y="18003"/>
                    <a:pt x="15038" y="17205"/>
                    <a:pt x="16288" y="17205"/>
                  </a:cubicBezTo>
                  <a:cubicBezTo>
                    <a:pt x="17527" y="17205"/>
                    <a:pt x="17527" y="18003"/>
                    <a:pt x="18777" y="18003"/>
                  </a:cubicBezTo>
                  <a:cubicBezTo>
                    <a:pt x="20015" y="18003"/>
                    <a:pt x="20015" y="17205"/>
                    <a:pt x="21265" y="17205"/>
                  </a:cubicBezTo>
                  <a:cubicBezTo>
                    <a:pt x="22503" y="17205"/>
                    <a:pt x="22503" y="18003"/>
                    <a:pt x="23754" y="18003"/>
                  </a:cubicBezTo>
                  <a:cubicBezTo>
                    <a:pt x="24980" y="18003"/>
                    <a:pt x="24980" y="17205"/>
                    <a:pt x="26230" y="17205"/>
                  </a:cubicBezTo>
                  <a:cubicBezTo>
                    <a:pt x="27468" y="17205"/>
                    <a:pt x="27468" y="18003"/>
                    <a:pt x="28718" y="18003"/>
                  </a:cubicBezTo>
                  <a:cubicBezTo>
                    <a:pt x="29969" y="18003"/>
                    <a:pt x="29957" y="17205"/>
                    <a:pt x="31207" y="17205"/>
                  </a:cubicBezTo>
                  <a:cubicBezTo>
                    <a:pt x="32445" y="17205"/>
                    <a:pt x="32445" y="18003"/>
                    <a:pt x="33695" y="18003"/>
                  </a:cubicBezTo>
                  <a:cubicBezTo>
                    <a:pt x="34922" y="18003"/>
                    <a:pt x="34922" y="17205"/>
                    <a:pt x="36172" y="17205"/>
                  </a:cubicBezTo>
                  <a:cubicBezTo>
                    <a:pt x="37410" y="17205"/>
                    <a:pt x="37410" y="18003"/>
                    <a:pt x="38660" y="18003"/>
                  </a:cubicBezTo>
                  <a:cubicBezTo>
                    <a:pt x="39898" y="18003"/>
                    <a:pt x="39898" y="17205"/>
                    <a:pt x="41149" y="17205"/>
                  </a:cubicBezTo>
                  <a:cubicBezTo>
                    <a:pt x="42387" y="17205"/>
                    <a:pt x="42387" y="18003"/>
                    <a:pt x="43637" y="18003"/>
                  </a:cubicBezTo>
                  <a:cubicBezTo>
                    <a:pt x="44863" y="18003"/>
                    <a:pt x="44863" y="17205"/>
                    <a:pt x="46113" y="17205"/>
                  </a:cubicBezTo>
                  <a:cubicBezTo>
                    <a:pt x="47352" y="17205"/>
                    <a:pt x="47352" y="18003"/>
                    <a:pt x="48602" y="18003"/>
                  </a:cubicBezTo>
                  <a:cubicBezTo>
                    <a:pt x="49840" y="18003"/>
                    <a:pt x="49840" y="17205"/>
                    <a:pt x="51090" y="17205"/>
                  </a:cubicBezTo>
                  <a:cubicBezTo>
                    <a:pt x="51876" y="17205"/>
                    <a:pt x="52233" y="17658"/>
                    <a:pt x="52698" y="17919"/>
                  </a:cubicBezTo>
                  <a:lnTo>
                    <a:pt x="52698" y="15062"/>
                  </a:lnTo>
                  <a:lnTo>
                    <a:pt x="52698" y="1632"/>
                  </a:lnTo>
                  <a:cubicBezTo>
                    <a:pt x="52698" y="727"/>
                    <a:pt x="51971" y="1"/>
                    <a:pt x="5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0579499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0814464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1049428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4" y="1"/>
                    <a:pt x="1" y="275"/>
                    <a:pt x="1" y="596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1285115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29"/>
                    <a:pt x="275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1520802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75"/>
                    <a:pt x="1" y="596"/>
                  </a:cubicBezTo>
                  <a:cubicBezTo>
                    <a:pt x="1" y="929"/>
                    <a:pt x="263" y="1191"/>
                    <a:pt x="596" y="1191"/>
                  </a:cubicBezTo>
                  <a:cubicBezTo>
                    <a:pt x="918" y="1191"/>
                    <a:pt x="1192" y="929"/>
                    <a:pt x="1192" y="608"/>
                  </a:cubicBezTo>
                  <a:cubicBezTo>
                    <a:pt x="1192" y="275"/>
                    <a:pt x="918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1755104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1990791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2226478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75"/>
                    <a:pt x="1" y="596"/>
                  </a:cubicBezTo>
                  <a:cubicBezTo>
                    <a:pt x="1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12460720" y="833777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29"/>
                    <a:pt x="275" y="1191"/>
                    <a:pt x="596" y="1191"/>
                  </a:cubicBezTo>
                  <a:cubicBezTo>
                    <a:pt x="930" y="1191"/>
                    <a:pt x="1192" y="929"/>
                    <a:pt x="1192" y="608"/>
                  </a:cubicBezTo>
                  <a:cubicBezTo>
                    <a:pt x="1192" y="275"/>
                    <a:pt x="930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12696467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2932154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3167841" y="833777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0694785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30" y="1191"/>
                    <a:pt x="1192" y="917"/>
                    <a:pt x="1192" y="595"/>
                  </a:cubicBezTo>
                  <a:cubicBezTo>
                    <a:pt x="1192" y="262"/>
                    <a:pt x="930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0930532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1166219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1400461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1" y="262"/>
                    <a:pt x="1" y="595"/>
                  </a:cubicBezTo>
                  <a:cubicBezTo>
                    <a:pt x="1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0"/>
            <p:cNvSpPr/>
            <p:nvPr/>
          </p:nvSpPr>
          <p:spPr>
            <a:xfrm>
              <a:off x="11636148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1871835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5"/>
                  </a:cubicBezTo>
                  <a:cubicBezTo>
                    <a:pt x="1192" y="262"/>
                    <a:pt x="918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0"/>
            <p:cNvSpPr/>
            <p:nvPr/>
          </p:nvSpPr>
          <p:spPr>
            <a:xfrm>
              <a:off x="12106137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41824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577511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813197" y="1006468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1" y="917"/>
                    <a:pt x="1191" y="595"/>
                  </a:cubicBezTo>
                  <a:cubicBezTo>
                    <a:pt x="1191" y="262"/>
                    <a:pt x="918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3047500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3283187" y="1006468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0579499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0814464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1049428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4" y="1"/>
                    <a:pt x="1" y="263"/>
                    <a:pt x="1" y="596"/>
                  </a:cubicBezTo>
                  <a:cubicBezTo>
                    <a:pt x="1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1285115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1520802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63"/>
                    <a:pt x="1" y="596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6"/>
                  </a:cubicBezTo>
                  <a:cubicBezTo>
                    <a:pt x="1192" y="263"/>
                    <a:pt x="918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1755104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1990791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2226478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63"/>
                    <a:pt x="1" y="596"/>
                  </a:cubicBezTo>
                  <a:cubicBezTo>
                    <a:pt x="1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2460720" y="1178376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30" y="1191"/>
                    <a:pt x="1192" y="917"/>
                    <a:pt x="1192" y="596"/>
                  </a:cubicBezTo>
                  <a:cubicBezTo>
                    <a:pt x="1192" y="263"/>
                    <a:pt x="930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2696467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2932154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3167841" y="1178376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0694785" y="1349623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5" y="0"/>
                    <a:pt x="1" y="274"/>
                    <a:pt x="1" y="595"/>
                  </a:cubicBezTo>
                  <a:cubicBezTo>
                    <a:pt x="1" y="929"/>
                    <a:pt x="275" y="1191"/>
                    <a:pt x="596" y="1191"/>
                  </a:cubicBezTo>
                  <a:cubicBezTo>
                    <a:pt x="930" y="1191"/>
                    <a:pt x="1192" y="929"/>
                    <a:pt x="1192" y="595"/>
                  </a:cubicBezTo>
                  <a:cubicBezTo>
                    <a:pt x="1192" y="274"/>
                    <a:pt x="930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0929810" y="1349623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74"/>
                    <a:pt x="0" y="595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595"/>
                  </a:cubicBezTo>
                  <a:cubicBezTo>
                    <a:pt x="1191" y="274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1166219" y="1350345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1400461" y="1349623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1" y="274"/>
                    <a:pt x="1" y="595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1636148" y="1349623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74"/>
                    <a:pt x="1" y="595"/>
                  </a:cubicBezTo>
                  <a:cubicBezTo>
                    <a:pt x="1" y="929"/>
                    <a:pt x="263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1870451" y="1349623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74"/>
                    <a:pt x="0" y="595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2106137" y="1349623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74" y="0"/>
                    <a:pt x="0" y="274"/>
                    <a:pt x="0" y="595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2341824" y="1350345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2577511" y="1350345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2813197" y="1350345"/>
              <a:ext cx="71723" cy="7166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1" y="917"/>
                    <a:pt x="1191" y="595"/>
                  </a:cubicBezTo>
                  <a:cubicBezTo>
                    <a:pt x="1191" y="262"/>
                    <a:pt x="918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3047500" y="1350345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13283187" y="1350345"/>
              <a:ext cx="71662" cy="71662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10579499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0814464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1049428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4" y="1"/>
                    <a:pt x="1" y="263"/>
                    <a:pt x="1" y="596"/>
                  </a:cubicBezTo>
                  <a:cubicBezTo>
                    <a:pt x="1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11285115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11520802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63"/>
                    <a:pt x="1" y="596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6"/>
                  </a:cubicBezTo>
                  <a:cubicBezTo>
                    <a:pt x="1192" y="263"/>
                    <a:pt x="918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11755104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1990791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2226478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63"/>
                    <a:pt x="1" y="596"/>
                  </a:cubicBezTo>
                  <a:cubicBezTo>
                    <a:pt x="1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2460720" y="1522253"/>
              <a:ext cx="71723" cy="7172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30" y="1191"/>
                    <a:pt x="1192" y="917"/>
                    <a:pt x="1192" y="596"/>
                  </a:cubicBezTo>
                  <a:cubicBezTo>
                    <a:pt x="1192" y="263"/>
                    <a:pt x="930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2696467" y="1521531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5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2932154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3167841" y="1522253"/>
              <a:ext cx="71662" cy="7172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0765380" y="919388"/>
              <a:ext cx="2383057" cy="606592"/>
            </a:xfrm>
            <a:custGeom>
              <a:avLst/>
              <a:gdLst/>
              <a:ahLst/>
              <a:cxnLst/>
              <a:rect l="l" t="t" r="r" b="b"/>
              <a:pathLst>
                <a:path w="27921" h="6383" extrusionOk="0">
                  <a:moveTo>
                    <a:pt x="1" y="1"/>
                  </a:moveTo>
                  <a:lnTo>
                    <a:pt x="2322" y="3191"/>
                  </a:lnTo>
                  <a:lnTo>
                    <a:pt x="1" y="6382"/>
                  </a:lnTo>
                  <a:lnTo>
                    <a:pt x="27921" y="6382"/>
                  </a:lnTo>
                  <a:lnTo>
                    <a:pt x="25611" y="3132"/>
                  </a:lnTo>
                  <a:lnTo>
                    <a:pt x="279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1" name="Google Shape;821;p30"/>
          <p:cNvSpPr txBox="1">
            <a:spLocks noGrp="1"/>
          </p:cNvSpPr>
          <p:nvPr>
            <p:ph type="title"/>
          </p:nvPr>
        </p:nvSpPr>
        <p:spPr>
          <a:xfrm>
            <a:off x="2240641" y="548881"/>
            <a:ext cx="7569200" cy="98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solidFill>
                  <a:schemeClr val="lt2"/>
                </a:solidFill>
              </a:rPr>
              <a:t>NỘI DUNG</a:t>
            </a:r>
            <a:endParaRPr lang="en-US" dirty="0">
              <a:solidFill>
                <a:schemeClr val="dk2"/>
              </a:solidFill>
            </a:endParaRPr>
          </a:p>
        </p:txBody>
      </p:sp>
      <p:grpSp>
        <p:nvGrpSpPr>
          <p:cNvPr id="823" name="Google Shape;823;p30"/>
          <p:cNvGrpSpPr/>
          <p:nvPr/>
        </p:nvGrpSpPr>
        <p:grpSpPr>
          <a:xfrm>
            <a:off x="6360468" y="1792094"/>
            <a:ext cx="4931646" cy="4866348"/>
            <a:chOff x="4942608" y="1993184"/>
            <a:chExt cx="2506138" cy="2254917"/>
          </a:xfrm>
        </p:grpSpPr>
        <p:sp>
          <p:nvSpPr>
            <p:cNvPr id="824" name="Google Shape;824;p30"/>
            <p:cNvSpPr/>
            <p:nvPr/>
          </p:nvSpPr>
          <p:spPr>
            <a:xfrm>
              <a:off x="4944888" y="2038498"/>
              <a:ext cx="2503859" cy="2209603"/>
            </a:xfrm>
            <a:custGeom>
              <a:avLst/>
              <a:gdLst/>
              <a:ahLst/>
              <a:cxnLst/>
              <a:rect l="l" t="t" r="r" b="b"/>
              <a:pathLst>
                <a:path w="52674" h="73974" extrusionOk="0">
                  <a:moveTo>
                    <a:pt x="739" y="1"/>
                  </a:moveTo>
                  <a:cubicBezTo>
                    <a:pt x="334" y="1"/>
                    <a:pt x="1" y="322"/>
                    <a:pt x="1" y="727"/>
                  </a:cubicBezTo>
                  <a:lnTo>
                    <a:pt x="1" y="73248"/>
                  </a:lnTo>
                  <a:cubicBezTo>
                    <a:pt x="1" y="73653"/>
                    <a:pt x="334" y="73974"/>
                    <a:pt x="739" y="73974"/>
                  </a:cubicBezTo>
                  <a:lnTo>
                    <a:pt x="51948" y="73974"/>
                  </a:lnTo>
                  <a:cubicBezTo>
                    <a:pt x="52352" y="73974"/>
                    <a:pt x="52662" y="73653"/>
                    <a:pt x="52674" y="73260"/>
                  </a:cubicBezTo>
                  <a:lnTo>
                    <a:pt x="52674" y="727"/>
                  </a:lnTo>
                  <a:cubicBezTo>
                    <a:pt x="52674" y="322"/>
                    <a:pt x="52352" y="1"/>
                    <a:pt x="5194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F3F3F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4942608" y="1993184"/>
              <a:ext cx="2504999" cy="855773"/>
            </a:xfrm>
            <a:custGeom>
              <a:avLst/>
              <a:gdLst/>
              <a:ahLst/>
              <a:cxnLst/>
              <a:rect l="l" t="t" r="r" b="b"/>
              <a:pathLst>
                <a:path w="52698" h="18003" extrusionOk="0">
                  <a:moveTo>
                    <a:pt x="1632" y="1"/>
                  </a:moveTo>
                  <a:cubicBezTo>
                    <a:pt x="727" y="1"/>
                    <a:pt x="1" y="727"/>
                    <a:pt x="1" y="1632"/>
                  </a:cubicBezTo>
                  <a:lnTo>
                    <a:pt x="1" y="1763"/>
                  </a:lnTo>
                  <a:lnTo>
                    <a:pt x="1" y="15038"/>
                  </a:lnTo>
                  <a:lnTo>
                    <a:pt x="1" y="17765"/>
                  </a:lnTo>
                  <a:cubicBezTo>
                    <a:pt x="370" y="17515"/>
                    <a:pt x="727" y="17205"/>
                    <a:pt x="1382" y="17205"/>
                  </a:cubicBezTo>
                  <a:cubicBezTo>
                    <a:pt x="2632" y="17205"/>
                    <a:pt x="2632" y="18003"/>
                    <a:pt x="3870" y="18003"/>
                  </a:cubicBezTo>
                  <a:cubicBezTo>
                    <a:pt x="5096" y="18003"/>
                    <a:pt x="5096" y="17205"/>
                    <a:pt x="6347" y="17205"/>
                  </a:cubicBezTo>
                  <a:cubicBezTo>
                    <a:pt x="7585" y="17205"/>
                    <a:pt x="7585" y="18003"/>
                    <a:pt x="8835" y="18003"/>
                  </a:cubicBezTo>
                  <a:cubicBezTo>
                    <a:pt x="10073" y="18003"/>
                    <a:pt x="10073" y="17205"/>
                    <a:pt x="11323" y="17205"/>
                  </a:cubicBezTo>
                  <a:cubicBezTo>
                    <a:pt x="12562" y="17205"/>
                    <a:pt x="12562" y="18003"/>
                    <a:pt x="13812" y="18003"/>
                  </a:cubicBezTo>
                  <a:cubicBezTo>
                    <a:pt x="15038" y="18003"/>
                    <a:pt x="15038" y="17205"/>
                    <a:pt x="16288" y="17205"/>
                  </a:cubicBezTo>
                  <a:cubicBezTo>
                    <a:pt x="17527" y="17205"/>
                    <a:pt x="17527" y="18003"/>
                    <a:pt x="18777" y="18003"/>
                  </a:cubicBezTo>
                  <a:cubicBezTo>
                    <a:pt x="20015" y="18003"/>
                    <a:pt x="20015" y="17205"/>
                    <a:pt x="21265" y="17205"/>
                  </a:cubicBezTo>
                  <a:cubicBezTo>
                    <a:pt x="22503" y="17205"/>
                    <a:pt x="22503" y="18003"/>
                    <a:pt x="23754" y="18003"/>
                  </a:cubicBezTo>
                  <a:cubicBezTo>
                    <a:pt x="24980" y="18003"/>
                    <a:pt x="24980" y="17205"/>
                    <a:pt x="26230" y="17205"/>
                  </a:cubicBezTo>
                  <a:cubicBezTo>
                    <a:pt x="27468" y="17205"/>
                    <a:pt x="27468" y="18003"/>
                    <a:pt x="28718" y="18003"/>
                  </a:cubicBezTo>
                  <a:cubicBezTo>
                    <a:pt x="29969" y="18003"/>
                    <a:pt x="29957" y="17205"/>
                    <a:pt x="31207" y="17205"/>
                  </a:cubicBezTo>
                  <a:cubicBezTo>
                    <a:pt x="32445" y="17205"/>
                    <a:pt x="32445" y="18003"/>
                    <a:pt x="33695" y="18003"/>
                  </a:cubicBezTo>
                  <a:cubicBezTo>
                    <a:pt x="34922" y="18003"/>
                    <a:pt x="34922" y="17205"/>
                    <a:pt x="36172" y="17205"/>
                  </a:cubicBezTo>
                  <a:cubicBezTo>
                    <a:pt x="37410" y="17205"/>
                    <a:pt x="37410" y="18003"/>
                    <a:pt x="38660" y="18003"/>
                  </a:cubicBezTo>
                  <a:cubicBezTo>
                    <a:pt x="39898" y="18003"/>
                    <a:pt x="39898" y="17205"/>
                    <a:pt x="41149" y="17205"/>
                  </a:cubicBezTo>
                  <a:cubicBezTo>
                    <a:pt x="42387" y="17205"/>
                    <a:pt x="42387" y="18003"/>
                    <a:pt x="43637" y="18003"/>
                  </a:cubicBezTo>
                  <a:cubicBezTo>
                    <a:pt x="44863" y="18003"/>
                    <a:pt x="44863" y="17205"/>
                    <a:pt x="46113" y="17205"/>
                  </a:cubicBezTo>
                  <a:cubicBezTo>
                    <a:pt x="47352" y="17205"/>
                    <a:pt x="47352" y="18003"/>
                    <a:pt x="48602" y="18003"/>
                  </a:cubicBezTo>
                  <a:cubicBezTo>
                    <a:pt x="49840" y="18003"/>
                    <a:pt x="49840" y="17205"/>
                    <a:pt x="51090" y="17205"/>
                  </a:cubicBezTo>
                  <a:cubicBezTo>
                    <a:pt x="51876" y="17205"/>
                    <a:pt x="52233" y="17658"/>
                    <a:pt x="52698" y="17919"/>
                  </a:cubicBezTo>
                  <a:lnTo>
                    <a:pt x="52698" y="15062"/>
                  </a:lnTo>
                  <a:lnTo>
                    <a:pt x="52698" y="1632"/>
                  </a:lnTo>
                  <a:cubicBezTo>
                    <a:pt x="52698" y="727"/>
                    <a:pt x="51971" y="1"/>
                    <a:pt x="510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5008354" y="208550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5211081" y="208550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5413809" y="2085506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4" y="1"/>
                    <a:pt x="1" y="275"/>
                    <a:pt x="1" y="596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5617159" y="2085506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29"/>
                    <a:pt x="275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5820510" y="2085506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75"/>
                    <a:pt x="1" y="596"/>
                  </a:cubicBezTo>
                  <a:cubicBezTo>
                    <a:pt x="1" y="929"/>
                    <a:pt x="263" y="1191"/>
                    <a:pt x="596" y="1191"/>
                  </a:cubicBezTo>
                  <a:cubicBezTo>
                    <a:pt x="918" y="1191"/>
                    <a:pt x="1192" y="929"/>
                    <a:pt x="1192" y="608"/>
                  </a:cubicBezTo>
                  <a:cubicBezTo>
                    <a:pt x="1192" y="275"/>
                    <a:pt x="918" y="13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6022666" y="208550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6226017" y="208550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6429367" y="2085506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75"/>
                    <a:pt x="1" y="596"/>
                  </a:cubicBezTo>
                  <a:cubicBezTo>
                    <a:pt x="1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6631472" y="2085506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29"/>
                    <a:pt x="275" y="1191"/>
                    <a:pt x="596" y="1191"/>
                  </a:cubicBezTo>
                  <a:cubicBezTo>
                    <a:pt x="930" y="1191"/>
                    <a:pt x="1192" y="929"/>
                    <a:pt x="1192" y="608"/>
                  </a:cubicBezTo>
                  <a:cubicBezTo>
                    <a:pt x="1192" y="275"/>
                    <a:pt x="930" y="13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6834874" y="208550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75"/>
                    <a:pt x="0" y="596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608"/>
                  </a:cubicBezTo>
                  <a:cubicBezTo>
                    <a:pt x="1191" y="275"/>
                    <a:pt x="929" y="13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7038224" y="208550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7241575" y="208550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608"/>
                  </a:cubicBezTo>
                  <a:cubicBezTo>
                    <a:pt x="1191" y="275"/>
                    <a:pt x="917" y="13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5107823" y="2234503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30" y="1191"/>
                    <a:pt x="1192" y="917"/>
                    <a:pt x="1192" y="595"/>
                  </a:cubicBezTo>
                  <a:cubicBezTo>
                    <a:pt x="1192" y="262"/>
                    <a:pt x="930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5311225" y="2234503"/>
              <a:ext cx="61831" cy="61831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5514575" y="2234503"/>
              <a:ext cx="61831" cy="61831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05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5716680" y="2234503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1" y="262"/>
                    <a:pt x="1" y="595"/>
                  </a:cubicBezTo>
                  <a:cubicBezTo>
                    <a:pt x="1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5920030" y="2234503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6123381" y="2234503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5"/>
                  </a:cubicBezTo>
                  <a:cubicBezTo>
                    <a:pt x="1192" y="262"/>
                    <a:pt x="918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6325537" y="2234503"/>
              <a:ext cx="61831" cy="61831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6528888" y="2234503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6732238" y="2234503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6935589" y="2234503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1" y="917"/>
                    <a:pt x="1191" y="595"/>
                  </a:cubicBezTo>
                  <a:cubicBezTo>
                    <a:pt x="1191" y="262"/>
                    <a:pt x="918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7137745" y="2234503"/>
              <a:ext cx="61831" cy="61831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7341096" y="2234503"/>
              <a:ext cx="61830" cy="61830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5008354" y="238282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5211081" y="238282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5413809" y="2382826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4" y="1"/>
                    <a:pt x="1" y="263"/>
                    <a:pt x="1" y="596"/>
                  </a:cubicBezTo>
                  <a:cubicBezTo>
                    <a:pt x="1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5617159" y="2382826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5820510" y="2382826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63"/>
                    <a:pt x="1" y="596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6"/>
                  </a:cubicBezTo>
                  <a:cubicBezTo>
                    <a:pt x="1192" y="263"/>
                    <a:pt x="918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6022666" y="238282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6226017" y="238282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6429367" y="2382826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63"/>
                    <a:pt x="1" y="596"/>
                  </a:cubicBezTo>
                  <a:cubicBezTo>
                    <a:pt x="1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6631472" y="2382826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30" y="1191"/>
                    <a:pt x="1192" y="917"/>
                    <a:pt x="1192" y="596"/>
                  </a:cubicBezTo>
                  <a:cubicBezTo>
                    <a:pt x="1192" y="263"/>
                    <a:pt x="930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6834874" y="238282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7038224" y="238282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7241575" y="2382826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5107823" y="2530577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5" y="0"/>
                    <a:pt x="1" y="274"/>
                    <a:pt x="1" y="595"/>
                  </a:cubicBezTo>
                  <a:cubicBezTo>
                    <a:pt x="1" y="929"/>
                    <a:pt x="275" y="1191"/>
                    <a:pt x="596" y="1191"/>
                  </a:cubicBezTo>
                  <a:cubicBezTo>
                    <a:pt x="930" y="1191"/>
                    <a:pt x="1192" y="929"/>
                    <a:pt x="1192" y="595"/>
                  </a:cubicBezTo>
                  <a:cubicBezTo>
                    <a:pt x="1192" y="274"/>
                    <a:pt x="930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5310602" y="2530577"/>
              <a:ext cx="61831" cy="61831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74"/>
                    <a:pt x="0" y="595"/>
                  </a:cubicBezTo>
                  <a:cubicBezTo>
                    <a:pt x="0" y="929"/>
                    <a:pt x="262" y="1191"/>
                    <a:pt x="596" y="1191"/>
                  </a:cubicBezTo>
                  <a:cubicBezTo>
                    <a:pt x="917" y="1191"/>
                    <a:pt x="1191" y="929"/>
                    <a:pt x="1191" y="595"/>
                  </a:cubicBezTo>
                  <a:cubicBezTo>
                    <a:pt x="1191" y="274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5514575" y="2531200"/>
              <a:ext cx="61831" cy="61831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05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5716680" y="2530577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1" y="274"/>
                    <a:pt x="1" y="595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5920030" y="2530577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74"/>
                    <a:pt x="1" y="595"/>
                  </a:cubicBezTo>
                  <a:cubicBezTo>
                    <a:pt x="1" y="929"/>
                    <a:pt x="263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6122187" y="2530577"/>
              <a:ext cx="61831" cy="61831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74"/>
                    <a:pt x="0" y="595"/>
                  </a:cubicBezTo>
                  <a:cubicBezTo>
                    <a:pt x="0" y="929"/>
                    <a:pt x="274" y="1191"/>
                    <a:pt x="595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6325537" y="2530577"/>
              <a:ext cx="61831" cy="61831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74" y="0"/>
                    <a:pt x="0" y="274"/>
                    <a:pt x="0" y="595"/>
                  </a:cubicBezTo>
                  <a:cubicBezTo>
                    <a:pt x="0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5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6528888" y="2531200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6732238" y="2531200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6935589" y="2531200"/>
              <a:ext cx="61883" cy="61831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0"/>
                  </a:moveTo>
                  <a:cubicBezTo>
                    <a:pt x="263" y="0"/>
                    <a:pt x="1" y="262"/>
                    <a:pt x="1" y="595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1" y="917"/>
                    <a:pt x="1191" y="595"/>
                  </a:cubicBezTo>
                  <a:cubicBezTo>
                    <a:pt x="1191" y="262"/>
                    <a:pt x="918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7137745" y="2531200"/>
              <a:ext cx="61831" cy="61831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5" y="0"/>
                  </a:moveTo>
                  <a:cubicBezTo>
                    <a:pt x="274" y="0"/>
                    <a:pt x="0" y="262"/>
                    <a:pt x="0" y="595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5"/>
                  </a:cubicBezTo>
                  <a:cubicBezTo>
                    <a:pt x="1191" y="262"/>
                    <a:pt x="929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7341096" y="2531200"/>
              <a:ext cx="61830" cy="61830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262" y="0"/>
                    <a:pt x="0" y="262"/>
                    <a:pt x="0" y="595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5"/>
                  </a:cubicBezTo>
                  <a:cubicBezTo>
                    <a:pt x="1191" y="262"/>
                    <a:pt x="917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5008354" y="2679523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5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5211081" y="2679523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5413809" y="2679523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4" y="1"/>
                    <a:pt x="1" y="263"/>
                    <a:pt x="1" y="596"/>
                  </a:cubicBezTo>
                  <a:cubicBezTo>
                    <a:pt x="1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5617159" y="2679523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5820510" y="2679523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3" y="1"/>
                    <a:pt x="1" y="263"/>
                    <a:pt x="1" y="596"/>
                  </a:cubicBezTo>
                  <a:cubicBezTo>
                    <a:pt x="1" y="917"/>
                    <a:pt x="263" y="1191"/>
                    <a:pt x="596" y="1191"/>
                  </a:cubicBezTo>
                  <a:cubicBezTo>
                    <a:pt x="918" y="1191"/>
                    <a:pt x="1192" y="917"/>
                    <a:pt x="1192" y="596"/>
                  </a:cubicBezTo>
                  <a:cubicBezTo>
                    <a:pt x="1192" y="263"/>
                    <a:pt x="918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6022666" y="2679523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6226017" y="2679523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74" y="1"/>
                    <a:pt x="0" y="263"/>
                    <a:pt x="0" y="596"/>
                  </a:cubicBezTo>
                  <a:cubicBezTo>
                    <a:pt x="0" y="917"/>
                    <a:pt x="274" y="1191"/>
                    <a:pt x="596" y="1191"/>
                  </a:cubicBezTo>
                  <a:cubicBezTo>
                    <a:pt x="929" y="1191"/>
                    <a:pt x="1191" y="917"/>
                    <a:pt x="1191" y="596"/>
                  </a:cubicBez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6429367" y="2679523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62" y="1"/>
                    <a:pt x="1" y="263"/>
                    <a:pt x="1" y="596"/>
                  </a:cubicBezTo>
                  <a:cubicBezTo>
                    <a:pt x="1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6631472" y="2679523"/>
              <a:ext cx="61883" cy="61883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cubicBezTo>
                    <a:pt x="1" y="917"/>
                    <a:pt x="275" y="1191"/>
                    <a:pt x="596" y="1191"/>
                  </a:cubicBezTo>
                  <a:cubicBezTo>
                    <a:pt x="930" y="1191"/>
                    <a:pt x="1192" y="917"/>
                    <a:pt x="1192" y="596"/>
                  </a:cubicBezTo>
                  <a:cubicBezTo>
                    <a:pt x="1192" y="263"/>
                    <a:pt x="930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6834874" y="2678900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262" y="1"/>
                    <a:pt x="0" y="275"/>
                    <a:pt x="0" y="596"/>
                  </a:cubicBezTo>
                  <a:cubicBezTo>
                    <a:pt x="0" y="929"/>
                    <a:pt x="262" y="1191"/>
                    <a:pt x="595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5"/>
                    <a:pt x="929" y="1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7038224" y="2679523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7241575" y="2679523"/>
              <a:ext cx="61831" cy="6188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cubicBezTo>
                    <a:pt x="0" y="917"/>
                    <a:pt x="262" y="1191"/>
                    <a:pt x="596" y="1191"/>
                  </a:cubicBezTo>
                  <a:cubicBezTo>
                    <a:pt x="917" y="1191"/>
                    <a:pt x="1191" y="917"/>
                    <a:pt x="1191" y="596"/>
                  </a:cubicBez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5168732" y="2159370"/>
              <a:ext cx="2056102" cy="523374"/>
            </a:xfrm>
            <a:custGeom>
              <a:avLst/>
              <a:gdLst/>
              <a:ahLst/>
              <a:cxnLst/>
              <a:rect l="l" t="t" r="r" b="b"/>
              <a:pathLst>
                <a:path w="27921" h="6383" extrusionOk="0">
                  <a:moveTo>
                    <a:pt x="1" y="1"/>
                  </a:moveTo>
                  <a:lnTo>
                    <a:pt x="2322" y="3191"/>
                  </a:lnTo>
                  <a:lnTo>
                    <a:pt x="1" y="6382"/>
                  </a:lnTo>
                  <a:lnTo>
                    <a:pt x="27921" y="6382"/>
                  </a:lnTo>
                  <a:lnTo>
                    <a:pt x="25611" y="3132"/>
                  </a:lnTo>
                  <a:lnTo>
                    <a:pt x="279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0" name="Google Shape;890;p30"/>
          <p:cNvSpPr/>
          <p:nvPr/>
        </p:nvSpPr>
        <p:spPr>
          <a:xfrm>
            <a:off x="1264558" y="6048842"/>
            <a:ext cx="647697" cy="489575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1" name="Google Shape;891;p30"/>
          <p:cNvSpPr/>
          <p:nvPr/>
        </p:nvSpPr>
        <p:spPr>
          <a:xfrm>
            <a:off x="5526559" y="3924422"/>
            <a:ext cx="743612" cy="540080"/>
          </a:xfrm>
          <a:custGeom>
            <a:avLst/>
            <a:gdLst/>
            <a:ahLst/>
            <a:cxnLst/>
            <a:rect l="l" t="t" r="r" b="b"/>
            <a:pathLst>
              <a:path w="11863" h="8616" extrusionOk="0">
                <a:moveTo>
                  <a:pt x="5797" y="3139"/>
                </a:moveTo>
                <a:cubicBezTo>
                  <a:pt x="6236" y="3976"/>
                  <a:pt x="6466" y="4917"/>
                  <a:pt x="6466" y="5859"/>
                </a:cubicBezTo>
                <a:cubicBezTo>
                  <a:pt x="6448" y="5972"/>
                  <a:pt x="6258" y="7723"/>
                  <a:pt x="5929" y="7723"/>
                </a:cubicBezTo>
                <a:cubicBezTo>
                  <a:pt x="5893" y="7723"/>
                  <a:pt x="5856" y="7703"/>
                  <a:pt x="5818" y="7658"/>
                </a:cubicBezTo>
                <a:cubicBezTo>
                  <a:pt x="5274" y="7030"/>
                  <a:pt x="5002" y="6235"/>
                  <a:pt x="5044" y="5419"/>
                </a:cubicBezTo>
                <a:cubicBezTo>
                  <a:pt x="5106" y="4603"/>
                  <a:pt x="5357" y="3829"/>
                  <a:pt x="5797" y="3139"/>
                </a:cubicBezTo>
                <a:close/>
                <a:moveTo>
                  <a:pt x="2491" y="0"/>
                </a:moveTo>
                <a:cubicBezTo>
                  <a:pt x="1982" y="0"/>
                  <a:pt x="1494" y="150"/>
                  <a:pt x="1089" y="523"/>
                </a:cubicBezTo>
                <a:cubicBezTo>
                  <a:pt x="189" y="1360"/>
                  <a:pt x="1" y="2783"/>
                  <a:pt x="461" y="3892"/>
                </a:cubicBezTo>
                <a:cubicBezTo>
                  <a:pt x="760" y="4639"/>
                  <a:pt x="1318" y="4986"/>
                  <a:pt x="1937" y="4986"/>
                </a:cubicBezTo>
                <a:cubicBezTo>
                  <a:pt x="2358" y="4986"/>
                  <a:pt x="2808" y="4825"/>
                  <a:pt x="3223" y="4520"/>
                </a:cubicBezTo>
                <a:cubicBezTo>
                  <a:pt x="4429" y="3637"/>
                  <a:pt x="3705" y="1982"/>
                  <a:pt x="2518" y="1982"/>
                </a:cubicBezTo>
                <a:cubicBezTo>
                  <a:pt x="2242" y="1982"/>
                  <a:pt x="1941" y="2072"/>
                  <a:pt x="1633" y="2281"/>
                </a:cubicBezTo>
                <a:cubicBezTo>
                  <a:pt x="1283" y="2526"/>
                  <a:pt x="1490" y="3035"/>
                  <a:pt x="1824" y="3035"/>
                </a:cubicBezTo>
                <a:cubicBezTo>
                  <a:pt x="1889" y="3035"/>
                  <a:pt x="1959" y="3016"/>
                  <a:pt x="2031" y="2971"/>
                </a:cubicBezTo>
                <a:cubicBezTo>
                  <a:pt x="2235" y="2841"/>
                  <a:pt x="2397" y="2787"/>
                  <a:pt x="2521" y="2787"/>
                </a:cubicBezTo>
                <a:cubicBezTo>
                  <a:pt x="3095" y="2787"/>
                  <a:pt x="2848" y="3950"/>
                  <a:pt x="2177" y="4122"/>
                </a:cubicBezTo>
                <a:cubicBezTo>
                  <a:pt x="2099" y="4148"/>
                  <a:pt x="2014" y="4166"/>
                  <a:pt x="1925" y="4166"/>
                </a:cubicBezTo>
                <a:cubicBezTo>
                  <a:pt x="1870" y="4166"/>
                  <a:pt x="1815" y="4159"/>
                  <a:pt x="1759" y="4143"/>
                </a:cubicBezTo>
                <a:cubicBezTo>
                  <a:pt x="1445" y="3996"/>
                  <a:pt x="1235" y="3724"/>
                  <a:pt x="1173" y="3411"/>
                </a:cubicBezTo>
                <a:cubicBezTo>
                  <a:pt x="984" y="2741"/>
                  <a:pt x="984" y="1925"/>
                  <a:pt x="1424" y="1360"/>
                </a:cubicBezTo>
                <a:cubicBezTo>
                  <a:pt x="1712" y="975"/>
                  <a:pt x="2111" y="832"/>
                  <a:pt x="2536" y="832"/>
                </a:cubicBezTo>
                <a:cubicBezTo>
                  <a:pt x="3129" y="832"/>
                  <a:pt x="3774" y="1110"/>
                  <a:pt x="4248" y="1402"/>
                </a:cubicBezTo>
                <a:cubicBezTo>
                  <a:pt x="4688" y="1674"/>
                  <a:pt x="5065" y="2030"/>
                  <a:pt x="5357" y="2448"/>
                </a:cubicBezTo>
                <a:cubicBezTo>
                  <a:pt x="4541" y="3683"/>
                  <a:pt x="4060" y="5168"/>
                  <a:pt x="4290" y="6256"/>
                </a:cubicBezTo>
                <a:cubicBezTo>
                  <a:pt x="4441" y="7040"/>
                  <a:pt x="5351" y="8615"/>
                  <a:pt x="6146" y="8615"/>
                </a:cubicBezTo>
                <a:cubicBezTo>
                  <a:pt x="6455" y="8615"/>
                  <a:pt x="6746" y="8378"/>
                  <a:pt x="6969" y="7763"/>
                </a:cubicBezTo>
                <a:cubicBezTo>
                  <a:pt x="7533" y="6172"/>
                  <a:pt x="7282" y="3996"/>
                  <a:pt x="6341" y="2427"/>
                </a:cubicBezTo>
                <a:cubicBezTo>
                  <a:pt x="6445" y="2302"/>
                  <a:pt x="6550" y="2197"/>
                  <a:pt x="6655" y="2113"/>
                </a:cubicBezTo>
                <a:cubicBezTo>
                  <a:pt x="7178" y="1606"/>
                  <a:pt x="8050" y="942"/>
                  <a:pt x="8870" y="942"/>
                </a:cubicBezTo>
                <a:cubicBezTo>
                  <a:pt x="9131" y="942"/>
                  <a:pt x="9388" y="1010"/>
                  <a:pt x="9626" y="1172"/>
                </a:cubicBezTo>
                <a:cubicBezTo>
                  <a:pt x="10316" y="1632"/>
                  <a:pt x="10944" y="2762"/>
                  <a:pt x="10212" y="3473"/>
                </a:cubicBezTo>
                <a:cubicBezTo>
                  <a:pt x="9982" y="3704"/>
                  <a:pt x="9710" y="3892"/>
                  <a:pt x="9375" y="3955"/>
                </a:cubicBezTo>
                <a:cubicBezTo>
                  <a:pt x="9292" y="3967"/>
                  <a:pt x="9218" y="3973"/>
                  <a:pt x="9150" y="3973"/>
                </a:cubicBezTo>
                <a:cubicBezTo>
                  <a:pt x="8207" y="3973"/>
                  <a:pt x="8661" y="2821"/>
                  <a:pt x="9120" y="2821"/>
                </a:cubicBezTo>
                <a:cubicBezTo>
                  <a:pt x="9170" y="2821"/>
                  <a:pt x="9221" y="2835"/>
                  <a:pt x="9270" y="2867"/>
                </a:cubicBezTo>
                <a:cubicBezTo>
                  <a:pt x="9318" y="2900"/>
                  <a:pt x="9368" y="2914"/>
                  <a:pt x="9416" y="2914"/>
                </a:cubicBezTo>
                <a:cubicBezTo>
                  <a:pt x="9642" y="2914"/>
                  <a:pt x="9833" y="2600"/>
                  <a:pt x="9626" y="2427"/>
                </a:cubicBezTo>
                <a:cubicBezTo>
                  <a:pt x="9307" y="2167"/>
                  <a:pt x="9014" y="2058"/>
                  <a:pt x="8761" y="2058"/>
                </a:cubicBezTo>
                <a:cubicBezTo>
                  <a:pt x="7569" y="2058"/>
                  <a:pt x="7231" y="4460"/>
                  <a:pt x="8956" y="4771"/>
                </a:cubicBezTo>
                <a:cubicBezTo>
                  <a:pt x="9095" y="4796"/>
                  <a:pt x="9229" y="4808"/>
                  <a:pt x="9356" y="4808"/>
                </a:cubicBezTo>
                <a:cubicBezTo>
                  <a:pt x="11228" y="4808"/>
                  <a:pt x="11863" y="2215"/>
                  <a:pt x="10609" y="942"/>
                </a:cubicBezTo>
                <a:cubicBezTo>
                  <a:pt x="10035" y="352"/>
                  <a:pt x="9411" y="102"/>
                  <a:pt x="8785" y="102"/>
                </a:cubicBezTo>
                <a:cubicBezTo>
                  <a:pt x="7746" y="102"/>
                  <a:pt x="6703" y="791"/>
                  <a:pt x="5881" y="1758"/>
                </a:cubicBezTo>
                <a:cubicBezTo>
                  <a:pt x="5776" y="1632"/>
                  <a:pt x="5671" y="1507"/>
                  <a:pt x="5546" y="1402"/>
                </a:cubicBezTo>
                <a:cubicBezTo>
                  <a:pt x="4841" y="726"/>
                  <a:pt x="3612" y="0"/>
                  <a:pt x="24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2" name="Google Shape;892;p30"/>
          <p:cNvSpPr/>
          <p:nvPr/>
        </p:nvSpPr>
        <p:spPr>
          <a:xfrm flipH="1">
            <a:off x="10899330" y="6244188"/>
            <a:ext cx="393684" cy="297573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F2B3B8-9AED-D74C-8886-8E7C1DBB8D5D}"/>
              </a:ext>
            </a:extLst>
          </p:cNvPr>
          <p:cNvSpPr/>
          <p:nvPr/>
        </p:nvSpPr>
        <p:spPr>
          <a:xfrm>
            <a:off x="1405400" y="3924422"/>
            <a:ext cx="36267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FD2BF9-8122-BA4A-8DF5-01436D520D9B}"/>
              </a:ext>
            </a:extLst>
          </p:cNvPr>
          <p:cNvSpPr/>
          <p:nvPr/>
        </p:nvSpPr>
        <p:spPr>
          <a:xfrm>
            <a:off x="6764574" y="3822152"/>
            <a:ext cx="41347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1882 – 1884.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662639-1FCB-B143-920D-2957A27C8D56}"/>
              </a:ext>
            </a:extLst>
          </p:cNvPr>
          <p:cNvSpPr/>
          <p:nvPr/>
        </p:nvSpPr>
        <p:spPr>
          <a:xfrm>
            <a:off x="2321096" y="2269786"/>
            <a:ext cx="1795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8BF39D1-8C02-614C-A7C4-0AAF233BE800}"/>
              </a:ext>
            </a:extLst>
          </p:cNvPr>
          <p:cNvSpPr/>
          <p:nvPr/>
        </p:nvSpPr>
        <p:spPr>
          <a:xfrm>
            <a:off x="7934270" y="2269786"/>
            <a:ext cx="1795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0FB73C-5AEB-954E-87AF-326220DFE15D}"/>
              </a:ext>
            </a:extLst>
          </p:cNvPr>
          <p:cNvSpPr/>
          <p:nvPr/>
        </p:nvSpPr>
        <p:spPr>
          <a:xfrm>
            <a:off x="1187684" y="484537"/>
            <a:ext cx="10206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412637-D0A7-5244-8802-AB2E869CF8E9}"/>
              </a:ext>
            </a:extLst>
          </p:cNvPr>
          <p:cNvSpPr/>
          <p:nvPr/>
        </p:nvSpPr>
        <p:spPr>
          <a:xfrm>
            <a:off x="1036216" y="1438644"/>
            <a:ext cx="5254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5C83F3-D7F4-7044-BA48-4070EF1CF6D9}"/>
              </a:ext>
            </a:extLst>
          </p:cNvPr>
          <p:cNvSpPr/>
          <p:nvPr/>
        </p:nvSpPr>
        <p:spPr>
          <a:xfrm>
            <a:off x="6842397" y="1438645"/>
            <a:ext cx="45719" cy="5963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9A293ED-9305-7F4B-8209-C9E8CA3681A8}"/>
              </a:ext>
            </a:extLst>
          </p:cNvPr>
          <p:cNvSpPr/>
          <p:nvPr/>
        </p:nvSpPr>
        <p:spPr>
          <a:xfrm>
            <a:off x="6888115" y="2616536"/>
            <a:ext cx="1326970" cy="464457"/>
          </a:xfrm>
          <a:prstGeom prst="homePlate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81EA74C-DCCD-0E49-9C47-E4DE3C54E200}"/>
              </a:ext>
            </a:extLst>
          </p:cNvPr>
          <p:cNvSpPr/>
          <p:nvPr/>
        </p:nvSpPr>
        <p:spPr>
          <a:xfrm>
            <a:off x="11292114" y="377372"/>
            <a:ext cx="624115" cy="6865257"/>
          </a:xfrm>
          <a:prstGeom prst="roundRect">
            <a:avLst>
              <a:gd name="adj" fmla="val 30620"/>
            </a:avLst>
          </a:prstGeom>
          <a:solidFill>
            <a:srgbClr val="FCF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7B0A82-360C-1E45-AD17-B2C3C8AF3E3D}"/>
              </a:ext>
            </a:extLst>
          </p:cNvPr>
          <p:cNvGrpSpPr/>
          <p:nvPr/>
        </p:nvGrpSpPr>
        <p:grpSpPr>
          <a:xfrm>
            <a:off x="6943485" y="1535301"/>
            <a:ext cx="4972744" cy="954107"/>
            <a:chOff x="6933835" y="1915696"/>
            <a:chExt cx="4972744" cy="954107"/>
          </a:xfrm>
        </p:grpSpPr>
        <p:sp>
          <p:nvSpPr>
            <p:cNvPr id="11" name="Terminator 10">
              <a:extLst>
                <a:ext uri="{FF2B5EF4-FFF2-40B4-BE49-F238E27FC236}">
                  <a16:creationId xmlns:a16="http://schemas.microsoft.com/office/drawing/2014/main" id="{900ACA3F-95EB-274C-83E6-DFFDC8183742}"/>
                </a:ext>
              </a:extLst>
            </p:cNvPr>
            <p:cNvSpPr/>
            <p:nvPr/>
          </p:nvSpPr>
          <p:spPr>
            <a:xfrm>
              <a:off x="6933835" y="1915696"/>
              <a:ext cx="4955696" cy="954107"/>
            </a:xfrm>
            <a:prstGeom prst="flowChartTerminator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32388A-9EED-2743-9597-4733B32642A1}"/>
                </a:ext>
              </a:extLst>
            </p:cNvPr>
            <p:cNvSpPr txBox="1"/>
            <p:nvPr/>
          </p:nvSpPr>
          <p:spPr>
            <a:xfrm>
              <a:off x="7088040" y="1991126"/>
              <a:ext cx="4818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cho biết tình hình của nước ta trước khi Pháp đánh chiếm Bắc kì lần 1?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3235B6E-4FB0-FC41-8B5C-FF212CBF7C51}"/>
              </a:ext>
            </a:extLst>
          </p:cNvPr>
          <p:cNvSpPr txBox="1"/>
          <p:nvPr/>
        </p:nvSpPr>
        <p:spPr>
          <a:xfrm>
            <a:off x="1205465" y="2586066"/>
            <a:ext cx="545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Hoàn thành việc xâm lược 6 tỉnh Nam kì.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 hành xây dựng bộ máy thống trị. Bóc lột kinh tế.</a:t>
            </a: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BFD563D7-446E-794B-A667-6B9B31B45CAE}"/>
              </a:ext>
            </a:extLst>
          </p:cNvPr>
          <p:cNvSpPr/>
          <p:nvPr/>
        </p:nvSpPr>
        <p:spPr>
          <a:xfrm>
            <a:off x="6899252" y="2616535"/>
            <a:ext cx="2379931" cy="464457"/>
          </a:xfrm>
          <a:prstGeom prst="homePlate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riều đình Huế</a:t>
            </a:r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7793FAB5-2E49-9F47-B0D1-112354A831EF}"/>
              </a:ext>
            </a:extLst>
          </p:cNvPr>
          <p:cNvSpPr/>
          <p:nvPr/>
        </p:nvSpPr>
        <p:spPr>
          <a:xfrm>
            <a:off x="6926194" y="2620001"/>
            <a:ext cx="2067952" cy="426707"/>
          </a:xfrm>
          <a:prstGeom prst="homePlate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</a:t>
            </a:r>
            <a:endParaRPr lang="en-VN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entagon 27">
            <a:extLst>
              <a:ext uri="{FF2B5EF4-FFF2-40B4-BE49-F238E27FC236}">
                <a16:creationId xmlns:a16="http://schemas.microsoft.com/office/drawing/2014/main" id="{FDA355ED-CA4B-4A44-9B8C-6F6D1D8871C7}"/>
              </a:ext>
            </a:extLst>
          </p:cNvPr>
          <p:cNvSpPr/>
          <p:nvPr/>
        </p:nvSpPr>
        <p:spPr>
          <a:xfrm>
            <a:off x="6910884" y="3801082"/>
            <a:ext cx="2379931" cy="464457"/>
          </a:xfrm>
          <a:prstGeom prst="homePlate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riều đình Huế</a:t>
            </a:r>
          </a:p>
        </p:txBody>
      </p:sp>
      <p:sp>
        <p:nvSpPr>
          <p:cNvPr id="29" name="Pentagon 28">
            <a:extLst>
              <a:ext uri="{FF2B5EF4-FFF2-40B4-BE49-F238E27FC236}">
                <a16:creationId xmlns:a16="http://schemas.microsoft.com/office/drawing/2014/main" id="{AE3D94F8-5D09-7D41-8927-3D0939363ADA}"/>
              </a:ext>
            </a:extLst>
          </p:cNvPr>
          <p:cNvSpPr/>
          <p:nvPr/>
        </p:nvSpPr>
        <p:spPr>
          <a:xfrm>
            <a:off x="6919524" y="4985627"/>
            <a:ext cx="2067952" cy="426707"/>
          </a:xfrm>
          <a:prstGeom prst="homePlate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</a:t>
            </a:r>
            <a:endParaRPr lang="en-VN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85578F-0803-EF41-AEDE-FF969BF52653}"/>
              </a:ext>
            </a:extLst>
          </p:cNvPr>
          <p:cNvSpPr txBox="1"/>
          <p:nvPr/>
        </p:nvSpPr>
        <p:spPr>
          <a:xfrm>
            <a:off x="6982624" y="3139505"/>
            <a:ext cx="4906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việc xâm lược 6 tỉnh Nam kì.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 hành tổ chức bộ máy cai trị và bóc lột kinh tế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ECBAA4-1C6D-5442-ABDE-EE4BB799E902}"/>
              </a:ext>
            </a:extLst>
          </p:cNvPr>
          <p:cNvGrpSpPr/>
          <p:nvPr/>
        </p:nvGrpSpPr>
        <p:grpSpPr>
          <a:xfrm>
            <a:off x="1193656" y="2489408"/>
            <a:ext cx="5544326" cy="4722442"/>
            <a:chOff x="1216852" y="2679845"/>
            <a:chExt cx="5544326" cy="4722442"/>
          </a:xfrm>
        </p:grpSpPr>
        <p:pic>
          <p:nvPicPr>
            <p:cNvPr id="32" name="Picture 2" descr="Nam kỳ lục tỉnh gồm những tỉnh nào?">
              <a:extLst>
                <a:ext uri="{FF2B5EF4-FFF2-40B4-BE49-F238E27FC236}">
                  <a16:creationId xmlns:a16="http://schemas.microsoft.com/office/drawing/2014/main" id="{7D8B95BE-A5C4-7E4E-861F-4327114BA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852" y="2679845"/>
              <a:ext cx="5544326" cy="472244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Quotes For The France Flag. QuotesGram">
              <a:extLst>
                <a:ext uri="{FF2B5EF4-FFF2-40B4-BE49-F238E27FC236}">
                  <a16:creationId xmlns:a16="http://schemas.microsoft.com/office/drawing/2014/main" id="{96C2AEFB-D8F3-3546-8F80-E7D8FA21FE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37"/>
            <a:stretch/>
          </p:blipFill>
          <p:spPr bwMode="auto">
            <a:xfrm>
              <a:off x="4393593" y="3346858"/>
              <a:ext cx="575515" cy="71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C9C5829-F384-7F41-B27C-25DF7DECDCAB}"/>
              </a:ext>
            </a:extLst>
          </p:cNvPr>
          <p:cNvSpPr txBox="1"/>
          <p:nvPr/>
        </p:nvSpPr>
        <p:spPr>
          <a:xfrm>
            <a:off x="6769390" y="3251800"/>
            <a:ext cx="5303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749C40E3-C611-8D40-9980-6805FE3B1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5256" y="4395372"/>
            <a:ext cx="5073832" cy="71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	</a:t>
            </a:r>
            <a:r>
              <a:rPr kumimoji="0" lang="en-US" altLang="en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D916D18-9612-7B4B-8935-D91E35EA5576}"/>
              </a:ext>
            </a:extLst>
          </p:cNvPr>
          <p:cNvSpPr/>
          <p:nvPr/>
        </p:nvSpPr>
        <p:spPr>
          <a:xfrm>
            <a:off x="6842397" y="5317159"/>
            <a:ext cx="49151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	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ra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vét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1CC541-456D-5F48-A3B7-F7D7462B89D7}"/>
              </a:ext>
            </a:extLst>
          </p:cNvPr>
          <p:cNvSpPr txBox="1"/>
          <p:nvPr/>
        </p:nvSpPr>
        <p:spPr>
          <a:xfrm>
            <a:off x="1280550" y="3423058"/>
            <a:ext cx="5303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8027E0-D98E-A544-992D-A3D888F52797}"/>
              </a:ext>
            </a:extLst>
          </p:cNvPr>
          <p:cNvSpPr txBox="1"/>
          <p:nvPr/>
        </p:nvSpPr>
        <p:spPr>
          <a:xfrm>
            <a:off x="6842397" y="4129531"/>
            <a:ext cx="4909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2DD6D9-6450-9943-BC8D-44D5CA4D105E}"/>
              </a:ext>
            </a:extLst>
          </p:cNvPr>
          <p:cNvSpPr txBox="1"/>
          <p:nvPr/>
        </p:nvSpPr>
        <p:spPr>
          <a:xfrm>
            <a:off x="6842397" y="3370455"/>
            <a:ext cx="423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E6B863-B629-F84E-8655-0F99E3CB03BD}"/>
              </a:ext>
            </a:extLst>
          </p:cNvPr>
          <p:cNvGrpSpPr/>
          <p:nvPr/>
        </p:nvGrpSpPr>
        <p:grpSpPr>
          <a:xfrm>
            <a:off x="6943485" y="5361540"/>
            <a:ext cx="4909978" cy="1243230"/>
            <a:chOff x="6842397" y="5968672"/>
            <a:chExt cx="4909978" cy="1243230"/>
          </a:xfrm>
        </p:grpSpPr>
        <p:sp>
          <p:nvSpPr>
            <p:cNvPr id="41" name="Terminator 40">
              <a:extLst>
                <a:ext uri="{FF2B5EF4-FFF2-40B4-BE49-F238E27FC236}">
                  <a16:creationId xmlns:a16="http://schemas.microsoft.com/office/drawing/2014/main" id="{7907BD27-4EB6-B045-984C-4817F594EFD1}"/>
                </a:ext>
              </a:extLst>
            </p:cNvPr>
            <p:cNvSpPr/>
            <p:nvPr/>
          </p:nvSpPr>
          <p:spPr>
            <a:xfrm>
              <a:off x="6969682" y="5968672"/>
              <a:ext cx="4533910" cy="1243230"/>
            </a:xfrm>
            <a:prstGeom prst="flowChartTerminator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4C86784-28A6-384A-9D4B-7C746B130349}"/>
                </a:ext>
              </a:extLst>
            </p:cNvPr>
            <p:cNvSpPr txBox="1"/>
            <p:nvPr/>
          </p:nvSpPr>
          <p:spPr>
            <a:xfrm>
              <a:off x="6842397" y="6079375"/>
              <a:ext cx="49099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Dập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dìu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cờ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xiêu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Phen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lẫn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C29DFE3-008A-EB4E-9E9D-B636A2ADE927}"/>
              </a:ext>
            </a:extLst>
          </p:cNvPr>
          <p:cNvSpPr txBox="1"/>
          <p:nvPr/>
        </p:nvSpPr>
        <p:spPr>
          <a:xfrm>
            <a:off x="1144858" y="4603901"/>
            <a:ext cx="423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accent5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7DE3DC-0504-C847-A2F4-59CC3B960E0C}"/>
              </a:ext>
            </a:extLst>
          </p:cNvPr>
          <p:cNvSpPr txBox="1"/>
          <p:nvPr/>
        </p:nvSpPr>
        <p:spPr>
          <a:xfrm>
            <a:off x="1033218" y="5389073"/>
            <a:ext cx="5756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Kinh tế kiệt quệ, đời sống nhân dân cơ cực. Mâu thuẫn xã hội gay gắt.</a:t>
            </a:r>
            <a:endParaRPr lang="en-VN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1CEC16-D7CE-DE49-A02B-D9BAAC275658}"/>
              </a:ext>
            </a:extLst>
          </p:cNvPr>
          <p:cNvGrpSpPr/>
          <p:nvPr/>
        </p:nvGrpSpPr>
        <p:grpSpPr>
          <a:xfrm>
            <a:off x="1171217" y="1885245"/>
            <a:ext cx="5587887" cy="4436006"/>
            <a:chOff x="1154306" y="2970494"/>
            <a:chExt cx="5587887" cy="4436006"/>
          </a:xfrm>
        </p:grpSpPr>
        <p:pic>
          <p:nvPicPr>
            <p:cNvPr id="1026" name="Picture 2" descr="Kiến trúc Lăng Tự Đức &amp;amp; yếu tố phong thủy | Harper&amp;#39;s Bazaar Việt Nam">
              <a:extLst>
                <a:ext uri="{FF2B5EF4-FFF2-40B4-BE49-F238E27FC236}">
                  <a16:creationId xmlns:a16="http://schemas.microsoft.com/office/drawing/2014/main" id="{567971C9-A501-EE4E-A8AD-4B2579755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306" y="2970494"/>
              <a:ext cx="5587887" cy="4436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 Box 10">
              <a:extLst>
                <a:ext uri="{FF2B5EF4-FFF2-40B4-BE49-F238E27FC236}">
                  <a16:creationId xmlns:a16="http://schemas.microsoft.com/office/drawing/2014/main" id="{96468610-E977-B241-BFE1-4791AA37CD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465" y="3004341"/>
              <a:ext cx="3265042" cy="400110"/>
            </a:xfrm>
            <a:prstGeom prst="rect">
              <a:avLst/>
            </a:prstGeom>
            <a:solidFill>
              <a:srgbClr val="FCFEFD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VN" sz="2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2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VN" sz="2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2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altLang="en-VN" sz="2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en-VN" sz="2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Khiêm</a:t>
              </a:r>
              <a:r>
                <a:rPr lang="en-US" altLang="en-VN" sz="2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2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VN" sz="2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24" name="Rectangle 7">
            <a:extLst>
              <a:ext uri="{FF2B5EF4-FFF2-40B4-BE49-F238E27FC236}">
                <a16:creationId xmlns:a16="http://schemas.microsoft.com/office/drawing/2014/main" id="{BDDBD6A0-BB2E-9D4B-AF43-99B0960D8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520" y="6277505"/>
            <a:ext cx="5445582" cy="934345"/>
          </a:xfrm>
          <a:prstGeom prst="rect">
            <a:avLst/>
          </a:prstGeom>
          <a:solidFill>
            <a:srgbClr val="FCFEFD"/>
          </a:solidFill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VN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VN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(Ca </a:t>
            </a:r>
            <a:r>
              <a:rPr lang="en-US" altLang="en-VN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VN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E83F17-4396-B54E-9D9C-21BB898EFE66}"/>
              </a:ext>
            </a:extLst>
          </p:cNvPr>
          <p:cNvGrpSpPr/>
          <p:nvPr/>
        </p:nvGrpSpPr>
        <p:grpSpPr>
          <a:xfrm>
            <a:off x="1068103" y="1938330"/>
            <a:ext cx="5636923" cy="4975447"/>
            <a:chOff x="-1" y="-2"/>
            <a:chExt cx="9450585" cy="5387275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9CCEE85B-2D1C-604B-8290-1581548D4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" y="-2"/>
              <a:ext cx="9450585" cy="538727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F990B01-3ACA-AC4D-92F6-539965085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4545" y="-1"/>
              <a:ext cx="6249454" cy="4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 eaLnBrk="1" hangingPunct="1">
                <a:buClr>
                  <a:srgbClr val="000000"/>
                </a:buClr>
              </a:pPr>
              <a:r>
                <a:rPr lang="en-US" altLang="en-VN" sz="20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lang="en-US" altLang="en-VN" sz="20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0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dân</a:t>
              </a:r>
              <a:r>
                <a:rPr lang="en-US" altLang="en-VN" sz="20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0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phải</a:t>
              </a:r>
              <a:r>
                <a:rPr lang="en-US" altLang="en-VN" sz="20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lang="en-US" altLang="en-VN" sz="20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phiêu</a:t>
              </a:r>
              <a:r>
                <a:rPr lang="en-US" altLang="en-VN" sz="20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0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dạt</a:t>
              </a:r>
              <a:r>
                <a:rPr lang="en-US" altLang="en-VN" sz="20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0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khắp</a:t>
              </a:r>
              <a:r>
                <a:rPr lang="en-US" altLang="en-VN" sz="20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20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nơi</a:t>
              </a:r>
              <a:endParaRPr lang="en-US" altLang="en-VN" sz="2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/>
      <p:bldP spid="17" grpId="0" animBg="1"/>
      <p:bldP spid="17" grpId="1" animBg="1"/>
      <p:bldP spid="26" grpId="0" animBg="1"/>
      <p:bldP spid="28" grpId="0" animBg="1"/>
      <p:bldP spid="28" grpId="1" animBg="1"/>
      <p:bldP spid="29" grpId="0" animBg="1"/>
      <p:bldP spid="29" grpId="1" animBg="1"/>
      <p:bldP spid="30" grpId="0"/>
      <p:bldP spid="30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9" grpId="0"/>
      <p:bldP spid="47" grpId="0"/>
      <p:bldP spid="49" grpId="0"/>
      <p:bldP spid="24" grpId="1" animBg="1"/>
      <p:bldP spid="2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29"/>
          <p:cNvSpPr/>
          <p:nvPr/>
        </p:nvSpPr>
        <p:spPr>
          <a:xfrm>
            <a:off x="10101335" y="-114549"/>
            <a:ext cx="328671" cy="934096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7D10AA-43D9-1547-B9A1-5CB396A01300}"/>
              </a:ext>
            </a:extLst>
          </p:cNvPr>
          <p:cNvGrpSpPr/>
          <p:nvPr/>
        </p:nvGrpSpPr>
        <p:grpSpPr>
          <a:xfrm>
            <a:off x="1193800" y="487678"/>
            <a:ext cx="3937000" cy="6858001"/>
            <a:chOff x="-152400" y="1295399"/>
            <a:chExt cx="2895600" cy="6858001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41963B32-D338-EB4A-9FEE-BFB20244675F}"/>
                </a:ext>
              </a:extLst>
            </p:cNvPr>
            <p:cNvSpPr/>
            <p:nvPr/>
          </p:nvSpPr>
          <p:spPr>
            <a:xfrm>
              <a:off x="-152400" y="1295399"/>
              <a:ext cx="2895600" cy="6708701"/>
            </a:xfrm>
            <a:prstGeom prst="roundRect">
              <a:avLst/>
            </a:prstGeom>
            <a:solidFill>
              <a:srgbClr val="FCFEFD"/>
            </a:solidFill>
            <a:ln w="3175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5">
              <a:extLst>
                <a:ext uri="{FF2B5EF4-FFF2-40B4-BE49-F238E27FC236}">
                  <a16:creationId xmlns:a16="http://schemas.microsoft.com/office/drawing/2014/main" id="{A736D887-B6E3-3A4A-830F-315831970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443871"/>
              <a:ext cx="2590800" cy="670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...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Cơm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thì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nỏ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(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chẳng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)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có</a:t>
              </a:r>
              <a:endParaRPr kumimoji="0" lang="en-US" alt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Rau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cháo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cũng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không</a:t>
              </a:r>
              <a:endParaRPr kumimoji="0" lang="en-US" alt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Đất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trắng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xoá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ngoài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đồng</a:t>
              </a:r>
              <a:endParaRPr kumimoji="0" lang="en-US" alt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Nhà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giàu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niêm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kín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cổng</a:t>
              </a:r>
              <a:endParaRPr kumimoji="0" lang="en-US" alt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Còn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một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bộ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xương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sống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Vơ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vất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đi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ăn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mày</a:t>
              </a:r>
              <a:endParaRPr kumimoji="0" lang="en-US" alt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Ngồi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xó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chợ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,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lùm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cây</a:t>
              </a:r>
              <a:endParaRPr kumimoji="0" lang="en-US" alt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Quạ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kêu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vang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bốn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phía</a:t>
              </a:r>
              <a:endParaRPr kumimoji="0" lang="en-US" alt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Xác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đầy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nghĩa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địa</a:t>
              </a:r>
              <a:endParaRPr kumimoji="0" lang="en-US" alt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Thây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thối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bên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cầu</a:t>
              </a:r>
              <a:endParaRPr kumimoji="0" lang="en-US" alt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Trời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ảm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đạm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u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sầu</a:t>
              </a:r>
              <a:endParaRPr kumimoji="0" lang="en-US" alt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Cảnh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hoang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tàn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đói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rét</a:t>
              </a:r>
              <a:endParaRPr kumimoji="0" lang="en-US" altLang="en-VN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Dân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nghèo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cùng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kiệt</a:t>
              </a:r>
              <a:r>
                <a:rPr kumimoji="0" lang="en-US" altLang="en-V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...”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(</a:t>
              </a:r>
              <a:r>
                <a:rPr kumimoji="0" lang="en-US" altLang="en-VN" sz="2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Vè</a:t>
              </a:r>
              <a:r>
                <a:rPr kumimoji="0" lang="en-US" alt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cái</a:t>
              </a:r>
              <a:r>
                <a:rPr kumimoji="0" lang="en-US" alt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thời</a:t>
              </a:r>
              <a:r>
                <a:rPr kumimoji="0" lang="en-US" alt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Tự</a:t>
              </a:r>
              <a:r>
                <a:rPr kumimoji="0" lang="en-US" alt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VN" sz="2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Đức</a:t>
              </a:r>
              <a:r>
                <a:rPr kumimoji="0" lang="en-US" alt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)                      </a:t>
              </a:r>
              <a:r>
                <a:rPr kumimoji="0" lang="en-US" alt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	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76CA16-09AC-FC4C-8D8B-BC19AE392BC2}"/>
              </a:ext>
            </a:extLst>
          </p:cNvPr>
          <p:cNvGrpSpPr/>
          <p:nvPr/>
        </p:nvGrpSpPr>
        <p:grpSpPr>
          <a:xfrm>
            <a:off x="5338011" y="338378"/>
            <a:ext cx="6639637" cy="6858001"/>
            <a:chOff x="0" y="-2"/>
            <a:chExt cx="9144000" cy="5638800"/>
          </a:xfrm>
        </p:grpSpPr>
        <p:pic>
          <p:nvPicPr>
            <p:cNvPr id="52" name="Picture 8" descr="C:\Users\HueCd.Com\Desktop\thien-tai-philippines1.jpg">
              <a:extLst>
                <a:ext uri="{FF2B5EF4-FFF2-40B4-BE49-F238E27FC236}">
                  <a16:creationId xmlns:a16="http://schemas.microsoft.com/office/drawing/2014/main" id="{7B7D44D5-E8F5-7345-A630-BF7A58F4A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"/>
              <a:ext cx="9144000" cy="563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6CC3B7D-576C-1049-8F27-4734FF49106B}"/>
                </a:ext>
              </a:extLst>
            </p:cNvPr>
            <p:cNvSpPr/>
            <p:nvPr/>
          </p:nvSpPr>
          <p:spPr>
            <a:xfrm>
              <a:off x="0" y="0"/>
              <a:ext cx="4089831" cy="4970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1C45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Kinh tế suy sụp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ading Skills Task Cards by Slidesgo">
  <a:themeElements>
    <a:clrScheme name="Simple Light">
      <a:dk1>
        <a:srgbClr val="FFCC00"/>
      </a:dk1>
      <a:lt1>
        <a:srgbClr val="FFEEBA"/>
      </a:lt1>
      <a:dk2>
        <a:srgbClr val="FF9500"/>
      </a:dk2>
      <a:lt2>
        <a:srgbClr val="FFBC52"/>
      </a:lt2>
      <a:accent1>
        <a:srgbClr val="042D99"/>
      </a:accent1>
      <a:accent2>
        <a:srgbClr val="9AA6FD"/>
      </a:accent2>
      <a:accent3>
        <a:srgbClr val="4DD11E"/>
      </a:accent3>
      <a:accent4>
        <a:srgbClr val="B8E9A7"/>
      </a:accent4>
      <a:accent5>
        <a:srgbClr val="000000"/>
      </a:accent5>
      <a:accent6>
        <a:srgbClr val="F0F0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2849</Words>
  <Application>Microsoft Office PowerPoint</Application>
  <PresentationFormat>Màn hình rộng</PresentationFormat>
  <Paragraphs>374</Paragraphs>
  <Slides>45</Slides>
  <Notes>22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45</vt:i4>
      </vt:variant>
    </vt:vector>
  </HeadingPairs>
  <TitlesOfParts>
    <vt:vector size="69" baseType="lpstr">
      <vt:lpstr>.VnBlack</vt:lpstr>
      <vt:lpstr>Anaheim</vt:lpstr>
      <vt:lpstr>Arial</vt:lpstr>
      <vt:lpstr>Calibri</vt:lpstr>
      <vt:lpstr>Calibri Light</vt:lpstr>
      <vt:lpstr>Comfortaa</vt:lpstr>
      <vt:lpstr>Fira Sans Extra Condensed</vt:lpstr>
      <vt:lpstr>Gloria Hallelujah</vt:lpstr>
      <vt:lpstr>Patrick Hand SC</vt:lpstr>
      <vt:lpstr>Poppins</vt:lpstr>
      <vt:lpstr>Quicksand</vt:lpstr>
      <vt:lpstr>Raleway</vt:lpstr>
      <vt:lpstr>Raleway SemiBold</vt:lpstr>
      <vt:lpstr>Roboto Condensed Light</vt:lpstr>
      <vt:lpstr>Times New Roman</vt:lpstr>
      <vt:lpstr>Office Theme</vt:lpstr>
      <vt:lpstr>Reading Skills Task Cards by Slidesgo</vt:lpstr>
      <vt:lpstr>Dongzhi Festival by Slidesgo</vt:lpstr>
      <vt:lpstr>1_Office Theme</vt:lpstr>
      <vt:lpstr>Team Building Class for Elementary by Slidesgo</vt:lpstr>
      <vt:lpstr>4_Office Theme</vt:lpstr>
      <vt:lpstr>1_Team Building Class for Elementary by Slidesgo</vt:lpstr>
      <vt:lpstr>Default Design</vt:lpstr>
      <vt:lpstr>1_Default Design</vt:lpstr>
      <vt:lpstr>KHỞI ĐỘNG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NỘI DUNG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LUYỆN TẬP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Dặn dò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Skills Task Cards</dc:title>
  <dc:creator>Nguyễn hướng đức</dc:creator>
  <cp:lastModifiedBy>admin</cp:lastModifiedBy>
  <cp:revision>22</cp:revision>
  <dcterms:created xsi:type="dcterms:W3CDTF">2021-12-25T01:17:37Z</dcterms:created>
  <dcterms:modified xsi:type="dcterms:W3CDTF">2023-02-10T17:59:58Z</dcterms:modified>
</cp:coreProperties>
</file>