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823" r:id="rId2"/>
    <p:sldMasterId id="2147483857" r:id="rId3"/>
    <p:sldMasterId id="2147483891" r:id="rId4"/>
  </p:sldMasterIdLst>
  <p:notesMasterIdLst>
    <p:notesMasterId r:id="rId44"/>
  </p:notesMasterIdLst>
  <p:sldIdLst>
    <p:sldId id="265" r:id="rId5"/>
    <p:sldId id="270" r:id="rId6"/>
    <p:sldId id="271" r:id="rId7"/>
    <p:sldId id="273" r:id="rId8"/>
    <p:sldId id="266" r:id="rId9"/>
    <p:sldId id="282" r:id="rId10"/>
    <p:sldId id="370" r:id="rId11"/>
    <p:sldId id="278" r:id="rId12"/>
    <p:sldId id="256" r:id="rId13"/>
    <p:sldId id="372" r:id="rId14"/>
    <p:sldId id="373" r:id="rId15"/>
    <p:sldId id="289" r:id="rId16"/>
    <p:sldId id="375" r:id="rId17"/>
    <p:sldId id="377" r:id="rId18"/>
    <p:sldId id="376" r:id="rId19"/>
    <p:sldId id="395" r:id="rId20"/>
    <p:sldId id="397" r:id="rId21"/>
    <p:sldId id="383" r:id="rId22"/>
    <p:sldId id="380" r:id="rId23"/>
    <p:sldId id="385" r:id="rId24"/>
    <p:sldId id="387" r:id="rId25"/>
    <p:sldId id="398" r:id="rId26"/>
    <p:sldId id="388" r:id="rId27"/>
    <p:sldId id="386" r:id="rId28"/>
    <p:sldId id="308" r:id="rId29"/>
    <p:sldId id="389" r:id="rId30"/>
    <p:sldId id="391" r:id="rId31"/>
    <p:sldId id="392" r:id="rId32"/>
    <p:sldId id="393" r:id="rId33"/>
    <p:sldId id="394" r:id="rId34"/>
    <p:sldId id="390" r:id="rId35"/>
    <p:sldId id="6217" r:id="rId36"/>
    <p:sldId id="257" r:id="rId37"/>
    <p:sldId id="318" r:id="rId38"/>
    <p:sldId id="317" r:id="rId39"/>
    <p:sldId id="319" r:id="rId40"/>
    <p:sldId id="341" r:id="rId41"/>
    <p:sldId id="342" r:id="rId42"/>
    <p:sldId id="315" r:id="rId43"/>
  </p:sldIdLst>
  <p:sldSz cx="12192000" cy="6858000"/>
  <p:notesSz cx="6797675" cy="9872663"/>
  <p:defaultTextStyle>
    <a:defPPr>
      <a:defRPr lang="en-US"/>
    </a:defPPr>
    <a:lvl1pPr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5pPr>
    <a:lvl6pPr marL="2286000" algn="l" defTabSz="914400" rtl="0" eaLnBrk="1" latinLnBrk="0" hangingPunct="1">
      <a:defRPr kern="1200">
        <a:solidFill>
          <a:schemeClr val="tx1"/>
        </a:solidFill>
        <a:latin typeface="Tw Cen MT" panose="020B0602020104020603" pitchFamily="34" charset="0"/>
        <a:ea typeface="+mn-ea"/>
        <a:cs typeface="+mn-cs"/>
      </a:defRPr>
    </a:lvl6pPr>
    <a:lvl7pPr marL="2743200" algn="l" defTabSz="914400" rtl="0" eaLnBrk="1" latinLnBrk="0" hangingPunct="1">
      <a:defRPr kern="1200">
        <a:solidFill>
          <a:schemeClr val="tx1"/>
        </a:solidFill>
        <a:latin typeface="Tw Cen MT" panose="020B0602020104020603" pitchFamily="34" charset="0"/>
        <a:ea typeface="+mn-ea"/>
        <a:cs typeface="+mn-cs"/>
      </a:defRPr>
    </a:lvl7pPr>
    <a:lvl8pPr marL="3200400" algn="l" defTabSz="914400" rtl="0" eaLnBrk="1" latinLnBrk="0" hangingPunct="1">
      <a:defRPr kern="1200">
        <a:solidFill>
          <a:schemeClr val="tx1"/>
        </a:solidFill>
        <a:latin typeface="Tw Cen MT" panose="020B0602020104020603" pitchFamily="34" charset="0"/>
        <a:ea typeface="+mn-ea"/>
        <a:cs typeface="+mn-cs"/>
      </a:defRPr>
    </a:lvl8pPr>
    <a:lvl9pPr marL="3657600" algn="l" defTabSz="914400" rtl="0" eaLnBrk="1" latinLnBrk="0" hangingPunct="1">
      <a:defRPr kern="1200">
        <a:solidFill>
          <a:schemeClr val="tx1"/>
        </a:solidFill>
        <a:latin typeface="Tw Cen MT" panose="020B0602020104020603"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8000"/>
    <a:srgbClr val="FFFF00"/>
    <a:srgbClr val="00FF00"/>
    <a:srgbClr val="00FFFF"/>
    <a:srgbClr val="FF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61" d="100"/>
          <a:sy n="61" d="100"/>
        </p:scale>
        <p:origin x="1020"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D4252-A64C-4038-A334-D097C2AE2E89}"/>
              </a:ext>
            </a:extLst>
          </p:cNvPr>
          <p:cNvSpPr>
            <a:spLocks noGrp="1"/>
          </p:cNvSpPr>
          <p:nvPr>
            <p:ph type="hdr" sz="quarter"/>
          </p:nvPr>
        </p:nvSpPr>
        <p:spPr>
          <a:xfrm>
            <a:off x="0" y="0"/>
            <a:ext cx="2946400"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D1B8626-291B-478D-A1DE-B10259BE0F6C}"/>
              </a:ext>
            </a:extLst>
          </p:cNvPr>
          <p:cNvSpPr>
            <a:spLocks noGrp="1"/>
          </p:cNvSpPr>
          <p:nvPr>
            <p:ph type="dt" idx="1"/>
          </p:nvPr>
        </p:nvSpPr>
        <p:spPr>
          <a:xfrm>
            <a:off x="3849688" y="0"/>
            <a:ext cx="2946400"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A92CB8E-17F4-4724-AF31-B96E1F62BEEB}" type="datetimeFigureOut">
              <a:rPr lang="en-US"/>
              <a:pPr>
                <a:defRPr/>
              </a:pPr>
              <a:t>11/29/2021</a:t>
            </a:fld>
            <a:endParaRPr lang="en-US"/>
          </a:p>
        </p:txBody>
      </p:sp>
      <p:sp>
        <p:nvSpPr>
          <p:cNvPr id="4" name="Slide Image Placeholder 3">
            <a:extLst>
              <a:ext uri="{FF2B5EF4-FFF2-40B4-BE49-F238E27FC236}">
                <a16:creationId xmlns:a16="http://schemas.microsoft.com/office/drawing/2014/main" id="{1B49327C-672B-4A49-970B-C8A819815C12}"/>
              </a:ext>
            </a:extLst>
          </p:cNvPr>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A08FB8D-FA73-4793-BD5B-B518C4666901}"/>
              </a:ext>
            </a:extLst>
          </p:cNvPr>
          <p:cNvSpPr>
            <a:spLocks noGrp="1"/>
          </p:cNvSpPr>
          <p:nvPr>
            <p:ph type="body" sz="quarter" idx="3"/>
          </p:nvPr>
        </p:nvSpPr>
        <p:spPr>
          <a:xfrm>
            <a:off x="679450" y="4689475"/>
            <a:ext cx="5438775" cy="444341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870D6BD-28FB-4D72-BA65-CE0160393508}"/>
              </a:ext>
            </a:extLst>
          </p:cNvPr>
          <p:cNvSpPr>
            <a:spLocks noGrp="1"/>
          </p:cNvSpPr>
          <p:nvPr>
            <p:ph type="ftr" sz="quarter" idx="4"/>
          </p:nvPr>
        </p:nvSpPr>
        <p:spPr>
          <a:xfrm>
            <a:off x="0" y="9377363"/>
            <a:ext cx="2946400"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1418B35-5CFD-4183-B8E0-5D8D9495229A}"/>
              </a:ext>
            </a:extLst>
          </p:cNvPr>
          <p:cNvSpPr>
            <a:spLocks noGrp="1"/>
          </p:cNvSpPr>
          <p:nvPr>
            <p:ph type="sldNum" sz="quarter" idx="5"/>
          </p:nvPr>
        </p:nvSpPr>
        <p:spPr>
          <a:xfrm>
            <a:off x="3849688" y="9377363"/>
            <a:ext cx="2946400" cy="493712"/>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C2C9CEA5-1004-4AD0-9604-FB816038C9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F2D1421-C7DD-4E40-AE2F-D9CB3A9C18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939614F-83CF-4954-8E1F-0CC97405A1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Để kiểm tra lại kiến thức ngày hôm nay, cô cùng các con trả lời một số câu hỏi sau nhé. </a:t>
            </a:r>
          </a:p>
        </p:txBody>
      </p:sp>
      <p:sp>
        <p:nvSpPr>
          <p:cNvPr id="4" name="Slide Number Placeholder 3">
            <a:extLst>
              <a:ext uri="{FF2B5EF4-FFF2-40B4-BE49-F238E27FC236}">
                <a16:creationId xmlns:a16="http://schemas.microsoft.com/office/drawing/2014/main" id="{3B645080-E702-4466-9071-1A581A0FDC4F}"/>
              </a:ext>
            </a:extLst>
          </p:cNvPr>
          <p:cNvSpPr>
            <a:spLocks noGrp="1"/>
          </p:cNvSpPr>
          <p:nvPr>
            <p:ph type="sldNum" sz="quarter" idx="5"/>
          </p:nvPr>
        </p:nvSpPr>
        <p:spPr/>
        <p:txBody>
          <a:bodyPr/>
          <a:lstStyle/>
          <a:p>
            <a:pPr>
              <a:defRPr/>
            </a:pPr>
            <a:fld id="{20602632-560F-484A-9502-4A4F37101431}" type="slidenum">
              <a:rPr lang="en-US" altLang="en-US" smtClean="0"/>
              <a:pPr>
                <a:defRPr/>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AB5D523-FFD8-4181-8A0B-288228E5F6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B7DB14E-D4D6-40E7-9F1F-16F21E03D9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Các nhà địa chất hãy giúp cô xác định 4 vị trí trên l</a:t>
            </a:r>
            <a:r>
              <a:rPr lang="vi-VN" altLang="en-US"/>
              <a:t>ư</a:t>
            </a:r>
            <a:r>
              <a:rPr lang="en-US" altLang="en-US"/>
              <a:t>ợc đồ 26.1 SGK/ 97 mà cô đã đánh dấu là n</a:t>
            </a:r>
            <a:r>
              <a:rPr lang="vi-VN" altLang="en-US"/>
              <a:t>ơ</a:t>
            </a:r>
            <a:r>
              <a:rPr lang="en-US" altLang="en-US"/>
              <a:t>i phân bố mỏ khoáng sản lớn nào, thuộc tỉnh thành nào của n</a:t>
            </a:r>
            <a:r>
              <a:rPr lang="vi-VN" altLang="en-US"/>
              <a:t>ư</a:t>
            </a:r>
            <a:r>
              <a:rPr lang="en-US" altLang="en-US"/>
              <a:t>ớc ta. </a:t>
            </a:r>
          </a:p>
        </p:txBody>
      </p:sp>
      <p:sp>
        <p:nvSpPr>
          <p:cNvPr id="4" name="Slide Number Placeholder 3">
            <a:extLst>
              <a:ext uri="{FF2B5EF4-FFF2-40B4-BE49-F238E27FC236}">
                <a16:creationId xmlns:a16="http://schemas.microsoft.com/office/drawing/2014/main" id="{B402BC70-0452-4DEF-A755-17C3E6A51B47}"/>
              </a:ext>
            </a:extLst>
          </p:cNvPr>
          <p:cNvSpPr>
            <a:spLocks noGrp="1"/>
          </p:cNvSpPr>
          <p:nvPr>
            <p:ph type="sldNum" sz="quarter" idx="5"/>
          </p:nvPr>
        </p:nvSpPr>
        <p:spPr/>
        <p:txBody>
          <a:bodyPr/>
          <a:lstStyle/>
          <a:p>
            <a:pPr>
              <a:defRPr/>
            </a:pPr>
            <a:fld id="{53EB6878-4C97-46DE-A08B-9B1BA6221911}" type="slidenum">
              <a:rPr lang="en-US" altLang="en-US" smtClean="0"/>
              <a:pPr>
                <a:defRPr/>
              </a:pPr>
              <a:t>34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5A04E01-B74F-49FE-9FD8-100FC2F966A4}"/>
              </a:ext>
            </a:extLst>
          </p:cNvPr>
          <p:cNvSpPr>
            <a:spLocks noGrp="1" noRot="1" noChangeAspect="1" noTextEdit="1"/>
          </p:cNvSpPr>
          <p:nvPr>
            <p:ph type="sldImg"/>
          </p:nvPr>
        </p:nvSpPr>
        <p:spPr bwMode="auto">
          <a:xfrm>
            <a:off x="438150" y="1233488"/>
            <a:ext cx="5921375" cy="33321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B9B8417-02C1-4BB0-9C7D-972CE7F061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8132" name="Slide Number Placeholder 3">
            <a:extLst>
              <a:ext uri="{FF2B5EF4-FFF2-40B4-BE49-F238E27FC236}">
                <a16:creationId xmlns:a16="http://schemas.microsoft.com/office/drawing/2014/main" id="{E045F6A0-15C4-4E61-89FD-B27EC59B46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4B03C502-881E-4687-8D30-1DEF5FAB3E7A}" type="slidenum">
              <a:rPr lang="en-US" altLang="en-US" smtClean="0">
                <a:latin typeface="Arial" panose="020B0604020202020204" pitchFamily="34" charset="0"/>
                <a:cs typeface="Arial" panose="020B0604020202020204" pitchFamily="34" charset="0"/>
              </a:rPr>
              <a:pPr fontAlgn="base">
                <a:spcBef>
                  <a:spcPct val="0"/>
                </a:spcBef>
                <a:spcAft>
                  <a:spcPct val="0"/>
                </a:spcAft>
              </a:pPr>
              <a:t>37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62F66AFC-4C45-49AD-B599-4471DC8631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8E739C8-D638-46AF-8F6D-45D2020B2F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Để củng cố cho bài học hôm nay, cô cùng các em tham gia trò ch</a:t>
            </a:r>
            <a:r>
              <a:rPr lang="vi-VN" altLang="en-US"/>
              <a:t>ơ</a:t>
            </a:r>
            <a:r>
              <a:rPr lang="en-US" altLang="en-US"/>
              <a:t>i nhà địa chất thông thái nhé. Mỗi câu trả lời đúng là 1 khám phá thú vị về TNKS VN.</a:t>
            </a:r>
          </a:p>
          <a:p>
            <a:r>
              <a:rPr lang="en-US" altLang="en-US"/>
              <a:t>Nhiệm vụ của các nhà địa chất là giúp cô tìm đũng vị trí phân bố của một số mỏ khoáng sản lớn ở n</a:t>
            </a:r>
            <a:r>
              <a:rPr lang="vi-VN" altLang="en-US"/>
              <a:t>ư</a:t>
            </a:r>
            <a:r>
              <a:rPr lang="en-US" altLang="en-US"/>
              <a:t>ớc ta. </a:t>
            </a:r>
          </a:p>
        </p:txBody>
      </p:sp>
      <p:sp>
        <p:nvSpPr>
          <p:cNvPr id="41988" name="Slide Number Placeholder 3">
            <a:extLst>
              <a:ext uri="{FF2B5EF4-FFF2-40B4-BE49-F238E27FC236}">
                <a16:creationId xmlns:a16="http://schemas.microsoft.com/office/drawing/2014/main" id="{5F078D36-2A2B-491C-ACFB-1B8293CDCB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41A3BAE7-4D77-4C56-B92B-627C553DD1AA}" type="slidenum">
              <a:rPr lang="en-US" altLang="en-US" smtClean="0">
                <a:latin typeface="Calibri" panose="020F0502020204030204" pitchFamily="34" charset="0"/>
              </a:rPr>
              <a:pPr fontAlgn="base">
                <a:spcBef>
                  <a:spcPct val="0"/>
                </a:spcBef>
                <a:spcAft>
                  <a:spcPct val="0"/>
                </a:spcAft>
              </a:pPr>
              <a:t>39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31D198F-17B4-499A-BB24-5DC820B0D0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A3A13064-615D-411B-91B7-5ABFF51F03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Quan sát hình 24.3. hãy cho biết: </a:t>
            </a:r>
          </a:p>
        </p:txBody>
      </p:sp>
      <p:sp>
        <p:nvSpPr>
          <p:cNvPr id="4" name="Slide Number Placeholder 3">
            <a:extLst>
              <a:ext uri="{FF2B5EF4-FFF2-40B4-BE49-F238E27FC236}">
                <a16:creationId xmlns:a16="http://schemas.microsoft.com/office/drawing/2014/main" id="{DFA847AA-57B9-4A60-AB22-F406CE567885}"/>
              </a:ext>
            </a:extLst>
          </p:cNvPr>
          <p:cNvSpPr>
            <a:spLocks noGrp="1"/>
          </p:cNvSpPr>
          <p:nvPr>
            <p:ph type="sldNum" sz="quarter" idx="5"/>
          </p:nvPr>
        </p:nvSpPr>
        <p:spPr/>
        <p:txBody>
          <a:bodyPr/>
          <a:lstStyle/>
          <a:p>
            <a:pPr>
              <a:defRPr/>
            </a:pPr>
            <a:fld id="{DA38F3A4-5E5B-417E-8D1A-7706952293FF}" type="slidenum">
              <a:rPr lang="en-US" altLang="en-US" smtClean="0"/>
              <a:pPr>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5490F7F-C938-4C22-81E0-67F4A74775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36C73F06-2357-4C64-8394-33448DA443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Qua 3 câu hỏi này chúng ta một lần nữa khẳng định tính chất nhiệt đới gió mùa của biển VN</a:t>
            </a:r>
          </a:p>
        </p:txBody>
      </p:sp>
      <p:sp>
        <p:nvSpPr>
          <p:cNvPr id="4" name="Slide Number Placeholder 3">
            <a:extLst>
              <a:ext uri="{FF2B5EF4-FFF2-40B4-BE49-F238E27FC236}">
                <a16:creationId xmlns:a16="http://schemas.microsoft.com/office/drawing/2014/main" id="{DA1E80F4-3CF5-4209-8D39-417B9A16E7B7}"/>
              </a:ext>
            </a:extLst>
          </p:cNvPr>
          <p:cNvSpPr>
            <a:spLocks noGrp="1"/>
          </p:cNvSpPr>
          <p:nvPr>
            <p:ph type="sldNum" sz="quarter" idx="5"/>
          </p:nvPr>
        </p:nvSpPr>
        <p:spPr/>
        <p:txBody>
          <a:bodyPr/>
          <a:lstStyle/>
          <a:p>
            <a:pPr>
              <a:defRPr/>
            </a:pPr>
            <a:fld id="{C56BFC73-2E5A-4965-A3C8-61294699B15B}" type="slidenum">
              <a:rPr lang="en-US" altLang="en-US" smtClean="0"/>
              <a:pPr>
                <a:defRPr/>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b63a33390f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b63a33390f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b63a33390f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b63a33390f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35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98A1E8C-C79B-49A2-82AA-6FE1440515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39C8EDD-A7CF-4233-9A54-D382C70F2F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 </a:t>
            </a:r>
            <a:r>
              <a:rPr lang="vi-VN" altLang="en-US">
                <a:solidFill>
                  <a:srgbClr val="C00000"/>
                </a:solidFill>
                <a:latin typeface="Times New Roman" panose="02020603050405020304" pitchFamily="18" charset="0"/>
                <a:cs typeface="Times New Roman" panose="02020603050405020304" pitchFamily="18" charset="0"/>
              </a:rPr>
              <a:t>Việt Nam được coi là quốc gia có nguồn tài nguyên khoáng sản đa dạng với hơn 5000 điểm mỏ của 60 loại khoáng sản. Trong đó, một số loại có trữ lượng quan trọng như bô xít (672,1 triệu tấn), apatit (0,778 triệu tấn), titan (15,71 triệu tấn), than (3.520 triệu tấn), đất hiếm (1,1 triệu tấn) và đá granit (15 tỷ m3). Trữ lượng dầu mỏ ước tính khoảng 6 tỷ tấn và khí đốt khoảng 4.000 tỷ m3, phân bố chủ yếu ở vùng trầm tích từ Nam đến Bắc.</a:t>
            </a:r>
            <a:endParaRPr lang="en-US" altLang="en-US">
              <a:solidFill>
                <a:srgbClr val="C00000"/>
              </a:solidFill>
              <a:latin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FF4B81C7-41B2-4BE7-A704-971D57E2988F}"/>
              </a:ext>
            </a:extLst>
          </p:cNvPr>
          <p:cNvSpPr>
            <a:spLocks noGrp="1"/>
          </p:cNvSpPr>
          <p:nvPr>
            <p:ph type="sldNum" sz="quarter" idx="5"/>
          </p:nvPr>
        </p:nvSpPr>
        <p:spPr/>
        <p:txBody>
          <a:bodyPr/>
          <a:lstStyle/>
          <a:p>
            <a:pPr>
              <a:defRPr/>
            </a:pPr>
            <a:fld id="{A7836093-EBE7-42CD-B95B-868A7ABB5E71}" type="slidenum">
              <a:rPr lang="en-US" altLang="en-US" smtClean="0"/>
              <a:pPr>
                <a:defRPr/>
              </a:pPr>
              <a:t>14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b63a33390f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b63a33390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b63a33390f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b63a33390f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4C1948-72F5-40E3-8DAB-48431B0DB12F}"/>
              </a:ext>
            </a:extLst>
          </p:cNvPr>
          <p:cNvSpPr/>
          <p:nvPr/>
        </p:nvSpPr>
        <p:spPr>
          <a:xfrm>
            <a:off x="0" y="0"/>
            <a:ext cx="12192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5">
            <a:extLst>
              <a:ext uri="{FF2B5EF4-FFF2-40B4-BE49-F238E27FC236}">
                <a16:creationId xmlns:a16="http://schemas.microsoft.com/office/drawing/2014/main" id="{7F93E514-78D9-4EF3-A2B6-4D225A89210B}"/>
              </a:ext>
            </a:extLst>
          </p:cNvPr>
          <p:cNvSpPr/>
          <p:nvPr/>
        </p:nvSpPr>
        <p:spPr>
          <a:xfrm>
            <a:off x="0"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A61FC50F-64CA-42E5-BECC-256B242D90ED}"/>
              </a:ext>
            </a:extLst>
          </p:cNvPr>
          <p:cNvCxnSpPr/>
          <p:nvPr/>
        </p:nvCxnSpPr>
        <p:spPr>
          <a:xfrm flipV="1">
            <a:off x="8386763"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4960137"/>
            <a:ext cx="7772400" cy="1463040"/>
          </a:xfrm>
        </p:spPr>
        <p:txBody>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F6A32575-54AA-458F-AC39-772F40AE0A27}"/>
              </a:ext>
            </a:extLst>
          </p:cNvPr>
          <p:cNvSpPr>
            <a:spLocks noGrp="1"/>
          </p:cNvSpPr>
          <p:nvPr>
            <p:ph type="dt" sz="half" idx="10"/>
          </p:nvPr>
        </p:nvSpPr>
        <p:spPr/>
        <p:txBody>
          <a:bodyPr/>
          <a:lstStyle>
            <a:lvl1pPr algn="l">
              <a:defRPr/>
            </a:lvl1pPr>
          </a:lstStyle>
          <a:p>
            <a:pPr>
              <a:defRPr/>
            </a:pPr>
            <a:endParaRPr lang="en-US"/>
          </a:p>
        </p:txBody>
      </p:sp>
      <p:sp>
        <p:nvSpPr>
          <p:cNvPr id="8" name="Footer Placeholder 4">
            <a:extLst>
              <a:ext uri="{FF2B5EF4-FFF2-40B4-BE49-F238E27FC236}">
                <a16:creationId xmlns:a16="http://schemas.microsoft.com/office/drawing/2014/main" id="{A8072CA7-C062-4273-8ED9-38EA267B431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CDBD26B-48D5-4233-BCA5-AFDF99F8DBF5}"/>
              </a:ext>
            </a:extLst>
          </p:cNvPr>
          <p:cNvSpPr>
            <a:spLocks noGrp="1"/>
          </p:cNvSpPr>
          <p:nvPr>
            <p:ph type="sldNum" sz="quarter" idx="12"/>
          </p:nvPr>
        </p:nvSpPr>
        <p:spPr/>
        <p:txBody>
          <a:bodyPr/>
          <a:lstStyle>
            <a:lvl1pPr>
              <a:defRPr/>
            </a:lvl1pPr>
          </a:lstStyle>
          <a:p>
            <a:pPr>
              <a:defRPr/>
            </a:pPr>
            <a:fld id="{1A017DD2-D686-473F-B18A-CECBCC5E0EC1}" type="slidenum">
              <a:rPr lang="en-US" altLang="en-US"/>
              <a:pPr>
                <a:defRPr/>
              </a:pPr>
              <a:t>‹#›</a:t>
            </a:fld>
            <a:endParaRPr lang="en-US" altLang="en-US"/>
          </a:p>
        </p:txBody>
      </p:sp>
    </p:spTree>
    <p:extLst>
      <p:ext uri="{BB962C8B-B14F-4D97-AF65-F5344CB8AC3E}">
        <p14:creationId xmlns:p14="http://schemas.microsoft.com/office/powerpoint/2010/main" val="68491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806997-5D10-4854-9A26-E96E050867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BC419FB-9CA8-452E-9CA4-ABD4784F01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325AF1-8B0F-475C-A436-8C9B1875E3F3}"/>
              </a:ext>
            </a:extLst>
          </p:cNvPr>
          <p:cNvSpPr>
            <a:spLocks noGrp="1"/>
          </p:cNvSpPr>
          <p:nvPr>
            <p:ph type="sldNum" sz="quarter" idx="12"/>
          </p:nvPr>
        </p:nvSpPr>
        <p:spPr/>
        <p:txBody>
          <a:bodyPr/>
          <a:lstStyle>
            <a:lvl1pPr>
              <a:defRPr/>
            </a:lvl1pPr>
          </a:lstStyle>
          <a:p>
            <a:pPr>
              <a:defRPr/>
            </a:pPr>
            <a:fld id="{BA67E6B1-3A28-4174-A161-24EB49513EFC}" type="slidenum">
              <a:rPr lang="en-US" altLang="en-US"/>
              <a:pPr>
                <a:defRPr/>
              </a:pPr>
              <a:t>‹#›</a:t>
            </a:fld>
            <a:endParaRPr lang="en-US" altLang="en-US"/>
          </a:p>
        </p:txBody>
      </p:sp>
    </p:spTree>
    <p:extLst>
      <p:ext uri="{BB962C8B-B14F-4D97-AF65-F5344CB8AC3E}">
        <p14:creationId xmlns:p14="http://schemas.microsoft.com/office/powerpoint/2010/main" val="103299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179B418-DA2D-4813-B431-F2D11CA7D894}"/>
              </a:ext>
            </a:extLst>
          </p:cNvPr>
          <p:cNvCxnSpPr/>
          <p:nvPr/>
        </p:nvCxnSpPr>
        <p:spPr>
          <a:xfrm rot="5400000" flipV="1">
            <a:off x="10058400" y="5873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F6D8B23-3509-4C77-AAE0-2024438BA16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7CC83CD-5984-4AD3-8AD9-5A9533F95F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E96C87-013B-4BDC-9C9C-757AB5E04920}"/>
              </a:ext>
            </a:extLst>
          </p:cNvPr>
          <p:cNvSpPr>
            <a:spLocks noGrp="1"/>
          </p:cNvSpPr>
          <p:nvPr>
            <p:ph type="sldNum" sz="quarter" idx="12"/>
          </p:nvPr>
        </p:nvSpPr>
        <p:spPr/>
        <p:txBody>
          <a:bodyPr/>
          <a:lstStyle>
            <a:lvl1pPr>
              <a:defRPr/>
            </a:lvl1pPr>
          </a:lstStyle>
          <a:p>
            <a:pPr>
              <a:defRPr/>
            </a:pPr>
            <a:fld id="{D0168875-11D2-48C2-939A-64FDB1AFA1BA}" type="slidenum">
              <a:rPr lang="en-US" altLang="en-US"/>
              <a:pPr>
                <a:defRPr/>
              </a:pPr>
              <a:t>‹#›</a:t>
            </a:fld>
            <a:endParaRPr lang="en-US" altLang="en-US"/>
          </a:p>
        </p:txBody>
      </p:sp>
    </p:spTree>
    <p:extLst>
      <p:ext uri="{BB962C8B-B14F-4D97-AF65-F5344CB8AC3E}">
        <p14:creationId xmlns:p14="http://schemas.microsoft.com/office/powerpoint/2010/main" val="4231635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865867" y="883367"/>
            <a:ext cx="4811200" cy="4811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024367" y="1763067"/>
            <a:ext cx="5168800" cy="2519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200"/>
              <a:buNone/>
              <a:defRPr sz="82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6499567" y="4565067"/>
            <a:ext cx="4218400" cy="9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96093" y="719325"/>
            <a:ext cx="10895336" cy="3884631"/>
            <a:chOff x="748270" y="539493"/>
            <a:chExt cx="8171502" cy="2913473"/>
          </a:xfrm>
        </p:grpSpPr>
        <p:sp>
          <p:nvSpPr>
            <p:cNvPr id="14" name="Google Shape;14;p2"/>
            <p:cNvSpPr/>
            <p:nvPr/>
          </p:nvSpPr>
          <p:spPr>
            <a:xfrm rot="-398654">
              <a:off x="758015" y="743465"/>
              <a:ext cx="285869" cy="185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 name="Google Shape;15;p2"/>
            <p:cNvSpPr/>
            <p:nvPr/>
          </p:nvSpPr>
          <p:spPr>
            <a:xfrm rot="1694524">
              <a:off x="864159" y="596111"/>
              <a:ext cx="285858" cy="18503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6" name="Google Shape;16;p2"/>
            <p:cNvSpPr/>
            <p:nvPr/>
          </p:nvSpPr>
          <p:spPr>
            <a:xfrm rot="-831137" flipH="1">
              <a:off x="8278682" y="950949"/>
              <a:ext cx="285866" cy="18503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7" name="Google Shape;17;p2"/>
            <p:cNvSpPr/>
            <p:nvPr/>
          </p:nvSpPr>
          <p:spPr>
            <a:xfrm rot="3971674" flipH="1">
              <a:off x="8452060" y="2549149"/>
              <a:ext cx="285845" cy="18504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 name="Google Shape;18;p2"/>
            <p:cNvSpPr/>
            <p:nvPr/>
          </p:nvSpPr>
          <p:spPr>
            <a:xfrm rot="-586833">
              <a:off x="8348341" y="3195248"/>
              <a:ext cx="309140" cy="23315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8574029" y="1678570"/>
              <a:ext cx="345743" cy="281058"/>
              <a:chOff x="3892879" y="950703"/>
              <a:chExt cx="345743" cy="281058"/>
            </a:xfrm>
          </p:grpSpPr>
          <p:sp>
            <p:nvSpPr>
              <p:cNvPr id="20" name="Google Shape;20;p2"/>
              <p:cNvSpPr/>
              <p:nvPr/>
            </p:nvSpPr>
            <p:spPr>
              <a:xfrm>
                <a:off x="3892879" y="950703"/>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03118" y="1028656"/>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p:nvPr/>
          </p:nvSpPr>
          <p:spPr>
            <a:xfrm rot="1122035">
              <a:off x="4285454" y="76760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02004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499256" y="3189071"/>
            <a:ext cx="4134400" cy="1623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25" name="Google Shape;25;p3"/>
          <p:cNvSpPr txBox="1">
            <a:spLocks noGrp="1"/>
          </p:cNvSpPr>
          <p:nvPr>
            <p:ph type="subTitle" idx="1"/>
          </p:nvPr>
        </p:nvSpPr>
        <p:spPr>
          <a:xfrm>
            <a:off x="6499256" y="4948552"/>
            <a:ext cx="4134400" cy="9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 name="Google Shape;26;p3"/>
          <p:cNvSpPr txBox="1">
            <a:spLocks noGrp="1"/>
          </p:cNvSpPr>
          <p:nvPr>
            <p:ph type="title" idx="2" hasCustomPrompt="1"/>
          </p:nvPr>
        </p:nvSpPr>
        <p:spPr>
          <a:xfrm>
            <a:off x="7735256" y="1552760"/>
            <a:ext cx="1662400" cy="99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5400"/>
              <a:buNone/>
              <a:defRPr sz="7200">
                <a:solidFill>
                  <a:schemeClr val="accent6"/>
                </a:solidFill>
              </a:defRPr>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Tree>
    <p:extLst>
      <p:ext uri="{BB962C8B-B14F-4D97-AF65-F5344CB8AC3E}">
        <p14:creationId xmlns:p14="http://schemas.microsoft.com/office/powerpoint/2010/main" val="5865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481867"/>
            <a:ext cx="10290000" cy="4748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sz="1600"/>
            </a:lvl2pPr>
            <a:lvl3pPr marL="1828754" lvl="2" indent="-406390">
              <a:spcBef>
                <a:spcPts val="0"/>
              </a:spcBef>
              <a:spcAft>
                <a:spcPts val="0"/>
              </a:spcAft>
              <a:buClr>
                <a:srgbClr val="434343"/>
              </a:buClr>
              <a:buSzPts val="1200"/>
              <a:buFont typeface="Roboto Condensed Light"/>
              <a:buAutoNum type="romanLcPeriod"/>
              <a:defRPr sz="1600"/>
            </a:lvl3pPr>
            <a:lvl4pPr marL="2438339" lvl="3" indent="-406390">
              <a:spcBef>
                <a:spcPts val="0"/>
              </a:spcBef>
              <a:spcAft>
                <a:spcPts val="0"/>
              </a:spcAft>
              <a:buClr>
                <a:srgbClr val="434343"/>
              </a:buClr>
              <a:buSzPts val="1200"/>
              <a:buFont typeface="Roboto Condensed Light"/>
              <a:buAutoNum type="arabicPeriod"/>
              <a:defRPr sz="1600"/>
            </a:lvl4pPr>
            <a:lvl5pPr marL="3047924" lvl="4" indent="-406390">
              <a:spcBef>
                <a:spcPts val="0"/>
              </a:spcBef>
              <a:spcAft>
                <a:spcPts val="0"/>
              </a:spcAft>
              <a:buClr>
                <a:srgbClr val="434343"/>
              </a:buClr>
              <a:buSzPts val="1200"/>
              <a:buFont typeface="Roboto Condensed Light"/>
              <a:buAutoNum type="alphaLcPeriod"/>
              <a:defRPr sz="1600"/>
            </a:lvl5pPr>
            <a:lvl6pPr marL="3657509" lvl="5" indent="-406390">
              <a:spcBef>
                <a:spcPts val="0"/>
              </a:spcBef>
              <a:spcAft>
                <a:spcPts val="0"/>
              </a:spcAft>
              <a:buClr>
                <a:srgbClr val="434343"/>
              </a:buClr>
              <a:buSzPts val="1200"/>
              <a:buFont typeface="Roboto Condensed Light"/>
              <a:buAutoNum type="romanLcPeriod"/>
              <a:defRPr sz="1600"/>
            </a:lvl6pPr>
            <a:lvl7pPr marL="4267093" lvl="6" indent="-406390">
              <a:spcBef>
                <a:spcPts val="0"/>
              </a:spcBef>
              <a:spcAft>
                <a:spcPts val="0"/>
              </a:spcAft>
              <a:buClr>
                <a:srgbClr val="434343"/>
              </a:buClr>
              <a:buSzPts val="1200"/>
              <a:buFont typeface="Roboto Condensed Light"/>
              <a:buAutoNum type="arabicPeriod"/>
              <a:defRPr sz="1600"/>
            </a:lvl7pPr>
            <a:lvl8pPr marL="4876678" lvl="7" indent="-406390">
              <a:spcBef>
                <a:spcPts val="0"/>
              </a:spcBef>
              <a:spcAft>
                <a:spcPts val="0"/>
              </a:spcAft>
              <a:buClr>
                <a:srgbClr val="434343"/>
              </a:buClr>
              <a:buSzPts val="1200"/>
              <a:buFont typeface="Roboto Condensed Light"/>
              <a:buAutoNum type="alphaLcPeriod"/>
              <a:defRPr sz="1600"/>
            </a:lvl8pPr>
            <a:lvl9pPr marL="5486263" lvl="8" indent="-406390">
              <a:spcBef>
                <a:spcPts val="0"/>
              </a:spcBef>
              <a:spcAft>
                <a:spcPts val="0"/>
              </a:spcAft>
              <a:buClr>
                <a:srgbClr val="434343"/>
              </a:buClr>
              <a:buSzPts val="1200"/>
              <a:buFont typeface="Roboto Condensed Light"/>
              <a:buAutoNum type="romanLcPeriod"/>
              <a:defRPr sz="1600"/>
            </a:lvl9pPr>
          </a:lstStyle>
          <a:p>
            <a:endParaRPr/>
          </a:p>
        </p:txBody>
      </p:sp>
      <p:grpSp>
        <p:nvGrpSpPr>
          <p:cNvPr id="30" name="Google Shape;30;p4"/>
          <p:cNvGrpSpPr/>
          <p:nvPr/>
        </p:nvGrpSpPr>
        <p:grpSpPr>
          <a:xfrm>
            <a:off x="9424622" y="413885"/>
            <a:ext cx="2355949" cy="2218428"/>
            <a:chOff x="7220866" y="310413"/>
            <a:chExt cx="1766962" cy="1663821"/>
          </a:xfrm>
        </p:grpSpPr>
        <p:grpSp>
          <p:nvGrpSpPr>
            <p:cNvPr id="31" name="Google Shape;31;p4"/>
            <p:cNvGrpSpPr/>
            <p:nvPr/>
          </p:nvGrpSpPr>
          <p:grpSpPr>
            <a:xfrm>
              <a:off x="7855428" y="310413"/>
              <a:ext cx="1132401" cy="1124818"/>
              <a:chOff x="2399528" y="668550"/>
              <a:chExt cx="1132401" cy="1124818"/>
            </a:xfrm>
          </p:grpSpPr>
          <p:sp>
            <p:nvSpPr>
              <p:cNvPr id="32" name="Google Shape;32;p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4"/>
            <p:cNvGrpSpPr/>
            <p:nvPr/>
          </p:nvGrpSpPr>
          <p:grpSpPr>
            <a:xfrm>
              <a:off x="8248754" y="1693176"/>
              <a:ext cx="345743" cy="281058"/>
              <a:chOff x="4045279" y="974526"/>
              <a:chExt cx="345743" cy="281058"/>
            </a:xfrm>
          </p:grpSpPr>
          <p:sp>
            <p:nvSpPr>
              <p:cNvPr id="41" name="Google Shape;41;p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4"/>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5" name="Google Shape;45;p4"/>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6" name="Google Shape;46;p4"/>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2512410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1518367" y="3349167"/>
            <a:ext cx="40076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4267">
                <a:solidFill>
                  <a:schemeClr val="accent1"/>
                </a:solidFill>
              </a:defRPr>
            </a:lvl2pPr>
            <a:lvl3pPr lvl="2" algn="ctr" rtl="0">
              <a:lnSpc>
                <a:spcPct val="100000"/>
              </a:lnSpc>
              <a:spcBef>
                <a:spcPts val="0"/>
              </a:spcBef>
              <a:spcAft>
                <a:spcPts val="0"/>
              </a:spcAft>
              <a:buClr>
                <a:schemeClr val="accent1"/>
              </a:buClr>
              <a:buSzPts val="3200"/>
              <a:buNone/>
              <a:defRPr sz="4267">
                <a:solidFill>
                  <a:schemeClr val="accent1"/>
                </a:solidFill>
              </a:defRPr>
            </a:lvl3pPr>
            <a:lvl4pPr lvl="3" algn="ctr" rtl="0">
              <a:lnSpc>
                <a:spcPct val="100000"/>
              </a:lnSpc>
              <a:spcBef>
                <a:spcPts val="0"/>
              </a:spcBef>
              <a:spcAft>
                <a:spcPts val="0"/>
              </a:spcAft>
              <a:buClr>
                <a:schemeClr val="accent1"/>
              </a:buClr>
              <a:buSzPts val="3200"/>
              <a:buNone/>
              <a:defRPr sz="4267">
                <a:solidFill>
                  <a:schemeClr val="accent1"/>
                </a:solidFill>
              </a:defRPr>
            </a:lvl4pPr>
            <a:lvl5pPr lvl="4" algn="ctr" rtl="0">
              <a:lnSpc>
                <a:spcPct val="100000"/>
              </a:lnSpc>
              <a:spcBef>
                <a:spcPts val="0"/>
              </a:spcBef>
              <a:spcAft>
                <a:spcPts val="0"/>
              </a:spcAft>
              <a:buClr>
                <a:schemeClr val="accent1"/>
              </a:buClr>
              <a:buSzPts val="3200"/>
              <a:buNone/>
              <a:defRPr sz="4267">
                <a:solidFill>
                  <a:schemeClr val="accent1"/>
                </a:solidFill>
              </a:defRPr>
            </a:lvl5pPr>
            <a:lvl6pPr lvl="5" algn="ctr" rtl="0">
              <a:lnSpc>
                <a:spcPct val="100000"/>
              </a:lnSpc>
              <a:spcBef>
                <a:spcPts val="0"/>
              </a:spcBef>
              <a:spcAft>
                <a:spcPts val="0"/>
              </a:spcAft>
              <a:buClr>
                <a:schemeClr val="accent1"/>
              </a:buClr>
              <a:buSzPts val="3200"/>
              <a:buNone/>
              <a:defRPr sz="4267">
                <a:solidFill>
                  <a:schemeClr val="accent1"/>
                </a:solidFill>
              </a:defRPr>
            </a:lvl6pPr>
            <a:lvl7pPr lvl="6" algn="ctr" rtl="0">
              <a:lnSpc>
                <a:spcPct val="100000"/>
              </a:lnSpc>
              <a:spcBef>
                <a:spcPts val="0"/>
              </a:spcBef>
              <a:spcAft>
                <a:spcPts val="0"/>
              </a:spcAft>
              <a:buClr>
                <a:schemeClr val="accent1"/>
              </a:buClr>
              <a:buSzPts val="3200"/>
              <a:buNone/>
              <a:defRPr sz="4267">
                <a:solidFill>
                  <a:schemeClr val="accent1"/>
                </a:solidFill>
              </a:defRPr>
            </a:lvl7pPr>
            <a:lvl8pPr lvl="7" algn="ctr" rtl="0">
              <a:lnSpc>
                <a:spcPct val="100000"/>
              </a:lnSpc>
              <a:spcBef>
                <a:spcPts val="0"/>
              </a:spcBef>
              <a:spcAft>
                <a:spcPts val="0"/>
              </a:spcAft>
              <a:buClr>
                <a:schemeClr val="accent1"/>
              </a:buClr>
              <a:buSzPts val="3200"/>
              <a:buNone/>
              <a:defRPr sz="4267">
                <a:solidFill>
                  <a:schemeClr val="accent1"/>
                </a:solidFill>
              </a:defRPr>
            </a:lvl8pPr>
            <a:lvl9pPr lvl="8" algn="ctr" rtl="0">
              <a:lnSpc>
                <a:spcPct val="100000"/>
              </a:lnSpc>
              <a:spcBef>
                <a:spcPts val="0"/>
              </a:spcBef>
              <a:spcAft>
                <a:spcPts val="0"/>
              </a:spcAft>
              <a:buClr>
                <a:schemeClr val="accent1"/>
              </a:buClr>
              <a:buSzPts val="3200"/>
              <a:buNone/>
              <a:defRPr sz="4267">
                <a:solidFill>
                  <a:schemeClr val="accent1"/>
                </a:solidFill>
              </a:defRPr>
            </a:lvl9pPr>
          </a:lstStyle>
          <a:p>
            <a:endParaRPr/>
          </a:p>
        </p:txBody>
      </p:sp>
      <p:sp>
        <p:nvSpPr>
          <p:cNvPr id="49" name="Google Shape;49;p5"/>
          <p:cNvSpPr txBox="1">
            <a:spLocks noGrp="1"/>
          </p:cNvSpPr>
          <p:nvPr>
            <p:ph type="subTitle" idx="1"/>
          </p:nvPr>
        </p:nvSpPr>
        <p:spPr>
          <a:xfrm>
            <a:off x="1518351" y="4116137"/>
            <a:ext cx="4007600" cy="1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50" name="Google Shape;50;p5"/>
          <p:cNvSpPr txBox="1">
            <a:spLocks noGrp="1"/>
          </p:cNvSpPr>
          <p:nvPr>
            <p:ph type="title" idx="2"/>
          </p:nvPr>
        </p:nvSpPr>
        <p:spPr>
          <a:xfrm>
            <a:off x="6666033" y="3349167"/>
            <a:ext cx="40076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4267">
                <a:solidFill>
                  <a:schemeClr val="accent1"/>
                </a:solidFill>
              </a:defRPr>
            </a:lvl2pPr>
            <a:lvl3pPr lvl="2" algn="ctr" rtl="0">
              <a:lnSpc>
                <a:spcPct val="100000"/>
              </a:lnSpc>
              <a:spcBef>
                <a:spcPts val="0"/>
              </a:spcBef>
              <a:spcAft>
                <a:spcPts val="0"/>
              </a:spcAft>
              <a:buClr>
                <a:schemeClr val="accent1"/>
              </a:buClr>
              <a:buSzPts val="3200"/>
              <a:buNone/>
              <a:defRPr sz="4267">
                <a:solidFill>
                  <a:schemeClr val="accent1"/>
                </a:solidFill>
              </a:defRPr>
            </a:lvl3pPr>
            <a:lvl4pPr lvl="3" algn="ctr" rtl="0">
              <a:lnSpc>
                <a:spcPct val="100000"/>
              </a:lnSpc>
              <a:spcBef>
                <a:spcPts val="0"/>
              </a:spcBef>
              <a:spcAft>
                <a:spcPts val="0"/>
              </a:spcAft>
              <a:buClr>
                <a:schemeClr val="accent1"/>
              </a:buClr>
              <a:buSzPts val="3200"/>
              <a:buNone/>
              <a:defRPr sz="4267">
                <a:solidFill>
                  <a:schemeClr val="accent1"/>
                </a:solidFill>
              </a:defRPr>
            </a:lvl4pPr>
            <a:lvl5pPr lvl="4" algn="ctr" rtl="0">
              <a:lnSpc>
                <a:spcPct val="100000"/>
              </a:lnSpc>
              <a:spcBef>
                <a:spcPts val="0"/>
              </a:spcBef>
              <a:spcAft>
                <a:spcPts val="0"/>
              </a:spcAft>
              <a:buClr>
                <a:schemeClr val="accent1"/>
              </a:buClr>
              <a:buSzPts val="3200"/>
              <a:buNone/>
              <a:defRPr sz="4267">
                <a:solidFill>
                  <a:schemeClr val="accent1"/>
                </a:solidFill>
              </a:defRPr>
            </a:lvl5pPr>
            <a:lvl6pPr lvl="5" algn="ctr" rtl="0">
              <a:lnSpc>
                <a:spcPct val="100000"/>
              </a:lnSpc>
              <a:spcBef>
                <a:spcPts val="0"/>
              </a:spcBef>
              <a:spcAft>
                <a:spcPts val="0"/>
              </a:spcAft>
              <a:buClr>
                <a:schemeClr val="accent1"/>
              </a:buClr>
              <a:buSzPts val="3200"/>
              <a:buNone/>
              <a:defRPr sz="4267">
                <a:solidFill>
                  <a:schemeClr val="accent1"/>
                </a:solidFill>
              </a:defRPr>
            </a:lvl6pPr>
            <a:lvl7pPr lvl="6" algn="ctr" rtl="0">
              <a:lnSpc>
                <a:spcPct val="100000"/>
              </a:lnSpc>
              <a:spcBef>
                <a:spcPts val="0"/>
              </a:spcBef>
              <a:spcAft>
                <a:spcPts val="0"/>
              </a:spcAft>
              <a:buClr>
                <a:schemeClr val="accent1"/>
              </a:buClr>
              <a:buSzPts val="3200"/>
              <a:buNone/>
              <a:defRPr sz="4267">
                <a:solidFill>
                  <a:schemeClr val="accent1"/>
                </a:solidFill>
              </a:defRPr>
            </a:lvl7pPr>
            <a:lvl8pPr lvl="7" algn="ctr" rtl="0">
              <a:lnSpc>
                <a:spcPct val="100000"/>
              </a:lnSpc>
              <a:spcBef>
                <a:spcPts val="0"/>
              </a:spcBef>
              <a:spcAft>
                <a:spcPts val="0"/>
              </a:spcAft>
              <a:buClr>
                <a:schemeClr val="accent1"/>
              </a:buClr>
              <a:buSzPts val="3200"/>
              <a:buNone/>
              <a:defRPr sz="4267">
                <a:solidFill>
                  <a:schemeClr val="accent1"/>
                </a:solidFill>
              </a:defRPr>
            </a:lvl8pPr>
            <a:lvl9pPr lvl="8" algn="ctr" rtl="0">
              <a:lnSpc>
                <a:spcPct val="100000"/>
              </a:lnSpc>
              <a:spcBef>
                <a:spcPts val="0"/>
              </a:spcBef>
              <a:spcAft>
                <a:spcPts val="0"/>
              </a:spcAft>
              <a:buClr>
                <a:schemeClr val="accent1"/>
              </a:buClr>
              <a:buSzPts val="3200"/>
              <a:buNone/>
              <a:defRPr sz="4267">
                <a:solidFill>
                  <a:schemeClr val="accent1"/>
                </a:solidFill>
              </a:defRPr>
            </a:lvl9pPr>
          </a:lstStyle>
          <a:p>
            <a:endParaRPr/>
          </a:p>
        </p:txBody>
      </p:sp>
      <p:sp>
        <p:nvSpPr>
          <p:cNvPr id="51" name="Google Shape;51;p5"/>
          <p:cNvSpPr txBox="1">
            <a:spLocks noGrp="1"/>
          </p:cNvSpPr>
          <p:nvPr>
            <p:ph type="subTitle" idx="3"/>
          </p:nvPr>
        </p:nvSpPr>
        <p:spPr>
          <a:xfrm>
            <a:off x="6666049" y="4116137"/>
            <a:ext cx="4007600" cy="1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52" name="Google Shape;52;p5"/>
          <p:cNvGrpSpPr/>
          <p:nvPr/>
        </p:nvGrpSpPr>
        <p:grpSpPr>
          <a:xfrm>
            <a:off x="4723802" y="1786826"/>
            <a:ext cx="2744397" cy="972956"/>
            <a:chOff x="3612882" y="1108137"/>
            <a:chExt cx="2058298" cy="729717"/>
          </a:xfrm>
        </p:grpSpPr>
        <p:grpSp>
          <p:nvGrpSpPr>
            <p:cNvPr id="53" name="Google Shape;53;p5"/>
            <p:cNvGrpSpPr/>
            <p:nvPr/>
          </p:nvGrpSpPr>
          <p:grpSpPr>
            <a:xfrm>
              <a:off x="3612882" y="1331126"/>
              <a:ext cx="238125" cy="210251"/>
              <a:chOff x="2571064" y="1734582"/>
              <a:chExt cx="238125" cy="210251"/>
            </a:xfrm>
          </p:grpSpPr>
          <p:sp>
            <p:nvSpPr>
              <p:cNvPr id="54" name="Google Shape;54;p5"/>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5"/>
            <p:cNvGrpSpPr/>
            <p:nvPr/>
          </p:nvGrpSpPr>
          <p:grpSpPr>
            <a:xfrm rot="5111584" flipH="1">
              <a:off x="4339839" y="1295723"/>
              <a:ext cx="345749" cy="281063"/>
              <a:chOff x="4045279" y="974526"/>
              <a:chExt cx="345743" cy="281058"/>
            </a:xfrm>
          </p:grpSpPr>
          <p:sp>
            <p:nvSpPr>
              <p:cNvPr id="58" name="Google Shape;58;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5"/>
            <p:cNvSpPr/>
            <p:nvPr/>
          </p:nvSpPr>
          <p:spPr>
            <a:xfrm rot="1122035">
              <a:off x="5332818" y="13745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189054" flipH="1">
              <a:off x="4795245" y="1658287"/>
              <a:ext cx="266332"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2" name="Google Shape;62;p5"/>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 name="Google Shape;63;p5"/>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4" name="Google Shape;64;p5"/>
          <p:cNvGrpSpPr/>
          <p:nvPr/>
        </p:nvGrpSpPr>
        <p:grpSpPr>
          <a:xfrm rot="-326730">
            <a:off x="2001373" y="1592113"/>
            <a:ext cx="644428" cy="1118951"/>
            <a:chOff x="1488557" y="1194076"/>
            <a:chExt cx="483315" cy="839202"/>
          </a:xfrm>
        </p:grpSpPr>
        <p:sp>
          <p:nvSpPr>
            <p:cNvPr id="65" name="Google Shape;65;p5"/>
            <p:cNvSpPr/>
            <p:nvPr/>
          </p:nvSpPr>
          <p:spPr>
            <a:xfrm rot="-4139133">
              <a:off x="1588853" y="1793803"/>
              <a:ext cx="264202" cy="17099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6" name="Google Shape;66;p5"/>
            <p:cNvSpPr/>
            <p:nvPr/>
          </p:nvSpPr>
          <p:spPr>
            <a:xfrm rot="-2045900">
              <a:off x="1513774" y="1643694"/>
              <a:ext cx="264202" cy="1710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7" name="Google Shape;67;p5"/>
            <p:cNvSpPr/>
            <p:nvPr/>
          </p:nvSpPr>
          <p:spPr>
            <a:xfrm rot="-123225">
              <a:off x="1554179" y="1472473"/>
              <a:ext cx="264187" cy="17102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 name="Google Shape;68;p5"/>
            <p:cNvGrpSpPr/>
            <p:nvPr/>
          </p:nvGrpSpPr>
          <p:grpSpPr>
            <a:xfrm>
              <a:off x="1626129" y="1194076"/>
              <a:ext cx="345743" cy="281058"/>
              <a:chOff x="4045279" y="974526"/>
              <a:chExt cx="345743" cy="281058"/>
            </a:xfrm>
          </p:grpSpPr>
          <p:sp>
            <p:nvSpPr>
              <p:cNvPr id="69" name="Google Shape;69;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5"/>
          <p:cNvGrpSpPr/>
          <p:nvPr/>
        </p:nvGrpSpPr>
        <p:grpSpPr>
          <a:xfrm>
            <a:off x="9675009" y="1672039"/>
            <a:ext cx="567259" cy="944224"/>
            <a:chOff x="7243811" y="1234093"/>
            <a:chExt cx="425444" cy="708168"/>
          </a:xfrm>
        </p:grpSpPr>
        <p:sp>
          <p:nvSpPr>
            <p:cNvPr id="72" name="Google Shape;72;p5"/>
            <p:cNvSpPr/>
            <p:nvPr/>
          </p:nvSpPr>
          <p:spPr>
            <a:xfrm rot="8987225">
              <a:off x="7379974" y="1598975"/>
              <a:ext cx="264204" cy="171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3" name="Google Shape;73;p5"/>
            <p:cNvSpPr/>
            <p:nvPr/>
          </p:nvSpPr>
          <p:spPr>
            <a:xfrm rot="-10689929">
              <a:off x="7328068" y="1767047"/>
              <a:ext cx="264193" cy="17102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4" name="Google Shape;74;p5"/>
            <p:cNvSpPr/>
            <p:nvPr/>
          </p:nvSpPr>
          <p:spPr>
            <a:xfrm rot="1122035">
              <a:off x="7273028" y="12774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067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77" name="Google Shape;77;p6"/>
          <p:cNvGrpSpPr/>
          <p:nvPr/>
        </p:nvGrpSpPr>
        <p:grpSpPr>
          <a:xfrm>
            <a:off x="280883" y="243547"/>
            <a:ext cx="11911117" cy="6398435"/>
            <a:chOff x="210662" y="182660"/>
            <a:chExt cx="8933338" cy="4798826"/>
          </a:xfrm>
        </p:grpSpPr>
        <p:sp>
          <p:nvSpPr>
            <p:cNvPr id="78" name="Google Shape;78;p6"/>
            <p:cNvSpPr/>
            <p:nvPr/>
          </p:nvSpPr>
          <p:spPr>
            <a:xfrm rot="-2019277">
              <a:off x="496751" y="4682177"/>
              <a:ext cx="309173" cy="233180"/>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6500105" flipH="1">
              <a:off x="201196" y="437634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 name="Google Shape;80;p6"/>
            <p:cNvSpPr/>
            <p:nvPr/>
          </p:nvSpPr>
          <p:spPr>
            <a:xfrm rot="2040160" flipH="1">
              <a:off x="7415561" y="302105"/>
              <a:ext cx="26632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 name="Google Shape;81;p6"/>
            <p:cNvSpPr/>
            <p:nvPr/>
          </p:nvSpPr>
          <p:spPr>
            <a:xfrm rot="7329537" flipH="1">
              <a:off x="8866993" y="803417"/>
              <a:ext cx="266304" cy="1724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2" name="Google Shape;82;p6"/>
            <p:cNvGrpSpPr/>
            <p:nvPr/>
          </p:nvGrpSpPr>
          <p:grpSpPr>
            <a:xfrm rot="-2700000">
              <a:off x="7954219" y="297884"/>
              <a:ext cx="662106" cy="1322566"/>
              <a:chOff x="6933061" y="1619764"/>
              <a:chExt cx="662112" cy="1322579"/>
            </a:xfrm>
          </p:grpSpPr>
          <p:sp>
            <p:nvSpPr>
              <p:cNvPr id="83" name="Google Shape;83;p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6"/>
              <p:cNvGrpSpPr/>
              <p:nvPr/>
            </p:nvGrpSpPr>
            <p:grpSpPr>
              <a:xfrm>
                <a:off x="7258538" y="2052890"/>
                <a:ext cx="294869" cy="580974"/>
                <a:chOff x="3454938" y="1923315"/>
                <a:chExt cx="294869" cy="580974"/>
              </a:xfrm>
            </p:grpSpPr>
            <p:sp>
              <p:nvSpPr>
                <p:cNvPr id="92" name="Google Shape;92;p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 name="Google Shape;108;p6"/>
            <p:cNvGrpSpPr/>
            <p:nvPr/>
          </p:nvGrpSpPr>
          <p:grpSpPr>
            <a:xfrm rot="-2700000">
              <a:off x="8549550" y="252087"/>
              <a:ext cx="309212" cy="272428"/>
              <a:chOff x="3890683" y="1390057"/>
              <a:chExt cx="309215" cy="272430"/>
            </a:xfrm>
          </p:grpSpPr>
          <p:sp>
            <p:nvSpPr>
              <p:cNvPr id="109" name="Google Shape;109;p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6642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3523500" y="2363033"/>
            <a:ext cx="5145200" cy="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600"/>
              <a:buNone/>
              <a:defRPr sz="6133"/>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4" name="Google Shape;114;p7"/>
          <p:cNvSpPr txBox="1">
            <a:spLocks noGrp="1"/>
          </p:cNvSpPr>
          <p:nvPr>
            <p:ph type="subTitle" idx="1"/>
          </p:nvPr>
        </p:nvSpPr>
        <p:spPr>
          <a:xfrm>
            <a:off x="3523500" y="3203653"/>
            <a:ext cx="5145200" cy="14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5" name="Google Shape;115;p7"/>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6" name="Google Shape;116;p7"/>
          <p:cNvGrpSpPr/>
          <p:nvPr/>
        </p:nvGrpSpPr>
        <p:grpSpPr>
          <a:xfrm>
            <a:off x="676242" y="719347"/>
            <a:ext cx="10839516" cy="641005"/>
            <a:chOff x="507181" y="539510"/>
            <a:chExt cx="8129637" cy="480754"/>
          </a:xfrm>
        </p:grpSpPr>
        <p:grpSp>
          <p:nvGrpSpPr>
            <p:cNvPr id="117" name="Google Shape;117;p7"/>
            <p:cNvGrpSpPr/>
            <p:nvPr/>
          </p:nvGrpSpPr>
          <p:grpSpPr>
            <a:xfrm rot="-621786">
              <a:off x="537599" y="585818"/>
              <a:ext cx="550052" cy="388137"/>
              <a:chOff x="542314" y="1273315"/>
              <a:chExt cx="280381" cy="197869"/>
            </a:xfrm>
          </p:grpSpPr>
          <p:sp>
            <p:nvSpPr>
              <p:cNvPr id="118" name="Google Shape;118;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19" name="Google Shape;119;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0" name="Google Shape;120;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21" name="Google Shape;121;p7"/>
            <p:cNvGrpSpPr/>
            <p:nvPr/>
          </p:nvGrpSpPr>
          <p:grpSpPr>
            <a:xfrm rot="621786" flipH="1">
              <a:off x="8056349" y="585818"/>
              <a:ext cx="550052" cy="388137"/>
              <a:chOff x="542314" y="1273315"/>
              <a:chExt cx="280381" cy="197869"/>
            </a:xfrm>
          </p:grpSpPr>
          <p:sp>
            <p:nvSpPr>
              <p:cNvPr id="122" name="Google Shape;122;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3" name="Google Shape;123;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4" name="Google Shape;124;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45346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25"/>
        <p:cNvGrpSpPr/>
        <p:nvPr/>
      </p:nvGrpSpPr>
      <p:grpSpPr>
        <a:xfrm>
          <a:off x="0" y="0"/>
          <a:ext cx="0" cy="0"/>
          <a:chOff x="0" y="0"/>
          <a:chExt cx="0" cy="0"/>
        </a:xfrm>
      </p:grpSpPr>
      <p:sp>
        <p:nvSpPr>
          <p:cNvPr id="126" name="Google Shape;126;p8"/>
          <p:cNvSpPr/>
          <p:nvPr/>
        </p:nvSpPr>
        <p:spPr>
          <a:xfrm>
            <a:off x="3166400" y="499400"/>
            <a:ext cx="5859200" cy="58592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27" name="Google Shape;127;p8"/>
          <p:cNvGrpSpPr/>
          <p:nvPr/>
        </p:nvGrpSpPr>
        <p:grpSpPr>
          <a:xfrm>
            <a:off x="211310" y="232038"/>
            <a:ext cx="11769381" cy="6393924"/>
            <a:chOff x="158482" y="174028"/>
            <a:chExt cx="8827036" cy="4795443"/>
          </a:xfrm>
        </p:grpSpPr>
        <p:grpSp>
          <p:nvGrpSpPr>
            <p:cNvPr id="128" name="Google Shape;128;p8"/>
            <p:cNvGrpSpPr/>
            <p:nvPr/>
          </p:nvGrpSpPr>
          <p:grpSpPr>
            <a:xfrm>
              <a:off x="158482" y="174028"/>
              <a:ext cx="8827036" cy="4795443"/>
              <a:chOff x="137377" y="157106"/>
              <a:chExt cx="8827036" cy="4795443"/>
            </a:xfrm>
          </p:grpSpPr>
          <p:grpSp>
            <p:nvGrpSpPr>
              <p:cNvPr id="129" name="Google Shape;129;p8"/>
              <p:cNvGrpSpPr/>
              <p:nvPr/>
            </p:nvGrpSpPr>
            <p:grpSpPr>
              <a:xfrm>
                <a:off x="7197450" y="3173269"/>
                <a:ext cx="1766962" cy="1779281"/>
                <a:chOff x="7211225" y="2856519"/>
                <a:chExt cx="1766962" cy="1779281"/>
              </a:xfrm>
            </p:grpSpPr>
            <p:grpSp>
              <p:nvGrpSpPr>
                <p:cNvPr id="130" name="Google Shape;130;p8"/>
                <p:cNvGrpSpPr/>
                <p:nvPr/>
              </p:nvGrpSpPr>
              <p:grpSpPr>
                <a:xfrm>
                  <a:off x="7845787" y="3346605"/>
                  <a:ext cx="1132401" cy="1124818"/>
                  <a:chOff x="2399528" y="668550"/>
                  <a:chExt cx="1132401" cy="1124818"/>
                </a:xfrm>
              </p:grpSpPr>
              <p:sp>
                <p:nvSpPr>
                  <p:cNvPr id="131" name="Google Shape;131;p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8"/>
                <p:cNvGrpSpPr/>
                <p:nvPr/>
              </p:nvGrpSpPr>
              <p:grpSpPr>
                <a:xfrm>
                  <a:off x="8431913" y="2856519"/>
                  <a:ext cx="345743" cy="281058"/>
                  <a:chOff x="4045279" y="974526"/>
                  <a:chExt cx="345743" cy="281058"/>
                </a:xfrm>
              </p:grpSpPr>
              <p:sp>
                <p:nvSpPr>
                  <p:cNvPr id="140" name="Google Shape;140;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8"/>
                <p:cNvSpPr/>
                <p:nvPr/>
              </p:nvSpPr>
              <p:spPr>
                <a:xfrm rot="1122035">
                  <a:off x="7240443" y="34590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rot="621898" flipH="1">
                  <a:off x="7417610" y="3931579"/>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4" name="Google Shape;144;p8"/>
                <p:cNvSpPr/>
                <p:nvPr/>
              </p:nvSpPr>
              <p:spPr>
                <a:xfrm rot="-1471198" flipH="1">
                  <a:off x="8608632" y="3564612"/>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5" name="Google Shape;145;p8"/>
                <p:cNvSpPr/>
                <p:nvPr/>
              </p:nvSpPr>
              <p:spPr>
                <a:xfrm rot="-7304935" flipH="1">
                  <a:off x="8075492" y="4391009"/>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46" name="Google Shape;146;p8"/>
              <p:cNvGrpSpPr/>
              <p:nvPr/>
            </p:nvGrpSpPr>
            <p:grpSpPr>
              <a:xfrm flipH="1">
                <a:off x="137377" y="157106"/>
                <a:ext cx="1717123" cy="1270538"/>
                <a:chOff x="7109429" y="197964"/>
                <a:chExt cx="1717123" cy="1270538"/>
              </a:xfrm>
            </p:grpSpPr>
            <p:sp>
              <p:nvSpPr>
                <p:cNvPr id="147" name="Google Shape;147;p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9" name="Google Shape;149;p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0" name="Google Shape;150;p8"/>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51" name="Google Shape;151;p8"/>
                <p:cNvGrpSpPr/>
                <p:nvPr/>
              </p:nvGrpSpPr>
              <p:grpSpPr>
                <a:xfrm>
                  <a:off x="8237833" y="339919"/>
                  <a:ext cx="309215" cy="272430"/>
                  <a:chOff x="3890683" y="1390057"/>
                  <a:chExt cx="309215" cy="272430"/>
                </a:xfrm>
              </p:grpSpPr>
              <p:sp>
                <p:nvSpPr>
                  <p:cNvPr id="152" name="Google Shape;152;p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8"/>
                <p:cNvGrpSpPr/>
                <p:nvPr/>
              </p:nvGrpSpPr>
              <p:grpSpPr>
                <a:xfrm flipH="1">
                  <a:off x="7617675" y="339921"/>
                  <a:ext cx="757996" cy="1065816"/>
                  <a:chOff x="1580225" y="1798159"/>
                  <a:chExt cx="757996" cy="1065816"/>
                </a:xfrm>
              </p:grpSpPr>
              <p:sp>
                <p:nvSpPr>
                  <p:cNvPr id="156" name="Google Shape;156;p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2" name="Google Shape;162;p8"/>
            <p:cNvGrpSpPr/>
            <p:nvPr/>
          </p:nvGrpSpPr>
          <p:grpSpPr>
            <a:xfrm>
              <a:off x="7983598" y="371692"/>
              <a:ext cx="744567" cy="790047"/>
              <a:chOff x="8060975" y="371271"/>
              <a:chExt cx="744567" cy="790047"/>
            </a:xfrm>
          </p:grpSpPr>
          <p:sp>
            <p:nvSpPr>
              <p:cNvPr id="163" name="Google Shape;163;p8"/>
              <p:cNvSpPr/>
              <p:nvPr/>
            </p:nvSpPr>
            <p:spPr>
              <a:xfrm rot="659822">
                <a:off x="8403186" y="404760"/>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8"/>
              <p:cNvGrpSpPr/>
              <p:nvPr/>
            </p:nvGrpSpPr>
            <p:grpSpPr>
              <a:xfrm rot="2552886">
                <a:off x="8074001" y="700955"/>
                <a:ext cx="631326" cy="284341"/>
                <a:chOff x="3929266" y="1226038"/>
                <a:chExt cx="631334" cy="284344"/>
              </a:xfrm>
            </p:grpSpPr>
            <p:sp>
              <p:nvSpPr>
                <p:cNvPr id="165" name="Google Shape;165;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66" name="Google Shape;166;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167" name="Google Shape;167;p8"/>
            <p:cNvGrpSpPr/>
            <p:nvPr/>
          </p:nvGrpSpPr>
          <p:grpSpPr>
            <a:xfrm>
              <a:off x="415835" y="4077017"/>
              <a:ext cx="808005" cy="694792"/>
              <a:chOff x="493212" y="4076596"/>
              <a:chExt cx="808005" cy="694792"/>
            </a:xfrm>
          </p:grpSpPr>
          <p:grpSp>
            <p:nvGrpSpPr>
              <p:cNvPr id="168" name="Google Shape;168;p8"/>
              <p:cNvGrpSpPr/>
              <p:nvPr/>
            </p:nvGrpSpPr>
            <p:grpSpPr>
              <a:xfrm rot="-8247114">
                <a:off x="656865" y="4252618"/>
                <a:ext cx="631326" cy="284341"/>
                <a:chOff x="3929266" y="1226038"/>
                <a:chExt cx="631334" cy="284344"/>
              </a:xfrm>
            </p:grpSpPr>
            <p:sp>
              <p:nvSpPr>
                <p:cNvPr id="169" name="Google Shape;169;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70" name="Google Shape;170;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171" name="Google Shape;171;p8"/>
              <p:cNvGrpSpPr/>
              <p:nvPr/>
            </p:nvGrpSpPr>
            <p:grpSpPr>
              <a:xfrm rot="-2429664">
                <a:off x="543062" y="4411718"/>
                <a:ext cx="345756" cy="281069"/>
                <a:chOff x="4045279" y="974526"/>
                <a:chExt cx="345743" cy="281058"/>
              </a:xfrm>
            </p:grpSpPr>
            <p:sp>
              <p:nvSpPr>
                <p:cNvPr id="172" name="Google Shape;172;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4" name="Google Shape;174;p8"/>
          <p:cNvSpPr txBox="1">
            <a:spLocks noGrp="1"/>
          </p:cNvSpPr>
          <p:nvPr>
            <p:ph type="title"/>
          </p:nvPr>
        </p:nvSpPr>
        <p:spPr>
          <a:xfrm>
            <a:off x="3571000" y="2212400"/>
            <a:ext cx="5050000" cy="243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400"/>
              <a:buNone/>
              <a:defRPr sz="112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35513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6804389" y="2078017"/>
            <a:ext cx="357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9"/>
          <p:cNvSpPr txBox="1">
            <a:spLocks noGrp="1"/>
          </p:cNvSpPr>
          <p:nvPr>
            <p:ph type="subTitle" idx="1"/>
          </p:nvPr>
        </p:nvSpPr>
        <p:spPr>
          <a:xfrm>
            <a:off x="6804389" y="2910684"/>
            <a:ext cx="3579600" cy="18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78" name="Google Shape;178;p9"/>
          <p:cNvGrpSpPr/>
          <p:nvPr/>
        </p:nvGrpSpPr>
        <p:grpSpPr>
          <a:xfrm>
            <a:off x="1345988" y="1118503"/>
            <a:ext cx="5498080" cy="4705304"/>
            <a:chOff x="1009491" y="838877"/>
            <a:chExt cx="4123560" cy="3528978"/>
          </a:xfrm>
        </p:grpSpPr>
        <p:grpSp>
          <p:nvGrpSpPr>
            <p:cNvPr id="179" name="Google Shape;179;p9"/>
            <p:cNvGrpSpPr/>
            <p:nvPr/>
          </p:nvGrpSpPr>
          <p:grpSpPr>
            <a:xfrm rot="9899963">
              <a:off x="4493702" y="3855004"/>
              <a:ext cx="595146" cy="419959"/>
              <a:chOff x="542314" y="1273315"/>
              <a:chExt cx="280381" cy="197869"/>
            </a:xfrm>
          </p:grpSpPr>
          <p:sp>
            <p:nvSpPr>
              <p:cNvPr id="180" name="Google Shape;180;p9"/>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1" name="Google Shape;181;p9"/>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82" name="Google Shape;182;p9"/>
            <p:cNvGrpSpPr/>
            <p:nvPr/>
          </p:nvGrpSpPr>
          <p:grpSpPr>
            <a:xfrm>
              <a:off x="1009491" y="838877"/>
              <a:ext cx="668350" cy="711484"/>
              <a:chOff x="857091" y="686477"/>
              <a:chExt cx="668350" cy="711484"/>
            </a:xfrm>
          </p:grpSpPr>
          <p:sp>
            <p:nvSpPr>
              <p:cNvPr id="183" name="Google Shape;183;p9"/>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84" name="Google Shape;184;p9"/>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185" name="Google Shape;185;p9"/>
              <p:cNvGrpSpPr/>
              <p:nvPr/>
            </p:nvGrpSpPr>
            <p:grpSpPr>
              <a:xfrm>
                <a:off x="966613" y="860271"/>
                <a:ext cx="227022" cy="200116"/>
                <a:chOff x="1603713" y="1935899"/>
                <a:chExt cx="227022" cy="200116"/>
              </a:xfrm>
            </p:grpSpPr>
            <p:sp>
              <p:nvSpPr>
                <p:cNvPr id="186" name="Google Shape;186;p9"/>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 name="Google Shape;189;p9"/>
            <p:cNvSpPr/>
            <p:nvPr/>
          </p:nvSpPr>
          <p:spPr>
            <a:xfrm rot="1122035">
              <a:off x="4794684" y="409129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9"/>
          <p:cNvGrpSpPr/>
          <p:nvPr/>
        </p:nvGrpSpPr>
        <p:grpSpPr>
          <a:xfrm>
            <a:off x="9718767" y="234496"/>
            <a:ext cx="2150156" cy="2020585"/>
            <a:chOff x="7136675" y="328271"/>
            <a:chExt cx="1612617" cy="1515439"/>
          </a:xfrm>
        </p:grpSpPr>
        <p:sp>
          <p:nvSpPr>
            <p:cNvPr id="191" name="Google Shape;191;p9"/>
            <p:cNvSpPr/>
            <p:nvPr/>
          </p:nvSpPr>
          <p:spPr>
            <a:xfrm rot="4277965" flipH="1">
              <a:off x="7142087" y="55892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9699895">
              <a:off x="7982375" y="160292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3" name="Google Shape;193;p9"/>
            <p:cNvSpPr/>
            <p:nvPr/>
          </p:nvSpPr>
          <p:spPr>
            <a:xfrm rot="659776">
              <a:off x="8468966" y="352087"/>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4" name="Google Shape;194;p9"/>
            <p:cNvSpPr/>
            <p:nvPr/>
          </p:nvSpPr>
          <p:spPr>
            <a:xfrm rot="-4629471">
              <a:off x="7796298" y="431207"/>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95" name="Google Shape;195;p9"/>
            <p:cNvGrpSpPr/>
            <p:nvPr/>
          </p:nvGrpSpPr>
          <p:grpSpPr>
            <a:xfrm rot="-5400000" flipH="1">
              <a:off x="7664505" y="390961"/>
              <a:ext cx="662112" cy="1322579"/>
              <a:chOff x="6933061" y="1619764"/>
              <a:chExt cx="662112" cy="1322579"/>
            </a:xfrm>
          </p:grpSpPr>
          <p:sp>
            <p:nvSpPr>
              <p:cNvPr id="196" name="Google Shape;196;p9"/>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9"/>
              <p:cNvGrpSpPr/>
              <p:nvPr/>
            </p:nvGrpSpPr>
            <p:grpSpPr>
              <a:xfrm>
                <a:off x="7258538" y="2052890"/>
                <a:ext cx="294869" cy="580974"/>
                <a:chOff x="3454938" y="1923315"/>
                <a:chExt cx="294869" cy="580974"/>
              </a:xfrm>
            </p:grpSpPr>
            <p:sp>
              <p:nvSpPr>
                <p:cNvPr id="205" name="Google Shape;205;p9"/>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 name="Google Shape;221;p9"/>
            <p:cNvGrpSpPr/>
            <p:nvPr/>
          </p:nvGrpSpPr>
          <p:grpSpPr>
            <a:xfrm rot="5400000" flipH="1">
              <a:off x="8403001" y="1552887"/>
              <a:ext cx="309215" cy="272430"/>
              <a:chOff x="3890683" y="1390057"/>
              <a:chExt cx="309215" cy="272430"/>
            </a:xfrm>
          </p:grpSpPr>
          <p:sp>
            <p:nvSpPr>
              <p:cNvPr id="222" name="Google Shape;222;p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3343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EAD60A-0C27-48B9-84B0-C3ABFE75663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0F9E0C2-482C-45C2-82F6-D3765D237A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E64C9C-D022-4C66-B4B0-06055C2FFEB8}"/>
              </a:ext>
            </a:extLst>
          </p:cNvPr>
          <p:cNvSpPr>
            <a:spLocks noGrp="1"/>
          </p:cNvSpPr>
          <p:nvPr>
            <p:ph type="sldNum" sz="quarter" idx="12"/>
          </p:nvPr>
        </p:nvSpPr>
        <p:spPr/>
        <p:txBody>
          <a:bodyPr/>
          <a:lstStyle>
            <a:lvl1pPr>
              <a:defRPr/>
            </a:lvl1pPr>
          </a:lstStyle>
          <a:p>
            <a:pPr>
              <a:defRPr/>
            </a:pPr>
            <a:fld id="{C8722C8E-D1C3-435A-8586-B8C5FD2C266C}" type="slidenum">
              <a:rPr lang="en-US" altLang="en-US"/>
              <a:pPr>
                <a:defRPr/>
              </a:pPr>
              <a:t>‹#›</a:t>
            </a:fld>
            <a:endParaRPr lang="en-US" altLang="en-US"/>
          </a:p>
        </p:txBody>
      </p:sp>
    </p:spTree>
    <p:extLst>
      <p:ext uri="{BB962C8B-B14F-4D97-AF65-F5344CB8AC3E}">
        <p14:creationId xmlns:p14="http://schemas.microsoft.com/office/powerpoint/2010/main" val="1833718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225"/>
        <p:cNvGrpSpPr/>
        <p:nvPr/>
      </p:nvGrpSpPr>
      <p:grpSpPr>
        <a:xfrm>
          <a:off x="0" y="0"/>
          <a:ext cx="0" cy="0"/>
          <a:chOff x="0" y="0"/>
          <a:chExt cx="0" cy="0"/>
        </a:xfrm>
      </p:grpSpPr>
      <p:sp>
        <p:nvSpPr>
          <p:cNvPr id="226" name="Google Shape;226;p10"/>
          <p:cNvSpPr/>
          <p:nvPr/>
        </p:nvSpPr>
        <p:spPr>
          <a:xfrm>
            <a:off x="702567" y="1147200"/>
            <a:ext cx="4563600" cy="4563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title"/>
          </p:nvPr>
        </p:nvSpPr>
        <p:spPr>
          <a:xfrm>
            <a:off x="1086767" y="2276400"/>
            <a:ext cx="3795200" cy="2305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600"/>
              <a:buNone/>
              <a:defRPr/>
            </a:lvl1pPr>
            <a:lvl2pPr lvl="1" algn="ctr" rtl="0">
              <a:lnSpc>
                <a:spcPct val="90000"/>
              </a:lnSpc>
              <a:spcBef>
                <a:spcPts val="0"/>
              </a:spcBef>
              <a:spcAft>
                <a:spcPts val="0"/>
              </a:spcAft>
              <a:buSzPts val="2800"/>
              <a:buNone/>
              <a:defRPr/>
            </a:lvl2pPr>
            <a:lvl3pPr lvl="2" algn="ctr" rtl="0">
              <a:lnSpc>
                <a:spcPct val="90000"/>
              </a:lnSpc>
              <a:spcBef>
                <a:spcPts val="0"/>
              </a:spcBef>
              <a:spcAft>
                <a:spcPts val="0"/>
              </a:spcAft>
              <a:buSzPts val="2800"/>
              <a:buNone/>
              <a:defRPr/>
            </a:lvl3pPr>
            <a:lvl4pPr lvl="3" algn="ctr" rtl="0">
              <a:lnSpc>
                <a:spcPct val="90000"/>
              </a:lnSpc>
              <a:spcBef>
                <a:spcPts val="0"/>
              </a:spcBef>
              <a:spcAft>
                <a:spcPts val="0"/>
              </a:spcAft>
              <a:buSzPts val="2800"/>
              <a:buNone/>
              <a:defRPr/>
            </a:lvl4pPr>
            <a:lvl5pPr lvl="4" algn="ctr" rtl="0">
              <a:lnSpc>
                <a:spcPct val="90000"/>
              </a:lnSpc>
              <a:spcBef>
                <a:spcPts val="0"/>
              </a:spcBef>
              <a:spcAft>
                <a:spcPts val="0"/>
              </a:spcAft>
              <a:buSzPts val="2800"/>
              <a:buNone/>
              <a:defRPr/>
            </a:lvl5pPr>
            <a:lvl6pPr lvl="5" algn="ctr" rtl="0">
              <a:lnSpc>
                <a:spcPct val="90000"/>
              </a:lnSpc>
              <a:spcBef>
                <a:spcPts val="0"/>
              </a:spcBef>
              <a:spcAft>
                <a:spcPts val="0"/>
              </a:spcAft>
              <a:buSzPts val="2800"/>
              <a:buNone/>
              <a:defRPr/>
            </a:lvl6pPr>
            <a:lvl7pPr lvl="6" algn="ctr" rtl="0">
              <a:lnSpc>
                <a:spcPct val="90000"/>
              </a:lnSpc>
              <a:spcBef>
                <a:spcPts val="0"/>
              </a:spcBef>
              <a:spcAft>
                <a:spcPts val="0"/>
              </a:spcAft>
              <a:buSzPts val="2800"/>
              <a:buNone/>
              <a:defRPr/>
            </a:lvl7pPr>
            <a:lvl8pPr lvl="7" algn="ctr" rtl="0">
              <a:lnSpc>
                <a:spcPct val="90000"/>
              </a:lnSpc>
              <a:spcBef>
                <a:spcPts val="0"/>
              </a:spcBef>
              <a:spcAft>
                <a:spcPts val="0"/>
              </a:spcAft>
              <a:buSzPts val="2800"/>
              <a:buNone/>
              <a:defRPr/>
            </a:lvl8pPr>
            <a:lvl9pPr lvl="8" algn="ctr" rtl="0">
              <a:lnSpc>
                <a:spcPct val="90000"/>
              </a:lnSpc>
              <a:spcBef>
                <a:spcPts val="0"/>
              </a:spcBef>
              <a:spcAft>
                <a:spcPts val="0"/>
              </a:spcAft>
              <a:buSzPts val="2800"/>
              <a:buNone/>
              <a:defRPr/>
            </a:lvl9pPr>
          </a:lstStyle>
          <a:p>
            <a:endParaRPr/>
          </a:p>
        </p:txBody>
      </p:sp>
      <p:grpSp>
        <p:nvGrpSpPr>
          <p:cNvPr id="228" name="Google Shape;228;p10"/>
          <p:cNvGrpSpPr/>
          <p:nvPr/>
        </p:nvGrpSpPr>
        <p:grpSpPr>
          <a:xfrm>
            <a:off x="2284315" y="4715094"/>
            <a:ext cx="1400104" cy="451815"/>
            <a:chOff x="1379852" y="3558567"/>
            <a:chExt cx="1050078" cy="338861"/>
          </a:xfrm>
        </p:grpSpPr>
        <p:sp>
          <p:nvSpPr>
            <p:cNvPr id="229" name="Google Shape;229;p10"/>
            <p:cNvSpPr/>
            <p:nvPr/>
          </p:nvSpPr>
          <p:spPr>
            <a:xfrm rot="-7714403" flipH="1">
              <a:off x="1398365" y="3635487"/>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0" name="Google Shape;230;p10"/>
            <p:cNvSpPr/>
            <p:nvPr/>
          </p:nvSpPr>
          <p:spPr>
            <a:xfrm rot="-10463231" flipH="1">
              <a:off x="2135713" y="3635472"/>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1" name="Google Shape;231;p10"/>
            <p:cNvSpPr/>
            <p:nvPr/>
          </p:nvSpPr>
          <p:spPr>
            <a:xfrm rot="-1122035" flipH="1">
              <a:off x="1760477" y="361141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0"/>
          <p:cNvGrpSpPr/>
          <p:nvPr/>
        </p:nvGrpSpPr>
        <p:grpSpPr>
          <a:xfrm>
            <a:off x="881908" y="913722"/>
            <a:ext cx="4204921" cy="5030559"/>
            <a:chOff x="313052" y="663189"/>
            <a:chExt cx="3153691" cy="3772919"/>
          </a:xfrm>
        </p:grpSpPr>
        <p:grpSp>
          <p:nvGrpSpPr>
            <p:cNvPr id="233" name="Google Shape;233;p10"/>
            <p:cNvGrpSpPr/>
            <p:nvPr/>
          </p:nvGrpSpPr>
          <p:grpSpPr>
            <a:xfrm rot="-7798414">
              <a:off x="442349" y="699643"/>
              <a:ext cx="322875" cy="488091"/>
              <a:chOff x="3459085" y="804270"/>
              <a:chExt cx="322892" cy="488117"/>
            </a:xfrm>
          </p:grpSpPr>
          <p:sp>
            <p:nvSpPr>
              <p:cNvPr id="234" name="Google Shape;234;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5" name="Google Shape;235;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nvGrpSpPr>
            <p:cNvPr id="236" name="Google Shape;236;p10"/>
            <p:cNvGrpSpPr/>
            <p:nvPr/>
          </p:nvGrpSpPr>
          <p:grpSpPr>
            <a:xfrm rot="3003523">
              <a:off x="3014529" y="3911583"/>
              <a:ext cx="322891" cy="488116"/>
              <a:chOff x="3459085" y="804270"/>
              <a:chExt cx="322892" cy="488117"/>
            </a:xfrm>
          </p:grpSpPr>
          <p:sp>
            <p:nvSpPr>
              <p:cNvPr id="237" name="Google Shape;237;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8" name="Google Shape;238;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spTree>
    <p:extLst>
      <p:ext uri="{BB962C8B-B14F-4D97-AF65-F5344CB8AC3E}">
        <p14:creationId xmlns:p14="http://schemas.microsoft.com/office/powerpoint/2010/main" val="1080833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707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4"/>
        <p:cNvGrpSpPr/>
        <p:nvPr/>
      </p:nvGrpSpPr>
      <p:grpSpPr>
        <a:xfrm>
          <a:off x="0" y="0"/>
          <a:ext cx="0" cy="0"/>
          <a:chOff x="0" y="0"/>
          <a:chExt cx="0" cy="0"/>
        </a:xfrm>
      </p:grpSpPr>
    </p:spTree>
    <p:extLst>
      <p:ext uri="{BB962C8B-B14F-4D97-AF65-F5344CB8AC3E}">
        <p14:creationId xmlns:p14="http://schemas.microsoft.com/office/powerpoint/2010/main" val="19342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245"/>
        <p:cNvGrpSpPr/>
        <p:nvPr/>
      </p:nvGrpSpPr>
      <p:grpSpPr>
        <a:xfrm>
          <a:off x="0" y="0"/>
          <a:ext cx="0" cy="0"/>
          <a:chOff x="0" y="0"/>
          <a:chExt cx="0" cy="0"/>
        </a:xfrm>
      </p:grpSpPr>
      <p:sp>
        <p:nvSpPr>
          <p:cNvPr id="246" name="Google Shape;246;p13"/>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7" name="Google Shape;247;p13"/>
          <p:cNvSpPr txBox="1">
            <a:spLocks noGrp="1"/>
          </p:cNvSpPr>
          <p:nvPr>
            <p:ph type="title" idx="2" hasCustomPrompt="1"/>
          </p:nvPr>
        </p:nvSpPr>
        <p:spPr>
          <a:xfrm flipH="1">
            <a:off x="2290489" y="176607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48" name="Google Shape;248;p13"/>
          <p:cNvSpPr txBox="1">
            <a:spLocks noGrp="1"/>
          </p:cNvSpPr>
          <p:nvPr>
            <p:ph type="title" idx="3"/>
          </p:nvPr>
        </p:nvSpPr>
        <p:spPr>
          <a:xfrm>
            <a:off x="956289" y="2601711"/>
            <a:ext cx="3485200" cy="50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3200">
                <a:solidFill>
                  <a:schemeClr val="accent1"/>
                </a:solidFill>
              </a:defRPr>
            </a:lvl1pPr>
            <a:lvl2pPr lvl="1" algn="ctr">
              <a:lnSpc>
                <a:spcPct val="100000"/>
              </a:lnSpc>
              <a:spcBef>
                <a:spcPts val="0"/>
              </a:spcBef>
              <a:spcAft>
                <a:spcPts val="0"/>
              </a:spcAft>
              <a:buClr>
                <a:schemeClr val="accent1"/>
              </a:buClr>
              <a:buSzPts val="2400"/>
              <a:buNone/>
              <a:defRPr sz="3200">
                <a:solidFill>
                  <a:schemeClr val="accent1"/>
                </a:solidFill>
              </a:defRPr>
            </a:lvl2pPr>
            <a:lvl3pPr lvl="2" algn="ctr">
              <a:lnSpc>
                <a:spcPct val="100000"/>
              </a:lnSpc>
              <a:spcBef>
                <a:spcPts val="0"/>
              </a:spcBef>
              <a:spcAft>
                <a:spcPts val="0"/>
              </a:spcAft>
              <a:buClr>
                <a:schemeClr val="accent1"/>
              </a:buClr>
              <a:buSzPts val="2400"/>
              <a:buNone/>
              <a:defRPr sz="3200">
                <a:solidFill>
                  <a:schemeClr val="accent1"/>
                </a:solidFill>
              </a:defRPr>
            </a:lvl3pPr>
            <a:lvl4pPr lvl="3" algn="ctr">
              <a:lnSpc>
                <a:spcPct val="100000"/>
              </a:lnSpc>
              <a:spcBef>
                <a:spcPts val="0"/>
              </a:spcBef>
              <a:spcAft>
                <a:spcPts val="0"/>
              </a:spcAft>
              <a:buClr>
                <a:schemeClr val="accent1"/>
              </a:buClr>
              <a:buSzPts val="2400"/>
              <a:buNone/>
              <a:defRPr sz="3200">
                <a:solidFill>
                  <a:schemeClr val="accent1"/>
                </a:solidFill>
              </a:defRPr>
            </a:lvl4pPr>
            <a:lvl5pPr lvl="4" algn="ctr">
              <a:lnSpc>
                <a:spcPct val="100000"/>
              </a:lnSpc>
              <a:spcBef>
                <a:spcPts val="0"/>
              </a:spcBef>
              <a:spcAft>
                <a:spcPts val="0"/>
              </a:spcAft>
              <a:buClr>
                <a:schemeClr val="accent1"/>
              </a:buClr>
              <a:buSzPts val="2400"/>
              <a:buNone/>
              <a:defRPr sz="3200">
                <a:solidFill>
                  <a:schemeClr val="accent1"/>
                </a:solidFill>
              </a:defRPr>
            </a:lvl5pPr>
            <a:lvl6pPr lvl="5" algn="ctr">
              <a:lnSpc>
                <a:spcPct val="100000"/>
              </a:lnSpc>
              <a:spcBef>
                <a:spcPts val="0"/>
              </a:spcBef>
              <a:spcAft>
                <a:spcPts val="0"/>
              </a:spcAft>
              <a:buClr>
                <a:schemeClr val="accent1"/>
              </a:buClr>
              <a:buSzPts val="2400"/>
              <a:buNone/>
              <a:defRPr sz="3200">
                <a:solidFill>
                  <a:schemeClr val="accent1"/>
                </a:solidFill>
              </a:defRPr>
            </a:lvl6pPr>
            <a:lvl7pPr lvl="6" algn="ctr">
              <a:lnSpc>
                <a:spcPct val="100000"/>
              </a:lnSpc>
              <a:spcBef>
                <a:spcPts val="0"/>
              </a:spcBef>
              <a:spcAft>
                <a:spcPts val="0"/>
              </a:spcAft>
              <a:buClr>
                <a:schemeClr val="accent1"/>
              </a:buClr>
              <a:buSzPts val="2400"/>
              <a:buNone/>
              <a:defRPr sz="3200">
                <a:solidFill>
                  <a:schemeClr val="accent1"/>
                </a:solidFill>
              </a:defRPr>
            </a:lvl7pPr>
            <a:lvl8pPr lvl="7" algn="ctr">
              <a:lnSpc>
                <a:spcPct val="100000"/>
              </a:lnSpc>
              <a:spcBef>
                <a:spcPts val="0"/>
              </a:spcBef>
              <a:spcAft>
                <a:spcPts val="0"/>
              </a:spcAft>
              <a:buClr>
                <a:schemeClr val="accent1"/>
              </a:buClr>
              <a:buSzPts val="2400"/>
              <a:buNone/>
              <a:defRPr sz="3200">
                <a:solidFill>
                  <a:schemeClr val="accent1"/>
                </a:solidFill>
              </a:defRPr>
            </a:lvl8pPr>
            <a:lvl9pPr lvl="8" algn="ctr">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49" name="Google Shape;249;p13"/>
          <p:cNvSpPr txBox="1">
            <a:spLocks noGrp="1"/>
          </p:cNvSpPr>
          <p:nvPr>
            <p:ph type="subTitle" idx="1"/>
          </p:nvPr>
        </p:nvSpPr>
        <p:spPr>
          <a:xfrm>
            <a:off x="956300" y="3074841"/>
            <a:ext cx="3485200" cy="90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2000"/>
            </a:lvl1pPr>
            <a:lvl2pPr lvl="1" algn="ctr">
              <a:lnSpc>
                <a:spcPct val="100000"/>
              </a:lnSpc>
              <a:spcBef>
                <a:spcPts val="0"/>
              </a:spcBef>
              <a:spcAft>
                <a:spcPts val="0"/>
              </a:spcAft>
              <a:buSzPts val="1500"/>
              <a:buNone/>
              <a:defRPr sz="2000"/>
            </a:lvl2pPr>
            <a:lvl3pPr lvl="2" algn="ctr">
              <a:lnSpc>
                <a:spcPct val="100000"/>
              </a:lnSpc>
              <a:spcBef>
                <a:spcPts val="0"/>
              </a:spcBef>
              <a:spcAft>
                <a:spcPts val="0"/>
              </a:spcAft>
              <a:buSzPts val="1500"/>
              <a:buNone/>
              <a:defRPr sz="2000"/>
            </a:lvl3pPr>
            <a:lvl4pPr lvl="3" algn="ctr">
              <a:lnSpc>
                <a:spcPct val="100000"/>
              </a:lnSpc>
              <a:spcBef>
                <a:spcPts val="0"/>
              </a:spcBef>
              <a:spcAft>
                <a:spcPts val="0"/>
              </a:spcAft>
              <a:buSzPts val="1500"/>
              <a:buNone/>
              <a:defRPr sz="2000"/>
            </a:lvl4pPr>
            <a:lvl5pPr lvl="4" algn="ctr">
              <a:lnSpc>
                <a:spcPct val="100000"/>
              </a:lnSpc>
              <a:spcBef>
                <a:spcPts val="0"/>
              </a:spcBef>
              <a:spcAft>
                <a:spcPts val="0"/>
              </a:spcAft>
              <a:buSzPts val="1500"/>
              <a:buNone/>
              <a:defRPr sz="2000"/>
            </a:lvl5pPr>
            <a:lvl6pPr lvl="5" algn="ctr">
              <a:lnSpc>
                <a:spcPct val="100000"/>
              </a:lnSpc>
              <a:spcBef>
                <a:spcPts val="0"/>
              </a:spcBef>
              <a:spcAft>
                <a:spcPts val="0"/>
              </a:spcAft>
              <a:buSzPts val="1500"/>
              <a:buNone/>
              <a:defRPr sz="2000"/>
            </a:lvl6pPr>
            <a:lvl7pPr lvl="6" algn="ctr">
              <a:lnSpc>
                <a:spcPct val="100000"/>
              </a:lnSpc>
              <a:spcBef>
                <a:spcPts val="0"/>
              </a:spcBef>
              <a:spcAft>
                <a:spcPts val="0"/>
              </a:spcAft>
              <a:buSzPts val="1500"/>
              <a:buNone/>
              <a:defRPr sz="2000"/>
            </a:lvl7pPr>
            <a:lvl8pPr lvl="7" algn="ctr">
              <a:lnSpc>
                <a:spcPct val="100000"/>
              </a:lnSpc>
              <a:spcBef>
                <a:spcPts val="0"/>
              </a:spcBef>
              <a:spcAft>
                <a:spcPts val="0"/>
              </a:spcAft>
              <a:buSzPts val="1500"/>
              <a:buNone/>
              <a:defRPr sz="2000"/>
            </a:lvl8pPr>
            <a:lvl9pPr lvl="8" algn="ctr">
              <a:lnSpc>
                <a:spcPct val="100000"/>
              </a:lnSpc>
              <a:spcBef>
                <a:spcPts val="0"/>
              </a:spcBef>
              <a:spcAft>
                <a:spcPts val="0"/>
              </a:spcAft>
              <a:buSzPts val="1500"/>
              <a:buNone/>
              <a:defRPr sz="2000"/>
            </a:lvl9pPr>
          </a:lstStyle>
          <a:p>
            <a:endParaRPr/>
          </a:p>
        </p:txBody>
      </p:sp>
      <p:sp>
        <p:nvSpPr>
          <p:cNvPr id="250" name="Google Shape;250;p13"/>
          <p:cNvSpPr txBox="1">
            <a:spLocks noGrp="1"/>
          </p:cNvSpPr>
          <p:nvPr>
            <p:ph type="title" idx="4" hasCustomPrompt="1"/>
          </p:nvPr>
        </p:nvSpPr>
        <p:spPr>
          <a:xfrm>
            <a:off x="2290489" y="412342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51" name="Google Shape;251;p13"/>
          <p:cNvSpPr txBox="1">
            <a:spLocks noGrp="1"/>
          </p:cNvSpPr>
          <p:nvPr>
            <p:ph type="title" idx="5"/>
          </p:nvPr>
        </p:nvSpPr>
        <p:spPr>
          <a:xfrm>
            <a:off x="956289" y="4959072"/>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52" name="Google Shape;252;p13"/>
          <p:cNvSpPr txBox="1">
            <a:spLocks noGrp="1"/>
          </p:cNvSpPr>
          <p:nvPr>
            <p:ph type="subTitle" idx="6"/>
          </p:nvPr>
        </p:nvSpPr>
        <p:spPr>
          <a:xfrm>
            <a:off x="956300" y="5432115"/>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53" name="Google Shape;253;p13"/>
          <p:cNvSpPr txBox="1">
            <a:spLocks noGrp="1"/>
          </p:cNvSpPr>
          <p:nvPr>
            <p:ph type="title" idx="7" hasCustomPrompt="1"/>
          </p:nvPr>
        </p:nvSpPr>
        <p:spPr>
          <a:xfrm>
            <a:off x="9084711" y="176607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54" name="Google Shape;254;p13"/>
          <p:cNvSpPr txBox="1">
            <a:spLocks noGrp="1"/>
          </p:cNvSpPr>
          <p:nvPr>
            <p:ph type="title" idx="8"/>
          </p:nvPr>
        </p:nvSpPr>
        <p:spPr>
          <a:xfrm>
            <a:off x="7750511" y="2601711"/>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55" name="Google Shape;255;p13"/>
          <p:cNvSpPr txBox="1">
            <a:spLocks noGrp="1"/>
          </p:cNvSpPr>
          <p:nvPr>
            <p:ph type="subTitle" idx="9"/>
          </p:nvPr>
        </p:nvSpPr>
        <p:spPr>
          <a:xfrm>
            <a:off x="7750500" y="3074841"/>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56" name="Google Shape;256;p13"/>
          <p:cNvSpPr txBox="1">
            <a:spLocks noGrp="1"/>
          </p:cNvSpPr>
          <p:nvPr>
            <p:ph type="title" idx="13" hasCustomPrompt="1"/>
          </p:nvPr>
        </p:nvSpPr>
        <p:spPr>
          <a:xfrm>
            <a:off x="9084711" y="412342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57" name="Google Shape;257;p13"/>
          <p:cNvSpPr txBox="1">
            <a:spLocks noGrp="1"/>
          </p:cNvSpPr>
          <p:nvPr>
            <p:ph type="title" idx="14"/>
          </p:nvPr>
        </p:nvSpPr>
        <p:spPr>
          <a:xfrm>
            <a:off x="7743633" y="4959072"/>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58" name="Google Shape;258;p13"/>
          <p:cNvSpPr txBox="1">
            <a:spLocks noGrp="1"/>
          </p:cNvSpPr>
          <p:nvPr>
            <p:ph type="subTitle" idx="15"/>
          </p:nvPr>
        </p:nvSpPr>
        <p:spPr>
          <a:xfrm>
            <a:off x="7743633" y="5432115"/>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259" name="Google Shape;259;p13"/>
          <p:cNvGrpSpPr/>
          <p:nvPr/>
        </p:nvGrpSpPr>
        <p:grpSpPr>
          <a:xfrm>
            <a:off x="7648885" y="203679"/>
            <a:ext cx="4173587" cy="1089979"/>
            <a:chOff x="5736664" y="152759"/>
            <a:chExt cx="3130190" cy="817484"/>
          </a:xfrm>
        </p:grpSpPr>
        <p:grpSp>
          <p:nvGrpSpPr>
            <p:cNvPr id="260" name="Google Shape;260;p13"/>
            <p:cNvGrpSpPr/>
            <p:nvPr/>
          </p:nvGrpSpPr>
          <p:grpSpPr>
            <a:xfrm>
              <a:off x="7727618" y="250511"/>
              <a:ext cx="742327" cy="656433"/>
              <a:chOff x="2340166" y="2044486"/>
              <a:chExt cx="742327" cy="656433"/>
            </a:xfrm>
          </p:grpSpPr>
          <p:sp>
            <p:nvSpPr>
              <p:cNvPr id="261" name="Google Shape;261;p1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13"/>
            <p:cNvGrpSpPr/>
            <p:nvPr/>
          </p:nvGrpSpPr>
          <p:grpSpPr>
            <a:xfrm>
              <a:off x="5736664" y="747457"/>
              <a:ext cx="238125" cy="210251"/>
              <a:chOff x="2571064" y="1734582"/>
              <a:chExt cx="238125" cy="210251"/>
            </a:xfrm>
          </p:grpSpPr>
          <p:sp>
            <p:nvSpPr>
              <p:cNvPr id="282" name="Google Shape;282;p13"/>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13"/>
            <p:cNvGrpSpPr/>
            <p:nvPr/>
          </p:nvGrpSpPr>
          <p:grpSpPr>
            <a:xfrm flipH="1">
              <a:off x="6070313" y="258451"/>
              <a:ext cx="345743" cy="281058"/>
              <a:chOff x="4045279" y="974526"/>
              <a:chExt cx="345743" cy="281058"/>
            </a:xfrm>
          </p:grpSpPr>
          <p:sp>
            <p:nvSpPr>
              <p:cNvPr id="286" name="Google Shape;286;p1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13"/>
            <p:cNvSpPr/>
            <p:nvPr/>
          </p:nvSpPr>
          <p:spPr>
            <a:xfrm rot="1122035">
              <a:off x="7293732" y="6811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rot="298681" flipH="1">
              <a:off x="6518548" y="786638"/>
              <a:ext cx="266328"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0" name="Google Shape;290;p13"/>
            <p:cNvSpPr/>
            <p:nvPr/>
          </p:nvSpPr>
          <p:spPr>
            <a:xfrm rot="-882145" flipH="1">
              <a:off x="8582998" y="183730"/>
              <a:ext cx="266327"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1" name="Google Shape;291;p13"/>
            <p:cNvSpPr/>
            <p:nvPr/>
          </p:nvSpPr>
          <p:spPr>
            <a:xfrm rot="-7180208" flipH="1">
              <a:off x="6895030" y="312775"/>
              <a:ext cx="266300"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2947212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292"/>
        <p:cNvGrpSpPr/>
        <p:nvPr/>
      </p:nvGrpSpPr>
      <p:grpSpPr>
        <a:xfrm>
          <a:off x="0" y="0"/>
          <a:ext cx="0" cy="0"/>
          <a:chOff x="0" y="0"/>
          <a:chExt cx="0" cy="0"/>
        </a:xfrm>
      </p:grpSpPr>
      <p:sp>
        <p:nvSpPr>
          <p:cNvPr id="293" name="Google Shape;293;p14"/>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4" name="Google Shape;294;p14"/>
          <p:cNvSpPr txBox="1">
            <a:spLocks noGrp="1"/>
          </p:cNvSpPr>
          <p:nvPr>
            <p:ph type="title" idx="2"/>
          </p:nvPr>
        </p:nvSpPr>
        <p:spPr>
          <a:xfrm>
            <a:off x="2391400" y="2383363"/>
            <a:ext cx="3572000" cy="5800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accent1"/>
              </a:buClr>
              <a:buSzPts val="2400"/>
              <a:buNone/>
              <a:defRPr sz="3200">
                <a:solidFill>
                  <a:schemeClr val="accent1"/>
                </a:solidFill>
              </a:defRPr>
            </a:lvl1pPr>
            <a:lvl2pPr lvl="1">
              <a:lnSpc>
                <a:spcPct val="100000"/>
              </a:lnSpc>
              <a:spcBef>
                <a:spcPts val="0"/>
              </a:spcBef>
              <a:spcAft>
                <a:spcPts val="0"/>
              </a:spcAft>
              <a:buClr>
                <a:schemeClr val="accent1"/>
              </a:buClr>
              <a:buSzPts val="2400"/>
              <a:buNone/>
              <a:defRPr sz="3200">
                <a:solidFill>
                  <a:schemeClr val="accent1"/>
                </a:solidFill>
              </a:defRPr>
            </a:lvl2pPr>
            <a:lvl3pPr lvl="2">
              <a:lnSpc>
                <a:spcPct val="100000"/>
              </a:lnSpc>
              <a:spcBef>
                <a:spcPts val="0"/>
              </a:spcBef>
              <a:spcAft>
                <a:spcPts val="0"/>
              </a:spcAft>
              <a:buClr>
                <a:schemeClr val="accent1"/>
              </a:buClr>
              <a:buSzPts val="2400"/>
              <a:buNone/>
              <a:defRPr sz="3200">
                <a:solidFill>
                  <a:schemeClr val="accent1"/>
                </a:solidFill>
              </a:defRPr>
            </a:lvl3pPr>
            <a:lvl4pPr lvl="3">
              <a:lnSpc>
                <a:spcPct val="100000"/>
              </a:lnSpc>
              <a:spcBef>
                <a:spcPts val="0"/>
              </a:spcBef>
              <a:spcAft>
                <a:spcPts val="0"/>
              </a:spcAft>
              <a:buClr>
                <a:schemeClr val="accent1"/>
              </a:buClr>
              <a:buSzPts val="2400"/>
              <a:buNone/>
              <a:defRPr sz="3200">
                <a:solidFill>
                  <a:schemeClr val="accent1"/>
                </a:solidFill>
              </a:defRPr>
            </a:lvl4pPr>
            <a:lvl5pPr lvl="4">
              <a:lnSpc>
                <a:spcPct val="100000"/>
              </a:lnSpc>
              <a:spcBef>
                <a:spcPts val="0"/>
              </a:spcBef>
              <a:spcAft>
                <a:spcPts val="0"/>
              </a:spcAft>
              <a:buClr>
                <a:schemeClr val="accent1"/>
              </a:buClr>
              <a:buSzPts val="2400"/>
              <a:buNone/>
              <a:defRPr sz="3200">
                <a:solidFill>
                  <a:schemeClr val="accent1"/>
                </a:solidFill>
              </a:defRPr>
            </a:lvl5pPr>
            <a:lvl6pPr lvl="5">
              <a:lnSpc>
                <a:spcPct val="100000"/>
              </a:lnSpc>
              <a:spcBef>
                <a:spcPts val="0"/>
              </a:spcBef>
              <a:spcAft>
                <a:spcPts val="0"/>
              </a:spcAft>
              <a:buClr>
                <a:schemeClr val="accent1"/>
              </a:buClr>
              <a:buSzPts val="2400"/>
              <a:buNone/>
              <a:defRPr sz="3200">
                <a:solidFill>
                  <a:schemeClr val="accent1"/>
                </a:solidFill>
              </a:defRPr>
            </a:lvl6pPr>
            <a:lvl7pPr lvl="6">
              <a:lnSpc>
                <a:spcPct val="100000"/>
              </a:lnSpc>
              <a:spcBef>
                <a:spcPts val="0"/>
              </a:spcBef>
              <a:spcAft>
                <a:spcPts val="0"/>
              </a:spcAft>
              <a:buClr>
                <a:schemeClr val="accent1"/>
              </a:buClr>
              <a:buSzPts val="2400"/>
              <a:buNone/>
              <a:defRPr sz="3200">
                <a:solidFill>
                  <a:schemeClr val="accent1"/>
                </a:solidFill>
              </a:defRPr>
            </a:lvl7pPr>
            <a:lvl8pPr lvl="7">
              <a:lnSpc>
                <a:spcPct val="100000"/>
              </a:lnSpc>
              <a:spcBef>
                <a:spcPts val="0"/>
              </a:spcBef>
              <a:spcAft>
                <a:spcPts val="0"/>
              </a:spcAft>
              <a:buClr>
                <a:schemeClr val="accent1"/>
              </a:buClr>
              <a:buSzPts val="2400"/>
              <a:buNone/>
              <a:defRPr sz="3200">
                <a:solidFill>
                  <a:schemeClr val="accent1"/>
                </a:solidFill>
              </a:defRPr>
            </a:lvl8pPr>
            <a:lvl9pPr lvl="8">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95" name="Google Shape;295;p14"/>
          <p:cNvSpPr txBox="1">
            <a:spLocks noGrp="1"/>
          </p:cNvSpPr>
          <p:nvPr>
            <p:ph type="subTitle" idx="1"/>
          </p:nvPr>
        </p:nvSpPr>
        <p:spPr>
          <a:xfrm>
            <a:off x="2391400" y="2777329"/>
            <a:ext cx="3572000" cy="95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000"/>
            </a:lvl1pPr>
            <a:lvl2pPr lvl="1">
              <a:lnSpc>
                <a:spcPct val="100000"/>
              </a:lnSpc>
              <a:spcBef>
                <a:spcPts val="0"/>
              </a:spcBef>
              <a:spcAft>
                <a:spcPts val="0"/>
              </a:spcAft>
              <a:buSzPts val="1500"/>
              <a:buNone/>
              <a:defRPr sz="2000"/>
            </a:lvl2pPr>
            <a:lvl3pPr lvl="2">
              <a:lnSpc>
                <a:spcPct val="100000"/>
              </a:lnSpc>
              <a:spcBef>
                <a:spcPts val="0"/>
              </a:spcBef>
              <a:spcAft>
                <a:spcPts val="0"/>
              </a:spcAft>
              <a:buSzPts val="1500"/>
              <a:buNone/>
              <a:defRPr sz="2000"/>
            </a:lvl3pPr>
            <a:lvl4pPr lvl="3">
              <a:lnSpc>
                <a:spcPct val="100000"/>
              </a:lnSpc>
              <a:spcBef>
                <a:spcPts val="0"/>
              </a:spcBef>
              <a:spcAft>
                <a:spcPts val="0"/>
              </a:spcAft>
              <a:buSzPts val="1500"/>
              <a:buNone/>
              <a:defRPr sz="2000"/>
            </a:lvl4pPr>
            <a:lvl5pPr lvl="4">
              <a:lnSpc>
                <a:spcPct val="100000"/>
              </a:lnSpc>
              <a:spcBef>
                <a:spcPts val="0"/>
              </a:spcBef>
              <a:spcAft>
                <a:spcPts val="0"/>
              </a:spcAft>
              <a:buSzPts val="1500"/>
              <a:buNone/>
              <a:defRPr sz="2000"/>
            </a:lvl5pPr>
            <a:lvl6pPr lvl="5">
              <a:lnSpc>
                <a:spcPct val="100000"/>
              </a:lnSpc>
              <a:spcBef>
                <a:spcPts val="0"/>
              </a:spcBef>
              <a:spcAft>
                <a:spcPts val="0"/>
              </a:spcAft>
              <a:buSzPts val="1500"/>
              <a:buNone/>
              <a:defRPr sz="2000"/>
            </a:lvl6pPr>
            <a:lvl7pPr lvl="6">
              <a:lnSpc>
                <a:spcPct val="100000"/>
              </a:lnSpc>
              <a:spcBef>
                <a:spcPts val="0"/>
              </a:spcBef>
              <a:spcAft>
                <a:spcPts val="0"/>
              </a:spcAft>
              <a:buSzPts val="1500"/>
              <a:buNone/>
              <a:defRPr sz="2000"/>
            </a:lvl7pPr>
            <a:lvl8pPr lvl="7">
              <a:lnSpc>
                <a:spcPct val="100000"/>
              </a:lnSpc>
              <a:spcBef>
                <a:spcPts val="0"/>
              </a:spcBef>
              <a:spcAft>
                <a:spcPts val="0"/>
              </a:spcAft>
              <a:buSzPts val="1500"/>
              <a:buNone/>
              <a:defRPr sz="2000"/>
            </a:lvl8pPr>
            <a:lvl9pPr lvl="8">
              <a:lnSpc>
                <a:spcPct val="100000"/>
              </a:lnSpc>
              <a:spcBef>
                <a:spcPts val="0"/>
              </a:spcBef>
              <a:spcAft>
                <a:spcPts val="0"/>
              </a:spcAft>
              <a:buSzPts val="1500"/>
              <a:buNone/>
              <a:defRPr sz="2000"/>
            </a:lvl9pPr>
          </a:lstStyle>
          <a:p>
            <a:endParaRPr/>
          </a:p>
        </p:txBody>
      </p:sp>
      <p:sp>
        <p:nvSpPr>
          <p:cNvPr id="296" name="Google Shape;296;p14"/>
          <p:cNvSpPr txBox="1">
            <a:spLocks noGrp="1"/>
          </p:cNvSpPr>
          <p:nvPr>
            <p:ph type="title" idx="3"/>
          </p:nvPr>
        </p:nvSpPr>
        <p:spPr>
          <a:xfrm>
            <a:off x="2391400" y="400955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97" name="Google Shape;297;p14"/>
          <p:cNvSpPr txBox="1">
            <a:spLocks noGrp="1"/>
          </p:cNvSpPr>
          <p:nvPr>
            <p:ph type="subTitle" idx="4"/>
          </p:nvPr>
        </p:nvSpPr>
        <p:spPr>
          <a:xfrm>
            <a:off x="2391400" y="4403520"/>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298" name="Google Shape;298;p14"/>
          <p:cNvSpPr txBox="1">
            <a:spLocks noGrp="1"/>
          </p:cNvSpPr>
          <p:nvPr>
            <p:ph type="title" idx="5"/>
          </p:nvPr>
        </p:nvSpPr>
        <p:spPr>
          <a:xfrm>
            <a:off x="7485600" y="238336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99" name="Google Shape;299;p14"/>
          <p:cNvSpPr txBox="1">
            <a:spLocks noGrp="1"/>
          </p:cNvSpPr>
          <p:nvPr>
            <p:ph type="subTitle" idx="6"/>
          </p:nvPr>
        </p:nvSpPr>
        <p:spPr>
          <a:xfrm>
            <a:off x="7485600" y="2777329"/>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00" name="Google Shape;300;p14"/>
          <p:cNvSpPr txBox="1">
            <a:spLocks noGrp="1"/>
          </p:cNvSpPr>
          <p:nvPr>
            <p:ph type="title" idx="7"/>
          </p:nvPr>
        </p:nvSpPr>
        <p:spPr>
          <a:xfrm>
            <a:off x="7485600" y="400955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01" name="Google Shape;301;p14"/>
          <p:cNvSpPr txBox="1">
            <a:spLocks noGrp="1"/>
          </p:cNvSpPr>
          <p:nvPr>
            <p:ph type="subTitle" idx="8"/>
          </p:nvPr>
        </p:nvSpPr>
        <p:spPr>
          <a:xfrm>
            <a:off x="7485600" y="4403520"/>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grpSp>
        <p:nvGrpSpPr>
          <p:cNvPr id="302" name="Google Shape;302;p14"/>
          <p:cNvGrpSpPr/>
          <p:nvPr/>
        </p:nvGrpSpPr>
        <p:grpSpPr>
          <a:xfrm>
            <a:off x="9167720" y="413884"/>
            <a:ext cx="2421741" cy="1714152"/>
            <a:chOff x="6875790" y="310413"/>
            <a:chExt cx="1816306" cy="1285614"/>
          </a:xfrm>
        </p:grpSpPr>
        <p:grpSp>
          <p:nvGrpSpPr>
            <p:cNvPr id="303" name="Google Shape;303;p14"/>
            <p:cNvGrpSpPr/>
            <p:nvPr/>
          </p:nvGrpSpPr>
          <p:grpSpPr>
            <a:xfrm flipH="1">
              <a:off x="7245828" y="310413"/>
              <a:ext cx="1132401" cy="1124818"/>
              <a:chOff x="2399528" y="668550"/>
              <a:chExt cx="1132401" cy="1124818"/>
            </a:xfrm>
          </p:grpSpPr>
          <p:sp>
            <p:nvSpPr>
              <p:cNvPr id="304" name="Google Shape;304;p1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4"/>
            <p:cNvGrpSpPr/>
            <p:nvPr/>
          </p:nvGrpSpPr>
          <p:grpSpPr>
            <a:xfrm>
              <a:off x="7069629" y="398976"/>
              <a:ext cx="345743" cy="281058"/>
              <a:chOff x="4045279" y="974526"/>
              <a:chExt cx="345743" cy="281058"/>
            </a:xfrm>
          </p:grpSpPr>
          <p:sp>
            <p:nvSpPr>
              <p:cNvPr id="313" name="Google Shape;313;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rot="1122035">
              <a:off x="8267046" y="1233617"/>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rot="-8442403" flipH="1">
              <a:off x="6900259" y="923012"/>
              <a:ext cx="266334"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7" name="Google Shape;317;p14"/>
            <p:cNvSpPr/>
            <p:nvPr/>
          </p:nvSpPr>
          <p:spPr>
            <a:xfrm rot="-1471198" flipH="1">
              <a:off x="8401998" y="786631"/>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8" name="Google Shape;318;p14"/>
            <p:cNvSpPr/>
            <p:nvPr/>
          </p:nvSpPr>
          <p:spPr>
            <a:xfrm rot="6640383" flipH="1">
              <a:off x="7932732" y="1354817"/>
              <a:ext cx="266310" cy="1723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319" name="Google Shape;319;p14"/>
          <p:cNvGrpSpPr/>
          <p:nvPr/>
        </p:nvGrpSpPr>
        <p:grpSpPr>
          <a:xfrm rot="926644">
            <a:off x="31094" y="5465722"/>
            <a:ext cx="3069556" cy="1265769"/>
            <a:chOff x="3418436" y="852860"/>
            <a:chExt cx="2302145" cy="949319"/>
          </a:xfrm>
        </p:grpSpPr>
        <p:grpSp>
          <p:nvGrpSpPr>
            <p:cNvPr id="320" name="Google Shape;320;p14"/>
            <p:cNvGrpSpPr/>
            <p:nvPr/>
          </p:nvGrpSpPr>
          <p:grpSpPr>
            <a:xfrm>
              <a:off x="3612882" y="1331126"/>
              <a:ext cx="238125" cy="210251"/>
              <a:chOff x="2571064" y="1734582"/>
              <a:chExt cx="238125" cy="210251"/>
            </a:xfrm>
          </p:grpSpPr>
          <p:sp>
            <p:nvSpPr>
              <p:cNvPr id="321" name="Google Shape;321;p14"/>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4"/>
            <p:cNvGrpSpPr/>
            <p:nvPr/>
          </p:nvGrpSpPr>
          <p:grpSpPr>
            <a:xfrm rot="5111584" flipH="1">
              <a:off x="4339839" y="1295723"/>
              <a:ext cx="345749" cy="281063"/>
              <a:chOff x="4045279" y="974526"/>
              <a:chExt cx="345743" cy="281058"/>
            </a:xfrm>
          </p:grpSpPr>
          <p:sp>
            <p:nvSpPr>
              <p:cNvPr id="325" name="Google Shape;325;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4"/>
            <p:cNvSpPr/>
            <p:nvPr/>
          </p:nvSpPr>
          <p:spPr>
            <a:xfrm rot="-927224">
              <a:off x="5385985" y="1280775"/>
              <a:ext cx="309123" cy="233142"/>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rot="-4297311" flipH="1">
              <a:off x="3409053" y="920207"/>
              <a:ext cx="266328"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29" name="Google Shape;329;p14"/>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30" name="Google Shape;330;p14"/>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4277784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331"/>
        <p:cNvGrpSpPr/>
        <p:nvPr/>
      </p:nvGrpSpPr>
      <p:grpSpPr>
        <a:xfrm>
          <a:off x="0" y="0"/>
          <a:ext cx="0" cy="0"/>
          <a:chOff x="0" y="0"/>
          <a:chExt cx="0" cy="0"/>
        </a:xfrm>
      </p:grpSpPr>
      <p:sp>
        <p:nvSpPr>
          <p:cNvPr id="332" name="Google Shape;332;p15"/>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3" name="Google Shape;333;p15"/>
          <p:cNvSpPr txBox="1">
            <a:spLocks noGrp="1"/>
          </p:cNvSpPr>
          <p:nvPr>
            <p:ph type="title" idx="2"/>
          </p:nvPr>
        </p:nvSpPr>
        <p:spPr>
          <a:xfrm>
            <a:off x="6211867" y="17793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4" name="Google Shape;334;p15"/>
          <p:cNvSpPr txBox="1">
            <a:spLocks noGrp="1"/>
          </p:cNvSpPr>
          <p:nvPr>
            <p:ph type="subTitle" idx="1"/>
          </p:nvPr>
        </p:nvSpPr>
        <p:spPr>
          <a:xfrm>
            <a:off x="6211867" y="21998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35" name="Google Shape;335;p15"/>
          <p:cNvSpPr txBox="1">
            <a:spLocks noGrp="1"/>
          </p:cNvSpPr>
          <p:nvPr>
            <p:ph type="title" idx="3"/>
          </p:nvPr>
        </p:nvSpPr>
        <p:spPr>
          <a:xfrm>
            <a:off x="6211867" y="49257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6" name="Google Shape;336;p15"/>
          <p:cNvSpPr txBox="1">
            <a:spLocks noGrp="1"/>
          </p:cNvSpPr>
          <p:nvPr>
            <p:ph type="subTitle" idx="4"/>
          </p:nvPr>
        </p:nvSpPr>
        <p:spPr>
          <a:xfrm>
            <a:off x="6211867" y="53404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37" name="Google Shape;337;p15"/>
          <p:cNvSpPr txBox="1">
            <a:spLocks noGrp="1"/>
          </p:cNvSpPr>
          <p:nvPr>
            <p:ph type="title" idx="5"/>
          </p:nvPr>
        </p:nvSpPr>
        <p:spPr>
          <a:xfrm>
            <a:off x="6211867" y="33525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8" name="Google Shape;338;p15"/>
          <p:cNvSpPr txBox="1">
            <a:spLocks noGrp="1"/>
          </p:cNvSpPr>
          <p:nvPr>
            <p:ph type="subTitle" idx="6"/>
          </p:nvPr>
        </p:nvSpPr>
        <p:spPr>
          <a:xfrm>
            <a:off x="6211867" y="37701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grpSp>
        <p:nvGrpSpPr>
          <p:cNvPr id="339" name="Google Shape;339;p15"/>
          <p:cNvGrpSpPr/>
          <p:nvPr/>
        </p:nvGrpSpPr>
        <p:grpSpPr>
          <a:xfrm>
            <a:off x="8789494" y="245354"/>
            <a:ext cx="2991077" cy="1668287"/>
            <a:chOff x="6744520" y="184015"/>
            <a:chExt cx="2243308" cy="1251215"/>
          </a:xfrm>
        </p:grpSpPr>
        <p:grpSp>
          <p:nvGrpSpPr>
            <p:cNvPr id="340" name="Google Shape;340;p15"/>
            <p:cNvGrpSpPr/>
            <p:nvPr/>
          </p:nvGrpSpPr>
          <p:grpSpPr>
            <a:xfrm>
              <a:off x="7855428" y="310413"/>
              <a:ext cx="1132401" cy="1124818"/>
              <a:chOff x="2399528" y="668550"/>
              <a:chExt cx="1132401" cy="1124818"/>
            </a:xfrm>
          </p:grpSpPr>
          <p:sp>
            <p:nvSpPr>
              <p:cNvPr id="341" name="Google Shape;341;p15"/>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5"/>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5"/>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5"/>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5"/>
            <p:cNvSpPr/>
            <p:nvPr/>
          </p:nvSpPr>
          <p:spPr>
            <a:xfrm rot="-530268">
              <a:off x="7250089" y="422895"/>
              <a:ext cx="309105" cy="23312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1" name="Google Shape;351;p15"/>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2" name="Google Shape;352;p15"/>
            <p:cNvSpPr/>
            <p:nvPr/>
          </p:nvSpPr>
          <p:spPr>
            <a:xfrm rot="-7304935" flipH="1">
              <a:off x="6754733" y="256403"/>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spTree>
    <p:extLst>
      <p:ext uri="{BB962C8B-B14F-4D97-AF65-F5344CB8AC3E}">
        <p14:creationId xmlns:p14="http://schemas.microsoft.com/office/powerpoint/2010/main" val="418402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hree columns 2">
  <p:cSld name="Title and three columns 2">
    <p:spTree>
      <p:nvGrpSpPr>
        <p:cNvPr id="1" name="Shape 353"/>
        <p:cNvGrpSpPr/>
        <p:nvPr/>
      </p:nvGrpSpPr>
      <p:grpSpPr>
        <a:xfrm>
          <a:off x="0" y="0"/>
          <a:ext cx="0" cy="0"/>
          <a:chOff x="0" y="0"/>
          <a:chExt cx="0" cy="0"/>
        </a:xfrm>
      </p:grpSpPr>
      <p:sp>
        <p:nvSpPr>
          <p:cNvPr id="354" name="Google Shape;354;p16"/>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16"/>
          <p:cNvSpPr txBox="1">
            <a:spLocks noGrp="1"/>
          </p:cNvSpPr>
          <p:nvPr>
            <p:ph type="title" idx="2"/>
          </p:nvPr>
        </p:nvSpPr>
        <p:spPr>
          <a:xfrm>
            <a:off x="950967"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56" name="Google Shape;356;p16"/>
          <p:cNvSpPr txBox="1">
            <a:spLocks noGrp="1"/>
          </p:cNvSpPr>
          <p:nvPr>
            <p:ph type="subTitle" idx="1"/>
          </p:nvPr>
        </p:nvSpPr>
        <p:spPr>
          <a:xfrm>
            <a:off x="950967"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357" name="Google Shape;357;p16"/>
          <p:cNvSpPr txBox="1">
            <a:spLocks noGrp="1"/>
          </p:cNvSpPr>
          <p:nvPr>
            <p:ph type="title" idx="3"/>
          </p:nvPr>
        </p:nvSpPr>
        <p:spPr>
          <a:xfrm>
            <a:off x="4597049"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58" name="Google Shape;358;p16"/>
          <p:cNvSpPr txBox="1">
            <a:spLocks noGrp="1"/>
          </p:cNvSpPr>
          <p:nvPr>
            <p:ph type="subTitle" idx="4"/>
          </p:nvPr>
        </p:nvSpPr>
        <p:spPr>
          <a:xfrm>
            <a:off x="4597049"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359" name="Google Shape;359;p16"/>
          <p:cNvSpPr txBox="1">
            <a:spLocks noGrp="1"/>
          </p:cNvSpPr>
          <p:nvPr>
            <p:ph type="title" idx="5"/>
          </p:nvPr>
        </p:nvSpPr>
        <p:spPr>
          <a:xfrm>
            <a:off x="8243132"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60" name="Google Shape;360;p16"/>
          <p:cNvSpPr txBox="1">
            <a:spLocks noGrp="1"/>
          </p:cNvSpPr>
          <p:nvPr>
            <p:ph type="subTitle" idx="6"/>
          </p:nvPr>
        </p:nvSpPr>
        <p:spPr>
          <a:xfrm>
            <a:off x="8243132"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361" name="Google Shape;361;p16"/>
          <p:cNvGrpSpPr/>
          <p:nvPr/>
        </p:nvGrpSpPr>
        <p:grpSpPr>
          <a:xfrm>
            <a:off x="9671212" y="282052"/>
            <a:ext cx="2020585" cy="2331872"/>
            <a:chOff x="7253408" y="211539"/>
            <a:chExt cx="1515439" cy="1748904"/>
          </a:xfrm>
        </p:grpSpPr>
        <p:sp>
          <p:nvSpPr>
            <p:cNvPr id="362" name="Google Shape;362;p16"/>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4" name="Google Shape;364;p16"/>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5" name="Google Shape;365;p16"/>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366" name="Google Shape;366;p16"/>
            <p:cNvGrpSpPr/>
            <p:nvPr/>
          </p:nvGrpSpPr>
          <p:grpSpPr>
            <a:xfrm>
              <a:off x="7734836" y="211539"/>
              <a:ext cx="662112" cy="1322579"/>
              <a:chOff x="6933061" y="1619764"/>
              <a:chExt cx="662112" cy="1322579"/>
            </a:xfrm>
          </p:grpSpPr>
          <p:sp>
            <p:nvSpPr>
              <p:cNvPr id="367" name="Google Shape;367;p1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16"/>
              <p:cNvGrpSpPr/>
              <p:nvPr/>
            </p:nvGrpSpPr>
            <p:grpSpPr>
              <a:xfrm>
                <a:off x="7258538" y="2052890"/>
                <a:ext cx="294869" cy="580974"/>
                <a:chOff x="3454938" y="1923315"/>
                <a:chExt cx="294869" cy="580974"/>
              </a:xfrm>
            </p:grpSpPr>
            <p:sp>
              <p:nvSpPr>
                <p:cNvPr id="376" name="Google Shape;376;p1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 name="Google Shape;392;p16"/>
            <p:cNvGrpSpPr/>
            <p:nvPr/>
          </p:nvGrpSpPr>
          <p:grpSpPr>
            <a:xfrm>
              <a:off x="7253408" y="403294"/>
              <a:ext cx="309215" cy="272430"/>
              <a:chOff x="3890683" y="1390057"/>
              <a:chExt cx="309215" cy="272430"/>
            </a:xfrm>
          </p:grpSpPr>
          <p:sp>
            <p:nvSpPr>
              <p:cNvPr id="393" name="Google Shape;393;p1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81571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three columns 3">
  <p:cSld name="Title and three columns 3">
    <p:spTree>
      <p:nvGrpSpPr>
        <p:cNvPr id="1" name="Shape 396"/>
        <p:cNvGrpSpPr/>
        <p:nvPr/>
      </p:nvGrpSpPr>
      <p:grpSpPr>
        <a:xfrm>
          <a:off x="0" y="0"/>
          <a:ext cx="0" cy="0"/>
          <a:chOff x="0" y="0"/>
          <a:chExt cx="0" cy="0"/>
        </a:xfrm>
      </p:grpSpPr>
      <p:sp>
        <p:nvSpPr>
          <p:cNvPr id="397" name="Google Shape;397;p17"/>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8" name="Google Shape;398;p17"/>
          <p:cNvSpPr txBox="1">
            <a:spLocks noGrp="1"/>
          </p:cNvSpPr>
          <p:nvPr>
            <p:ph type="title" idx="2"/>
          </p:nvPr>
        </p:nvSpPr>
        <p:spPr>
          <a:xfrm>
            <a:off x="950967"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99" name="Google Shape;399;p17"/>
          <p:cNvSpPr txBox="1">
            <a:spLocks noGrp="1"/>
          </p:cNvSpPr>
          <p:nvPr>
            <p:ph type="subTitle" idx="1"/>
          </p:nvPr>
        </p:nvSpPr>
        <p:spPr>
          <a:xfrm>
            <a:off x="950967"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00" name="Google Shape;400;p17"/>
          <p:cNvSpPr txBox="1">
            <a:spLocks noGrp="1"/>
          </p:cNvSpPr>
          <p:nvPr>
            <p:ph type="title" idx="3"/>
          </p:nvPr>
        </p:nvSpPr>
        <p:spPr>
          <a:xfrm>
            <a:off x="4597049"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01" name="Google Shape;401;p17"/>
          <p:cNvSpPr txBox="1">
            <a:spLocks noGrp="1"/>
          </p:cNvSpPr>
          <p:nvPr>
            <p:ph type="subTitle" idx="4"/>
          </p:nvPr>
        </p:nvSpPr>
        <p:spPr>
          <a:xfrm>
            <a:off x="4597049"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02" name="Google Shape;402;p17"/>
          <p:cNvSpPr txBox="1">
            <a:spLocks noGrp="1"/>
          </p:cNvSpPr>
          <p:nvPr>
            <p:ph type="title" idx="5"/>
          </p:nvPr>
        </p:nvSpPr>
        <p:spPr>
          <a:xfrm>
            <a:off x="8243132"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03" name="Google Shape;403;p17"/>
          <p:cNvSpPr txBox="1">
            <a:spLocks noGrp="1"/>
          </p:cNvSpPr>
          <p:nvPr>
            <p:ph type="subTitle" idx="6"/>
          </p:nvPr>
        </p:nvSpPr>
        <p:spPr>
          <a:xfrm>
            <a:off x="8243132"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404" name="Google Shape;404;p17"/>
          <p:cNvGrpSpPr/>
          <p:nvPr/>
        </p:nvGrpSpPr>
        <p:grpSpPr>
          <a:xfrm rot="-894623" flipH="1">
            <a:off x="9598983" y="296635"/>
            <a:ext cx="2078579" cy="2062148"/>
            <a:chOff x="7253204" y="211539"/>
            <a:chExt cx="1558982" cy="1546658"/>
          </a:xfrm>
        </p:grpSpPr>
        <p:sp>
          <p:nvSpPr>
            <p:cNvPr id="405" name="Google Shape;405;p17"/>
            <p:cNvSpPr/>
            <p:nvPr/>
          </p:nvSpPr>
          <p:spPr>
            <a:xfrm rot="-1110602">
              <a:off x="7282215" y="1482028"/>
              <a:ext cx="309110" cy="233133"/>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07" name="Google Shape;407;p17"/>
            <p:cNvSpPr/>
            <p:nvPr/>
          </p:nvSpPr>
          <p:spPr>
            <a:xfrm rot="2863310" flipH="1">
              <a:off x="8525681" y="408798"/>
              <a:ext cx="26631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08" name="Google Shape;408;p17"/>
            <p:cNvGrpSpPr/>
            <p:nvPr/>
          </p:nvGrpSpPr>
          <p:grpSpPr>
            <a:xfrm>
              <a:off x="7734836" y="211539"/>
              <a:ext cx="662112" cy="1322579"/>
              <a:chOff x="6933061" y="1619764"/>
              <a:chExt cx="662112" cy="1322579"/>
            </a:xfrm>
          </p:grpSpPr>
          <p:sp>
            <p:nvSpPr>
              <p:cNvPr id="409" name="Google Shape;409;p17"/>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7"/>
              <p:cNvGrpSpPr/>
              <p:nvPr/>
            </p:nvGrpSpPr>
            <p:grpSpPr>
              <a:xfrm>
                <a:off x="7258538" y="2052890"/>
                <a:ext cx="294869" cy="580974"/>
                <a:chOff x="3454938" y="1923315"/>
                <a:chExt cx="294869" cy="580974"/>
              </a:xfrm>
            </p:grpSpPr>
            <p:sp>
              <p:nvSpPr>
                <p:cNvPr id="418" name="Google Shape;418;p17"/>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 name="Google Shape;434;p17"/>
            <p:cNvGrpSpPr/>
            <p:nvPr/>
          </p:nvGrpSpPr>
          <p:grpSpPr>
            <a:xfrm>
              <a:off x="7482008" y="403294"/>
              <a:ext cx="309215" cy="272430"/>
              <a:chOff x="4119283" y="1390057"/>
              <a:chExt cx="309215" cy="272430"/>
            </a:xfrm>
          </p:grpSpPr>
          <p:sp>
            <p:nvSpPr>
              <p:cNvPr id="435" name="Google Shape;435;p17"/>
              <p:cNvSpPr/>
              <p:nvPr/>
            </p:nvSpPr>
            <p:spPr>
              <a:xfrm>
                <a:off x="42158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41779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41192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78368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438"/>
        <p:cNvGrpSpPr/>
        <p:nvPr/>
      </p:nvGrpSpPr>
      <p:grpSpPr>
        <a:xfrm>
          <a:off x="0" y="0"/>
          <a:ext cx="0" cy="0"/>
          <a:chOff x="0" y="0"/>
          <a:chExt cx="0" cy="0"/>
        </a:xfrm>
      </p:grpSpPr>
      <p:sp>
        <p:nvSpPr>
          <p:cNvPr id="439" name="Google Shape;439;p18"/>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18"/>
          <p:cNvSpPr txBox="1">
            <a:spLocks noGrp="1"/>
          </p:cNvSpPr>
          <p:nvPr>
            <p:ph type="title" idx="2" hasCustomPrompt="1"/>
          </p:nvPr>
        </p:nvSpPr>
        <p:spPr>
          <a:xfrm flipH="1">
            <a:off x="2044237"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41" name="Google Shape;441;p18"/>
          <p:cNvSpPr txBox="1">
            <a:spLocks noGrp="1"/>
          </p:cNvSpPr>
          <p:nvPr>
            <p:ph type="title" idx="3"/>
          </p:nvPr>
        </p:nvSpPr>
        <p:spPr>
          <a:xfrm>
            <a:off x="953637"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42" name="Google Shape;442;p18"/>
          <p:cNvSpPr txBox="1">
            <a:spLocks noGrp="1"/>
          </p:cNvSpPr>
          <p:nvPr>
            <p:ph type="subTitle" idx="1"/>
          </p:nvPr>
        </p:nvSpPr>
        <p:spPr>
          <a:xfrm>
            <a:off x="953637"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43" name="Google Shape;443;p18"/>
          <p:cNvSpPr txBox="1">
            <a:spLocks noGrp="1"/>
          </p:cNvSpPr>
          <p:nvPr>
            <p:ph type="title" idx="4" hasCustomPrompt="1"/>
          </p:nvPr>
        </p:nvSpPr>
        <p:spPr>
          <a:xfrm>
            <a:off x="2044237"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44" name="Google Shape;444;p18"/>
          <p:cNvSpPr txBox="1">
            <a:spLocks noGrp="1"/>
          </p:cNvSpPr>
          <p:nvPr>
            <p:ph type="title" idx="5"/>
          </p:nvPr>
        </p:nvSpPr>
        <p:spPr>
          <a:xfrm>
            <a:off x="953637"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45" name="Google Shape;445;p18"/>
          <p:cNvSpPr txBox="1">
            <a:spLocks noGrp="1"/>
          </p:cNvSpPr>
          <p:nvPr>
            <p:ph type="subTitle" idx="6"/>
          </p:nvPr>
        </p:nvSpPr>
        <p:spPr>
          <a:xfrm>
            <a:off x="953637"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46" name="Google Shape;446;p18"/>
          <p:cNvSpPr txBox="1">
            <a:spLocks noGrp="1"/>
          </p:cNvSpPr>
          <p:nvPr>
            <p:ph type="title" idx="7" hasCustomPrompt="1"/>
          </p:nvPr>
        </p:nvSpPr>
        <p:spPr>
          <a:xfrm flipH="1">
            <a:off x="5687571"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47" name="Google Shape;447;p18"/>
          <p:cNvSpPr txBox="1">
            <a:spLocks noGrp="1"/>
          </p:cNvSpPr>
          <p:nvPr>
            <p:ph type="title" idx="8"/>
          </p:nvPr>
        </p:nvSpPr>
        <p:spPr>
          <a:xfrm>
            <a:off x="4596971"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48" name="Google Shape;448;p18"/>
          <p:cNvSpPr txBox="1">
            <a:spLocks noGrp="1"/>
          </p:cNvSpPr>
          <p:nvPr>
            <p:ph type="subTitle" idx="9"/>
          </p:nvPr>
        </p:nvSpPr>
        <p:spPr>
          <a:xfrm>
            <a:off x="4596971"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49" name="Google Shape;449;p18"/>
          <p:cNvSpPr txBox="1">
            <a:spLocks noGrp="1"/>
          </p:cNvSpPr>
          <p:nvPr>
            <p:ph type="title" idx="13" hasCustomPrompt="1"/>
          </p:nvPr>
        </p:nvSpPr>
        <p:spPr>
          <a:xfrm>
            <a:off x="5687571"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50" name="Google Shape;450;p18"/>
          <p:cNvSpPr txBox="1">
            <a:spLocks noGrp="1"/>
          </p:cNvSpPr>
          <p:nvPr>
            <p:ph type="title" idx="14"/>
          </p:nvPr>
        </p:nvSpPr>
        <p:spPr>
          <a:xfrm>
            <a:off x="4596971"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51" name="Google Shape;451;p18"/>
          <p:cNvSpPr txBox="1">
            <a:spLocks noGrp="1"/>
          </p:cNvSpPr>
          <p:nvPr>
            <p:ph type="subTitle" idx="15"/>
          </p:nvPr>
        </p:nvSpPr>
        <p:spPr>
          <a:xfrm>
            <a:off x="4596971"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52" name="Google Shape;452;p18"/>
          <p:cNvSpPr txBox="1">
            <a:spLocks noGrp="1"/>
          </p:cNvSpPr>
          <p:nvPr>
            <p:ph type="title" idx="16" hasCustomPrompt="1"/>
          </p:nvPr>
        </p:nvSpPr>
        <p:spPr>
          <a:xfrm flipH="1">
            <a:off x="9330904"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53" name="Google Shape;453;p18"/>
          <p:cNvSpPr txBox="1">
            <a:spLocks noGrp="1"/>
          </p:cNvSpPr>
          <p:nvPr>
            <p:ph type="title" idx="17"/>
          </p:nvPr>
        </p:nvSpPr>
        <p:spPr>
          <a:xfrm>
            <a:off x="8240304"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54" name="Google Shape;454;p18"/>
          <p:cNvSpPr txBox="1">
            <a:spLocks noGrp="1"/>
          </p:cNvSpPr>
          <p:nvPr>
            <p:ph type="subTitle" idx="18"/>
          </p:nvPr>
        </p:nvSpPr>
        <p:spPr>
          <a:xfrm>
            <a:off x="8240304"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55" name="Google Shape;455;p18"/>
          <p:cNvSpPr txBox="1">
            <a:spLocks noGrp="1"/>
          </p:cNvSpPr>
          <p:nvPr>
            <p:ph type="title" idx="19" hasCustomPrompt="1"/>
          </p:nvPr>
        </p:nvSpPr>
        <p:spPr>
          <a:xfrm>
            <a:off x="9330904"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56" name="Google Shape;456;p18"/>
          <p:cNvSpPr txBox="1">
            <a:spLocks noGrp="1"/>
          </p:cNvSpPr>
          <p:nvPr>
            <p:ph type="title" idx="20"/>
          </p:nvPr>
        </p:nvSpPr>
        <p:spPr>
          <a:xfrm>
            <a:off x="8240304"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57" name="Google Shape;457;p18"/>
          <p:cNvSpPr txBox="1">
            <a:spLocks noGrp="1"/>
          </p:cNvSpPr>
          <p:nvPr>
            <p:ph type="subTitle" idx="21"/>
          </p:nvPr>
        </p:nvSpPr>
        <p:spPr>
          <a:xfrm>
            <a:off x="8240304"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458" name="Google Shape;458;p18"/>
          <p:cNvGrpSpPr/>
          <p:nvPr/>
        </p:nvGrpSpPr>
        <p:grpSpPr>
          <a:xfrm>
            <a:off x="9885640" y="263952"/>
            <a:ext cx="1916825" cy="1610365"/>
            <a:chOff x="7109429" y="197964"/>
            <a:chExt cx="1437619" cy="1207774"/>
          </a:xfrm>
        </p:grpSpPr>
        <p:sp>
          <p:nvSpPr>
            <p:cNvPr id="459" name="Google Shape;459;p1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61" name="Google Shape;461;p18"/>
            <p:cNvGrpSpPr/>
            <p:nvPr/>
          </p:nvGrpSpPr>
          <p:grpSpPr>
            <a:xfrm>
              <a:off x="8237833" y="339919"/>
              <a:ext cx="309215" cy="272430"/>
              <a:chOff x="3890683" y="1390057"/>
              <a:chExt cx="309215" cy="272430"/>
            </a:xfrm>
          </p:grpSpPr>
          <p:sp>
            <p:nvSpPr>
              <p:cNvPr id="462" name="Google Shape;462;p1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18"/>
            <p:cNvGrpSpPr/>
            <p:nvPr/>
          </p:nvGrpSpPr>
          <p:grpSpPr>
            <a:xfrm flipH="1">
              <a:off x="7617675" y="339921"/>
              <a:ext cx="757996" cy="1065816"/>
              <a:chOff x="1580225" y="1798159"/>
              <a:chExt cx="757996" cy="1065816"/>
            </a:xfrm>
          </p:grpSpPr>
          <p:sp>
            <p:nvSpPr>
              <p:cNvPr id="466" name="Google Shape;466;p1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70847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472"/>
        <p:cNvGrpSpPr/>
        <p:nvPr/>
      </p:nvGrpSpPr>
      <p:grpSpPr>
        <a:xfrm>
          <a:off x="0" y="0"/>
          <a:ext cx="0" cy="0"/>
          <a:chOff x="0" y="0"/>
          <a:chExt cx="0" cy="0"/>
        </a:xfrm>
      </p:grpSpPr>
      <p:sp>
        <p:nvSpPr>
          <p:cNvPr id="473" name="Google Shape;473;p19"/>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19"/>
          <p:cNvSpPr txBox="1">
            <a:spLocks noGrp="1"/>
          </p:cNvSpPr>
          <p:nvPr>
            <p:ph type="subTitle" idx="1"/>
          </p:nvPr>
        </p:nvSpPr>
        <p:spPr>
          <a:xfrm>
            <a:off x="8040957" y="3056367"/>
            <a:ext cx="3188000" cy="18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75" name="Google Shape;475;p19"/>
          <p:cNvGrpSpPr/>
          <p:nvPr/>
        </p:nvGrpSpPr>
        <p:grpSpPr>
          <a:xfrm>
            <a:off x="7247564" y="298507"/>
            <a:ext cx="4901417" cy="2557117"/>
            <a:chOff x="5435672" y="223880"/>
            <a:chExt cx="3676063" cy="1917838"/>
          </a:xfrm>
        </p:grpSpPr>
        <p:grpSp>
          <p:nvGrpSpPr>
            <p:cNvPr id="476" name="Google Shape;476;p19"/>
            <p:cNvGrpSpPr/>
            <p:nvPr/>
          </p:nvGrpSpPr>
          <p:grpSpPr>
            <a:xfrm>
              <a:off x="5435672" y="1266157"/>
              <a:ext cx="913277" cy="875561"/>
              <a:chOff x="5435672" y="1266157"/>
              <a:chExt cx="913277" cy="875561"/>
            </a:xfrm>
          </p:grpSpPr>
          <p:sp>
            <p:nvSpPr>
              <p:cNvPr id="477" name="Google Shape;477;p19"/>
              <p:cNvSpPr/>
              <p:nvPr/>
            </p:nvSpPr>
            <p:spPr>
              <a:xfrm rot="659822">
                <a:off x="5813686" y="1459147"/>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19"/>
              <p:cNvGrpSpPr/>
              <p:nvPr/>
            </p:nvGrpSpPr>
            <p:grpSpPr>
              <a:xfrm rot="2552886">
                <a:off x="5419945" y="1543274"/>
                <a:ext cx="944732" cy="321326"/>
                <a:chOff x="5455325" y="-198554"/>
                <a:chExt cx="944745" cy="321331"/>
              </a:xfrm>
            </p:grpSpPr>
            <p:sp>
              <p:nvSpPr>
                <p:cNvPr id="479" name="Google Shape;479;p19"/>
                <p:cNvSpPr/>
                <p:nvPr/>
              </p:nvSpPr>
              <p:spPr>
                <a:xfrm rot="3852901" flipH="1">
                  <a:off x="5457706" y="-120816"/>
                  <a:ext cx="266319" cy="1723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480" name="Google Shape;480;p19"/>
                <p:cNvSpPr/>
                <p:nvPr/>
              </p:nvSpPr>
              <p:spPr>
                <a:xfrm rot="10690808" flipH="1">
                  <a:off x="6131080" y="-194369"/>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481" name="Google Shape;481;p19"/>
            <p:cNvGrpSpPr/>
            <p:nvPr/>
          </p:nvGrpSpPr>
          <p:grpSpPr>
            <a:xfrm rot="1394609">
              <a:off x="7853749" y="370487"/>
              <a:ext cx="908159" cy="803077"/>
              <a:chOff x="2340166" y="2044486"/>
              <a:chExt cx="742327" cy="656433"/>
            </a:xfrm>
          </p:grpSpPr>
          <p:sp>
            <p:nvSpPr>
              <p:cNvPr id="482" name="Google Shape;482;p19"/>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rot="-2700000">
              <a:off x="7593604" y="359037"/>
              <a:ext cx="577542" cy="982198"/>
              <a:chOff x="2369929" y="512616"/>
              <a:chExt cx="577548" cy="982207"/>
            </a:xfrm>
          </p:grpSpPr>
          <p:sp>
            <p:nvSpPr>
              <p:cNvPr id="503" name="Google Shape;503;p19"/>
              <p:cNvSpPr/>
              <p:nvPr/>
            </p:nvSpPr>
            <p:spPr>
              <a:xfrm rot="6432593" flipH="1">
                <a:off x="2692578" y="579126"/>
                <a:ext cx="266325"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4" name="Google Shape;504;p19"/>
              <p:cNvSpPr/>
              <p:nvPr/>
            </p:nvSpPr>
            <p:spPr>
              <a:xfrm rot="1448552" flipH="1">
                <a:off x="2393539" y="1275512"/>
                <a:ext cx="266315"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5" name="Google Shape;505;p19"/>
            <p:cNvGrpSpPr/>
            <p:nvPr/>
          </p:nvGrpSpPr>
          <p:grpSpPr>
            <a:xfrm rot="2700000" flipH="1">
              <a:off x="8495741" y="351900"/>
              <a:ext cx="541878" cy="434085"/>
              <a:chOff x="3766050" y="1621086"/>
              <a:chExt cx="541884" cy="434089"/>
            </a:xfrm>
          </p:grpSpPr>
          <p:sp>
            <p:nvSpPr>
              <p:cNvPr id="506" name="Google Shape;506;p19"/>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7" name="Google Shape;507;p19"/>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8" name="Google Shape;508;p19"/>
            <p:cNvGrpSpPr/>
            <p:nvPr/>
          </p:nvGrpSpPr>
          <p:grpSpPr>
            <a:xfrm rot="-948507">
              <a:off x="7536490" y="732303"/>
              <a:ext cx="345715" cy="281035"/>
              <a:chOff x="4045279" y="974526"/>
              <a:chExt cx="345743" cy="281058"/>
            </a:xfrm>
          </p:grpSpPr>
          <p:sp>
            <p:nvSpPr>
              <p:cNvPr id="509" name="Google Shape;509;p1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903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02A270-8099-4EC2-9C30-7BD9E48F0DE9}"/>
              </a:ext>
            </a:extLst>
          </p:cNvPr>
          <p:cNvSpPr/>
          <p:nvPr/>
        </p:nvSpPr>
        <p:spPr>
          <a:xfrm>
            <a:off x="0" y="0"/>
            <a:ext cx="12192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5">
            <a:extLst>
              <a:ext uri="{FF2B5EF4-FFF2-40B4-BE49-F238E27FC236}">
                <a16:creationId xmlns:a16="http://schemas.microsoft.com/office/drawing/2014/main" id="{19569AAB-257A-4A95-A770-C6D695FC010C}"/>
              </a:ext>
            </a:extLst>
          </p:cNvPr>
          <p:cNvSpPr/>
          <p:nvPr/>
        </p:nvSpPr>
        <p:spPr>
          <a:xfrm>
            <a:off x="0"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1ACE8B60-951A-4912-B971-71E331B70B0E}"/>
              </a:ext>
            </a:extLst>
          </p:cNvPr>
          <p:cNvCxnSpPr/>
          <p:nvPr/>
        </p:nvCxnSpPr>
        <p:spPr>
          <a:xfrm flipV="1">
            <a:off x="8386763"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7"/>
            <a:ext cx="7772400" cy="1463040"/>
          </a:xfrm>
        </p:spPr>
        <p:txBody>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CEE74A4A-641F-4ABA-BDFB-D1551BAA88E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756FDF4-D568-4DBC-8DDE-0D3D4F7E2AF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88B961-7584-4DAC-B458-B8B268EC1F91}"/>
              </a:ext>
            </a:extLst>
          </p:cNvPr>
          <p:cNvSpPr>
            <a:spLocks noGrp="1"/>
          </p:cNvSpPr>
          <p:nvPr>
            <p:ph type="sldNum" sz="quarter" idx="12"/>
          </p:nvPr>
        </p:nvSpPr>
        <p:spPr/>
        <p:txBody>
          <a:bodyPr/>
          <a:lstStyle>
            <a:lvl1pPr>
              <a:defRPr/>
            </a:lvl1pPr>
          </a:lstStyle>
          <a:p>
            <a:pPr>
              <a:defRPr/>
            </a:pPr>
            <a:fld id="{441F9998-B00F-42E4-ACF7-332F86ACF035}" type="slidenum">
              <a:rPr lang="en-US" altLang="en-US"/>
              <a:pPr>
                <a:defRPr/>
              </a:pPr>
              <a:t>‹#›</a:t>
            </a:fld>
            <a:endParaRPr lang="en-US" altLang="en-US"/>
          </a:p>
        </p:txBody>
      </p:sp>
    </p:spTree>
    <p:extLst>
      <p:ext uri="{BB962C8B-B14F-4D97-AF65-F5344CB8AC3E}">
        <p14:creationId xmlns:p14="http://schemas.microsoft.com/office/powerpoint/2010/main" val="357993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511"/>
        <p:cNvGrpSpPr/>
        <p:nvPr/>
      </p:nvGrpSpPr>
      <p:grpSpPr>
        <a:xfrm>
          <a:off x="0" y="0"/>
          <a:ext cx="0" cy="0"/>
          <a:chOff x="0" y="0"/>
          <a:chExt cx="0" cy="0"/>
        </a:xfrm>
      </p:grpSpPr>
      <p:sp>
        <p:nvSpPr>
          <p:cNvPr id="512" name="Google Shape;512;p20"/>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13" name="Google Shape;513;p20"/>
          <p:cNvGrpSpPr/>
          <p:nvPr/>
        </p:nvGrpSpPr>
        <p:grpSpPr>
          <a:xfrm>
            <a:off x="9424622" y="413885"/>
            <a:ext cx="2355949" cy="2218428"/>
            <a:chOff x="7220866" y="310413"/>
            <a:chExt cx="1766962" cy="1663821"/>
          </a:xfrm>
        </p:grpSpPr>
        <p:grpSp>
          <p:nvGrpSpPr>
            <p:cNvPr id="514" name="Google Shape;514;p20"/>
            <p:cNvGrpSpPr/>
            <p:nvPr/>
          </p:nvGrpSpPr>
          <p:grpSpPr>
            <a:xfrm>
              <a:off x="7855428" y="310413"/>
              <a:ext cx="1132401" cy="1124818"/>
              <a:chOff x="2399528" y="668550"/>
              <a:chExt cx="1132401" cy="1124818"/>
            </a:xfrm>
          </p:grpSpPr>
          <p:sp>
            <p:nvSpPr>
              <p:cNvPr id="515" name="Google Shape;515;p20"/>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20"/>
            <p:cNvGrpSpPr/>
            <p:nvPr/>
          </p:nvGrpSpPr>
          <p:grpSpPr>
            <a:xfrm>
              <a:off x="8248754" y="1693176"/>
              <a:ext cx="345743" cy="281058"/>
              <a:chOff x="4045279" y="974526"/>
              <a:chExt cx="345743" cy="281058"/>
            </a:xfrm>
          </p:grpSpPr>
          <p:sp>
            <p:nvSpPr>
              <p:cNvPr id="524" name="Google Shape;524;p20"/>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20"/>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8" name="Google Shape;528;p20"/>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9" name="Google Shape;529;p20"/>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420521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530"/>
        <p:cNvGrpSpPr/>
        <p:nvPr/>
      </p:nvGrpSpPr>
      <p:grpSpPr>
        <a:xfrm>
          <a:off x="0" y="0"/>
          <a:ext cx="0" cy="0"/>
          <a:chOff x="0" y="0"/>
          <a:chExt cx="0" cy="0"/>
        </a:xfrm>
      </p:grpSpPr>
      <p:sp>
        <p:nvSpPr>
          <p:cNvPr id="531" name="Google Shape;531;p21"/>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32" name="Google Shape;532;p21"/>
          <p:cNvGrpSpPr/>
          <p:nvPr/>
        </p:nvGrpSpPr>
        <p:grpSpPr>
          <a:xfrm flipH="1">
            <a:off x="9682440" y="162352"/>
            <a:ext cx="2289497" cy="1694051"/>
            <a:chOff x="7109429" y="197964"/>
            <a:chExt cx="1717123" cy="1270538"/>
          </a:xfrm>
        </p:grpSpPr>
        <p:sp>
          <p:nvSpPr>
            <p:cNvPr id="533" name="Google Shape;533;p21"/>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1"/>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5" name="Google Shape;535;p21"/>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6" name="Google Shape;536;p21"/>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37" name="Google Shape;537;p21"/>
            <p:cNvGrpSpPr/>
            <p:nvPr/>
          </p:nvGrpSpPr>
          <p:grpSpPr>
            <a:xfrm>
              <a:off x="8237833" y="339919"/>
              <a:ext cx="309215" cy="272430"/>
              <a:chOff x="3890683" y="1390057"/>
              <a:chExt cx="309215" cy="272430"/>
            </a:xfrm>
          </p:grpSpPr>
          <p:sp>
            <p:nvSpPr>
              <p:cNvPr id="538" name="Google Shape;538;p2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21"/>
            <p:cNvGrpSpPr/>
            <p:nvPr/>
          </p:nvGrpSpPr>
          <p:grpSpPr>
            <a:xfrm flipH="1">
              <a:off x="7617675" y="339921"/>
              <a:ext cx="757996" cy="1065816"/>
              <a:chOff x="1580225" y="1798159"/>
              <a:chExt cx="757996" cy="1065816"/>
            </a:xfrm>
          </p:grpSpPr>
          <p:sp>
            <p:nvSpPr>
              <p:cNvPr id="542" name="Google Shape;542;p21"/>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8" name="Google Shape;548;p2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739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549"/>
        <p:cNvGrpSpPr/>
        <p:nvPr/>
      </p:nvGrpSpPr>
      <p:grpSpPr>
        <a:xfrm>
          <a:off x="0" y="0"/>
          <a:ext cx="0" cy="0"/>
          <a:chOff x="0" y="0"/>
          <a:chExt cx="0" cy="0"/>
        </a:xfrm>
      </p:grpSpPr>
      <p:sp>
        <p:nvSpPr>
          <p:cNvPr id="550" name="Google Shape;550;p22"/>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51" name="Google Shape;551;p22"/>
          <p:cNvGrpSpPr/>
          <p:nvPr/>
        </p:nvGrpSpPr>
        <p:grpSpPr>
          <a:xfrm>
            <a:off x="9885640" y="263952"/>
            <a:ext cx="1916825" cy="2319749"/>
            <a:chOff x="7414229" y="197964"/>
            <a:chExt cx="1437619" cy="1739812"/>
          </a:xfrm>
        </p:grpSpPr>
        <p:grpSp>
          <p:nvGrpSpPr>
            <p:cNvPr id="552" name="Google Shape;552;p22"/>
            <p:cNvGrpSpPr/>
            <p:nvPr/>
          </p:nvGrpSpPr>
          <p:grpSpPr>
            <a:xfrm>
              <a:off x="7414229" y="197964"/>
              <a:ext cx="1437619" cy="1207774"/>
              <a:chOff x="7109429" y="197964"/>
              <a:chExt cx="1437619" cy="1207774"/>
            </a:xfrm>
          </p:grpSpPr>
          <p:sp>
            <p:nvSpPr>
              <p:cNvPr id="553" name="Google Shape;553;p22"/>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55" name="Google Shape;555;p22"/>
              <p:cNvGrpSpPr/>
              <p:nvPr/>
            </p:nvGrpSpPr>
            <p:grpSpPr>
              <a:xfrm>
                <a:off x="8237833" y="339919"/>
                <a:ext cx="309215" cy="272430"/>
                <a:chOff x="3890683" y="1390057"/>
                <a:chExt cx="309215" cy="272430"/>
              </a:xfrm>
            </p:grpSpPr>
            <p:sp>
              <p:nvSpPr>
                <p:cNvPr id="556" name="Google Shape;556;p2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22"/>
              <p:cNvGrpSpPr/>
              <p:nvPr/>
            </p:nvGrpSpPr>
            <p:grpSpPr>
              <a:xfrm flipH="1">
                <a:off x="7617675" y="339921"/>
                <a:ext cx="757996" cy="1065816"/>
                <a:chOff x="1580225" y="1798159"/>
                <a:chExt cx="757996" cy="1065816"/>
              </a:xfrm>
            </p:grpSpPr>
            <p:sp>
              <p:nvSpPr>
                <p:cNvPr id="560" name="Google Shape;560;p22"/>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22"/>
            <p:cNvGrpSpPr/>
            <p:nvPr/>
          </p:nvGrpSpPr>
          <p:grpSpPr>
            <a:xfrm>
              <a:off x="8200989" y="1617732"/>
              <a:ext cx="489286" cy="320044"/>
              <a:chOff x="8191021" y="1677540"/>
              <a:chExt cx="489286" cy="320044"/>
            </a:xfrm>
          </p:grpSpPr>
          <p:sp>
            <p:nvSpPr>
              <p:cNvPr id="567" name="Google Shape;567;p22"/>
              <p:cNvSpPr/>
              <p:nvPr/>
            </p:nvSpPr>
            <p:spPr>
              <a:xfrm rot="9899513" flipH="1">
                <a:off x="8208799" y="1709083"/>
                <a:ext cx="266327" cy="17236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sp>
            <p:nvSpPr>
              <p:cNvPr id="568" name="Google Shape;568;p22"/>
              <p:cNvSpPr/>
              <p:nvPr/>
            </p:nvSpPr>
            <p:spPr>
              <a:xfrm rot="6985429" flipH="1">
                <a:off x="8410709" y="1753799"/>
                <a:ext cx="266319"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grpSp>
      </p:grpSp>
      <p:grpSp>
        <p:nvGrpSpPr>
          <p:cNvPr id="569" name="Google Shape;569;p22"/>
          <p:cNvGrpSpPr/>
          <p:nvPr/>
        </p:nvGrpSpPr>
        <p:grpSpPr>
          <a:xfrm>
            <a:off x="554447" y="5436023"/>
            <a:ext cx="1077340" cy="926389"/>
            <a:chOff x="493212" y="4076596"/>
            <a:chExt cx="808005" cy="694792"/>
          </a:xfrm>
        </p:grpSpPr>
        <p:grpSp>
          <p:nvGrpSpPr>
            <p:cNvPr id="570" name="Google Shape;570;p22"/>
            <p:cNvGrpSpPr/>
            <p:nvPr/>
          </p:nvGrpSpPr>
          <p:grpSpPr>
            <a:xfrm rot="-8247114">
              <a:off x="656865" y="4252618"/>
              <a:ext cx="631326" cy="284341"/>
              <a:chOff x="3929266" y="1226038"/>
              <a:chExt cx="631334" cy="284344"/>
            </a:xfrm>
          </p:grpSpPr>
          <p:sp>
            <p:nvSpPr>
              <p:cNvPr id="571" name="Google Shape;571;p22"/>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572" name="Google Shape;572;p22"/>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573" name="Google Shape;573;p22"/>
            <p:cNvGrpSpPr/>
            <p:nvPr/>
          </p:nvGrpSpPr>
          <p:grpSpPr>
            <a:xfrm rot="-2429664">
              <a:off x="543062" y="4411718"/>
              <a:ext cx="345756" cy="281069"/>
              <a:chOff x="4045279" y="974526"/>
              <a:chExt cx="345743" cy="281058"/>
            </a:xfrm>
          </p:grpSpPr>
          <p:sp>
            <p:nvSpPr>
              <p:cNvPr id="574" name="Google Shape;574;p22"/>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81916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576"/>
        <p:cNvGrpSpPr/>
        <p:nvPr/>
      </p:nvGrpSpPr>
      <p:grpSpPr>
        <a:xfrm>
          <a:off x="0" y="0"/>
          <a:ext cx="0" cy="0"/>
          <a:chOff x="0" y="0"/>
          <a:chExt cx="0" cy="0"/>
        </a:xfrm>
      </p:grpSpPr>
      <p:sp>
        <p:nvSpPr>
          <p:cNvPr id="577" name="Google Shape;577;p23"/>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78" name="Google Shape;578;p23"/>
          <p:cNvGrpSpPr/>
          <p:nvPr/>
        </p:nvGrpSpPr>
        <p:grpSpPr>
          <a:xfrm>
            <a:off x="58879" y="271451"/>
            <a:ext cx="11871044" cy="6711900"/>
            <a:chOff x="12954" y="203588"/>
            <a:chExt cx="8903283" cy="5033925"/>
          </a:xfrm>
        </p:grpSpPr>
        <p:grpSp>
          <p:nvGrpSpPr>
            <p:cNvPr id="579" name="Google Shape;579;p23"/>
            <p:cNvGrpSpPr/>
            <p:nvPr/>
          </p:nvGrpSpPr>
          <p:grpSpPr>
            <a:xfrm>
              <a:off x="7206429" y="203588"/>
              <a:ext cx="1709807" cy="1208322"/>
              <a:chOff x="7206429" y="203588"/>
              <a:chExt cx="1709807" cy="1208322"/>
            </a:xfrm>
          </p:grpSpPr>
          <p:sp>
            <p:nvSpPr>
              <p:cNvPr id="580" name="Google Shape;580;p23"/>
              <p:cNvSpPr/>
              <p:nvPr/>
            </p:nvSpPr>
            <p:spPr>
              <a:xfrm rot="1576023" flipH="1">
                <a:off x="7230813" y="587247"/>
                <a:ext cx="266334"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81" name="Google Shape;581;p23"/>
              <p:cNvSpPr/>
              <p:nvPr/>
            </p:nvSpPr>
            <p:spPr>
              <a:xfrm rot="-1177955" flipH="1">
                <a:off x="8576659" y="243314"/>
                <a:ext cx="266314" cy="17241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82" name="Google Shape;582;p23"/>
              <p:cNvGrpSpPr/>
              <p:nvPr/>
            </p:nvGrpSpPr>
            <p:grpSpPr>
              <a:xfrm rot="-4814516">
                <a:off x="7877277" y="54845"/>
                <a:ext cx="662158" cy="1322670"/>
                <a:chOff x="6933061" y="1619764"/>
                <a:chExt cx="662112" cy="1322579"/>
              </a:xfrm>
            </p:grpSpPr>
            <p:sp>
              <p:nvSpPr>
                <p:cNvPr id="583" name="Google Shape;583;p2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23"/>
                <p:cNvGrpSpPr/>
                <p:nvPr/>
              </p:nvGrpSpPr>
              <p:grpSpPr>
                <a:xfrm>
                  <a:off x="7258538" y="2052890"/>
                  <a:ext cx="294869" cy="580974"/>
                  <a:chOff x="3454938" y="1923315"/>
                  <a:chExt cx="294869" cy="580974"/>
                </a:xfrm>
              </p:grpSpPr>
              <p:sp>
                <p:nvSpPr>
                  <p:cNvPr id="592" name="Google Shape;592;p2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8" name="Google Shape;608;p23"/>
              <p:cNvGrpSpPr/>
              <p:nvPr/>
            </p:nvGrpSpPr>
            <p:grpSpPr>
              <a:xfrm rot="-6101652">
                <a:off x="7883645" y="1096669"/>
                <a:ext cx="309233" cy="272446"/>
                <a:chOff x="3890683" y="1390057"/>
                <a:chExt cx="309215" cy="272430"/>
              </a:xfrm>
            </p:grpSpPr>
            <p:sp>
              <p:nvSpPr>
                <p:cNvPr id="609" name="Google Shape;609;p2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2" name="Google Shape;612;p23"/>
            <p:cNvGrpSpPr/>
            <p:nvPr/>
          </p:nvGrpSpPr>
          <p:grpSpPr>
            <a:xfrm>
              <a:off x="12954" y="3650034"/>
              <a:ext cx="1580570" cy="1587478"/>
              <a:chOff x="12954" y="3650034"/>
              <a:chExt cx="1580570" cy="1587478"/>
            </a:xfrm>
          </p:grpSpPr>
          <p:sp>
            <p:nvSpPr>
              <p:cNvPr id="613" name="Google Shape;613;p23"/>
              <p:cNvSpPr/>
              <p:nvPr/>
            </p:nvSpPr>
            <p:spPr>
              <a:xfrm rot="566062">
                <a:off x="326421" y="4762032"/>
                <a:ext cx="298736" cy="22530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23"/>
              <p:cNvGrpSpPr/>
              <p:nvPr/>
            </p:nvGrpSpPr>
            <p:grpSpPr>
              <a:xfrm rot="-956677">
                <a:off x="165089" y="3800595"/>
                <a:ext cx="1276299" cy="1286358"/>
                <a:chOff x="119418" y="3221570"/>
                <a:chExt cx="1276336" cy="1286395"/>
              </a:xfrm>
            </p:grpSpPr>
            <p:grpSp>
              <p:nvGrpSpPr>
                <p:cNvPr id="615" name="Google Shape;615;p23"/>
                <p:cNvGrpSpPr/>
                <p:nvPr/>
              </p:nvGrpSpPr>
              <p:grpSpPr>
                <a:xfrm>
                  <a:off x="487592" y="3704885"/>
                  <a:ext cx="908163" cy="803080"/>
                  <a:chOff x="2340166" y="2044486"/>
                  <a:chExt cx="742327" cy="656433"/>
                </a:xfrm>
              </p:grpSpPr>
              <p:sp>
                <p:nvSpPr>
                  <p:cNvPr id="616" name="Google Shape;616;p2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23"/>
                <p:cNvGrpSpPr/>
                <p:nvPr/>
              </p:nvGrpSpPr>
              <p:grpSpPr>
                <a:xfrm rot="-2700000">
                  <a:off x="184360" y="3344515"/>
                  <a:ext cx="511605" cy="395599"/>
                  <a:chOff x="3804263" y="1648281"/>
                  <a:chExt cx="511610" cy="395602"/>
                </a:xfrm>
              </p:grpSpPr>
              <p:sp>
                <p:nvSpPr>
                  <p:cNvPr id="637" name="Google Shape;637;p23"/>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8" name="Google Shape;638;p23"/>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grpSp>
    </p:spTree>
    <p:extLst>
      <p:ext uri="{BB962C8B-B14F-4D97-AF65-F5344CB8AC3E}">
        <p14:creationId xmlns:p14="http://schemas.microsoft.com/office/powerpoint/2010/main" val="1363356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639"/>
        <p:cNvGrpSpPr/>
        <p:nvPr/>
      </p:nvGrpSpPr>
      <p:grpSpPr>
        <a:xfrm>
          <a:off x="0" y="0"/>
          <a:ext cx="0" cy="0"/>
          <a:chOff x="0" y="0"/>
          <a:chExt cx="0" cy="0"/>
        </a:xfrm>
      </p:grpSpPr>
      <p:sp>
        <p:nvSpPr>
          <p:cNvPr id="640" name="Google Shape;640;p24"/>
          <p:cNvSpPr txBox="1">
            <a:spLocks noGrp="1"/>
          </p:cNvSpPr>
          <p:nvPr>
            <p:ph type="title"/>
          </p:nvPr>
        </p:nvSpPr>
        <p:spPr>
          <a:xfrm>
            <a:off x="1369567" y="4184067"/>
            <a:ext cx="644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933"/>
            </a:lvl1pPr>
            <a:lvl2pPr lvl="1">
              <a:spcBef>
                <a:spcPts val="0"/>
              </a:spcBef>
              <a:spcAft>
                <a:spcPts val="0"/>
              </a:spcAft>
              <a:buSzPts val="1800"/>
              <a:buFont typeface="Open Sans"/>
              <a:buNone/>
              <a:defRPr sz="2400">
                <a:latin typeface="Open Sans"/>
                <a:ea typeface="Open Sans"/>
                <a:cs typeface="Open Sans"/>
                <a:sym typeface="Open Sans"/>
              </a:defRPr>
            </a:lvl2pPr>
            <a:lvl3pPr lvl="2">
              <a:spcBef>
                <a:spcPts val="0"/>
              </a:spcBef>
              <a:spcAft>
                <a:spcPts val="0"/>
              </a:spcAft>
              <a:buSzPts val="1800"/>
              <a:buFont typeface="Open Sans"/>
              <a:buNone/>
              <a:defRPr sz="2400">
                <a:latin typeface="Open Sans"/>
                <a:ea typeface="Open Sans"/>
                <a:cs typeface="Open Sans"/>
                <a:sym typeface="Open Sans"/>
              </a:defRPr>
            </a:lvl3pPr>
            <a:lvl4pPr lvl="3">
              <a:spcBef>
                <a:spcPts val="0"/>
              </a:spcBef>
              <a:spcAft>
                <a:spcPts val="0"/>
              </a:spcAft>
              <a:buSzPts val="1800"/>
              <a:buFont typeface="Open Sans"/>
              <a:buNone/>
              <a:defRPr sz="2400">
                <a:latin typeface="Open Sans"/>
                <a:ea typeface="Open Sans"/>
                <a:cs typeface="Open Sans"/>
                <a:sym typeface="Open Sans"/>
              </a:defRPr>
            </a:lvl4pPr>
            <a:lvl5pPr lvl="4">
              <a:spcBef>
                <a:spcPts val="0"/>
              </a:spcBef>
              <a:spcAft>
                <a:spcPts val="0"/>
              </a:spcAft>
              <a:buSzPts val="1800"/>
              <a:buFont typeface="Open Sans"/>
              <a:buNone/>
              <a:defRPr sz="2400">
                <a:latin typeface="Open Sans"/>
                <a:ea typeface="Open Sans"/>
                <a:cs typeface="Open Sans"/>
                <a:sym typeface="Open Sans"/>
              </a:defRPr>
            </a:lvl5pPr>
            <a:lvl6pPr lvl="5">
              <a:spcBef>
                <a:spcPts val="0"/>
              </a:spcBef>
              <a:spcAft>
                <a:spcPts val="0"/>
              </a:spcAft>
              <a:buSzPts val="1800"/>
              <a:buFont typeface="Open Sans"/>
              <a:buNone/>
              <a:defRPr sz="2400">
                <a:latin typeface="Open Sans"/>
                <a:ea typeface="Open Sans"/>
                <a:cs typeface="Open Sans"/>
                <a:sym typeface="Open Sans"/>
              </a:defRPr>
            </a:lvl6pPr>
            <a:lvl7pPr lvl="6">
              <a:spcBef>
                <a:spcPts val="0"/>
              </a:spcBef>
              <a:spcAft>
                <a:spcPts val="0"/>
              </a:spcAft>
              <a:buSzPts val="1800"/>
              <a:buFont typeface="Open Sans"/>
              <a:buNone/>
              <a:defRPr sz="2400">
                <a:latin typeface="Open Sans"/>
                <a:ea typeface="Open Sans"/>
                <a:cs typeface="Open Sans"/>
                <a:sym typeface="Open Sans"/>
              </a:defRPr>
            </a:lvl7pPr>
            <a:lvl8pPr lvl="7">
              <a:spcBef>
                <a:spcPts val="0"/>
              </a:spcBef>
              <a:spcAft>
                <a:spcPts val="0"/>
              </a:spcAft>
              <a:buSzPts val="1800"/>
              <a:buFont typeface="Open Sans"/>
              <a:buNone/>
              <a:defRPr sz="2400">
                <a:latin typeface="Open Sans"/>
                <a:ea typeface="Open Sans"/>
                <a:cs typeface="Open Sans"/>
                <a:sym typeface="Open Sans"/>
              </a:defRPr>
            </a:lvl8pPr>
            <a:lvl9pPr lvl="8">
              <a:spcBef>
                <a:spcPts val="0"/>
              </a:spcBef>
              <a:spcAft>
                <a:spcPts val="0"/>
              </a:spcAft>
              <a:buSzPts val="1800"/>
              <a:buFont typeface="Open Sans"/>
              <a:buNone/>
              <a:defRPr sz="2400">
                <a:latin typeface="Open Sans"/>
                <a:ea typeface="Open Sans"/>
                <a:cs typeface="Open Sans"/>
                <a:sym typeface="Open Sans"/>
              </a:defRPr>
            </a:lvl9pPr>
          </a:lstStyle>
          <a:p>
            <a:endParaRPr/>
          </a:p>
        </p:txBody>
      </p:sp>
      <p:sp>
        <p:nvSpPr>
          <p:cNvPr id="641" name="Google Shape;641;p24"/>
          <p:cNvSpPr txBox="1">
            <a:spLocks noGrp="1"/>
          </p:cNvSpPr>
          <p:nvPr>
            <p:ph type="subTitle" idx="1"/>
          </p:nvPr>
        </p:nvSpPr>
        <p:spPr>
          <a:xfrm>
            <a:off x="1369567" y="1715567"/>
            <a:ext cx="6440000" cy="25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600"/>
              <a:buNone/>
              <a:defRPr sz="3467"/>
            </a:lvl1pPr>
            <a:lvl2pPr lvl="1">
              <a:lnSpc>
                <a:spcPct val="100000"/>
              </a:lnSpc>
              <a:spcBef>
                <a:spcPts val="0"/>
              </a:spcBef>
              <a:spcAft>
                <a:spcPts val="0"/>
              </a:spcAft>
              <a:buSzPts val="2200"/>
              <a:buNone/>
              <a:defRPr sz="2933"/>
            </a:lvl2pPr>
            <a:lvl3pPr lvl="2">
              <a:lnSpc>
                <a:spcPct val="100000"/>
              </a:lnSpc>
              <a:spcBef>
                <a:spcPts val="0"/>
              </a:spcBef>
              <a:spcAft>
                <a:spcPts val="0"/>
              </a:spcAft>
              <a:buSzPts val="2200"/>
              <a:buNone/>
              <a:defRPr sz="2933"/>
            </a:lvl3pPr>
            <a:lvl4pPr lvl="3">
              <a:lnSpc>
                <a:spcPct val="100000"/>
              </a:lnSpc>
              <a:spcBef>
                <a:spcPts val="0"/>
              </a:spcBef>
              <a:spcAft>
                <a:spcPts val="0"/>
              </a:spcAft>
              <a:buSzPts val="2200"/>
              <a:buNone/>
              <a:defRPr sz="2933"/>
            </a:lvl4pPr>
            <a:lvl5pPr lvl="4">
              <a:lnSpc>
                <a:spcPct val="100000"/>
              </a:lnSpc>
              <a:spcBef>
                <a:spcPts val="0"/>
              </a:spcBef>
              <a:spcAft>
                <a:spcPts val="0"/>
              </a:spcAft>
              <a:buSzPts val="2200"/>
              <a:buNone/>
              <a:defRPr sz="2933"/>
            </a:lvl5pPr>
            <a:lvl6pPr lvl="5">
              <a:lnSpc>
                <a:spcPct val="100000"/>
              </a:lnSpc>
              <a:spcBef>
                <a:spcPts val="0"/>
              </a:spcBef>
              <a:spcAft>
                <a:spcPts val="0"/>
              </a:spcAft>
              <a:buSzPts val="2200"/>
              <a:buNone/>
              <a:defRPr sz="2933"/>
            </a:lvl6pPr>
            <a:lvl7pPr lvl="6">
              <a:lnSpc>
                <a:spcPct val="100000"/>
              </a:lnSpc>
              <a:spcBef>
                <a:spcPts val="0"/>
              </a:spcBef>
              <a:spcAft>
                <a:spcPts val="0"/>
              </a:spcAft>
              <a:buSzPts val="2200"/>
              <a:buNone/>
              <a:defRPr sz="2933"/>
            </a:lvl7pPr>
            <a:lvl8pPr lvl="7">
              <a:lnSpc>
                <a:spcPct val="100000"/>
              </a:lnSpc>
              <a:spcBef>
                <a:spcPts val="0"/>
              </a:spcBef>
              <a:spcAft>
                <a:spcPts val="0"/>
              </a:spcAft>
              <a:buSzPts val="2200"/>
              <a:buNone/>
              <a:defRPr sz="2933"/>
            </a:lvl8pPr>
            <a:lvl9pPr lvl="8">
              <a:lnSpc>
                <a:spcPct val="100000"/>
              </a:lnSpc>
              <a:spcBef>
                <a:spcPts val="0"/>
              </a:spcBef>
              <a:spcAft>
                <a:spcPts val="0"/>
              </a:spcAft>
              <a:buSzPts val="2200"/>
              <a:buNone/>
              <a:defRPr sz="2933"/>
            </a:lvl9pPr>
          </a:lstStyle>
          <a:p>
            <a:endParaRPr/>
          </a:p>
        </p:txBody>
      </p:sp>
      <p:sp>
        <p:nvSpPr>
          <p:cNvPr id="642" name="Google Shape;642;p24"/>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080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643"/>
        <p:cNvGrpSpPr/>
        <p:nvPr/>
      </p:nvGrpSpPr>
      <p:grpSpPr>
        <a:xfrm>
          <a:off x="0" y="0"/>
          <a:ext cx="0" cy="0"/>
          <a:chOff x="0" y="0"/>
          <a:chExt cx="0" cy="0"/>
        </a:xfrm>
      </p:grpSpPr>
      <p:sp>
        <p:nvSpPr>
          <p:cNvPr id="644" name="Google Shape;644;p25"/>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5" name="Google Shape;645;p25"/>
          <p:cNvSpPr txBox="1">
            <a:spLocks noGrp="1"/>
          </p:cNvSpPr>
          <p:nvPr>
            <p:ph type="title" idx="2" hasCustomPrompt="1"/>
          </p:nvPr>
        </p:nvSpPr>
        <p:spPr>
          <a:xfrm flipH="1">
            <a:off x="4789103" y="3601133"/>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46" name="Google Shape;646;p25"/>
          <p:cNvSpPr txBox="1">
            <a:spLocks noGrp="1"/>
          </p:cNvSpPr>
          <p:nvPr>
            <p:ph type="subTitle" idx="1"/>
          </p:nvPr>
        </p:nvSpPr>
        <p:spPr>
          <a:xfrm>
            <a:off x="6689600" y="3740533"/>
            <a:ext cx="45512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647" name="Google Shape;647;p25"/>
          <p:cNvSpPr txBox="1">
            <a:spLocks noGrp="1"/>
          </p:cNvSpPr>
          <p:nvPr>
            <p:ph type="title" idx="3" hasCustomPrompt="1"/>
          </p:nvPr>
        </p:nvSpPr>
        <p:spPr>
          <a:xfrm flipH="1">
            <a:off x="5332072" y="4864867"/>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48" name="Google Shape;648;p25"/>
          <p:cNvSpPr txBox="1">
            <a:spLocks noGrp="1"/>
          </p:cNvSpPr>
          <p:nvPr>
            <p:ph type="subTitle" idx="4"/>
          </p:nvPr>
        </p:nvSpPr>
        <p:spPr>
          <a:xfrm>
            <a:off x="7230800" y="5004267"/>
            <a:ext cx="40100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649" name="Google Shape;649;p25"/>
          <p:cNvSpPr txBox="1">
            <a:spLocks noGrp="1"/>
          </p:cNvSpPr>
          <p:nvPr>
            <p:ph type="title" idx="5" hasCustomPrompt="1"/>
          </p:nvPr>
        </p:nvSpPr>
        <p:spPr>
          <a:xfrm flipH="1">
            <a:off x="4246133" y="2337400"/>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50" name="Google Shape;650;p25"/>
          <p:cNvSpPr txBox="1">
            <a:spLocks noGrp="1"/>
          </p:cNvSpPr>
          <p:nvPr>
            <p:ph type="subTitle" idx="6"/>
          </p:nvPr>
        </p:nvSpPr>
        <p:spPr>
          <a:xfrm>
            <a:off x="6144867" y="2476833"/>
            <a:ext cx="50960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grpSp>
        <p:nvGrpSpPr>
          <p:cNvPr id="651" name="Google Shape;651;p25"/>
          <p:cNvGrpSpPr/>
          <p:nvPr/>
        </p:nvGrpSpPr>
        <p:grpSpPr>
          <a:xfrm>
            <a:off x="9479240" y="263952"/>
            <a:ext cx="2289497" cy="1694051"/>
            <a:chOff x="7109429" y="197964"/>
            <a:chExt cx="1717123" cy="1270538"/>
          </a:xfrm>
        </p:grpSpPr>
        <p:sp>
          <p:nvSpPr>
            <p:cNvPr id="652" name="Google Shape;652;p25"/>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4" name="Google Shape;654;p25"/>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5" name="Google Shape;655;p25"/>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56" name="Google Shape;656;p25"/>
            <p:cNvGrpSpPr/>
            <p:nvPr/>
          </p:nvGrpSpPr>
          <p:grpSpPr>
            <a:xfrm>
              <a:off x="8237833" y="339919"/>
              <a:ext cx="309215" cy="272430"/>
              <a:chOff x="3890683" y="1390057"/>
              <a:chExt cx="309215" cy="272430"/>
            </a:xfrm>
          </p:grpSpPr>
          <p:sp>
            <p:nvSpPr>
              <p:cNvPr id="657" name="Google Shape;657;p2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25"/>
            <p:cNvGrpSpPr/>
            <p:nvPr/>
          </p:nvGrpSpPr>
          <p:grpSpPr>
            <a:xfrm flipH="1">
              <a:off x="7617675" y="339921"/>
              <a:ext cx="757996" cy="1065816"/>
              <a:chOff x="1580225" y="1798159"/>
              <a:chExt cx="757996" cy="1065816"/>
            </a:xfrm>
          </p:grpSpPr>
          <p:sp>
            <p:nvSpPr>
              <p:cNvPr id="661" name="Google Shape;661;p25"/>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7064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667"/>
        <p:cNvGrpSpPr/>
        <p:nvPr/>
      </p:nvGrpSpPr>
      <p:grpSpPr>
        <a:xfrm>
          <a:off x="0" y="0"/>
          <a:ext cx="0" cy="0"/>
          <a:chOff x="0" y="0"/>
          <a:chExt cx="0" cy="0"/>
        </a:xfrm>
      </p:grpSpPr>
      <p:sp>
        <p:nvSpPr>
          <p:cNvPr id="668" name="Google Shape;668;p26"/>
          <p:cNvSpPr txBox="1">
            <a:spLocks noGrp="1"/>
          </p:cNvSpPr>
          <p:nvPr>
            <p:ph type="title"/>
          </p:nvPr>
        </p:nvSpPr>
        <p:spPr>
          <a:xfrm flipH="1">
            <a:off x="1938033" y="2078017"/>
            <a:ext cx="339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669" name="Google Shape;669;p26"/>
          <p:cNvSpPr txBox="1">
            <a:spLocks noGrp="1"/>
          </p:cNvSpPr>
          <p:nvPr>
            <p:ph type="subTitle" idx="1"/>
          </p:nvPr>
        </p:nvSpPr>
        <p:spPr>
          <a:xfrm flipH="1">
            <a:off x="1938033" y="2910684"/>
            <a:ext cx="3392400" cy="185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20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670" name="Google Shape;670;p26"/>
          <p:cNvGrpSpPr/>
          <p:nvPr/>
        </p:nvGrpSpPr>
        <p:grpSpPr>
          <a:xfrm flipH="1">
            <a:off x="433867" y="324374"/>
            <a:ext cx="11324267" cy="6209252"/>
            <a:chOff x="342229" y="310413"/>
            <a:chExt cx="8493200" cy="4656939"/>
          </a:xfrm>
        </p:grpSpPr>
        <p:grpSp>
          <p:nvGrpSpPr>
            <p:cNvPr id="671" name="Google Shape;671;p26"/>
            <p:cNvGrpSpPr/>
            <p:nvPr/>
          </p:nvGrpSpPr>
          <p:grpSpPr>
            <a:xfrm>
              <a:off x="7068466" y="310413"/>
              <a:ext cx="1766962" cy="1289194"/>
              <a:chOff x="7220866" y="310413"/>
              <a:chExt cx="1766962" cy="1289194"/>
            </a:xfrm>
          </p:grpSpPr>
          <p:grpSp>
            <p:nvGrpSpPr>
              <p:cNvPr id="672" name="Google Shape;672;p26"/>
              <p:cNvGrpSpPr/>
              <p:nvPr/>
            </p:nvGrpSpPr>
            <p:grpSpPr>
              <a:xfrm>
                <a:off x="7855428" y="310413"/>
                <a:ext cx="1132401" cy="1124818"/>
                <a:chOff x="2399528" y="668550"/>
                <a:chExt cx="1132401" cy="1124818"/>
              </a:xfrm>
            </p:grpSpPr>
            <p:sp>
              <p:nvSpPr>
                <p:cNvPr id="673" name="Google Shape;673;p26"/>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26"/>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3" name="Google Shape;683;p26"/>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4" name="Google Shape;684;p26"/>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85" name="Google Shape;685;p26"/>
            <p:cNvGrpSpPr/>
            <p:nvPr/>
          </p:nvGrpSpPr>
          <p:grpSpPr>
            <a:xfrm>
              <a:off x="342229" y="3696814"/>
              <a:ext cx="1266243" cy="1270538"/>
              <a:chOff x="7109429" y="197964"/>
              <a:chExt cx="1266243" cy="1270538"/>
            </a:xfrm>
          </p:grpSpPr>
          <p:sp>
            <p:nvSpPr>
              <p:cNvPr id="686" name="Google Shape;686;p26"/>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8" name="Google Shape;688;p26"/>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9" name="Google Shape;689;p26"/>
              <p:cNvGrpSpPr/>
              <p:nvPr/>
            </p:nvGrpSpPr>
            <p:grpSpPr>
              <a:xfrm flipH="1">
                <a:off x="7617675" y="339921"/>
                <a:ext cx="757996" cy="1065816"/>
                <a:chOff x="1580225" y="1798159"/>
                <a:chExt cx="757996" cy="1065816"/>
              </a:xfrm>
            </p:grpSpPr>
            <p:sp>
              <p:nvSpPr>
                <p:cNvPr id="690" name="Google Shape;690;p26"/>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6" name="Google Shape;696;p26"/>
          <p:cNvGrpSpPr/>
          <p:nvPr/>
        </p:nvGrpSpPr>
        <p:grpSpPr>
          <a:xfrm flipH="1">
            <a:off x="9556167" y="1016903"/>
            <a:ext cx="891133" cy="948645"/>
            <a:chOff x="857091" y="686477"/>
            <a:chExt cx="668350" cy="711484"/>
          </a:xfrm>
        </p:grpSpPr>
        <p:sp>
          <p:nvSpPr>
            <p:cNvPr id="697" name="Google Shape;697;p26"/>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698" name="Google Shape;698;p26"/>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699" name="Google Shape;699;p26"/>
            <p:cNvGrpSpPr/>
            <p:nvPr/>
          </p:nvGrpSpPr>
          <p:grpSpPr>
            <a:xfrm>
              <a:off x="966613" y="860271"/>
              <a:ext cx="227022" cy="200116"/>
              <a:chOff x="1603713" y="1935899"/>
              <a:chExt cx="227022" cy="200116"/>
            </a:xfrm>
          </p:grpSpPr>
          <p:sp>
            <p:nvSpPr>
              <p:cNvPr id="700" name="Google Shape;700;p26"/>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24885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6096167" y="1470027"/>
            <a:ext cx="514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5" name="Google Shape;705;p27"/>
          <p:cNvSpPr txBox="1">
            <a:spLocks noGrp="1"/>
          </p:cNvSpPr>
          <p:nvPr>
            <p:ph type="body" idx="1"/>
          </p:nvPr>
        </p:nvSpPr>
        <p:spPr>
          <a:xfrm>
            <a:off x="6096167" y="2299760"/>
            <a:ext cx="5144800" cy="3170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rgbClr val="434343"/>
              </a:buClr>
              <a:buSzPts val="1500"/>
              <a:buAutoNum type="arabicPeriod"/>
              <a:defRPr sz="2000"/>
            </a:lvl1pPr>
            <a:lvl2pPr marL="1219170" lvl="1" indent="-431789" rtl="0">
              <a:spcBef>
                <a:spcPts val="0"/>
              </a:spcBef>
              <a:spcAft>
                <a:spcPts val="0"/>
              </a:spcAft>
              <a:buClr>
                <a:srgbClr val="434343"/>
              </a:buClr>
              <a:buSzPts val="1500"/>
              <a:buFont typeface="Roboto Condensed Light"/>
              <a:buAutoNum type="alphaLcPeriod"/>
              <a:defRPr sz="2000"/>
            </a:lvl2pPr>
            <a:lvl3pPr marL="1828754" lvl="2" indent="-431789" rtl="0">
              <a:spcBef>
                <a:spcPts val="0"/>
              </a:spcBef>
              <a:spcAft>
                <a:spcPts val="0"/>
              </a:spcAft>
              <a:buClr>
                <a:srgbClr val="434343"/>
              </a:buClr>
              <a:buSzPts val="1500"/>
              <a:buFont typeface="Roboto Condensed Light"/>
              <a:buAutoNum type="romanLcPeriod"/>
              <a:defRPr sz="2000"/>
            </a:lvl3pPr>
            <a:lvl4pPr marL="2438339" lvl="3" indent="-431789" rtl="0">
              <a:spcBef>
                <a:spcPts val="0"/>
              </a:spcBef>
              <a:spcAft>
                <a:spcPts val="0"/>
              </a:spcAft>
              <a:buClr>
                <a:srgbClr val="434343"/>
              </a:buClr>
              <a:buSzPts val="1500"/>
              <a:buFont typeface="Roboto Condensed Light"/>
              <a:buAutoNum type="arabicPeriod"/>
              <a:defRPr sz="2000"/>
            </a:lvl4pPr>
            <a:lvl5pPr marL="3047924" lvl="4" indent="-431789" rtl="0">
              <a:spcBef>
                <a:spcPts val="0"/>
              </a:spcBef>
              <a:spcAft>
                <a:spcPts val="0"/>
              </a:spcAft>
              <a:buClr>
                <a:srgbClr val="434343"/>
              </a:buClr>
              <a:buSzPts val="1500"/>
              <a:buFont typeface="Roboto Condensed Light"/>
              <a:buAutoNum type="alphaLcPeriod"/>
              <a:defRPr sz="2000"/>
            </a:lvl5pPr>
            <a:lvl6pPr marL="3657509" lvl="5" indent="-431789" rtl="0">
              <a:spcBef>
                <a:spcPts val="0"/>
              </a:spcBef>
              <a:spcAft>
                <a:spcPts val="0"/>
              </a:spcAft>
              <a:buClr>
                <a:srgbClr val="434343"/>
              </a:buClr>
              <a:buSzPts val="1500"/>
              <a:buFont typeface="Roboto Condensed Light"/>
              <a:buAutoNum type="romanLcPeriod"/>
              <a:defRPr sz="2000"/>
            </a:lvl6pPr>
            <a:lvl7pPr marL="4267093" lvl="6" indent="-431789" rtl="0">
              <a:spcBef>
                <a:spcPts val="0"/>
              </a:spcBef>
              <a:spcAft>
                <a:spcPts val="0"/>
              </a:spcAft>
              <a:buClr>
                <a:srgbClr val="434343"/>
              </a:buClr>
              <a:buSzPts val="1500"/>
              <a:buFont typeface="Roboto Condensed Light"/>
              <a:buAutoNum type="arabicPeriod"/>
              <a:defRPr sz="2000"/>
            </a:lvl7pPr>
            <a:lvl8pPr marL="4876678" lvl="7" indent="-431789" rtl="0">
              <a:spcBef>
                <a:spcPts val="0"/>
              </a:spcBef>
              <a:spcAft>
                <a:spcPts val="0"/>
              </a:spcAft>
              <a:buClr>
                <a:srgbClr val="434343"/>
              </a:buClr>
              <a:buSzPts val="1500"/>
              <a:buFont typeface="Roboto Condensed Light"/>
              <a:buAutoNum type="alphaLcPeriod"/>
              <a:defRPr sz="2000"/>
            </a:lvl8pPr>
            <a:lvl9pPr marL="5486263" lvl="8" indent="-431789" rtl="0">
              <a:spcBef>
                <a:spcPts val="0"/>
              </a:spcBef>
              <a:spcAft>
                <a:spcPts val="0"/>
              </a:spcAft>
              <a:buClr>
                <a:srgbClr val="434343"/>
              </a:buClr>
              <a:buSzPts val="1500"/>
              <a:buFont typeface="Roboto Condensed Light"/>
              <a:buAutoNum type="romanLcPeriod"/>
              <a:defRPr sz="2000"/>
            </a:lvl9pPr>
          </a:lstStyle>
          <a:p>
            <a:endParaRPr/>
          </a:p>
        </p:txBody>
      </p:sp>
      <p:grpSp>
        <p:nvGrpSpPr>
          <p:cNvPr id="706" name="Google Shape;706;p27"/>
          <p:cNvGrpSpPr/>
          <p:nvPr/>
        </p:nvGrpSpPr>
        <p:grpSpPr>
          <a:xfrm>
            <a:off x="451278" y="495028"/>
            <a:ext cx="11289445" cy="5867944"/>
            <a:chOff x="119418" y="491845"/>
            <a:chExt cx="8467084" cy="4400958"/>
          </a:xfrm>
        </p:grpSpPr>
        <p:sp>
          <p:nvSpPr>
            <p:cNvPr id="707" name="Google Shape;707;p27"/>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27"/>
            <p:cNvGrpSpPr/>
            <p:nvPr/>
          </p:nvGrpSpPr>
          <p:grpSpPr>
            <a:xfrm rot="2552886">
              <a:off x="7854961" y="821529"/>
              <a:ext cx="631326" cy="284341"/>
              <a:chOff x="3929266" y="1226038"/>
              <a:chExt cx="631334" cy="284344"/>
            </a:xfrm>
          </p:grpSpPr>
          <p:sp>
            <p:nvSpPr>
              <p:cNvPr id="709" name="Google Shape;709;p27"/>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10" name="Google Shape;710;p27"/>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11" name="Google Shape;711;p27"/>
            <p:cNvGrpSpPr/>
            <p:nvPr/>
          </p:nvGrpSpPr>
          <p:grpSpPr>
            <a:xfrm>
              <a:off x="119418" y="3221570"/>
              <a:ext cx="1667763" cy="1671234"/>
              <a:chOff x="119418" y="3221570"/>
              <a:chExt cx="1667763" cy="1671234"/>
            </a:xfrm>
          </p:grpSpPr>
          <p:grpSp>
            <p:nvGrpSpPr>
              <p:cNvPr id="712" name="Google Shape;712;p27"/>
              <p:cNvGrpSpPr/>
              <p:nvPr/>
            </p:nvGrpSpPr>
            <p:grpSpPr>
              <a:xfrm>
                <a:off x="487592" y="3704885"/>
                <a:ext cx="908163" cy="803080"/>
                <a:chOff x="2340166" y="2044486"/>
                <a:chExt cx="742327" cy="656433"/>
              </a:xfrm>
            </p:grpSpPr>
            <p:sp>
              <p:nvSpPr>
                <p:cNvPr id="713" name="Google Shape;713;p27"/>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7"/>
              <p:cNvGrpSpPr/>
              <p:nvPr/>
            </p:nvGrpSpPr>
            <p:grpSpPr>
              <a:xfrm rot="-2700000">
                <a:off x="184360" y="3344515"/>
                <a:ext cx="511605" cy="395599"/>
                <a:chOff x="3804263" y="1648281"/>
                <a:chExt cx="511610" cy="395602"/>
              </a:xfrm>
            </p:grpSpPr>
            <p:sp>
              <p:nvSpPr>
                <p:cNvPr id="734" name="Google Shape;734;p27"/>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5" name="Google Shape;735;p27"/>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736" name="Google Shape;736;p27"/>
              <p:cNvGrpSpPr/>
              <p:nvPr/>
            </p:nvGrpSpPr>
            <p:grpSpPr>
              <a:xfrm rot="5695668" flipH="1">
                <a:off x="1276725" y="4387176"/>
                <a:ext cx="541882" cy="434087"/>
                <a:chOff x="3766050" y="1621086"/>
                <a:chExt cx="541884" cy="434089"/>
              </a:xfrm>
            </p:grpSpPr>
            <p:sp>
              <p:nvSpPr>
                <p:cNvPr id="737" name="Google Shape;737;p27"/>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8" name="Google Shape;738;p27"/>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extLst>
      <p:ext uri="{BB962C8B-B14F-4D97-AF65-F5344CB8AC3E}">
        <p14:creationId xmlns:p14="http://schemas.microsoft.com/office/powerpoint/2010/main" val="4226849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739"/>
        <p:cNvGrpSpPr/>
        <p:nvPr/>
      </p:nvGrpSpPr>
      <p:grpSpPr>
        <a:xfrm>
          <a:off x="0" y="0"/>
          <a:ext cx="0" cy="0"/>
          <a:chOff x="0" y="0"/>
          <a:chExt cx="0" cy="0"/>
        </a:xfrm>
      </p:grpSpPr>
      <p:sp>
        <p:nvSpPr>
          <p:cNvPr id="740" name="Google Shape;740;p28"/>
          <p:cNvSpPr txBox="1">
            <a:spLocks noGrp="1"/>
          </p:cNvSpPr>
          <p:nvPr>
            <p:ph type="body" idx="1"/>
          </p:nvPr>
        </p:nvSpPr>
        <p:spPr>
          <a:xfrm>
            <a:off x="5718967" y="1848900"/>
            <a:ext cx="5522000" cy="45604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SzPts val="1500"/>
              <a:buAutoNum type="arabicPeriod"/>
              <a:defRPr sz="2000"/>
            </a:lvl1pPr>
            <a:lvl2pPr marL="1219170" lvl="1" indent="-431789" rtl="0">
              <a:spcBef>
                <a:spcPts val="0"/>
              </a:spcBef>
              <a:spcAft>
                <a:spcPts val="0"/>
              </a:spcAft>
              <a:buClr>
                <a:srgbClr val="434343"/>
              </a:buClr>
              <a:buSzPts val="1500"/>
              <a:buFont typeface="Roboto Condensed Light"/>
              <a:buAutoNum type="alphaLcPeriod"/>
              <a:defRPr sz="2000"/>
            </a:lvl2pPr>
            <a:lvl3pPr marL="1828754" lvl="2" indent="-431789" rtl="0">
              <a:spcBef>
                <a:spcPts val="0"/>
              </a:spcBef>
              <a:spcAft>
                <a:spcPts val="0"/>
              </a:spcAft>
              <a:buClr>
                <a:srgbClr val="434343"/>
              </a:buClr>
              <a:buSzPts val="1500"/>
              <a:buFont typeface="Roboto Condensed Light"/>
              <a:buAutoNum type="romanLcPeriod"/>
              <a:defRPr sz="2000"/>
            </a:lvl3pPr>
            <a:lvl4pPr marL="2438339" lvl="3" indent="-431789" rtl="0">
              <a:spcBef>
                <a:spcPts val="0"/>
              </a:spcBef>
              <a:spcAft>
                <a:spcPts val="0"/>
              </a:spcAft>
              <a:buClr>
                <a:srgbClr val="434343"/>
              </a:buClr>
              <a:buSzPts val="1500"/>
              <a:buFont typeface="Roboto Condensed Light"/>
              <a:buAutoNum type="arabicPeriod"/>
              <a:defRPr sz="2000"/>
            </a:lvl4pPr>
            <a:lvl5pPr marL="3047924" lvl="4" indent="-431789" rtl="0">
              <a:spcBef>
                <a:spcPts val="0"/>
              </a:spcBef>
              <a:spcAft>
                <a:spcPts val="0"/>
              </a:spcAft>
              <a:buClr>
                <a:srgbClr val="434343"/>
              </a:buClr>
              <a:buSzPts val="1500"/>
              <a:buFont typeface="Roboto Condensed Light"/>
              <a:buAutoNum type="alphaLcPeriod"/>
              <a:defRPr sz="2000"/>
            </a:lvl5pPr>
            <a:lvl6pPr marL="3657509" lvl="5" indent="-431789" rtl="0">
              <a:spcBef>
                <a:spcPts val="0"/>
              </a:spcBef>
              <a:spcAft>
                <a:spcPts val="0"/>
              </a:spcAft>
              <a:buClr>
                <a:srgbClr val="434343"/>
              </a:buClr>
              <a:buSzPts val="1500"/>
              <a:buFont typeface="Roboto Condensed Light"/>
              <a:buAutoNum type="romanLcPeriod"/>
              <a:defRPr sz="2000"/>
            </a:lvl6pPr>
            <a:lvl7pPr marL="4267093" lvl="6" indent="-431789" rtl="0">
              <a:spcBef>
                <a:spcPts val="0"/>
              </a:spcBef>
              <a:spcAft>
                <a:spcPts val="0"/>
              </a:spcAft>
              <a:buClr>
                <a:srgbClr val="434343"/>
              </a:buClr>
              <a:buSzPts val="1500"/>
              <a:buFont typeface="Roboto Condensed Light"/>
              <a:buAutoNum type="arabicPeriod"/>
              <a:defRPr sz="2000"/>
            </a:lvl7pPr>
            <a:lvl8pPr marL="4876678" lvl="7" indent="-431789" rtl="0">
              <a:spcBef>
                <a:spcPts val="0"/>
              </a:spcBef>
              <a:spcAft>
                <a:spcPts val="0"/>
              </a:spcAft>
              <a:buClr>
                <a:srgbClr val="434343"/>
              </a:buClr>
              <a:buSzPts val="1500"/>
              <a:buFont typeface="Roboto Condensed Light"/>
              <a:buAutoNum type="alphaLcPeriod"/>
              <a:defRPr sz="2000"/>
            </a:lvl8pPr>
            <a:lvl9pPr marL="5486263" lvl="8" indent="-431789" rtl="0">
              <a:spcBef>
                <a:spcPts val="0"/>
              </a:spcBef>
              <a:spcAft>
                <a:spcPts val="0"/>
              </a:spcAft>
              <a:buClr>
                <a:srgbClr val="434343"/>
              </a:buClr>
              <a:buSzPts val="1500"/>
              <a:buFont typeface="Roboto Condensed Light"/>
              <a:buAutoNum type="romanLcPeriod"/>
              <a:defRPr sz="2000"/>
            </a:lvl9pPr>
          </a:lstStyle>
          <a:p>
            <a:endParaRPr/>
          </a:p>
        </p:txBody>
      </p:sp>
      <p:sp>
        <p:nvSpPr>
          <p:cNvPr id="741" name="Google Shape;741;p28"/>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2" name="Google Shape;742;p28"/>
          <p:cNvSpPr txBox="1">
            <a:spLocks noGrp="1"/>
          </p:cNvSpPr>
          <p:nvPr>
            <p:ph type="body" idx="2"/>
          </p:nvPr>
        </p:nvSpPr>
        <p:spPr>
          <a:xfrm>
            <a:off x="950967" y="1793700"/>
            <a:ext cx="4370800" cy="46156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SzPts val="1500"/>
              <a:buAutoNum type="arabicPeriod"/>
              <a:defRPr sz="2000"/>
            </a:lvl1pPr>
            <a:lvl2pPr marL="1219170" lvl="1" indent="-431789" rtl="0">
              <a:spcBef>
                <a:spcPts val="0"/>
              </a:spcBef>
              <a:spcAft>
                <a:spcPts val="0"/>
              </a:spcAft>
              <a:buClr>
                <a:srgbClr val="434343"/>
              </a:buClr>
              <a:buSzPts val="1500"/>
              <a:buFont typeface="Roboto Condensed Light"/>
              <a:buAutoNum type="alphaLcPeriod"/>
              <a:defRPr sz="2000"/>
            </a:lvl2pPr>
            <a:lvl3pPr marL="1828754" lvl="2" indent="-431789" rtl="0">
              <a:spcBef>
                <a:spcPts val="0"/>
              </a:spcBef>
              <a:spcAft>
                <a:spcPts val="0"/>
              </a:spcAft>
              <a:buClr>
                <a:srgbClr val="434343"/>
              </a:buClr>
              <a:buSzPts val="1500"/>
              <a:buFont typeface="Roboto Condensed Light"/>
              <a:buAutoNum type="romanLcPeriod"/>
              <a:defRPr sz="2000"/>
            </a:lvl3pPr>
            <a:lvl4pPr marL="2438339" lvl="3" indent="-431789" rtl="0">
              <a:spcBef>
                <a:spcPts val="0"/>
              </a:spcBef>
              <a:spcAft>
                <a:spcPts val="0"/>
              </a:spcAft>
              <a:buClr>
                <a:srgbClr val="434343"/>
              </a:buClr>
              <a:buSzPts val="1500"/>
              <a:buFont typeface="Roboto Condensed Light"/>
              <a:buAutoNum type="arabicPeriod"/>
              <a:defRPr sz="2000"/>
            </a:lvl4pPr>
            <a:lvl5pPr marL="3047924" lvl="4" indent="-431789" rtl="0">
              <a:spcBef>
                <a:spcPts val="0"/>
              </a:spcBef>
              <a:spcAft>
                <a:spcPts val="0"/>
              </a:spcAft>
              <a:buClr>
                <a:srgbClr val="434343"/>
              </a:buClr>
              <a:buSzPts val="1500"/>
              <a:buFont typeface="Roboto Condensed Light"/>
              <a:buAutoNum type="alphaLcPeriod"/>
              <a:defRPr sz="2000"/>
            </a:lvl5pPr>
            <a:lvl6pPr marL="3657509" lvl="5" indent="-431789" rtl="0">
              <a:spcBef>
                <a:spcPts val="0"/>
              </a:spcBef>
              <a:spcAft>
                <a:spcPts val="0"/>
              </a:spcAft>
              <a:buClr>
                <a:srgbClr val="434343"/>
              </a:buClr>
              <a:buSzPts val="1500"/>
              <a:buFont typeface="Roboto Condensed Light"/>
              <a:buAutoNum type="romanLcPeriod"/>
              <a:defRPr sz="2000"/>
            </a:lvl6pPr>
            <a:lvl7pPr marL="4267093" lvl="6" indent="-431789" rtl="0">
              <a:spcBef>
                <a:spcPts val="0"/>
              </a:spcBef>
              <a:spcAft>
                <a:spcPts val="0"/>
              </a:spcAft>
              <a:buClr>
                <a:srgbClr val="434343"/>
              </a:buClr>
              <a:buSzPts val="1500"/>
              <a:buFont typeface="Roboto Condensed Light"/>
              <a:buAutoNum type="arabicPeriod"/>
              <a:defRPr sz="2000"/>
            </a:lvl7pPr>
            <a:lvl8pPr marL="4876678" lvl="7" indent="-431789" rtl="0">
              <a:spcBef>
                <a:spcPts val="0"/>
              </a:spcBef>
              <a:spcAft>
                <a:spcPts val="0"/>
              </a:spcAft>
              <a:buClr>
                <a:srgbClr val="434343"/>
              </a:buClr>
              <a:buSzPts val="1500"/>
              <a:buFont typeface="Roboto Condensed Light"/>
              <a:buAutoNum type="alphaLcPeriod"/>
              <a:defRPr sz="2000"/>
            </a:lvl8pPr>
            <a:lvl9pPr marL="5486263" lvl="8" indent="-431789" rtl="0">
              <a:spcBef>
                <a:spcPts val="0"/>
              </a:spcBef>
              <a:spcAft>
                <a:spcPts val="0"/>
              </a:spcAft>
              <a:buClr>
                <a:srgbClr val="434343"/>
              </a:buClr>
              <a:buSzPts val="1500"/>
              <a:buFont typeface="Roboto Condensed Light"/>
              <a:buAutoNum type="romanLcPeriod"/>
              <a:defRPr sz="2000"/>
            </a:lvl9pPr>
          </a:lstStyle>
          <a:p>
            <a:endParaRPr/>
          </a:p>
        </p:txBody>
      </p:sp>
      <p:grpSp>
        <p:nvGrpSpPr>
          <p:cNvPr id="743" name="Google Shape;743;p28"/>
          <p:cNvGrpSpPr/>
          <p:nvPr/>
        </p:nvGrpSpPr>
        <p:grpSpPr>
          <a:xfrm>
            <a:off x="9424622" y="413885"/>
            <a:ext cx="2355949" cy="2218428"/>
            <a:chOff x="7220866" y="310413"/>
            <a:chExt cx="1766962" cy="1663821"/>
          </a:xfrm>
        </p:grpSpPr>
        <p:grpSp>
          <p:nvGrpSpPr>
            <p:cNvPr id="744" name="Google Shape;744;p28"/>
            <p:cNvGrpSpPr/>
            <p:nvPr/>
          </p:nvGrpSpPr>
          <p:grpSpPr>
            <a:xfrm>
              <a:off x="7855428" y="310413"/>
              <a:ext cx="1132401" cy="1124818"/>
              <a:chOff x="2399528" y="668550"/>
              <a:chExt cx="1132401" cy="1124818"/>
            </a:xfrm>
          </p:grpSpPr>
          <p:sp>
            <p:nvSpPr>
              <p:cNvPr id="745" name="Google Shape;745;p2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8"/>
            <p:cNvGrpSpPr/>
            <p:nvPr/>
          </p:nvGrpSpPr>
          <p:grpSpPr>
            <a:xfrm>
              <a:off x="8248754" y="1693176"/>
              <a:ext cx="345743" cy="281058"/>
              <a:chOff x="4045279" y="974526"/>
              <a:chExt cx="345743" cy="281058"/>
            </a:xfrm>
          </p:grpSpPr>
          <p:sp>
            <p:nvSpPr>
              <p:cNvPr id="754" name="Google Shape;754;p2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 name="Google Shape;756;p2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8" name="Google Shape;758;p2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9" name="Google Shape;759;p2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432739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60"/>
        <p:cNvGrpSpPr/>
        <p:nvPr/>
      </p:nvGrpSpPr>
      <p:grpSpPr>
        <a:xfrm>
          <a:off x="0" y="0"/>
          <a:ext cx="0" cy="0"/>
          <a:chOff x="0" y="0"/>
          <a:chExt cx="0" cy="0"/>
        </a:xfrm>
      </p:grpSpPr>
      <p:sp>
        <p:nvSpPr>
          <p:cNvPr id="761" name="Google Shape;761;p29"/>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2" name="Google Shape;762;p29"/>
          <p:cNvSpPr txBox="1">
            <a:spLocks noGrp="1"/>
          </p:cNvSpPr>
          <p:nvPr>
            <p:ph type="title"/>
          </p:nvPr>
        </p:nvSpPr>
        <p:spPr>
          <a:xfrm>
            <a:off x="2772731" y="1458000"/>
            <a:ext cx="5132800" cy="1068800"/>
          </a:xfrm>
          <a:prstGeom prst="rect">
            <a:avLst/>
          </a:prstGeom>
        </p:spPr>
        <p:txBody>
          <a:bodyPr spcFirstLastPara="1" wrap="square" lIns="91425" tIns="91425" rIns="91425" bIns="91425" anchor="ctr" anchorCtr="0">
            <a:noAutofit/>
          </a:bodyPr>
          <a:lstStyle>
            <a:lvl1pPr lvl="0">
              <a:spcBef>
                <a:spcPts val="0"/>
              </a:spcBef>
              <a:spcAft>
                <a:spcPts val="0"/>
              </a:spcAft>
              <a:buSzPts val="5400"/>
              <a:buNone/>
              <a:defRPr sz="7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3" name="Google Shape;763;p29"/>
          <p:cNvSpPr txBox="1">
            <a:spLocks noGrp="1"/>
          </p:cNvSpPr>
          <p:nvPr>
            <p:ph type="subTitle" idx="1"/>
          </p:nvPr>
        </p:nvSpPr>
        <p:spPr>
          <a:xfrm>
            <a:off x="2772731" y="2502167"/>
            <a:ext cx="5132800" cy="15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0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764" name="Google Shape;764;p29"/>
          <p:cNvSpPr txBox="1"/>
          <p:nvPr/>
        </p:nvSpPr>
        <p:spPr>
          <a:xfrm>
            <a:off x="2772731" y="4088567"/>
            <a:ext cx="5132800" cy="999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CREDITS</a:t>
            </a:r>
            <a:r>
              <a:rPr lang="en" sz="1600">
                <a:solidFill>
                  <a:schemeClr val="dk1"/>
                </a:solidFill>
                <a:latin typeface="Open Sans"/>
                <a:ea typeface="Open Sans"/>
                <a:cs typeface="Open Sans"/>
                <a:sym typeface="Open Sans"/>
              </a:rPr>
              <a:t>: This presentation template was created by </a:t>
            </a:r>
            <a:r>
              <a:rPr lang="en" sz="16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600" b="1">
                <a:solidFill>
                  <a:schemeClr val="dk1"/>
                </a:solidFill>
                <a:latin typeface="Open Sans"/>
                <a:ea typeface="Open Sans"/>
                <a:cs typeface="Open Sans"/>
                <a:sym typeface="Open Sans"/>
              </a:rPr>
              <a:t>,</a:t>
            </a:r>
            <a:r>
              <a:rPr lang="en" sz="1600">
                <a:solidFill>
                  <a:schemeClr val="dk1"/>
                </a:solidFill>
                <a:latin typeface="Open Sans"/>
                <a:ea typeface="Open Sans"/>
                <a:cs typeface="Open Sans"/>
                <a:sym typeface="Open Sans"/>
              </a:rPr>
              <a:t> including icons by </a:t>
            </a:r>
            <a:r>
              <a:rPr lang="en" sz="16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600">
                <a:solidFill>
                  <a:schemeClr val="dk1"/>
                </a:solidFill>
                <a:latin typeface="Open Sans"/>
                <a:ea typeface="Open Sans"/>
                <a:cs typeface="Open Sans"/>
                <a:sym typeface="Open Sans"/>
              </a:rPr>
              <a:t> and infographics &amp; images by </a:t>
            </a:r>
            <a:r>
              <a:rPr lang="en" sz="16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600">
              <a:solidFill>
                <a:schemeClr val="dk1"/>
              </a:solidFill>
              <a:latin typeface="Open Sans"/>
              <a:ea typeface="Open Sans"/>
              <a:cs typeface="Open Sans"/>
              <a:sym typeface="Open Sans"/>
            </a:endParaRPr>
          </a:p>
        </p:txBody>
      </p:sp>
      <p:grpSp>
        <p:nvGrpSpPr>
          <p:cNvPr id="765" name="Google Shape;765;p29"/>
          <p:cNvGrpSpPr/>
          <p:nvPr/>
        </p:nvGrpSpPr>
        <p:grpSpPr>
          <a:xfrm>
            <a:off x="1200530" y="719583"/>
            <a:ext cx="10022233" cy="1063661"/>
            <a:chOff x="900397" y="539687"/>
            <a:chExt cx="7516675" cy="797746"/>
          </a:xfrm>
        </p:grpSpPr>
        <p:grpSp>
          <p:nvGrpSpPr>
            <p:cNvPr id="766" name="Google Shape;766;p29"/>
            <p:cNvGrpSpPr/>
            <p:nvPr/>
          </p:nvGrpSpPr>
          <p:grpSpPr>
            <a:xfrm>
              <a:off x="7529236" y="539687"/>
              <a:ext cx="887836" cy="797746"/>
              <a:chOff x="7489364" y="509783"/>
              <a:chExt cx="887836" cy="797746"/>
            </a:xfrm>
          </p:grpSpPr>
          <p:sp>
            <p:nvSpPr>
              <p:cNvPr id="767" name="Google Shape;767;p29"/>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768" name="Google Shape;768;p29"/>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769" name="Google Shape;769;p29"/>
              <p:cNvGrpSpPr/>
              <p:nvPr/>
            </p:nvGrpSpPr>
            <p:grpSpPr>
              <a:xfrm rot="925227">
                <a:off x="7850885" y="737370"/>
                <a:ext cx="309215" cy="272430"/>
                <a:chOff x="3890683" y="1390057"/>
                <a:chExt cx="309215" cy="272430"/>
              </a:xfrm>
            </p:grpSpPr>
            <p:sp>
              <p:nvSpPr>
                <p:cNvPr id="770" name="Google Shape;770;p2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3" name="Google Shape;773;p29"/>
            <p:cNvGrpSpPr/>
            <p:nvPr/>
          </p:nvGrpSpPr>
          <p:grpSpPr>
            <a:xfrm>
              <a:off x="900397" y="872825"/>
              <a:ext cx="965796" cy="347235"/>
              <a:chOff x="900397" y="872825"/>
              <a:chExt cx="965796" cy="347235"/>
            </a:xfrm>
          </p:grpSpPr>
          <p:sp>
            <p:nvSpPr>
              <p:cNvPr id="774" name="Google Shape;774;p29"/>
              <p:cNvSpPr/>
              <p:nvPr/>
            </p:nvSpPr>
            <p:spPr>
              <a:xfrm rot="-1602233">
                <a:off x="1228717" y="929852"/>
                <a:ext cx="309146" cy="23315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76" name="Google Shape;776;p29"/>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306868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65E0AF4-E937-4318-8637-5862AB24C95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CC382DD-6FA6-434B-B475-CFAF6AD3FC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AF826F-189E-436F-97EA-5ED124D65822}"/>
              </a:ext>
            </a:extLst>
          </p:cNvPr>
          <p:cNvSpPr>
            <a:spLocks noGrp="1"/>
          </p:cNvSpPr>
          <p:nvPr>
            <p:ph type="sldNum" sz="quarter" idx="12"/>
          </p:nvPr>
        </p:nvSpPr>
        <p:spPr/>
        <p:txBody>
          <a:bodyPr/>
          <a:lstStyle>
            <a:lvl1pPr>
              <a:defRPr/>
            </a:lvl1pPr>
          </a:lstStyle>
          <a:p>
            <a:pPr>
              <a:defRPr/>
            </a:pPr>
            <a:fld id="{0919C319-C488-4184-82F1-6F3ECA9B3B38}" type="slidenum">
              <a:rPr lang="en-US" altLang="en-US"/>
              <a:pPr>
                <a:defRPr/>
              </a:pPr>
              <a:t>‹#›</a:t>
            </a:fld>
            <a:endParaRPr lang="en-US" altLang="en-US"/>
          </a:p>
        </p:txBody>
      </p:sp>
    </p:spTree>
    <p:extLst>
      <p:ext uri="{BB962C8B-B14F-4D97-AF65-F5344CB8AC3E}">
        <p14:creationId xmlns:p14="http://schemas.microsoft.com/office/powerpoint/2010/main" val="2782175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77"/>
        <p:cNvGrpSpPr/>
        <p:nvPr/>
      </p:nvGrpSpPr>
      <p:grpSpPr>
        <a:xfrm>
          <a:off x="0" y="0"/>
          <a:ext cx="0" cy="0"/>
          <a:chOff x="0" y="0"/>
          <a:chExt cx="0" cy="0"/>
        </a:xfrm>
      </p:grpSpPr>
      <p:grpSp>
        <p:nvGrpSpPr>
          <p:cNvPr id="778" name="Google Shape;778;p30"/>
          <p:cNvGrpSpPr/>
          <p:nvPr/>
        </p:nvGrpSpPr>
        <p:grpSpPr>
          <a:xfrm>
            <a:off x="451278" y="495028"/>
            <a:ext cx="11289445" cy="5867944"/>
            <a:chOff x="119418" y="491845"/>
            <a:chExt cx="8467084" cy="4400958"/>
          </a:xfrm>
        </p:grpSpPr>
        <p:sp>
          <p:nvSpPr>
            <p:cNvPr id="779" name="Google Shape;779;p30"/>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0" name="Google Shape;780;p30"/>
            <p:cNvGrpSpPr/>
            <p:nvPr/>
          </p:nvGrpSpPr>
          <p:grpSpPr>
            <a:xfrm rot="2552886">
              <a:off x="7854961" y="821529"/>
              <a:ext cx="631326" cy="284341"/>
              <a:chOff x="3929266" y="1226038"/>
              <a:chExt cx="631334" cy="284344"/>
            </a:xfrm>
          </p:grpSpPr>
          <p:sp>
            <p:nvSpPr>
              <p:cNvPr id="781" name="Google Shape;781;p30"/>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82" name="Google Shape;782;p30"/>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83" name="Google Shape;783;p30"/>
            <p:cNvGrpSpPr/>
            <p:nvPr/>
          </p:nvGrpSpPr>
          <p:grpSpPr>
            <a:xfrm>
              <a:off x="119418" y="3221570"/>
              <a:ext cx="1667763" cy="1671234"/>
              <a:chOff x="119418" y="3221570"/>
              <a:chExt cx="1667763" cy="1671234"/>
            </a:xfrm>
          </p:grpSpPr>
          <p:grpSp>
            <p:nvGrpSpPr>
              <p:cNvPr id="784" name="Google Shape;784;p30"/>
              <p:cNvGrpSpPr/>
              <p:nvPr/>
            </p:nvGrpSpPr>
            <p:grpSpPr>
              <a:xfrm>
                <a:off x="487592" y="3704885"/>
                <a:ext cx="908163" cy="803080"/>
                <a:chOff x="2340166" y="2044486"/>
                <a:chExt cx="742327" cy="656433"/>
              </a:xfrm>
            </p:grpSpPr>
            <p:sp>
              <p:nvSpPr>
                <p:cNvPr id="785" name="Google Shape;785;p30"/>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0"/>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0"/>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0"/>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0"/>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0"/>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0"/>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0"/>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0"/>
              <p:cNvGrpSpPr/>
              <p:nvPr/>
            </p:nvGrpSpPr>
            <p:grpSpPr>
              <a:xfrm rot="-2700000">
                <a:off x="184360" y="3344515"/>
                <a:ext cx="511605" cy="395599"/>
                <a:chOff x="3804263" y="1648281"/>
                <a:chExt cx="511610" cy="395602"/>
              </a:xfrm>
            </p:grpSpPr>
            <p:sp>
              <p:nvSpPr>
                <p:cNvPr id="806" name="Google Shape;806;p30"/>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7" name="Google Shape;807;p30"/>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08" name="Google Shape;808;p30"/>
              <p:cNvGrpSpPr/>
              <p:nvPr/>
            </p:nvGrpSpPr>
            <p:grpSpPr>
              <a:xfrm rot="5695668" flipH="1">
                <a:off x="1276725" y="4387176"/>
                <a:ext cx="541882" cy="434087"/>
                <a:chOff x="3766050" y="1621086"/>
                <a:chExt cx="541884" cy="434089"/>
              </a:xfrm>
            </p:grpSpPr>
            <p:sp>
              <p:nvSpPr>
                <p:cNvPr id="809" name="Google Shape;809;p30"/>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0" name="Google Shape;810;p30"/>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extLst>
      <p:ext uri="{BB962C8B-B14F-4D97-AF65-F5344CB8AC3E}">
        <p14:creationId xmlns:p14="http://schemas.microsoft.com/office/powerpoint/2010/main" val="1075634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11"/>
        <p:cNvGrpSpPr/>
        <p:nvPr/>
      </p:nvGrpSpPr>
      <p:grpSpPr>
        <a:xfrm>
          <a:off x="0" y="0"/>
          <a:ext cx="0" cy="0"/>
          <a:chOff x="0" y="0"/>
          <a:chExt cx="0" cy="0"/>
        </a:xfrm>
      </p:grpSpPr>
      <p:grpSp>
        <p:nvGrpSpPr>
          <p:cNvPr id="812" name="Google Shape;812;p31"/>
          <p:cNvGrpSpPr/>
          <p:nvPr/>
        </p:nvGrpSpPr>
        <p:grpSpPr>
          <a:xfrm>
            <a:off x="9671212" y="282052"/>
            <a:ext cx="2020585" cy="2331872"/>
            <a:chOff x="7253408" y="211539"/>
            <a:chExt cx="1515439" cy="1748904"/>
          </a:xfrm>
        </p:grpSpPr>
        <p:sp>
          <p:nvSpPr>
            <p:cNvPr id="813" name="Google Shape;813;p31"/>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5" name="Google Shape;815;p31"/>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6" name="Google Shape;816;p31"/>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17" name="Google Shape;817;p31"/>
            <p:cNvGrpSpPr/>
            <p:nvPr/>
          </p:nvGrpSpPr>
          <p:grpSpPr>
            <a:xfrm>
              <a:off x="7734836" y="211539"/>
              <a:ext cx="662112" cy="1322579"/>
              <a:chOff x="6933061" y="1619764"/>
              <a:chExt cx="662112" cy="1322579"/>
            </a:xfrm>
          </p:grpSpPr>
          <p:sp>
            <p:nvSpPr>
              <p:cNvPr id="818" name="Google Shape;818;p31"/>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31"/>
              <p:cNvGrpSpPr/>
              <p:nvPr/>
            </p:nvGrpSpPr>
            <p:grpSpPr>
              <a:xfrm>
                <a:off x="7258538" y="2052890"/>
                <a:ext cx="294869" cy="580974"/>
                <a:chOff x="3454938" y="1923315"/>
                <a:chExt cx="294869" cy="580974"/>
              </a:xfrm>
            </p:grpSpPr>
            <p:sp>
              <p:nvSpPr>
                <p:cNvPr id="827" name="Google Shape;827;p31"/>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3" name="Google Shape;843;p31"/>
            <p:cNvGrpSpPr/>
            <p:nvPr/>
          </p:nvGrpSpPr>
          <p:grpSpPr>
            <a:xfrm>
              <a:off x="7253408" y="403294"/>
              <a:ext cx="309215" cy="272430"/>
              <a:chOff x="3890683" y="1390057"/>
              <a:chExt cx="309215" cy="272430"/>
            </a:xfrm>
          </p:grpSpPr>
          <p:sp>
            <p:nvSpPr>
              <p:cNvPr id="844" name="Google Shape;844;p3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45152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47"/>
        <p:cNvGrpSpPr/>
        <p:nvPr/>
      </p:nvGrpSpPr>
      <p:grpSpPr>
        <a:xfrm>
          <a:off x="0" y="0"/>
          <a:ext cx="0" cy="0"/>
          <a:chOff x="0" y="0"/>
          <a:chExt cx="0" cy="0"/>
        </a:xfrm>
      </p:grpSpPr>
      <p:sp>
        <p:nvSpPr>
          <p:cNvPr id="848" name="Google Shape;848;p32"/>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49" name="Google Shape;849;p32"/>
          <p:cNvGrpSpPr/>
          <p:nvPr/>
        </p:nvGrpSpPr>
        <p:grpSpPr>
          <a:xfrm>
            <a:off x="386378" y="262206"/>
            <a:ext cx="11419244" cy="1321549"/>
            <a:chOff x="289783" y="120454"/>
            <a:chExt cx="8564433" cy="991162"/>
          </a:xfrm>
        </p:grpSpPr>
        <p:grpSp>
          <p:nvGrpSpPr>
            <p:cNvPr id="850" name="Google Shape;850;p32"/>
            <p:cNvGrpSpPr/>
            <p:nvPr/>
          </p:nvGrpSpPr>
          <p:grpSpPr>
            <a:xfrm>
              <a:off x="7966381" y="248525"/>
              <a:ext cx="887836" cy="797746"/>
              <a:chOff x="7489364" y="509783"/>
              <a:chExt cx="887836" cy="797746"/>
            </a:xfrm>
          </p:grpSpPr>
          <p:sp>
            <p:nvSpPr>
              <p:cNvPr id="851" name="Google Shape;851;p32"/>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852" name="Google Shape;852;p32"/>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853" name="Google Shape;853;p32"/>
              <p:cNvGrpSpPr/>
              <p:nvPr/>
            </p:nvGrpSpPr>
            <p:grpSpPr>
              <a:xfrm rot="925227">
                <a:off x="7850885" y="737370"/>
                <a:ext cx="309215" cy="272430"/>
                <a:chOff x="3890683" y="1390057"/>
                <a:chExt cx="309215" cy="272430"/>
              </a:xfrm>
            </p:grpSpPr>
            <p:sp>
              <p:nvSpPr>
                <p:cNvPr id="854" name="Google Shape;854;p3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7" name="Google Shape;857;p32"/>
            <p:cNvGrpSpPr/>
            <p:nvPr/>
          </p:nvGrpSpPr>
          <p:grpSpPr>
            <a:xfrm rot="-2700000">
              <a:off x="302471" y="398071"/>
              <a:ext cx="965787" cy="435928"/>
              <a:chOff x="900397" y="784127"/>
              <a:chExt cx="965796" cy="435933"/>
            </a:xfrm>
          </p:grpSpPr>
          <p:sp>
            <p:nvSpPr>
              <p:cNvPr id="858" name="Google Shape;858;p32"/>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60" name="Google Shape;860;p32"/>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2764470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861"/>
        <p:cNvGrpSpPr/>
        <p:nvPr/>
      </p:nvGrpSpPr>
      <p:grpSpPr>
        <a:xfrm>
          <a:off x="0" y="0"/>
          <a:ext cx="0" cy="0"/>
          <a:chOff x="0" y="0"/>
          <a:chExt cx="0" cy="0"/>
        </a:xfrm>
      </p:grpSpPr>
      <p:grpSp>
        <p:nvGrpSpPr>
          <p:cNvPr id="862" name="Google Shape;862;p33"/>
          <p:cNvGrpSpPr/>
          <p:nvPr/>
        </p:nvGrpSpPr>
        <p:grpSpPr>
          <a:xfrm flipH="1">
            <a:off x="433867" y="324374"/>
            <a:ext cx="11324267" cy="6209252"/>
            <a:chOff x="342229" y="310413"/>
            <a:chExt cx="8493200" cy="4656939"/>
          </a:xfrm>
        </p:grpSpPr>
        <p:grpSp>
          <p:nvGrpSpPr>
            <p:cNvPr id="863" name="Google Shape;863;p33"/>
            <p:cNvGrpSpPr/>
            <p:nvPr/>
          </p:nvGrpSpPr>
          <p:grpSpPr>
            <a:xfrm>
              <a:off x="7068466" y="310413"/>
              <a:ext cx="1766962" cy="1663821"/>
              <a:chOff x="7220866" y="310413"/>
              <a:chExt cx="1766962" cy="1663821"/>
            </a:xfrm>
          </p:grpSpPr>
          <p:grpSp>
            <p:nvGrpSpPr>
              <p:cNvPr id="864" name="Google Shape;864;p33"/>
              <p:cNvGrpSpPr/>
              <p:nvPr/>
            </p:nvGrpSpPr>
            <p:grpSpPr>
              <a:xfrm>
                <a:off x="7855428" y="310413"/>
                <a:ext cx="1132401" cy="1124818"/>
                <a:chOff x="2399528" y="668550"/>
                <a:chExt cx="1132401" cy="1124818"/>
              </a:xfrm>
            </p:grpSpPr>
            <p:sp>
              <p:nvSpPr>
                <p:cNvPr id="865" name="Google Shape;865;p33"/>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33"/>
              <p:cNvGrpSpPr/>
              <p:nvPr/>
            </p:nvGrpSpPr>
            <p:grpSpPr>
              <a:xfrm>
                <a:off x="8248754" y="1693176"/>
                <a:ext cx="345743" cy="281058"/>
                <a:chOff x="4045279" y="974526"/>
                <a:chExt cx="345743" cy="281058"/>
              </a:xfrm>
            </p:grpSpPr>
            <p:sp>
              <p:nvSpPr>
                <p:cNvPr id="874" name="Google Shape;874;p3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3"/>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8" name="Google Shape;878;p33"/>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9" name="Google Shape;879;p33"/>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80" name="Google Shape;880;p33"/>
            <p:cNvGrpSpPr/>
            <p:nvPr/>
          </p:nvGrpSpPr>
          <p:grpSpPr>
            <a:xfrm>
              <a:off x="342229" y="3696814"/>
              <a:ext cx="1717123" cy="1270538"/>
              <a:chOff x="7109429" y="197964"/>
              <a:chExt cx="1717123" cy="1270538"/>
            </a:xfrm>
          </p:grpSpPr>
          <p:sp>
            <p:nvSpPr>
              <p:cNvPr id="881" name="Google Shape;881;p33"/>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3" name="Google Shape;883;p33"/>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4" name="Google Shape;884;p33"/>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85" name="Google Shape;885;p33"/>
              <p:cNvGrpSpPr/>
              <p:nvPr/>
            </p:nvGrpSpPr>
            <p:grpSpPr>
              <a:xfrm>
                <a:off x="8237833" y="339919"/>
                <a:ext cx="309215" cy="272430"/>
                <a:chOff x="3890683" y="1390057"/>
                <a:chExt cx="309215" cy="272430"/>
              </a:xfrm>
            </p:grpSpPr>
            <p:sp>
              <p:nvSpPr>
                <p:cNvPr id="886" name="Google Shape;886;p3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33"/>
              <p:cNvGrpSpPr/>
              <p:nvPr/>
            </p:nvGrpSpPr>
            <p:grpSpPr>
              <a:xfrm flipH="1">
                <a:off x="7617675" y="339921"/>
                <a:ext cx="757996" cy="1065816"/>
                <a:chOff x="1580225" y="1798159"/>
                <a:chExt cx="757996" cy="1065816"/>
              </a:xfrm>
            </p:grpSpPr>
            <p:sp>
              <p:nvSpPr>
                <p:cNvPr id="890" name="Google Shape;890;p33"/>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534253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spTree>
      <p:nvGrpSpPr>
        <p:cNvPr id="1" name="Shape 70"/>
        <p:cNvGrpSpPr/>
        <p:nvPr/>
      </p:nvGrpSpPr>
      <p:grpSpPr>
        <a:xfrm>
          <a:off x="0" y="0"/>
          <a:ext cx="0" cy="0"/>
          <a:chOff x="0" y="0"/>
          <a:chExt cx="0" cy="0"/>
        </a:xfrm>
      </p:grpSpPr>
      <p:sp>
        <p:nvSpPr>
          <p:cNvPr id="71" name="Google Shape;71;p14"/>
          <p:cNvSpPr/>
          <p:nvPr/>
        </p:nvSpPr>
        <p:spPr>
          <a:xfrm rot="-5400000">
            <a:off x="3872881" y="-1497492"/>
            <a:ext cx="4482944" cy="12228040"/>
          </a:xfrm>
          <a:custGeom>
            <a:avLst/>
            <a:gdLst/>
            <a:ahLst/>
            <a:cxnLst/>
            <a:rect l="l" t="t" r="r" b="b"/>
            <a:pathLst>
              <a:path w="15099" h="17234" extrusionOk="0">
                <a:moveTo>
                  <a:pt x="0" y="0"/>
                </a:moveTo>
                <a:lnTo>
                  <a:pt x="0" y="17197"/>
                </a:lnTo>
                <a:lnTo>
                  <a:pt x="13915" y="17234"/>
                </a:lnTo>
                <a:cubicBezTo>
                  <a:pt x="13915" y="17234"/>
                  <a:pt x="14995" y="15688"/>
                  <a:pt x="15049" y="12266"/>
                </a:cubicBezTo>
                <a:cubicBezTo>
                  <a:pt x="15098" y="6564"/>
                  <a:pt x="11816" y="0"/>
                  <a:pt x="1181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subTitle" idx="1"/>
          </p:nvPr>
        </p:nvSpPr>
        <p:spPr>
          <a:xfrm>
            <a:off x="1342768"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74" name="Google Shape;74;p14"/>
          <p:cNvSpPr txBox="1">
            <a:spLocks noGrp="1"/>
          </p:cNvSpPr>
          <p:nvPr>
            <p:ph type="title" idx="2"/>
          </p:nvPr>
        </p:nvSpPr>
        <p:spPr>
          <a:xfrm>
            <a:off x="1342767"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75" name="Google Shape;75;p14"/>
          <p:cNvSpPr txBox="1">
            <a:spLocks noGrp="1"/>
          </p:cNvSpPr>
          <p:nvPr>
            <p:ph type="subTitle" idx="3"/>
          </p:nvPr>
        </p:nvSpPr>
        <p:spPr>
          <a:xfrm>
            <a:off x="8418908"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76" name="Google Shape;76;p14"/>
          <p:cNvSpPr txBox="1">
            <a:spLocks noGrp="1"/>
          </p:cNvSpPr>
          <p:nvPr>
            <p:ph type="title" idx="4"/>
          </p:nvPr>
        </p:nvSpPr>
        <p:spPr>
          <a:xfrm>
            <a:off x="8418901"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77" name="Google Shape;77;p14"/>
          <p:cNvSpPr txBox="1">
            <a:spLocks noGrp="1"/>
          </p:cNvSpPr>
          <p:nvPr>
            <p:ph type="subTitle" idx="5"/>
          </p:nvPr>
        </p:nvSpPr>
        <p:spPr>
          <a:xfrm>
            <a:off x="4856204"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78" name="Google Shape;78;p14"/>
          <p:cNvSpPr txBox="1">
            <a:spLocks noGrp="1"/>
          </p:cNvSpPr>
          <p:nvPr>
            <p:ph type="title" idx="6"/>
          </p:nvPr>
        </p:nvSpPr>
        <p:spPr>
          <a:xfrm>
            <a:off x="4856195"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814222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865867" y="883367"/>
            <a:ext cx="4811200" cy="4811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024367" y="1763067"/>
            <a:ext cx="5168800" cy="2519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200"/>
              <a:buNone/>
              <a:defRPr sz="82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6499567" y="4565067"/>
            <a:ext cx="4218400" cy="9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96093" y="719325"/>
            <a:ext cx="10895336" cy="3884631"/>
            <a:chOff x="748270" y="539493"/>
            <a:chExt cx="8171502" cy="2913473"/>
          </a:xfrm>
        </p:grpSpPr>
        <p:sp>
          <p:nvSpPr>
            <p:cNvPr id="14" name="Google Shape;14;p2"/>
            <p:cNvSpPr/>
            <p:nvPr/>
          </p:nvSpPr>
          <p:spPr>
            <a:xfrm rot="-398654">
              <a:off x="758015" y="743465"/>
              <a:ext cx="285869" cy="185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 name="Google Shape;15;p2"/>
            <p:cNvSpPr/>
            <p:nvPr/>
          </p:nvSpPr>
          <p:spPr>
            <a:xfrm rot="1694524">
              <a:off x="864159" y="596111"/>
              <a:ext cx="285858" cy="18503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6" name="Google Shape;16;p2"/>
            <p:cNvSpPr/>
            <p:nvPr/>
          </p:nvSpPr>
          <p:spPr>
            <a:xfrm rot="-831137" flipH="1">
              <a:off x="8278682" y="950949"/>
              <a:ext cx="285866" cy="18503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7" name="Google Shape;17;p2"/>
            <p:cNvSpPr/>
            <p:nvPr/>
          </p:nvSpPr>
          <p:spPr>
            <a:xfrm rot="3971674" flipH="1">
              <a:off x="8452060" y="2549149"/>
              <a:ext cx="285845" cy="18504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 name="Google Shape;18;p2"/>
            <p:cNvSpPr/>
            <p:nvPr/>
          </p:nvSpPr>
          <p:spPr>
            <a:xfrm rot="-586833">
              <a:off x="8348341" y="3195248"/>
              <a:ext cx="309140" cy="23315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8574029" y="1678570"/>
              <a:ext cx="345743" cy="281058"/>
              <a:chOff x="3892879" y="950703"/>
              <a:chExt cx="345743" cy="281058"/>
            </a:xfrm>
          </p:grpSpPr>
          <p:sp>
            <p:nvSpPr>
              <p:cNvPr id="20" name="Google Shape;20;p2"/>
              <p:cNvSpPr/>
              <p:nvPr/>
            </p:nvSpPr>
            <p:spPr>
              <a:xfrm>
                <a:off x="3892879" y="950703"/>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03118" y="1028656"/>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p:nvPr/>
          </p:nvSpPr>
          <p:spPr>
            <a:xfrm rot="1122035">
              <a:off x="4285454" y="76760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13201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499256" y="3189071"/>
            <a:ext cx="4134400" cy="1623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25" name="Google Shape;25;p3"/>
          <p:cNvSpPr txBox="1">
            <a:spLocks noGrp="1"/>
          </p:cNvSpPr>
          <p:nvPr>
            <p:ph type="subTitle" idx="1"/>
          </p:nvPr>
        </p:nvSpPr>
        <p:spPr>
          <a:xfrm>
            <a:off x="6499256" y="4948552"/>
            <a:ext cx="4134400" cy="9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 name="Google Shape;26;p3"/>
          <p:cNvSpPr txBox="1">
            <a:spLocks noGrp="1"/>
          </p:cNvSpPr>
          <p:nvPr>
            <p:ph type="title" idx="2" hasCustomPrompt="1"/>
          </p:nvPr>
        </p:nvSpPr>
        <p:spPr>
          <a:xfrm>
            <a:off x="7735256" y="1552760"/>
            <a:ext cx="1662400" cy="99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5400"/>
              <a:buNone/>
              <a:defRPr sz="7200">
                <a:solidFill>
                  <a:schemeClr val="accent6"/>
                </a:solidFill>
              </a:defRPr>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Tree>
    <p:extLst>
      <p:ext uri="{BB962C8B-B14F-4D97-AF65-F5344CB8AC3E}">
        <p14:creationId xmlns:p14="http://schemas.microsoft.com/office/powerpoint/2010/main" val="518967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481867"/>
            <a:ext cx="10290000" cy="4748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sz="1600"/>
            </a:lvl2pPr>
            <a:lvl3pPr marL="1828754" lvl="2" indent="-406390">
              <a:spcBef>
                <a:spcPts val="0"/>
              </a:spcBef>
              <a:spcAft>
                <a:spcPts val="0"/>
              </a:spcAft>
              <a:buClr>
                <a:srgbClr val="434343"/>
              </a:buClr>
              <a:buSzPts val="1200"/>
              <a:buFont typeface="Roboto Condensed Light"/>
              <a:buAutoNum type="romanLcPeriod"/>
              <a:defRPr sz="1600"/>
            </a:lvl3pPr>
            <a:lvl4pPr marL="2438339" lvl="3" indent="-406390">
              <a:spcBef>
                <a:spcPts val="0"/>
              </a:spcBef>
              <a:spcAft>
                <a:spcPts val="0"/>
              </a:spcAft>
              <a:buClr>
                <a:srgbClr val="434343"/>
              </a:buClr>
              <a:buSzPts val="1200"/>
              <a:buFont typeface="Roboto Condensed Light"/>
              <a:buAutoNum type="arabicPeriod"/>
              <a:defRPr sz="1600"/>
            </a:lvl4pPr>
            <a:lvl5pPr marL="3047924" lvl="4" indent="-406390">
              <a:spcBef>
                <a:spcPts val="0"/>
              </a:spcBef>
              <a:spcAft>
                <a:spcPts val="0"/>
              </a:spcAft>
              <a:buClr>
                <a:srgbClr val="434343"/>
              </a:buClr>
              <a:buSzPts val="1200"/>
              <a:buFont typeface="Roboto Condensed Light"/>
              <a:buAutoNum type="alphaLcPeriod"/>
              <a:defRPr sz="1600"/>
            </a:lvl5pPr>
            <a:lvl6pPr marL="3657509" lvl="5" indent="-406390">
              <a:spcBef>
                <a:spcPts val="0"/>
              </a:spcBef>
              <a:spcAft>
                <a:spcPts val="0"/>
              </a:spcAft>
              <a:buClr>
                <a:srgbClr val="434343"/>
              </a:buClr>
              <a:buSzPts val="1200"/>
              <a:buFont typeface="Roboto Condensed Light"/>
              <a:buAutoNum type="romanLcPeriod"/>
              <a:defRPr sz="1600"/>
            </a:lvl6pPr>
            <a:lvl7pPr marL="4267093" lvl="6" indent="-406390">
              <a:spcBef>
                <a:spcPts val="0"/>
              </a:spcBef>
              <a:spcAft>
                <a:spcPts val="0"/>
              </a:spcAft>
              <a:buClr>
                <a:srgbClr val="434343"/>
              </a:buClr>
              <a:buSzPts val="1200"/>
              <a:buFont typeface="Roboto Condensed Light"/>
              <a:buAutoNum type="arabicPeriod"/>
              <a:defRPr sz="1600"/>
            </a:lvl7pPr>
            <a:lvl8pPr marL="4876678" lvl="7" indent="-406390">
              <a:spcBef>
                <a:spcPts val="0"/>
              </a:spcBef>
              <a:spcAft>
                <a:spcPts val="0"/>
              </a:spcAft>
              <a:buClr>
                <a:srgbClr val="434343"/>
              </a:buClr>
              <a:buSzPts val="1200"/>
              <a:buFont typeface="Roboto Condensed Light"/>
              <a:buAutoNum type="alphaLcPeriod"/>
              <a:defRPr sz="1600"/>
            </a:lvl8pPr>
            <a:lvl9pPr marL="5486263" lvl="8" indent="-406390">
              <a:spcBef>
                <a:spcPts val="0"/>
              </a:spcBef>
              <a:spcAft>
                <a:spcPts val="0"/>
              </a:spcAft>
              <a:buClr>
                <a:srgbClr val="434343"/>
              </a:buClr>
              <a:buSzPts val="1200"/>
              <a:buFont typeface="Roboto Condensed Light"/>
              <a:buAutoNum type="romanLcPeriod"/>
              <a:defRPr sz="1600"/>
            </a:lvl9pPr>
          </a:lstStyle>
          <a:p>
            <a:endParaRPr/>
          </a:p>
        </p:txBody>
      </p:sp>
      <p:grpSp>
        <p:nvGrpSpPr>
          <p:cNvPr id="30" name="Google Shape;30;p4"/>
          <p:cNvGrpSpPr/>
          <p:nvPr/>
        </p:nvGrpSpPr>
        <p:grpSpPr>
          <a:xfrm>
            <a:off x="9424622" y="413885"/>
            <a:ext cx="2355949" cy="2218428"/>
            <a:chOff x="7220866" y="310413"/>
            <a:chExt cx="1766962" cy="1663821"/>
          </a:xfrm>
        </p:grpSpPr>
        <p:grpSp>
          <p:nvGrpSpPr>
            <p:cNvPr id="31" name="Google Shape;31;p4"/>
            <p:cNvGrpSpPr/>
            <p:nvPr/>
          </p:nvGrpSpPr>
          <p:grpSpPr>
            <a:xfrm>
              <a:off x="7855428" y="310413"/>
              <a:ext cx="1132401" cy="1124818"/>
              <a:chOff x="2399528" y="668550"/>
              <a:chExt cx="1132401" cy="1124818"/>
            </a:xfrm>
          </p:grpSpPr>
          <p:sp>
            <p:nvSpPr>
              <p:cNvPr id="32" name="Google Shape;32;p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4"/>
            <p:cNvGrpSpPr/>
            <p:nvPr/>
          </p:nvGrpSpPr>
          <p:grpSpPr>
            <a:xfrm>
              <a:off x="8248754" y="1693176"/>
              <a:ext cx="345743" cy="281058"/>
              <a:chOff x="4045279" y="974526"/>
              <a:chExt cx="345743" cy="281058"/>
            </a:xfrm>
          </p:grpSpPr>
          <p:sp>
            <p:nvSpPr>
              <p:cNvPr id="41" name="Google Shape;41;p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4"/>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5" name="Google Shape;45;p4"/>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6" name="Google Shape;46;p4"/>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3101643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1518367" y="3349167"/>
            <a:ext cx="40076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4267">
                <a:solidFill>
                  <a:schemeClr val="accent1"/>
                </a:solidFill>
              </a:defRPr>
            </a:lvl2pPr>
            <a:lvl3pPr lvl="2" algn="ctr" rtl="0">
              <a:lnSpc>
                <a:spcPct val="100000"/>
              </a:lnSpc>
              <a:spcBef>
                <a:spcPts val="0"/>
              </a:spcBef>
              <a:spcAft>
                <a:spcPts val="0"/>
              </a:spcAft>
              <a:buClr>
                <a:schemeClr val="accent1"/>
              </a:buClr>
              <a:buSzPts val="3200"/>
              <a:buNone/>
              <a:defRPr sz="4267">
                <a:solidFill>
                  <a:schemeClr val="accent1"/>
                </a:solidFill>
              </a:defRPr>
            </a:lvl3pPr>
            <a:lvl4pPr lvl="3" algn="ctr" rtl="0">
              <a:lnSpc>
                <a:spcPct val="100000"/>
              </a:lnSpc>
              <a:spcBef>
                <a:spcPts val="0"/>
              </a:spcBef>
              <a:spcAft>
                <a:spcPts val="0"/>
              </a:spcAft>
              <a:buClr>
                <a:schemeClr val="accent1"/>
              </a:buClr>
              <a:buSzPts val="3200"/>
              <a:buNone/>
              <a:defRPr sz="4267">
                <a:solidFill>
                  <a:schemeClr val="accent1"/>
                </a:solidFill>
              </a:defRPr>
            </a:lvl4pPr>
            <a:lvl5pPr lvl="4" algn="ctr" rtl="0">
              <a:lnSpc>
                <a:spcPct val="100000"/>
              </a:lnSpc>
              <a:spcBef>
                <a:spcPts val="0"/>
              </a:spcBef>
              <a:spcAft>
                <a:spcPts val="0"/>
              </a:spcAft>
              <a:buClr>
                <a:schemeClr val="accent1"/>
              </a:buClr>
              <a:buSzPts val="3200"/>
              <a:buNone/>
              <a:defRPr sz="4267">
                <a:solidFill>
                  <a:schemeClr val="accent1"/>
                </a:solidFill>
              </a:defRPr>
            </a:lvl5pPr>
            <a:lvl6pPr lvl="5" algn="ctr" rtl="0">
              <a:lnSpc>
                <a:spcPct val="100000"/>
              </a:lnSpc>
              <a:spcBef>
                <a:spcPts val="0"/>
              </a:spcBef>
              <a:spcAft>
                <a:spcPts val="0"/>
              </a:spcAft>
              <a:buClr>
                <a:schemeClr val="accent1"/>
              </a:buClr>
              <a:buSzPts val="3200"/>
              <a:buNone/>
              <a:defRPr sz="4267">
                <a:solidFill>
                  <a:schemeClr val="accent1"/>
                </a:solidFill>
              </a:defRPr>
            </a:lvl6pPr>
            <a:lvl7pPr lvl="6" algn="ctr" rtl="0">
              <a:lnSpc>
                <a:spcPct val="100000"/>
              </a:lnSpc>
              <a:spcBef>
                <a:spcPts val="0"/>
              </a:spcBef>
              <a:spcAft>
                <a:spcPts val="0"/>
              </a:spcAft>
              <a:buClr>
                <a:schemeClr val="accent1"/>
              </a:buClr>
              <a:buSzPts val="3200"/>
              <a:buNone/>
              <a:defRPr sz="4267">
                <a:solidFill>
                  <a:schemeClr val="accent1"/>
                </a:solidFill>
              </a:defRPr>
            </a:lvl7pPr>
            <a:lvl8pPr lvl="7" algn="ctr" rtl="0">
              <a:lnSpc>
                <a:spcPct val="100000"/>
              </a:lnSpc>
              <a:spcBef>
                <a:spcPts val="0"/>
              </a:spcBef>
              <a:spcAft>
                <a:spcPts val="0"/>
              </a:spcAft>
              <a:buClr>
                <a:schemeClr val="accent1"/>
              </a:buClr>
              <a:buSzPts val="3200"/>
              <a:buNone/>
              <a:defRPr sz="4267">
                <a:solidFill>
                  <a:schemeClr val="accent1"/>
                </a:solidFill>
              </a:defRPr>
            </a:lvl8pPr>
            <a:lvl9pPr lvl="8" algn="ctr" rtl="0">
              <a:lnSpc>
                <a:spcPct val="100000"/>
              </a:lnSpc>
              <a:spcBef>
                <a:spcPts val="0"/>
              </a:spcBef>
              <a:spcAft>
                <a:spcPts val="0"/>
              </a:spcAft>
              <a:buClr>
                <a:schemeClr val="accent1"/>
              </a:buClr>
              <a:buSzPts val="3200"/>
              <a:buNone/>
              <a:defRPr sz="4267">
                <a:solidFill>
                  <a:schemeClr val="accent1"/>
                </a:solidFill>
              </a:defRPr>
            </a:lvl9pPr>
          </a:lstStyle>
          <a:p>
            <a:endParaRPr/>
          </a:p>
        </p:txBody>
      </p:sp>
      <p:sp>
        <p:nvSpPr>
          <p:cNvPr id="49" name="Google Shape;49;p5"/>
          <p:cNvSpPr txBox="1">
            <a:spLocks noGrp="1"/>
          </p:cNvSpPr>
          <p:nvPr>
            <p:ph type="subTitle" idx="1"/>
          </p:nvPr>
        </p:nvSpPr>
        <p:spPr>
          <a:xfrm>
            <a:off x="1518351" y="4116137"/>
            <a:ext cx="4007600" cy="1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50" name="Google Shape;50;p5"/>
          <p:cNvSpPr txBox="1">
            <a:spLocks noGrp="1"/>
          </p:cNvSpPr>
          <p:nvPr>
            <p:ph type="title" idx="2"/>
          </p:nvPr>
        </p:nvSpPr>
        <p:spPr>
          <a:xfrm>
            <a:off x="6666033" y="3349167"/>
            <a:ext cx="40076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4267">
                <a:solidFill>
                  <a:schemeClr val="accent1"/>
                </a:solidFill>
              </a:defRPr>
            </a:lvl2pPr>
            <a:lvl3pPr lvl="2" algn="ctr" rtl="0">
              <a:lnSpc>
                <a:spcPct val="100000"/>
              </a:lnSpc>
              <a:spcBef>
                <a:spcPts val="0"/>
              </a:spcBef>
              <a:spcAft>
                <a:spcPts val="0"/>
              </a:spcAft>
              <a:buClr>
                <a:schemeClr val="accent1"/>
              </a:buClr>
              <a:buSzPts val="3200"/>
              <a:buNone/>
              <a:defRPr sz="4267">
                <a:solidFill>
                  <a:schemeClr val="accent1"/>
                </a:solidFill>
              </a:defRPr>
            </a:lvl3pPr>
            <a:lvl4pPr lvl="3" algn="ctr" rtl="0">
              <a:lnSpc>
                <a:spcPct val="100000"/>
              </a:lnSpc>
              <a:spcBef>
                <a:spcPts val="0"/>
              </a:spcBef>
              <a:spcAft>
                <a:spcPts val="0"/>
              </a:spcAft>
              <a:buClr>
                <a:schemeClr val="accent1"/>
              </a:buClr>
              <a:buSzPts val="3200"/>
              <a:buNone/>
              <a:defRPr sz="4267">
                <a:solidFill>
                  <a:schemeClr val="accent1"/>
                </a:solidFill>
              </a:defRPr>
            </a:lvl4pPr>
            <a:lvl5pPr lvl="4" algn="ctr" rtl="0">
              <a:lnSpc>
                <a:spcPct val="100000"/>
              </a:lnSpc>
              <a:spcBef>
                <a:spcPts val="0"/>
              </a:spcBef>
              <a:spcAft>
                <a:spcPts val="0"/>
              </a:spcAft>
              <a:buClr>
                <a:schemeClr val="accent1"/>
              </a:buClr>
              <a:buSzPts val="3200"/>
              <a:buNone/>
              <a:defRPr sz="4267">
                <a:solidFill>
                  <a:schemeClr val="accent1"/>
                </a:solidFill>
              </a:defRPr>
            </a:lvl5pPr>
            <a:lvl6pPr lvl="5" algn="ctr" rtl="0">
              <a:lnSpc>
                <a:spcPct val="100000"/>
              </a:lnSpc>
              <a:spcBef>
                <a:spcPts val="0"/>
              </a:spcBef>
              <a:spcAft>
                <a:spcPts val="0"/>
              </a:spcAft>
              <a:buClr>
                <a:schemeClr val="accent1"/>
              </a:buClr>
              <a:buSzPts val="3200"/>
              <a:buNone/>
              <a:defRPr sz="4267">
                <a:solidFill>
                  <a:schemeClr val="accent1"/>
                </a:solidFill>
              </a:defRPr>
            </a:lvl6pPr>
            <a:lvl7pPr lvl="6" algn="ctr" rtl="0">
              <a:lnSpc>
                <a:spcPct val="100000"/>
              </a:lnSpc>
              <a:spcBef>
                <a:spcPts val="0"/>
              </a:spcBef>
              <a:spcAft>
                <a:spcPts val="0"/>
              </a:spcAft>
              <a:buClr>
                <a:schemeClr val="accent1"/>
              </a:buClr>
              <a:buSzPts val="3200"/>
              <a:buNone/>
              <a:defRPr sz="4267">
                <a:solidFill>
                  <a:schemeClr val="accent1"/>
                </a:solidFill>
              </a:defRPr>
            </a:lvl7pPr>
            <a:lvl8pPr lvl="7" algn="ctr" rtl="0">
              <a:lnSpc>
                <a:spcPct val="100000"/>
              </a:lnSpc>
              <a:spcBef>
                <a:spcPts val="0"/>
              </a:spcBef>
              <a:spcAft>
                <a:spcPts val="0"/>
              </a:spcAft>
              <a:buClr>
                <a:schemeClr val="accent1"/>
              </a:buClr>
              <a:buSzPts val="3200"/>
              <a:buNone/>
              <a:defRPr sz="4267">
                <a:solidFill>
                  <a:schemeClr val="accent1"/>
                </a:solidFill>
              </a:defRPr>
            </a:lvl8pPr>
            <a:lvl9pPr lvl="8" algn="ctr" rtl="0">
              <a:lnSpc>
                <a:spcPct val="100000"/>
              </a:lnSpc>
              <a:spcBef>
                <a:spcPts val="0"/>
              </a:spcBef>
              <a:spcAft>
                <a:spcPts val="0"/>
              </a:spcAft>
              <a:buClr>
                <a:schemeClr val="accent1"/>
              </a:buClr>
              <a:buSzPts val="3200"/>
              <a:buNone/>
              <a:defRPr sz="4267">
                <a:solidFill>
                  <a:schemeClr val="accent1"/>
                </a:solidFill>
              </a:defRPr>
            </a:lvl9pPr>
          </a:lstStyle>
          <a:p>
            <a:endParaRPr/>
          </a:p>
        </p:txBody>
      </p:sp>
      <p:sp>
        <p:nvSpPr>
          <p:cNvPr id="51" name="Google Shape;51;p5"/>
          <p:cNvSpPr txBox="1">
            <a:spLocks noGrp="1"/>
          </p:cNvSpPr>
          <p:nvPr>
            <p:ph type="subTitle" idx="3"/>
          </p:nvPr>
        </p:nvSpPr>
        <p:spPr>
          <a:xfrm>
            <a:off x="6666049" y="4116137"/>
            <a:ext cx="4007600" cy="1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52" name="Google Shape;52;p5"/>
          <p:cNvGrpSpPr/>
          <p:nvPr/>
        </p:nvGrpSpPr>
        <p:grpSpPr>
          <a:xfrm>
            <a:off x="4723802" y="1786826"/>
            <a:ext cx="2744397" cy="972956"/>
            <a:chOff x="3612882" y="1108137"/>
            <a:chExt cx="2058298" cy="729717"/>
          </a:xfrm>
        </p:grpSpPr>
        <p:grpSp>
          <p:nvGrpSpPr>
            <p:cNvPr id="53" name="Google Shape;53;p5"/>
            <p:cNvGrpSpPr/>
            <p:nvPr/>
          </p:nvGrpSpPr>
          <p:grpSpPr>
            <a:xfrm>
              <a:off x="3612882" y="1331126"/>
              <a:ext cx="238125" cy="210251"/>
              <a:chOff x="2571064" y="1734582"/>
              <a:chExt cx="238125" cy="210251"/>
            </a:xfrm>
          </p:grpSpPr>
          <p:sp>
            <p:nvSpPr>
              <p:cNvPr id="54" name="Google Shape;54;p5"/>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5"/>
            <p:cNvGrpSpPr/>
            <p:nvPr/>
          </p:nvGrpSpPr>
          <p:grpSpPr>
            <a:xfrm rot="5111584" flipH="1">
              <a:off x="4339839" y="1295723"/>
              <a:ext cx="345749" cy="281063"/>
              <a:chOff x="4045279" y="974526"/>
              <a:chExt cx="345743" cy="281058"/>
            </a:xfrm>
          </p:grpSpPr>
          <p:sp>
            <p:nvSpPr>
              <p:cNvPr id="58" name="Google Shape;58;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5"/>
            <p:cNvSpPr/>
            <p:nvPr/>
          </p:nvSpPr>
          <p:spPr>
            <a:xfrm rot="1122035">
              <a:off x="5332818" y="13745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189054" flipH="1">
              <a:off x="4795245" y="1658287"/>
              <a:ext cx="266332"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2" name="Google Shape;62;p5"/>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 name="Google Shape;63;p5"/>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4" name="Google Shape;64;p5"/>
          <p:cNvGrpSpPr/>
          <p:nvPr/>
        </p:nvGrpSpPr>
        <p:grpSpPr>
          <a:xfrm rot="-326730">
            <a:off x="2001373" y="1592113"/>
            <a:ext cx="644428" cy="1118951"/>
            <a:chOff x="1488557" y="1194076"/>
            <a:chExt cx="483315" cy="839202"/>
          </a:xfrm>
        </p:grpSpPr>
        <p:sp>
          <p:nvSpPr>
            <p:cNvPr id="65" name="Google Shape;65;p5"/>
            <p:cNvSpPr/>
            <p:nvPr/>
          </p:nvSpPr>
          <p:spPr>
            <a:xfrm rot="-4139133">
              <a:off x="1588853" y="1793803"/>
              <a:ext cx="264202" cy="17099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6" name="Google Shape;66;p5"/>
            <p:cNvSpPr/>
            <p:nvPr/>
          </p:nvSpPr>
          <p:spPr>
            <a:xfrm rot="-2045900">
              <a:off x="1513774" y="1643694"/>
              <a:ext cx="264202" cy="1710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7" name="Google Shape;67;p5"/>
            <p:cNvSpPr/>
            <p:nvPr/>
          </p:nvSpPr>
          <p:spPr>
            <a:xfrm rot="-123225">
              <a:off x="1554179" y="1472473"/>
              <a:ext cx="264187" cy="17102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 name="Google Shape;68;p5"/>
            <p:cNvGrpSpPr/>
            <p:nvPr/>
          </p:nvGrpSpPr>
          <p:grpSpPr>
            <a:xfrm>
              <a:off x="1626129" y="1194076"/>
              <a:ext cx="345743" cy="281058"/>
              <a:chOff x="4045279" y="974526"/>
              <a:chExt cx="345743" cy="281058"/>
            </a:xfrm>
          </p:grpSpPr>
          <p:sp>
            <p:nvSpPr>
              <p:cNvPr id="69" name="Google Shape;69;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5"/>
          <p:cNvGrpSpPr/>
          <p:nvPr/>
        </p:nvGrpSpPr>
        <p:grpSpPr>
          <a:xfrm>
            <a:off x="9675009" y="1672039"/>
            <a:ext cx="567259" cy="944224"/>
            <a:chOff x="7243811" y="1234093"/>
            <a:chExt cx="425444" cy="708168"/>
          </a:xfrm>
        </p:grpSpPr>
        <p:sp>
          <p:nvSpPr>
            <p:cNvPr id="72" name="Google Shape;72;p5"/>
            <p:cNvSpPr/>
            <p:nvPr/>
          </p:nvSpPr>
          <p:spPr>
            <a:xfrm rot="8987225">
              <a:off x="7379974" y="1598975"/>
              <a:ext cx="264204" cy="171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3" name="Google Shape;73;p5"/>
            <p:cNvSpPr/>
            <p:nvPr/>
          </p:nvSpPr>
          <p:spPr>
            <a:xfrm rot="-10689929">
              <a:off x="7328068" y="1767047"/>
              <a:ext cx="264193" cy="17102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4" name="Google Shape;74;p5"/>
            <p:cNvSpPr/>
            <p:nvPr/>
          </p:nvSpPr>
          <p:spPr>
            <a:xfrm rot="1122035">
              <a:off x="7273028" y="12774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22302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77" name="Google Shape;77;p6"/>
          <p:cNvGrpSpPr/>
          <p:nvPr/>
        </p:nvGrpSpPr>
        <p:grpSpPr>
          <a:xfrm>
            <a:off x="280883" y="243547"/>
            <a:ext cx="11911117" cy="6398435"/>
            <a:chOff x="210662" y="182660"/>
            <a:chExt cx="8933338" cy="4798826"/>
          </a:xfrm>
        </p:grpSpPr>
        <p:sp>
          <p:nvSpPr>
            <p:cNvPr id="78" name="Google Shape;78;p6"/>
            <p:cNvSpPr/>
            <p:nvPr/>
          </p:nvSpPr>
          <p:spPr>
            <a:xfrm rot="-2019277">
              <a:off x="496751" y="4682177"/>
              <a:ext cx="309173" cy="233180"/>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6500105" flipH="1">
              <a:off x="201196" y="437634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 name="Google Shape;80;p6"/>
            <p:cNvSpPr/>
            <p:nvPr/>
          </p:nvSpPr>
          <p:spPr>
            <a:xfrm rot="2040160" flipH="1">
              <a:off x="7415561" y="302105"/>
              <a:ext cx="26632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 name="Google Shape;81;p6"/>
            <p:cNvSpPr/>
            <p:nvPr/>
          </p:nvSpPr>
          <p:spPr>
            <a:xfrm rot="7329537" flipH="1">
              <a:off x="8866993" y="803417"/>
              <a:ext cx="266304" cy="1724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2" name="Google Shape;82;p6"/>
            <p:cNvGrpSpPr/>
            <p:nvPr/>
          </p:nvGrpSpPr>
          <p:grpSpPr>
            <a:xfrm rot="-2700000">
              <a:off x="7954219" y="297884"/>
              <a:ext cx="662106" cy="1322566"/>
              <a:chOff x="6933061" y="1619764"/>
              <a:chExt cx="662112" cy="1322579"/>
            </a:xfrm>
          </p:grpSpPr>
          <p:sp>
            <p:nvSpPr>
              <p:cNvPr id="83" name="Google Shape;83;p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6"/>
              <p:cNvGrpSpPr/>
              <p:nvPr/>
            </p:nvGrpSpPr>
            <p:grpSpPr>
              <a:xfrm>
                <a:off x="7258538" y="2052890"/>
                <a:ext cx="294869" cy="580974"/>
                <a:chOff x="3454938" y="1923315"/>
                <a:chExt cx="294869" cy="580974"/>
              </a:xfrm>
            </p:grpSpPr>
            <p:sp>
              <p:nvSpPr>
                <p:cNvPr id="92" name="Google Shape;92;p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 name="Google Shape;108;p6"/>
            <p:cNvGrpSpPr/>
            <p:nvPr/>
          </p:nvGrpSpPr>
          <p:grpSpPr>
            <a:xfrm rot="-2700000">
              <a:off x="8549550" y="252087"/>
              <a:ext cx="309212" cy="272428"/>
              <a:chOff x="3890683" y="1390057"/>
              <a:chExt cx="309215" cy="272430"/>
            </a:xfrm>
          </p:grpSpPr>
          <p:sp>
            <p:nvSpPr>
              <p:cNvPr id="109" name="Google Shape;109;p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3138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DD5A00C-9B46-4869-9558-64C00F96D69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E36265C-E821-4385-B467-769B5DB86B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58D8316-B5A1-46ED-9D3A-83D376679E01}"/>
              </a:ext>
            </a:extLst>
          </p:cNvPr>
          <p:cNvSpPr>
            <a:spLocks noGrp="1"/>
          </p:cNvSpPr>
          <p:nvPr>
            <p:ph type="sldNum" sz="quarter" idx="12"/>
          </p:nvPr>
        </p:nvSpPr>
        <p:spPr/>
        <p:txBody>
          <a:bodyPr/>
          <a:lstStyle>
            <a:lvl1pPr>
              <a:defRPr/>
            </a:lvl1pPr>
          </a:lstStyle>
          <a:p>
            <a:pPr>
              <a:defRPr/>
            </a:pPr>
            <a:fld id="{4F7A243A-A90E-441C-A68E-96169774677D}" type="slidenum">
              <a:rPr lang="en-US" altLang="en-US"/>
              <a:pPr>
                <a:defRPr/>
              </a:pPr>
              <a:t>‹#›</a:t>
            </a:fld>
            <a:endParaRPr lang="en-US" altLang="en-US"/>
          </a:p>
        </p:txBody>
      </p:sp>
    </p:spTree>
    <p:extLst>
      <p:ext uri="{BB962C8B-B14F-4D97-AF65-F5344CB8AC3E}">
        <p14:creationId xmlns:p14="http://schemas.microsoft.com/office/powerpoint/2010/main" val="3720550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3523500" y="2363033"/>
            <a:ext cx="5145200" cy="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600"/>
              <a:buNone/>
              <a:defRPr sz="6133"/>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4" name="Google Shape;114;p7"/>
          <p:cNvSpPr txBox="1">
            <a:spLocks noGrp="1"/>
          </p:cNvSpPr>
          <p:nvPr>
            <p:ph type="subTitle" idx="1"/>
          </p:nvPr>
        </p:nvSpPr>
        <p:spPr>
          <a:xfrm>
            <a:off x="3523500" y="3203653"/>
            <a:ext cx="5145200" cy="14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5" name="Google Shape;115;p7"/>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6" name="Google Shape;116;p7"/>
          <p:cNvGrpSpPr/>
          <p:nvPr/>
        </p:nvGrpSpPr>
        <p:grpSpPr>
          <a:xfrm>
            <a:off x="676242" y="719347"/>
            <a:ext cx="10839516" cy="641005"/>
            <a:chOff x="507181" y="539510"/>
            <a:chExt cx="8129637" cy="480754"/>
          </a:xfrm>
        </p:grpSpPr>
        <p:grpSp>
          <p:nvGrpSpPr>
            <p:cNvPr id="117" name="Google Shape;117;p7"/>
            <p:cNvGrpSpPr/>
            <p:nvPr/>
          </p:nvGrpSpPr>
          <p:grpSpPr>
            <a:xfrm rot="-621786">
              <a:off x="537599" y="585818"/>
              <a:ext cx="550052" cy="388137"/>
              <a:chOff x="542314" y="1273315"/>
              <a:chExt cx="280381" cy="197869"/>
            </a:xfrm>
          </p:grpSpPr>
          <p:sp>
            <p:nvSpPr>
              <p:cNvPr id="118" name="Google Shape;118;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19" name="Google Shape;119;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0" name="Google Shape;120;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21" name="Google Shape;121;p7"/>
            <p:cNvGrpSpPr/>
            <p:nvPr/>
          </p:nvGrpSpPr>
          <p:grpSpPr>
            <a:xfrm rot="621786" flipH="1">
              <a:off x="8056349" y="585818"/>
              <a:ext cx="550052" cy="388137"/>
              <a:chOff x="542314" y="1273315"/>
              <a:chExt cx="280381" cy="197869"/>
            </a:xfrm>
          </p:grpSpPr>
          <p:sp>
            <p:nvSpPr>
              <p:cNvPr id="122" name="Google Shape;122;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3" name="Google Shape;123;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4" name="Google Shape;124;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3781186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
        <p:cNvGrpSpPr/>
        <p:nvPr/>
      </p:nvGrpSpPr>
      <p:grpSpPr>
        <a:xfrm>
          <a:off x="0" y="0"/>
          <a:ext cx="0" cy="0"/>
          <a:chOff x="0" y="0"/>
          <a:chExt cx="0" cy="0"/>
        </a:xfrm>
      </p:grpSpPr>
      <p:sp>
        <p:nvSpPr>
          <p:cNvPr id="126" name="Google Shape;126;p8"/>
          <p:cNvSpPr/>
          <p:nvPr/>
        </p:nvSpPr>
        <p:spPr>
          <a:xfrm>
            <a:off x="3166400" y="499400"/>
            <a:ext cx="5859200" cy="58592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27" name="Google Shape;127;p8"/>
          <p:cNvGrpSpPr/>
          <p:nvPr/>
        </p:nvGrpSpPr>
        <p:grpSpPr>
          <a:xfrm>
            <a:off x="211310" y="232038"/>
            <a:ext cx="11769381" cy="6393924"/>
            <a:chOff x="158482" y="174028"/>
            <a:chExt cx="8827036" cy="4795443"/>
          </a:xfrm>
        </p:grpSpPr>
        <p:grpSp>
          <p:nvGrpSpPr>
            <p:cNvPr id="128" name="Google Shape;128;p8"/>
            <p:cNvGrpSpPr/>
            <p:nvPr/>
          </p:nvGrpSpPr>
          <p:grpSpPr>
            <a:xfrm>
              <a:off x="158482" y="174028"/>
              <a:ext cx="8827036" cy="4795443"/>
              <a:chOff x="137377" y="157106"/>
              <a:chExt cx="8827036" cy="4795443"/>
            </a:xfrm>
          </p:grpSpPr>
          <p:grpSp>
            <p:nvGrpSpPr>
              <p:cNvPr id="129" name="Google Shape;129;p8"/>
              <p:cNvGrpSpPr/>
              <p:nvPr/>
            </p:nvGrpSpPr>
            <p:grpSpPr>
              <a:xfrm>
                <a:off x="7197450" y="3173269"/>
                <a:ext cx="1766962" cy="1779281"/>
                <a:chOff x="7211225" y="2856519"/>
                <a:chExt cx="1766962" cy="1779281"/>
              </a:xfrm>
            </p:grpSpPr>
            <p:grpSp>
              <p:nvGrpSpPr>
                <p:cNvPr id="130" name="Google Shape;130;p8"/>
                <p:cNvGrpSpPr/>
                <p:nvPr/>
              </p:nvGrpSpPr>
              <p:grpSpPr>
                <a:xfrm>
                  <a:off x="7845787" y="3346605"/>
                  <a:ext cx="1132401" cy="1124818"/>
                  <a:chOff x="2399528" y="668550"/>
                  <a:chExt cx="1132401" cy="1124818"/>
                </a:xfrm>
              </p:grpSpPr>
              <p:sp>
                <p:nvSpPr>
                  <p:cNvPr id="131" name="Google Shape;131;p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8"/>
                <p:cNvGrpSpPr/>
                <p:nvPr/>
              </p:nvGrpSpPr>
              <p:grpSpPr>
                <a:xfrm>
                  <a:off x="8431913" y="2856519"/>
                  <a:ext cx="345743" cy="281058"/>
                  <a:chOff x="4045279" y="974526"/>
                  <a:chExt cx="345743" cy="281058"/>
                </a:xfrm>
              </p:grpSpPr>
              <p:sp>
                <p:nvSpPr>
                  <p:cNvPr id="140" name="Google Shape;140;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8"/>
                <p:cNvSpPr/>
                <p:nvPr/>
              </p:nvSpPr>
              <p:spPr>
                <a:xfrm rot="1122035">
                  <a:off x="7240443" y="34590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rot="621898" flipH="1">
                  <a:off x="7417610" y="3931579"/>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4" name="Google Shape;144;p8"/>
                <p:cNvSpPr/>
                <p:nvPr/>
              </p:nvSpPr>
              <p:spPr>
                <a:xfrm rot="-1471198" flipH="1">
                  <a:off x="8608632" y="3564612"/>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5" name="Google Shape;145;p8"/>
                <p:cNvSpPr/>
                <p:nvPr/>
              </p:nvSpPr>
              <p:spPr>
                <a:xfrm rot="-7304935" flipH="1">
                  <a:off x="8075492" y="4391009"/>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46" name="Google Shape;146;p8"/>
              <p:cNvGrpSpPr/>
              <p:nvPr/>
            </p:nvGrpSpPr>
            <p:grpSpPr>
              <a:xfrm flipH="1">
                <a:off x="137377" y="157106"/>
                <a:ext cx="1717123" cy="1270538"/>
                <a:chOff x="7109429" y="197964"/>
                <a:chExt cx="1717123" cy="1270538"/>
              </a:xfrm>
            </p:grpSpPr>
            <p:sp>
              <p:nvSpPr>
                <p:cNvPr id="147" name="Google Shape;147;p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9" name="Google Shape;149;p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0" name="Google Shape;150;p8"/>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51" name="Google Shape;151;p8"/>
                <p:cNvGrpSpPr/>
                <p:nvPr/>
              </p:nvGrpSpPr>
              <p:grpSpPr>
                <a:xfrm>
                  <a:off x="8237833" y="339919"/>
                  <a:ext cx="309215" cy="272430"/>
                  <a:chOff x="3890683" y="1390057"/>
                  <a:chExt cx="309215" cy="272430"/>
                </a:xfrm>
              </p:grpSpPr>
              <p:sp>
                <p:nvSpPr>
                  <p:cNvPr id="152" name="Google Shape;152;p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8"/>
                <p:cNvGrpSpPr/>
                <p:nvPr/>
              </p:nvGrpSpPr>
              <p:grpSpPr>
                <a:xfrm flipH="1">
                  <a:off x="7617675" y="339921"/>
                  <a:ext cx="757996" cy="1065816"/>
                  <a:chOff x="1580225" y="1798159"/>
                  <a:chExt cx="757996" cy="1065816"/>
                </a:xfrm>
              </p:grpSpPr>
              <p:sp>
                <p:nvSpPr>
                  <p:cNvPr id="156" name="Google Shape;156;p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2" name="Google Shape;162;p8"/>
            <p:cNvGrpSpPr/>
            <p:nvPr/>
          </p:nvGrpSpPr>
          <p:grpSpPr>
            <a:xfrm>
              <a:off x="7983598" y="371692"/>
              <a:ext cx="744567" cy="790047"/>
              <a:chOff x="8060975" y="371271"/>
              <a:chExt cx="744567" cy="790047"/>
            </a:xfrm>
          </p:grpSpPr>
          <p:sp>
            <p:nvSpPr>
              <p:cNvPr id="163" name="Google Shape;163;p8"/>
              <p:cNvSpPr/>
              <p:nvPr/>
            </p:nvSpPr>
            <p:spPr>
              <a:xfrm rot="659822">
                <a:off x="8403186" y="404760"/>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8"/>
              <p:cNvGrpSpPr/>
              <p:nvPr/>
            </p:nvGrpSpPr>
            <p:grpSpPr>
              <a:xfrm rot="2552886">
                <a:off x="8074001" y="700955"/>
                <a:ext cx="631326" cy="284341"/>
                <a:chOff x="3929266" y="1226038"/>
                <a:chExt cx="631334" cy="284344"/>
              </a:xfrm>
            </p:grpSpPr>
            <p:sp>
              <p:nvSpPr>
                <p:cNvPr id="165" name="Google Shape;165;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66" name="Google Shape;166;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167" name="Google Shape;167;p8"/>
            <p:cNvGrpSpPr/>
            <p:nvPr/>
          </p:nvGrpSpPr>
          <p:grpSpPr>
            <a:xfrm>
              <a:off x="415835" y="4077017"/>
              <a:ext cx="808005" cy="694792"/>
              <a:chOff x="493212" y="4076596"/>
              <a:chExt cx="808005" cy="694792"/>
            </a:xfrm>
          </p:grpSpPr>
          <p:grpSp>
            <p:nvGrpSpPr>
              <p:cNvPr id="168" name="Google Shape;168;p8"/>
              <p:cNvGrpSpPr/>
              <p:nvPr/>
            </p:nvGrpSpPr>
            <p:grpSpPr>
              <a:xfrm rot="-8247114">
                <a:off x="656865" y="4252618"/>
                <a:ext cx="631326" cy="284341"/>
                <a:chOff x="3929266" y="1226038"/>
                <a:chExt cx="631334" cy="284344"/>
              </a:xfrm>
            </p:grpSpPr>
            <p:sp>
              <p:nvSpPr>
                <p:cNvPr id="169" name="Google Shape;169;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70" name="Google Shape;170;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171" name="Google Shape;171;p8"/>
              <p:cNvGrpSpPr/>
              <p:nvPr/>
            </p:nvGrpSpPr>
            <p:grpSpPr>
              <a:xfrm rot="-2429664">
                <a:off x="543062" y="4411718"/>
                <a:ext cx="345756" cy="281069"/>
                <a:chOff x="4045279" y="974526"/>
                <a:chExt cx="345743" cy="281058"/>
              </a:xfrm>
            </p:grpSpPr>
            <p:sp>
              <p:nvSpPr>
                <p:cNvPr id="172" name="Google Shape;172;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4" name="Google Shape;174;p8"/>
          <p:cNvSpPr txBox="1">
            <a:spLocks noGrp="1"/>
          </p:cNvSpPr>
          <p:nvPr>
            <p:ph type="title"/>
          </p:nvPr>
        </p:nvSpPr>
        <p:spPr>
          <a:xfrm>
            <a:off x="3571000" y="2212400"/>
            <a:ext cx="5050000" cy="243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400"/>
              <a:buNone/>
              <a:defRPr sz="112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89351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6804389" y="2078017"/>
            <a:ext cx="357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9"/>
          <p:cNvSpPr txBox="1">
            <a:spLocks noGrp="1"/>
          </p:cNvSpPr>
          <p:nvPr>
            <p:ph type="subTitle" idx="1"/>
          </p:nvPr>
        </p:nvSpPr>
        <p:spPr>
          <a:xfrm>
            <a:off x="6804389" y="2910684"/>
            <a:ext cx="3579600" cy="18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78" name="Google Shape;178;p9"/>
          <p:cNvGrpSpPr/>
          <p:nvPr/>
        </p:nvGrpSpPr>
        <p:grpSpPr>
          <a:xfrm>
            <a:off x="1345988" y="1118503"/>
            <a:ext cx="5498080" cy="4705304"/>
            <a:chOff x="1009491" y="838877"/>
            <a:chExt cx="4123560" cy="3528978"/>
          </a:xfrm>
        </p:grpSpPr>
        <p:grpSp>
          <p:nvGrpSpPr>
            <p:cNvPr id="179" name="Google Shape;179;p9"/>
            <p:cNvGrpSpPr/>
            <p:nvPr/>
          </p:nvGrpSpPr>
          <p:grpSpPr>
            <a:xfrm rot="9899963">
              <a:off x="4493702" y="3855004"/>
              <a:ext cx="595146" cy="419959"/>
              <a:chOff x="542314" y="1273315"/>
              <a:chExt cx="280381" cy="197869"/>
            </a:xfrm>
          </p:grpSpPr>
          <p:sp>
            <p:nvSpPr>
              <p:cNvPr id="180" name="Google Shape;180;p9"/>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1" name="Google Shape;181;p9"/>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82" name="Google Shape;182;p9"/>
            <p:cNvGrpSpPr/>
            <p:nvPr/>
          </p:nvGrpSpPr>
          <p:grpSpPr>
            <a:xfrm>
              <a:off x="1009491" y="838877"/>
              <a:ext cx="668350" cy="711484"/>
              <a:chOff x="857091" y="686477"/>
              <a:chExt cx="668350" cy="711484"/>
            </a:xfrm>
          </p:grpSpPr>
          <p:sp>
            <p:nvSpPr>
              <p:cNvPr id="183" name="Google Shape;183;p9"/>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84" name="Google Shape;184;p9"/>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185" name="Google Shape;185;p9"/>
              <p:cNvGrpSpPr/>
              <p:nvPr/>
            </p:nvGrpSpPr>
            <p:grpSpPr>
              <a:xfrm>
                <a:off x="966613" y="860271"/>
                <a:ext cx="227022" cy="200116"/>
                <a:chOff x="1603713" y="1935899"/>
                <a:chExt cx="227022" cy="200116"/>
              </a:xfrm>
            </p:grpSpPr>
            <p:sp>
              <p:nvSpPr>
                <p:cNvPr id="186" name="Google Shape;186;p9"/>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 name="Google Shape;189;p9"/>
            <p:cNvSpPr/>
            <p:nvPr/>
          </p:nvSpPr>
          <p:spPr>
            <a:xfrm rot="1122035">
              <a:off x="4794684" y="409129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9"/>
          <p:cNvGrpSpPr/>
          <p:nvPr/>
        </p:nvGrpSpPr>
        <p:grpSpPr>
          <a:xfrm>
            <a:off x="9718767" y="234496"/>
            <a:ext cx="2150156" cy="2020585"/>
            <a:chOff x="7136675" y="328271"/>
            <a:chExt cx="1612617" cy="1515439"/>
          </a:xfrm>
        </p:grpSpPr>
        <p:sp>
          <p:nvSpPr>
            <p:cNvPr id="191" name="Google Shape;191;p9"/>
            <p:cNvSpPr/>
            <p:nvPr/>
          </p:nvSpPr>
          <p:spPr>
            <a:xfrm rot="4277965" flipH="1">
              <a:off x="7142087" y="55892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9699895">
              <a:off x="7982375" y="160292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3" name="Google Shape;193;p9"/>
            <p:cNvSpPr/>
            <p:nvPr/>
          </p:nvSpPr>
          <p:spPr>
            <a:xfrm rot="659776">
              <a:off x="8468966" y="352087"/>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4" name="Google Shape;194;p9"/>
            <p:cNvSpPr/>
            <p:nvPr/>
          </p:nvSpPr>
          <p:spPr>
            <a:xfrm rot="-4629471">
              <a:off x="7796298" y="431207"/>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95" name="Google Shape;195;p9"/>
            <p:cNvGrpSpPr/>
            <p:nvPr/>
          </p:nvGrpSpPr>
          <p:grpSpPr>
            <a:xfrm rot="-5400000" flipH="1">
              <a:off x="7664505" y="390961"/>
              <a:ext cx="662112" cy="1322579"/>
              <a:chOff x="6933061" y="1619764"/>
              <a:chExt cx="662112" cy="1322579"/>
            </a:xfrm>
          </p:grpSpPr>
          <p:sp>
            <p:nvSpPr>
              <p:cNvPr id="196" name="Google Shape;196;p9"/>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9"/>
              <p:cNvGrpSpPr/>
              <p:nvPr/>
            </p:nvGrpSpPr>
            <p:grpSpPr>
              <a:xfrm>
                <a:off x="7258538" y="2052890"/>
                <a:ext cx="294869" cy="580974"/>
                <a:chOff x="3454938" y="1923315"/>
                <a:chExt cx="294869" cy="580974"/>
              </a:xfrm>
            </p:grpSpPr>
            <p:sp>
              <p:nvSpPr>
                <p:cNvPr id="205" name="Google Shape;205;p9"/>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 name="Google Shape;221;p9"/>
            <p:cNvGrpSpPr/>
            <p:nvPr/>
          </p:nvGrpSpPr>
          <p:grpSpPr>
            <a:xfrm rot="5400000" flipH="1">
              <a:off x="8403001" y="1552887"/>
              <a:ext cx="309215" cy="272430"/>
              <a:chOff x="3890683" y="1390057"/>
              <a:chExt cx="309215" cy="272430"/>
            </a:xfrm>
          </p:grpSpPr>
          <p:sp>
            <p:nvSpPr>
              <p:cNvPr id="222" name="Google Shape;222;p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71151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5"/>
        <p:cNvGrpSpPr/>
        <p:nvPr/>
      </p:nvGrpSpPr>
      <p:grpSpPr>
        <a:xfrm>
          <a:off x="0" y="0"/>
          <a:ext cx="0" cy="0"/>
          <a:chOff x="0" y="0"/>
          <a:chExt cx="0" cy="0"/>
        </a:xfrm>
      </p:grpSpPr>
      <p:sp>
        <p:nvSpPr>
          <p:cNvPr id="226" name="Google Shape;226;p10"/>
          <p:cNvSpPr/>
          <p:nvPr/>
        </p:nvSpPr>
        <p:spPr>
          <a:xfrm>
            <a:off x="702567" y="1147200"/>
            <a:ext cx="4563600" cy="4563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title"/>
          </p:nvPr>
        </p:nvSpPr>
        <p:spPr>
          <a:xfrm>
            <a:off x="1086767" y="2276400"/>
            <a:ext cx="3795200" cy="2305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600"/>
              <a:buNone/>
              <a:defRPr/>
            </a:lvl1pPr>
            <a:lvl2pPr lvl="1" algn="ctr" rtl="0">
              <a:lnSpc>
                <a:spcPct val="90000"/>
              </a:lnSpc>
              <a:spcBef>
                <a:spcPts val="0"/>
              </a:spcBef>
              <a:spcAft>
                <a:spcPts val="0"/>
              </a:spcAft>
              <a:buSzPts val="2800"/>
              <a:buNone/>
              <a:defRPr/>
            </a:lvl2pPr>
            <a:lvl3pPr lvl="2" algn="ctr" rtl="0">
              <a:lnSpc>
                <a:spcPct val="90000"/>
              </a:lnSpc>
              <a:spcBef>
                <a:spcPts val="0"/>
              </a:spcBef>
              <a:spcAft>
                <a:spcPts val="0"/>
              </a:spcAft>
              <a:buSzPts val="2800"/>
              <a:buNone/>
              <a:defRPr/>
            </a:lvl3pPr>
            <a:lvl4pPr lvl="3" algn="ctr" rtl="0">
              <a:lnSpc>
                <a:spcPct val="90000"/>
              </a:lnSpc>
              <a:spcBef>
                <a:spcPts val="0"/>
              </a:spcBef>
              <a:spcAft>
                <a:spcPts val="0"/>
              </a:spcAft>
              <a:buSzPts val="2800"/>
              <a:buNone/>
              <a:defRPr/>
            </a:lvl4pPr>
            <a:lvl5pPr lvl="4" algn="ctr" rtl="0">
              <a:lnSpc>
                <a:spcPct val="90000"/>
              </a:lnSpc>
              <a:spcBef>
                <a:spcPts val="0"/>
              </a:spcBef>
              <a:spcAft>
                <a:spcPts val="0"/>
              </a:spcAft>
              <a:buSzPts val="2800"/>
              <a:buNone/>
              <a:defRPr/>
            </a:lvl5pPr>
            <a:lvl6pPr lvl="5" algn="ctr" rtl="0">
              <a:lnSpc>
                <a:spcPct val="90000"/>
              </a:lnSpc>
              <a:spcBef>
                <a:spcPts val="0"/>
              </a:spcBef>
              <a:spcAft>
                <a:spcPts val="0"/>
              </a:spcAft>
              <a:buSzPts val="2800"/>
              <a:buNone/>
              <a:defRPr/>
            </a:lvl6pPr>
            <a:lvl7pPr lvl="6" algn="ctr" rtl="0">
              <a:lnSpc>
                <a:spcPct val="90000"/>
              </a:lnSpc>
              <a:spcBef>
                <a:spcPts val="0"/>
              </a:spcBef>
              <a:spcAft>
                <a:spcPts val="0"/>
              </a:spcAft>
              <a:buSzPts val="2800"/>
              <a:buNone/>
              <a:defRPr/>
            </a:lvl7pPr>
            <a:lvl8pPr lvl="7" algn="ctr" rtl="0">
              <a:lnSpc>
                <a:spcPct val="90000"/>
              </a:lnSpc>
              <a:spcBef>
                <a:spcPts val="0"/>
              </a:spcBef>
              <a:spcAft>
                <a:spcPts val="0"/>
              </a:spcAft>
              <a:buSzPts val="2800"/>
              <a:buNone/>
              <a:defRPr/>
            </a:lvl8pPr>
            <a:lvl9pPr lvl="8" algn="ctr" rtl="0">
              <a:lnSpc>
                <a:spcPct val="90000"/>
              </a:lnSpc>
              <a:spcBef>
                <a:spcPts val="0"/>
              </a:spcBef>
              <a:spcAft>
                <a:spcPts val="0"/>
              </a:spcAft>
              <a:buSzPts val="2800"/>
              <a:buNone/>
              <a:defRPr/>
            </a:lvl9pPr>
          </a:lstStyle>
          <a:p>
            <a:endParaRPr/>
          </a:p>
        </p:txBody>
      </p:sp>
      <p:grpSp>
        <p:nvGrpSpPr>
          <p:cNvPr id="228" name="Google Shape;228;p10"/>
          <p:cNvGrpSpPr/>
          <p:nvPr/>
        </p:nvGrpSpPr>
        <p:grpSpPr>
          <a:xfrm>
            <a:off x="2284315" y="4715094"/>
            <a:ext cx="1400104" cy="451815"/>
            <a:chOff x="1379852" y="3558567"/>
            <a:chExt cx="1050078" cy="338861"/>
          </a:xfrm>
        </p:grpSpPr>
        <p:sp>
          <p:nvSpPr>
            <p:cNvPr id="229" name="Google Shape;229;p10"/>
            <p:cNvSpPr/>
            <p:nvPr/>
          </p:nvSpPr>
          <p:spPr>
            <a:xfrm rot="-7714403" flipH="1">
              <a:off x="1398365" y="3635487"/>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0" name="Google Shape;230;p10"/>
            <p:cNvSpPr/>
            <p:nvPr/>
          </p:nvSpPr>
          <p:spPr>
            <a:xfrm rot="-10463231" flipH="1">
              <a:off x="2135713" y="3635472"/>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1" name="Google Shape;231;p10"/>
            <p:cNvSpPr/>
            <p:nvPr/>
          </p:nvSpPr>
          <p:spPr>
            <a:xfrm rot="-1122035" flipH="1">
              <a:off x="1760477" y="361141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0"/>
          <p:cNvGrpSpPr/>
          <p:nvPr/>
        </p:nvGrpSpPr>
        <p:grpSpPr>
          <a:xfrm>
            <a:off x="881908" y="913722"/>
            <a:ext cx="4204921" cy="5030559"/>
            <a:chOff x="313052" y="663189"/>
            <a:chExt cx="3153691" cy="3772919"/>
          </a:xfrm>
        </p:grpSpPr>
        <p:grpSp>
          <p:nvGrpSpPr>
            <p:cNvPr id="233" name="Google Shape;233;p10"/>
            <p:cNvGrpSpPr/>
            <p:nvPr/>
          </p:nvGrpSpPr>
          <p:grpSpPr>
            <a:xfrm rot="-7798414">
              <a:off x="442349" y="699643"/>
              <a:ext cx="322875" cy="488091"/>
              <a:chOff x="3459085" y="804270"/>
              <a:chExt cx="322892" cy="488117"/>
            </a:xfrm>
          </p:grpSpPr>
          <p:sp>
            <p:nvSpPr>
              <p:cNvPr id="234" name="Google Shape;234;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5" name="Google Shape;235;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nvGrpSpPr>
            <p:cNvPr id="236" name="Google Shape;236;p10"/>
            <p:cNvGrpSpPr/>
            <p:nvPr/>
          </p:nvGrpSpPr>
          <p:grpSpPr>
            <a:xfrm rot="3003523">
              <a:off x="3014529" y="3911583"/>
              <a:ext cx="322891" cy="488116"/>
              <a:chOff x="3459085" y="804270"/>
              <a:chExt cx="322892" cy="488117"/>
            </a:xfrm>
          </p:grpSpPr>
          <p:sp>
            <p:nvSpPr>
              <p:cNvPr id="237" name="Google Shape;237;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8" name="Google Shape;238;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spTree>
    <p:extLst>
      <p:ext uri="{BB962C8B-B14F-4D97-AF65-F5344CB8AC3E}">
        <p14:creationId xmlns:p14="http://schemas.microsoft.com/office/powerpoint/2010/main" val="37098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28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44"/>
        <p:cNvGrpSpPr/>
        <p:nvPr/>
      </p:nvGrpSpPr>
      <p:grpSpPr>
        <a:xfrm>
          <a:off x="0" y="0"/>
          <a:ext cx="0" cy="0"/>
          <a:chOff x="0" y="0"/>
          <a:chExt cx="0" cy="0"/>
        </a:xfrm>
      </p:grpSpPr>
    </p:spTree>
    <p:extLst>
      <p:ext uri="{BB962C8B-B14F-4D97-AF65-F5344CB8AC3E}">
        <p14:creationId xmlns:p14="http://schemas.microsoft.com/office/powerpoint/2010/main" val="852244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5"/>
        <p:cNvGrpSpPr/>
        <p:nvPr/>
      </p:nvGrpSpPr>
      <p:grpSpPr>
        <a:xfrm>
          <a:off x="0" y="0"/>
          <a:ext cx="0" cy="0"/>
          <a:chOff x="0" y="0"/>
          <a:chExt cx="0" cy="0"/>
        </a:xfrm>
      </p:grpSpPr>
      <p:sp>
        <p:nvSpPr>
          <p:cNvPr id="246" name="Google Shape;246;p13"/>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7" name="Google Shape;247;p13"/>
          <p:cNvSpPr txBox="1">
            <a:spLocks noGrp="1"/>
          </p:cNvSpPr>
          <p:nvPr>
            <p:ph type="title" idx="2" hasCustomPrompt="1"/>
          </p:nvPr>
        </p:nvSpPr>
        <p:spPr>
          <a:xfrm flipH="1">
            <a:off x="2290489" y="176607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48" name="Google Shape;248;p13"/>
          <p:cNvSpPr txBox="1">
            <a:spLocks noGrp="1"/>
          </p:cNvSpPr>
          <p:nvPr>
            <p:ph type="title" idx="3"/>
          </p:nvPr>
        </p:nvSpPr>
        <p:spPr>
          <a:xfrm>
            <a:off x="956289" y="2601711"/>
            <a:ext cx="3485200" cy="50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3200">
                <a:solidFill>
                  <a:schemeClr val="accent1"/>
                </a:solidFill>
              </a:defRPr>
            </a:lvl1pPr>
            <a:lvl2pPr lvl="1" algn="ctr">
              <a:lnSpc>
                <a:spcPct val="100000"/>
              </a:lnSpc>
              <a:spcBef>
                <a:spcPts val="0"/>
              </a:spcBef>
              <a:spcAft>
                <a:spcPts val="0"/>
              </a:spcAft>
              <a:buClr>
                <a:schemeClr val="accent1"/>
              </a:buClr>
              <a:buSzPts val="2400"/>
              <a:buNone/>
              <a:defRPr sz="3200">
                <a:solidFill>
                  <a:schemeClr val="accent1"/>
                </a:solidFill>
              </a:defRPr>
            </a:lvl2pPr>
            <a:lvl3pPr lvl="2" algn="ctr">
              <a:lnSpc>
                <a:spcPct val="100000"/>
              </a:lnSpc>
              <a:spcBef>
                <a:spcPts val="0"/>
              </a:spcBef>
              <a:spcAft>
                <a:spcPts val="0"/>
              </a:spcAft>
              <a:buClr>
                <a:schemeClr val="accent1"/>
              </a:buClr>
              <a:buSzPts val="2400"/>
              <a:buNone/>
              <a:defRPr sz="3200">
                <a:solidFill>
                  <a:schemeClr val="accent1"/>
                </a:solidFill>
              </a:defRPr>
            </a:lvl3pPr>
            <a:lvl4pPr lvl="3" algn="ctr">
              <a:lnSpc>
                <a:spcPct val="100000"/>
              </a:lnSpc>
              <a:spcBef>
                <a:spcPts val="0"/>
              </a:spcBef>
              <a:spcAft>
                <a:spcPts val="0"/>
              </a:spcAft>
              <a:buClr>
                <a:schemeClr val="accent1"/>
              </a:buClr>
              <a:buSzPts val="2400"/>
              <a:buNone/>
              <a:defRPr sz="3200">
                <a:solidFill>
                  <a:schemeClr val="accent1"/>
                </a:solidFill>
              </a:defRPr>
            </a:lvl4pPr>
            <a:lvl5pPr lvl="4" algn="ctr">
              <a:lnSpc>
                <a:spcPct val="100000"/>
              </a:lnSpc>
              <a:spcBef>
                <a:spcPts val="0"/>
              </a:spcBef>
              <a:spcAft>
                <a:spcPts val="0"/>
              </a:spcAft>
              <a:buClr>
                <a:schemeClr val="accent1"/>
              </a:buClr>
              <a:buSzPts val="2400"/>
              <a:buNone/>
              <a:defRPr sz="3200">
                <a:solidFill>
                  <a:schemeClr val="accent1"/>
                </a:solidFill>
              </a:defRPr>
            </a:lvl5pPr>
            <a:lvl6pPr lvl="5" algn="ctr">
              <a:lnSpc>
                <a:spcPct val="100000"/>
              </a:lnSpc>
              <a:spcBef>
                <a:spcPts val="0"/>
              </a:spcBef>
              <a:spcAft>
                <a:spcPts val="0"/>
              </a:spcAft>
              <a:buClr>
                <a:schemeClr val="accent1"/>
              </a:buClr>
              <a:buSzPts val="2400"/>
              <a:buNone/>
              <a:defRPr sz="3200">
                <a:solidFill>
                  <a:schemeClr val="accent1"/>
                </a:solidFill>
              </a:defRPr>
            </a:lvl6pPr>
            <a:lvl7pPr lvl="6" algn="ctr">
              <a:lnSpc>
                <a:spcPct val="100000"/>
              </a:lnSpc>
              <a:spcBef>
                <a:spcPts val="0"/>
              </a:spcBef>
              <a:spcAft>
                <a:spcPts val="0"/>
              </a:spcAft>
              <a:buClr>
                <a:schemeClr val="accent1"/>
              </a:buClr>
              <a:buSzPts val="2400"/>
              <a:buNone/>
              <a:defRPr sz="3200">
                <a:solidFill>
                  <a:schemeClr val="accent1"/>
                </a:solidFill>
              </a:defRPr>
            </a:lvl7pPr>
            <a:lvl8pPr lvl="7" algn="ctr">
              <a:lnSpc>
                <a:spcPct val="100000"/>
              </a:lnSpc>
              <a:spcBef>
                <a:spcPts val="0"/>
              </a:spcBef>
              <a:spcAft>
                <a:spcPts val="0"/>
              </a:spcAft>
              <a:buClr>
                <a:schemeClr val="accent1"/>
              </a:buClr>
              <a:buSzPts val="2400"/>
              <a:buNone/>
              <a:defRPr sz="3200">
                <a:solidFill>
                  <a:schemeClr val="accent1"/>
                </a:solidFill>
              </a:defRPr>
            </a:lvl8pPr>
            <a:lvl9pPr lvl="8" algn="ctr">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49" name="Google Shape;249;p13"/>
          <p:cNvSpPr txBox="1">
            <a:spLocks noGrp="1"/>
          </p:cNvSpPr>
          <p:nvPr>
            <p:ph type="subTitle" idx="1"/>
          </p:nvPr>
        </p:nvSpPr>
        <p:spPr>
          <a:xfrm>
            <a:off x="956300" y="3074841"/>
            <a:ext cx="3485200" cy="90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2000"/>
            </a:lvl1pPr>
            <a:lvl2pPr lvl="1" algn="ctr">
              <a:lnSpc>
                <a:spcPct val="100000"/>
              </a:lnSpc>
              <a:spcBef>
                <a:spcPts val="0"/>
              </a:spcBef>
              <a:spcAft>
                <a:spcPts val="0"/>
              </a:spcAft>
              <a:buSzPts val="1500"/>
              <a:buNone/>
              <a:defRPr sz="2000"/>
            </a:lvl2pPr>
            <a:lvl3pPr lvl="2" algn="ctr">
              <a:lnSpc>
                <a:spcPct val="100000"/>
              </a:lnSpc>
              <a:spcBef>
                <a:spcPts val="0"/>
              </a:spcBef>
              <a:spcAft>
                <a:spcPts val="0"/>
              </a:spcAft>
              <a:buSzPts val="1500"/>
              <a:buNone/>
              <a:defRPr sz="2000"/>
            </a:lvl3pPr>
            <a:lvl4pPr lvl="3" algn="ctr">
              <a:lnSpc>
                <a:spcPct val="100000"/>
              </a:lnSpc>
              <a:spcBef>
                <a:spcPts val="0"/>
              </a:spcBef>
              <a:spcAft>
                <a:spcPts val="0"/>
              </a:spcAft>
              <a:buSzPts val="1500"/>
              <a:buNone/>
              <a:defRPr sz="2000"/>
            </a:lvl4pPr>
            <a:lvl5pPr lvl="4" algn="ctr">
              <a:lnSpc>
                <a:spcPct val="100000"/>
              </a:lnSpc>
              <a:spcBef>
                <a:spcPts val="0"/>
              </a:spcBef>
              <a:spcAft>
                <a:spcPts val="0"/>
              </a:spcAft>
              <a:buSzPts val="1500"/>
              <a:buNone/>
              <a:defRPr sz="2000"/>
            </a:lvl5pPr>
            <a:lvl6pPr lvl="5" algn="ctr">
              <a:lnSpc>
                <a:spcPct val="100000"/>
              </a:lnSpc>
              <a:spcBef>
                <a:spcPts val="0"/>
              </a:spcBef>
              <a:spcAft>
                <a:spcPts val="0"/>
              </a:spcAft>
              <a:buSzPts val="1500"/>
              <a:buNone/>
              <a:defRPr sz="2000"/>
            </a:lvl6pPr>
            <a:lvl7pPr lvl="6" algn="ctr">
              <a:lnSpc>
                <a:spcPct val="100000"/>
              </a:lnSpc>
              <a:spcBef>
                <a:spcPts val="0"/>
              </a:spcBef>
              <a:spcAft>
                <a:spcPts val="0"/>
              </a:spcAft>
              <a:buSzPts val="1500"/>
              <a:buNone/>
              <a:defRPr sz="2000"/>
            </a:lvl7pPr>
            <a:lvl8pPr lvl="7" algn="ctr">
              <a:lnSpc>
                <a:spcPct val="100000"/>
              </a:lnSpc>
              <a:spcBef>
                <a:spcPts val="0"/>
              </a:spcBef>
              <a:spcAft>
                <a:spcPts val="0"/>
              </a:spcAft>
              <a:buSzPts val="1500"/>
              <a:buNone/>
              <a:defRPr sz="2000"/>
            </a:lvl8pPr>
            <a:lvl9pPr lvl="8" algn="ctr">
              <a:lnSpc>
                <a:spcPct val="100000"/>
              </a:lnSpc>
              <a:spcBef>
                <a:spcPts val="0"/>
              </a:spcBef>
              <a:spcAft>
                <a:spcPts val="0"/>
              </a:spcAft>
              <a:buSzPts val="1500"/>
              <a:buNone/>
              <a:defRPr sz="2000"/>
            </a:lvl9pPr>
          </a:lstStyle>
          <a:p>
            <a:endParaRPr/>
          </a:p>
        </p:txBody>
      </p:sp>
      <p:sp>
        <p:nvSpPr>
          <p:cNvPr id="250" name="Google Shape;250;p13"/>
          <p:cNvSpPr txBox="1">
            <a:spLocks noGrp="1"/>
          </p:cNvSpPr>
          <p:nvPr>
            <p:ph type="title" idx="4" hasCustomPrompt="1"/>
          </p:nvPr>
        </p:nvSpPr>
        <p:spPr>
          <a:xfrm>
            <a:off x="2290489" y="412342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51" name="Google Shape;251;p13"/>
          <p:cNvSpPr txBox="1">
            <a:spLocks noGrp="1"/>
          </p:cNvSpPr>
          <p:nvPr>
            <p:ph type="title" idx="5"/>
          </p:nvPr>
        </p:nvSpPr>
        <p:spPr>
          <a:xfrm>
            <a:off x="956289" y="4959072"/>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52" name="Google Shape;252;p13"/>
          <p:cNvSpPr txBox="1">
            <a:spLocks noGrp="1"/>
          </p:cNvSpPr>
          <p:nvPr>
            <p:ph type="subTitle" idx="6"/>
          </p:nvPr>
        </p:nvSpPr>
        <p:spPr>
          <a:xfrm>
            <a:off x="956300" y="5432115"/>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53" name="Google Shape;253;p13"/>
          <p:cNvSpPr txBox="1">
            <a:spLocks noGrp="1"/>
          </p:cNvSpPr>
          <p:nvPr>
            <p:ph type="title" idx="7" hasCustomPrompt="1"/>
          </p:nvPr>
        </p:nvSpPr>
        <p:spPr>
          <a:xfrm>
            <a:off x="9084711" y="176607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54" name="Google Shape;254;p13"/>
          <p:cNvSpPr txBox="1">
            <a:spLocks noGrp="1"/>
          </p:cNvSpPr>
          <p:nvPr>
            <p:ph type="title" idx="8"/>
          </p:nvPr>
        </p:nvSpPr>
        <p:spPr>
          <a:xfrm>
            <a:off x="7750511" y="2601711"/>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55" name="Google Shape;255;p13"/>
          <p:cNvSpPr txBox="1">
            <a:spLocks noGrp="1"/>
          </p:cNvSpPr>
          <p:nvPr>
            <p:ph type="subTitle" idx="9"/>
          </p:nvPr>
        </p:nvSpPr>
        <p:spPr>
          <a:xfrm>
            <a:off x="7750500" y="3074841"/>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56" name="Google Shape;256;p13"/>
          <p:cNvSpPr txBox="1">
            <a:spLocks noGrp="1"/>
          </p:cNvSpPr>
          <p:nvPr>
            <p:ph type="title" idx="13" hasCustomPrompt="1"/>
          </p:nvPr>
        </p:nvSpPr>
        <p:spPr>
          <a:xfrm>
            <a:off x="9084711" y="412342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7">
                <a:solidFill>
                  <a:srgbClr val="FFFFFF"/>
                </a:solidFill>
              </a:defRPr>
            </a:lvl1pPr>
            <a:lvl2pPr lvl="1" algn="ctr" rtl="0">
              <a:lnSpc>
                <a:spcPct val="100000"/>
              </a:lnSpc>
              <a:spcBef>
                <a:spcPts val="0"/>
              </a:spcBef>
              <a:spcAft>
                <a:spcPts val="0"/>
              </a:spcAft>
              <a:buClr>
                <a:srgbClr val="FFFFFF"/>
              </a:buClr>
              <a:buSzPts val="2600"/>
              <a:buNone/>
              <a:defRPr sz="3467">
                <a:solidFill>
                  <a:srgbClr val="FFFFFF"/>
                </a:solidFill>
              </a:defRPr>
            </a:lvl2pPr>
            <a:lvl3pPr lvl="2" algn="ctr" rtl="0">
              <a:lnSpc>
                <a:spcPct val="100000"/>
              </a:lnSpc>
              <a:spcBef>
                <a:spcPts val="0"/>
              </a:spcBef>
              <a:spcAft>
                <a:spcPts val="0"/>
              </a:spcAft>
              <a:buClr>
                <a:srgbClr val="FFFFFF"/>
              </a:buClr>
              <a:buSzPts val="2600"/>
              <a:buNone/>
              <a:defRPr sz="3467">
                <a:solidFill>
                  <a:srgbClr val="FFFFFF"/>
                </a:solidFill>
              </a:defRPr>
            </a:lvl3pPr>
            <a:lvl4pPr lvl="3" algn="ctr" rtl="0">
              <a:lnSpc>
                <a:spcPct val="100000"/>
              </a:lnSpc>
              <a:spcBef>
                <a:spcPts val="0"/>
              </a:spcBef>
              <a:spcAft>
                <a:spcPts val="0"/>
              </a:spcAft>
              <a:buClr>
                <a:srgbClr val="FFFFFF"/>
              </a:buClr>
              <a:buSzPts val="2600"/>
              <a:buNone/>
              <a:defRPr sz="3467">
                <a:solidFill>
                  <a:srgbClr val="FFFFFF"/>
                </a:solidFill>
              </a:defRPr>
            </a:lvl4pPr>
            <a:lvl5pPr lvl="4" algn="ctr" rtl="0">
              <a:lnSpc>
                <a:spcPct val="100000"/>
              </a:lnSpc>
              <a:spcBef>
                <a:spcPts val="0"/>
              </a:spcBef>
              <a:spcAft>
                <a:spcPts val="0"/>
              </a:spcAft>
              <a:buClr>
                <a:srgbClr val="FFFFFF"/>
              </a:buClr>
              <a:buSzPts val="2600"/>
              <a:buNone/>
              <a:defRPr sz="3467">
                <a:solidFill>
                  <a:srgbClr val="FFFFFF"/>
                </a:solidFill>
              </a:defRPr>
            </a:lvl5pPr>
            <a:lvl6pPr lvl="5" algn="ctr" rtl="0">
              <a:lnSpc>
                <a:spcPct val="100000"/>
              </a:lnSpc>
              <a:spcBef>
                <a:spcPts val="0"/>
              </a:spcBef>
              <a:spcAft>
                <a:spcPts val="0"/>
              </a:spcAft>
              <a:buClr>
                <a:srgbClr val="FFFFFF"/>
              </a:buClr>
              <a:buSzPts val="2600"/>
              <a:buNone/>
              <a:defRPr sz="3467">
                <a:solidFill>
                  <a:srgbClr val="FFFFFF"/>
                </a:solidFill>
              </a:defRPr>
            </a:lvl6pPr>
            <a:lvl7pPr lvl="6" algn="ctr" rtl="0">
              <a:lnSpc>
                <a:spcPct val="100000"/>
              </a:lnSpc>
              <a:spcBef>
                <a:spcPts val="0"/>
              </a:spcBef>
              <a:spcAft>
                <a:spcPts val="0"/>
              </a:spcAft>
              <a:buClr>
                <a:srgbClr val="FFFFFF"/>
              </a:buClr>
              <a:buSzPts val="2600"/>
              <a:buNone/>
              <a:defRPr sz="3467">
                <a:solidFill>
                  <a:srgbClr val="FFFFFF"/>
                </a:solidFill>
              </a:defRPr>
            </a:lvl7pPr>
            <a:lvl8pPr lvl="7" algn="ctr" rtl="0">
              <a:lnSpc>
                <a:spcPct val="100000"/>
              </a:lnSpc>
              <a:spcBef>
                <a:spcPts val="0"/>
              </a:spcBef>
              <a:spcAft>
                <a:spcPts val="0"/>
              </a:spcAft>
              <a:buClr>
                <a:srgbClr val="FFFFFF"/>
              </a:buClr>
              <a:buSzPts val="2600"/>
              <a:buNone/>
              <a:defRPr sz="3467">
                <a:solidFill>
                  <a:srgbClr val="FFFFFF"/>
                </a:solidFill>
              </a:defRPr>
            </a:lvl8pPr>
            <a:lvl9pPr lvl="8" algn="ctr" rtl="0">
              <a:lnSpc>
                <a:spcPct val="100000"/>
              </a:lnSpc>
              <a:spcBef>
                <a:spcPts val="0"/>
              </a:spcBef>
              <a:spcAft>
                <a:spcPts val="0"/>
              </a:spcAft>
              <a:buClr>
                <a:srgbClr val="FFFFFF"/>
              </a:buClr>
              <a:buSzPts val="2600"/>
              <a:buNone/>
              <a:defRPr sz="3467">
                <a:solidFill>
                  <a:srgbClr val="FFFFFF"/>
                </a:solidFill>
              </a:defRPr>
            </a:lvl9pPr>
          </a:lstStyle>
          <a:p>
            <a:r>
              <a:t>xx%</a:t>
            </a:r>
          </a:p>
        </p:txBody>
      </p:sp>
      <p:sp>
        <p:nvSpPr>
          <p:cNvPr id="257" name="Google Shape;257;p13"/>
          <p:cNvSpPr txBox="1">
            <a:spLocks noGrp="1"/>
          </p:cNvSpPr>
          <p:nvPr>
            <p:ph type="title" idx="14"/>
          </p:nvPr>
        </p:nvSpPr>
        <p:spPr>
          <a:xfrm>
            <a:off x="7743633" y="4959072"/>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58" name="Google Shape;258;p13"/>
          <p:cNvSpPr txBox="1">
            <a:spLocks noGrp="1"/>
          </p:cNvSpPr>
          <p:nvPr>
            <p:ph type="subTitle" idx="15"/>
          </p:nvPr>
        </p:nvSpPr>
        <p:spPr>
          <a:xfrm>
            <a:off x="7743633" y="5432115"/>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259" name="Google Shape;259;p13"/>
          <p:cNvGrpSpPr/>
          <p:nvPr/>
        </p:nvGrpSpPr>
        <p:grpSpPr>
          <a:xfrm>
            <a:off x="7648885" y="203679"/>
            <a:ext cx="4173587" cy="1089979"/>
            <a:chOff x="5736664" y="152759"/>
            <a:chExt cx="3130190" cy="817484"/>
          </a:xfrm>
        </p:grpSpPr>
        <p:grpSp>
          <p:nvGrpSpPr>
            <p:cNvPr id="260" name="Google Shape;260;p13"/>
            <p:cNvGrpSpPr/>
            <p:nvPr/>
          </p:nvGrpSpPr>
          <p:grpSpPr>
            <a:xfrm>
              <a:off x="7727618" y="250511"/>
              <a:ext cx="742327" cy="656433"/>
              <a:chOff x="2340166" y="2044486"/>
              <a:chExt cx="742327" cy="656433"/>
            </a:xfrm>
          </p:grpSpPr>
          <p:sp>
            <p:nvSpPr>
              <p:cNvPr id="261" name="Google Shape;261;p1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13"/>
            <p:cNvGrpSpPr/>
            <p:nvPr/>
          </p:nvGrpSpPr>
          <p:grpSpPr>
            <a:xfrm>
              <a:off x="5736664" y="747457"/>
              <a:ext cx="238125" cy="210251"/>
              <a:chOff x="2571064" y="1734582"/>
              <a:chExt cx="238125" cy="210251"/>
            </a:xfrm>
          </p:grpSpPr>
          <p:sp>
            <p:nvSpPr>
              <p:cNvPr id="282" name="Google Shape;282;p13"/>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13"/>
            <p:cNvGrpSpPr/>
            <p:nvPr/>
          </p:nvGrpSpPr>
          <p:grpSpPr>
            <a:xfrm flipH="1">
              <a:off x="6070313" y="258451"/>
              <a:ext cx="345743" cy="281058"/>
              <a:chOff x="4045279" y="974526"/>
              <a:chExt cx="345743" cy="281058"/>
            </a:xfrm>
          </p:grpSpPr>
          <p:sp>
            <p:nvSpPr>
              <p:cNvPr id="286" name="Google Shape;286;p1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13"/>
            <p:cNvSpPr/>
            <p:nvPr/>
          </p:nvSpPr>
          <p:spPr>
            <a:xfrm rot="1122035">
              <a:off x="7293732" y="6811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rot="298681" flipH="1">
              <a:off x="6518548" y="786638"/>
              <a:ext cx="266328"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0" name="Google Shape;290;p13"/>
            <p:cNvSpPr/>
            <p:nvPr/>
          </p:nvSpPr>
          <p:spPr>
            <a:xfrm rot="-882145" flipH="1">
              <a:off x="8582998" y="183730"/>
              <a:ext cx="266327"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1" name="Google Shape;291;p13"/>
            <p:cNvSpPr/>
            <p:nvPr/>
          </p:nvSpPr>
          <p:spPr>
            <a:xfrm rot="-7180208" flipH="1">
              <a:off x="6895030" y="312775"/>
              <a:ext cx="266300"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2686450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2"/>
        <p:cNvGrpSpPr/>
        <p:nvPr/>
      </p:nvGrpSpPr>
      <p:grpSpPr>
        <a:xfrm>
          <a:off x="0" y="0"/>
          <a:ext cx="0" cy="0"/>
          <a:chOff x="0" y="0"/>
          <a:chExt cx="0" cy="0"/>
        </a:xfrm>
      </p:grpSpPr>
      <p:sp>
        <p:nvSpPr>
          <p:cNvPr id="293" name="Google Shape;293;p14"/>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4" name="Google Shape;294;p14"/>
          <p:cNvSpPr txBox="1">
            <a:spLocks noGrp="1"/>
          </p:cNvSpPr>
          <p:nvPr>
            <p:ph type="title" idx="2"/>
          </p:nvPr>
        </p:nvSpPr>
        <p:spPr>
          <a:xfrm>
            <a:off x="2391400" y="2383363"/>
            <a:ext cx="3572000" cy="5800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accent1"/>
              </a:buClr>
              <a:buSzPts val="2400"/>
              <a:buNone/>
              <a:defRPr sz="3200">
                <a:solidFill>
                  <a:schemeClr val="accent1"/>
                </a:solidFill>
              </a:defRPr>
            </a:lvl1pPr>
            <a:lvl2pPr lvl="1">
              <a:lnSpc>
                <a:spcPct val="100000"/>
              </a:lnSpc>
              <a:spcBef>
                <a:spcPts val="0"/>
              </a:spcBef>
              <a:spcAft>
                <a:spcPts val="0"/>
              </a:spcAft>
              <a:buClr>
                <a:schemeClr val="accent1"/>
              </a:buClr>
              <a:buSzPts val="2400"/>
              <a:buNone/>
              <a:defRPr sz="3200">
                <a:solidFill>
                  <a:schemeClr val="accent1"/>
                </a:solidFill>
              </a:defRPr>
            </a:lvl2pPr>
            <a:lvl3pPr lvl="2">
              <a:lnSpc>
                <a:spcPct val="100000"/>
              </a:lnSpc>
              <a:spcBef>
                <a:spcPts val="0"/>
              </a:spcBef>
              <a:spcAft>
                <a:spcPts val="0"/>
              </a:spcAft>
              <a:buClr>
                <a:schemeClr val="accent1"/>
              </a:buClr>
              <a:buSzPts val="2400"/>
              <a:buNone/>
              <a:defRPr sz="3200">
                <a:solidFill>
                  <a:schemeClr val="accent1"/>
                </a:solidFill>
              </a:defRPr>
            </a:lvl3pPr>
            <a:lvl4pPr lvl="3">
              <a:lnSpc>
                <a:spcPct val="100000"/>
              </a:lnSpc>
              <a:spcBef>
                <a:spcPts val="0"/>
              </a:spcBef>
              <a:spcAft>
                <a:spcPts val="0"/>
              </a:spcAft>
              <a:buClr>
                <a:schemeClr val="accent1"/>
              </a:buClr>
              <a:buSzPts val="2400"/>
              <a:buNone/>
              <a:defRPr sz="3200">
                <a:solidFill>
                  <a:schemeClr val="accent1"/>
                </a:solidFill>
              </a:defRPr>
            </a:lvl4pPr>
            <a:lvl5pPr lvl="4">
              <a:lnSpc>
                <a:spcPct val="100000"/>
              </a:lnSpc>
              <a:spcBef>
                <a:spcPts val="0"/>
              </a:spcBef>
              <a:spcAft>
                <a:spcPts val="0"/>
              </a:spcAft>
              <a:buClr>
                <a:schemeClr val="accent1"/>
              </a:buClr>
              <a:buSzPts val="2400"/>
              <a:buNone/>
              <a:defRPr sz="3200">
                <a:solidFill>
                  <a:schemeClr val="accent1"/>
                </a:solidFill>
              </a:defRPr>
            </a:lvl5pPr>
            <a:lvl6pPr lvl="5">
              <a:lnSpc>
                <a:spcPct val="100000"/>
              </a:lnSpc>
              <a:spcBef>
                <a:spcPts val="0"/>
              </a:spcBef>
              <a:spcAft>
                <a:spcPts val="0"/>
              </a:spcAft>
              <a:buClr>
                <a:schemeClr val="accent1"/>
              </a:buClr>
              <a:buSzPts val="2400"/>
              <a:buNone/>
              <a:defRPr sz="3200">
                <a:solidFill>
                  <a:schemeClr val="accent1"/>
                </a:solidFill>
              </a:defRPr>
            </a:lvl6pPr>
            <a:lvl7pPr lvl="6">
              <a:lnSpc>
                <a:spcPct val="100000"/>
              </a:lnSpc>
              <a:spcBef>
                <a:spcPts val="0"/>
              </a:spcBef>
              <a:spcAft>
                <a:spcPts val="0"/>
              </a:spcAft>
              <a:buClr>
                <a:schemeClr val="accent1"/>
              </a:buClr>
              <a:buSzPts val="2400"/>
              <a:buNone/>
              <a:defRPr sz="3200">
                <a:solidFill>
                  <a:schemeClr val="accent1"/>
                </a:solidFill>
              </a:defRPr>
            </a:lvl7pPr>
            <a:lvl8pPr lvl="7">
              <a:lnSpc>
                <a:spcPct val="100000"/>
              </a:lnSpc>
              <a:spcBef>
                <a:spcPts val="0"/>
              </a:spcBef>
              <a:spcAft>
                <a:spcPts val="0"/>
              </a:spcAft>
              <a:buClr>
                <a:schemeClr val="accent1"/>
              </a:buClr>
              <a:buSzPts val="2400"/>
              <a:buNone/>
              <a:defRPr sz="3200">
                <a:solidFill>
                  <a:schemeClr val="accent1"/>
                </a:solidFill>
              </a:defRPr>
            </a:lvl8pPr>
            <a:lvl9pPr lvl="8">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95" name="Google Shape;295;p14"/>
          <p:cNvSpPr txBox="1">
            <a:spLocks noGrp="1"/>
          </p:cNvSpPr>
          <p:nvPr>
            <p:ph type="subTitle" idx="1"/>
          </p:nvPr>
        </p:nvSpPr>
        <p:spPr>
          <a:xfrm>
            <a:off x="2391400" y="2777329"/>
            <a:ext cx="3572000" cy="95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000"/>
            </a:lvl1pPr>
            <a:lvl2pPr lvl="1">
              <a:lnSpc>
                <a:spcPct val="100000"/>
              </a:lnSpc>
              <a:spcBef>
                <a:spcPts val="0"/>
              </a:spcBef>
              <a:spcAft>
                <a:spcPts val="0"/>
              </a:spcAft>
              <a:buSzPts val="1500"/>
              <a:buNone/>
              <a:defRPr sz="2000"/>
            </a:lvl2pPr>
            <a:lvl3pPr lvl="2">
              <a:lnSpc>
                <a:spcPct val="100000"/>
              </a:lnSpc>
              <a:spcBef>
                <a:spcPts val="0"/>
              </a:spcBef>
              <a:spcAft>
                <a:spcPts val="0"/>
              </a:spcAft>
              <a:buSzPts val="1500"/>
              <a:buNone/>
              <a:defRPr sz="2000"/>
            </a:lvl3pPr>
            <a:lvl4pPr lvl="3">
              <a:lnSpc>
                <a:spcPct val="100000"/>
              </a:lnSpc>
              <a:spcBef>
                <a:spcPts val="0"/>
              </a:spcBef>
              <a:spcAft>
                <a:spcPts val="0"/>
              </a:spcAft>
              <a:buSzPts val="1500"/>
              <a:buNone/>
              <a:defRPr sz="2000"/>
            </a:lvl4pPr>
            <a:lvl5pPr lvl="4">
              <a:lnSpc>
                <a:spcPct val="100000"/>
              </a:lnSpc>
              <a:spcBef>
                <a:spcPts val="0"/>
              </a:spcBef>
              <a:spcAft>
                <a:spcPts val="0"/>
              </a:spcAft>
              <a:buSzPts val="1500"/>
              <a:buNone/>
              <a:defRPr sz="2000"/>
            </a:lvl5pPr>
            <a:lvl6pPr lvl="5">
              <a:lnSpc>
                <a:spcPct val="100000"/>
              </a:lnSpc>
              <a:spcBef>
                <a:spcPts val="0"/>
              </a:spcBef>
              <a:spcAft>
                <a:spcPts val="0"/>
              </a:spcAft>
              <a:buSzPts val="1500"/>
              <a:buNone/>
              <a:defRPr sz="2000"/>
            </a:lvl6pPr>
            <a:lvl7pPr lvl="6">
              <a:lnSpc>
                <a:spcPct val="100000"/>
              </a:lnSpc>
              <a:spcBef>
                <a:spcPts val="0"/>
              </a:spcBef>
              <a:spcAft>
                <a:spcPts val="0"/>
              </a:spcAft>
              <a:buSzPts val="1500"/>
              <a:buNone/>
              <a:defRPr sz="2000"/>
            </a:lvl7pPr>
            <a:lvl8pPr lvl="7">
              <a:lnSpc>
                <a:spcPct val="100000"/>
              </a:lnSpc>
              <a:spcBef>
                <a:spcPts val="0"/>
              </a:spcBef>
              <a:spcAft>
                <a:spcPts val="0"/>
              </a:spcAft>
              <a:buSzPts val="1500"/>
              <a:buNone/>
              <a:defRPr sz="2000"/>
            </a:lvl8pPr>
            <a:lvl9pPr lvl="8">
              <a:lnSpc>
                <a:spcPct val="100000"/>
              </a:lnSpc>
              <a:spcBef>
                <a:spcPts val="0"/>
              </a:spcBef>
              <a:spcAft>
                <a:spcPts val="0"/>
              </a:spcAft>
              <a:buSzPts val="1500"/>
              <a:buNone/>
              <a:defRPr sz="2000"/>
            </a:lvl9pPr>
          </a:lstStyle>
          <a:p>
            <a:endParaRPr/>
          </a:p>
        </p:txBody>
      </p:sp>
      <p:sp>
        <p:nvSpPr>
          <p:cNvPr id="296" name="Google Shape;296;p14"/>
          <p:cNvSpPr txBox="1">
            <a:spLocks noGrp="1"/>
          </p:cNvSpPr>
          <p:nvPr>
            <p:ph type="title" idx="3"/>
          </p:nvPr>
        </p:nvSpPr>
        <p:spPr>
          <a:xfrm>
            <a:off x="2391400" y="400955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97" name="Google Shape;297;p14"/>
          <p:cNvSpPr txBox="1">
            <a:spLocks noGrp="1"/>
          </p:cNvSpPr>
          <p:nvPr>
            <p:ph type="subTitle" idx="4"/>
          </p:nvPr>
        </p:nvSpPr>
        <p:spPr>
          <a:xfrm>
            <a:off x="2391400" y="4403520"/>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298" name="Google Shape;298;p14"/>
          <p:cNvSpPr txBox="1">
            <a:spLocks noGrp="1"/>
          </p:cNvSpPr>
          <p:nvPr>
            <p:ph type="title" idx="5"/>
          </p:nvPr>
        </p:nvSpPr>
        <p:spPr>
          <a:xfrm>
            <a:off x="7485600" y="238336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299" name="Google Shape;299;p14"/>
          <p:cNvSpPr txBox="1">
            <a:spLocks noGrp="1"/>
          </p:cNvSpPr>
          <p:nvPr>
            <p:ph type="subTitle" idx="6"/>
          </p:nvPr>
        </p:nvSpPr>
        <p:spPr>
          <a:xfrm>
            <a:off x="7485600" y="2777329"/>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00" name="Google Shape;300;p14"/>
          <p:cNvSpPr txBox="1">
            <a:spLocks noGrp="1"/>
          </p:cNvSpPr>
          <p:nvPr>
            <p:ph type="title" idx="7"/>
          </p:nvPr>
        </p:nvSpPr>
        <p:spPr>
          <a:xfrm>
            <a:off x="7485600" y="400955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01" name="Google Shape;301;p14"/>
          <p:cNvSpPr txBox="1">
            <a:spLocks noGrp="1"/>
          </p:cNvSpPr>
          <p:nvPr>
            <p:ph type="subTitle" idx="8"/>
          </p:nvPr>
        </p:nvSpPr>
        <p:spPr>
          <a:xfrm>
            <a:off x="7485600" y="4403520"/>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grpSp>
        <p:nvGrpSpPr>
          <p:cNvPr id="302" name="Google Shape;302;p14"/>
          <p:cNvGrpSpPr/>
          <p:nvPr/>
        </p:nvGrpSpPr>
        <p:grpSpPr>
          <a:xfrm>
            <a:off x="9167720" y="413884"/>
            <a:ext cx="2421741" cy="1714152"/>
            <a:chOff x="6875790" y="310413"/>
            <a:chExt cx="1816306" cy="1285614"/>
          </a:xfrm>
        </p:grpSpPr>
        <p:grpSp>
          <p:nvGrpSpPr>
            <p:cNvPr id="303" name="Google Shape;303;p14"/>
            <p:cNvGrpSpPr/>
            <p:nvPr/>
          </p:nvGrpSpPr>
          <p:grpSpPr>
            <a:xfrm flipH="1">
              <a:off x="7245828" y="310413"/>
              <a:ext cx="1132401" cy="1124818"/>
              <a:chOff x="2399528" y="668550"/>
              <a:chExt cx="1132401" cy="1124818"/>
            </a:xfrm>
          </p:grpSpPr>
          <p:sp>
            <p:nvSpPr>
              <p:cNvPr id="304" name="Google Shape;304;p1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4"/>
            <p:cNvGrpSpPr/>
            <p:nvPr/>
          </p:nvGrpSpPr>
          <p:grpSpPr>
            <a:xfrm>
              <a:off x="7069629" y="398976"/>
              <a:ext cx="345743" cy="281058"/>
              <a:chOff x="4045279" y="974526"/>
              <a:chExt cx="345743" cy="281058"/>
            </a:xfrm>
          </p:grpSpPr>
          <p:sp>
            <p:nvSpPr>
              <p:cNvPr id="313" name="Google Shape;313;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rot="1122035">
              <a:off x="8267046" y="1233617"/>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rot="-8442403" flipH="1">
              <a:off x="6900259" y="923012"/>
              <a:ext cx="266334"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7" name="Google Shape;317;p14"/>
            <p:cNvSpPr/>
            <p:nvPr/>
          </p:nvSpPr>
          <p:spPr>
            <a:xfrm rot="-1471198" flipH="1">
              <a:off x="8401998" y="786631"/>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8" name="Google Shape;318;p14"/>
            <p:cNvSpPr/>
            <p:nvPr/>
          </p:nvSpPr>
          <p:spPr>
            <a:xfrm rot="6640383" flipH="1">
              <a:off x="7932732" y="1354817"/>
              <a:ext cx="266310" cy="1723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319" name="Google Shape;319;p14"/>
          <p:cNvGrpSpPr/>
          <p:nvPr/>
        </p:nvGrpSpPr>
        <p:grpSpPr>
          <a:xfrm rot="926644">
            <a:off x="31094" y="5465722"/>
            <a:ext cx="3069556" cy="1265769"/>
            <a:chOff x="3418436" y="852860"/>
            <a:chExt cx="2302145" cy="949319"/>
          </a:xfrm>
        </p:grpSpPr>
        <p:grpSp>
          <p:nvGrpSpPr>
            <p:cNvPr id="320" name="Google Shape;320;p14"/>
            <p:cNvGrpSpPr/>
            <p:nvPr/>
          </p:nvGrpSpPr>
          <p:grpSpPr>
            <a:xfrm>
              <a:off x="3612882" y="1331126"/>
              <a:ext cx="238125" cy="210251"/>
              <a:chOff x="2571064" y="1734582"/>
              <a:chExt cx="238125" cy="210251"/>
            </a:xfrm>
          </p:grpSpPr>
          <p:sp>
            <p:nvSpPr>
              <p:cNvPr id="321" name="Google Shape;321;p14"/>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4"/>
            <p:cNvGrpSpPr/>
            <p:nvPr/>
          </p:nvGrpSpPr>
          <p:grpSpPr>
            <a:xfrm rot="5111584" flipH="1">
              <a:off x="4339839" y="1295723"/>
              <a:ext cx="345749" cy="281063"/>
              <a:chOff x="4045279" y="974526"/>
              <a:chExt cx="345743" cy="281058"/>
            </a:xfrm>
          </p:grpSpPr>
          <p:sp>
            <p:nvSpPr>
              <p:cNvPr id="325" name="Google Shape;325;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4"/>
            <p:cNvSpPr/>
            <p:nvPr/>
          </p:nvSpPr>
          <p:spPr>
            <a:xfrm rot="-927224">
              <a:off x="5385985" y="1280775"/>
              <a:ext cx="309123" cy="233142"/>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rot="-4297311" flipH="1">
              <a:off x="3409053" y="920207"/>
              <a:ext cx="266328"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29" name="Google Shape;329;p14"/>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30" name="Google Shape;330;p14"/>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21163886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31"/>
        <p:cNvGrpSpPr/>
        <p:nvPr/>
      </p:nvGrpSpPr>
      <p:grpSpPr>
        <a:xfrm>
          <a:off x="0" y="0"/>
          <a:ext cx="0" cy="0"/>
          <a:chOff x="0" y="0"/>
          <a:chExt cx="0" cy="0"/>
        </a:xfrm>
      </p:grpSpPr>
      <p:sp>
        <p:nvSpPr>
          <p:cNvPr id="332" name="Google Shape;332;p15"/>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3" name="Google Shape;333;p15"/>
          <p:cNvSpPr txBox="1">
            <a:spLocks noGrp="1"/>
          </p:cNvSpPr>
          <p:nvPr>
            <p:ph type="title" idx="2"/>
          </p:nvPr>
        </p:nvSpPr>
        <p:spPr>
          <a:xfrm>
            <a:off x="6211867" y="17793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4" name="Google Shape;334;p15"/>
          <p:cNvSpPr txBox="1">
            <a:spLocks noGrp="1"/>
          </p:cNvSpPr>
          <p:nvPr>
            <p:ph type="subTitle" idx="1"/>
          </p:nvPr>
        </p:nvSpPr>
        <p:spPr>
          <a:xfrm>
            <a:off x="6211867" y="21998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35" name="Google Shape;335;p15"/>
          <p:cNvSpPr txBox="1">
            <a:spLocks noGrp="1"/>
          </p:cNvSpPr>
          <p:nvPr>
            <p:ph type="title" idx="3"/>
          </p:nvPr>
        </p:nvSpPr>
        <p:spPr>
          <a:xfrm>
            <a:off x="6211867" y="49257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6" name="Google Shape;336;p15"/>
          <p:cNvSpPr txBox="1">
            <a:spLocks noGrp="1"/>
          </p:cNvSpPr>
          <p:nvPr>
            <p:ph type="subTitle" idx="4"/>
          </p:nvPr>
        </p:nvSpPr>
        <p:spPr>
          <a:xfrm>
            <a:off x="6211867" y="53404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37" name="Google Shape;337;p15"/>
          <p:cNvSpPr txBox="1">
            <a:spLocks noGrp="1"/>
          </p:cNvSpPr>
          <p:nvPr>
            <p:ph type="title" idx="5"/>
          </p:nvPr>
        </p:nvSpPr>
        <p:spPr>
          <a:xfrm>
            <a:off x="6211867" y="33525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8" name="Google Shape;338;p15"/>
          <p:cNvSpPr txBox="1">
            <a:spLocks noGrp="1"/>
          </p:cNvSpPr>
          <p:nvPr>
            <p:ph type="subTitle" idx="6"/>
          </p:nvPr>
        </p:nvSpPr>
        <p:spPr>
          <a:xfrm>
            <a:off x="6211867" y="37701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grpSp>
        <p:nvGrpSpPr>
          <p:cNvPr id="339" name="Google Shape;339;p15"/>
          <p:cNvGrpSpPr/>
          <p:nvPr/>
        </p:nvGrpSpPr>
        <p:grpSpPr>
          <a:xfrm>
            <a:off x="8789494" y="245354"/>
            <a:ext cx="2991077" cy="1668287"/>
            <a:chOff x="6744520" y="184015"/>
            <a:chExt cx="2243308" cy="1251215"/>
          </a:xfrm>
        </p:grpSpPr>
        <p:grpSp>
          <p:nvGrpSpPr>
            <p:cNvPr id="340" name="Google Shape;340;p15"/>
            <p:cNvGrpSpPr/>
            <p:nvPr/>
          </p:nvGrpSpPr>
          <p:grpSpPr>
            <a:xfrm>
              <a:off x="7855428" y="310413"/>
              <a:ext cx="1132401" cy="1124818"/>
              <a:chOff x="2399528" y="668550"/>
              <a:chExt cx="1132401" cy="1124818"/>
            </a:xfrm>
          </p:grpSpPr>
          <p:sp>
            <p:nvSpPr>
              <p:cNvPr id="341" name="Google Shape;341;p15"/>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5"/>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5"/>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5"/>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5"/>
            <p:cNvSpPr/>
            <p:nvPr/>
          </p:nvSpPr>
          <p:spPr>
            <a:xfrm rot="-530268">
              <a:off x="7250089" y="422895"/>
              <a:ext cx="309105" cy="23312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1" name="Google Shape;351;p15"/>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2" name="Google Shape;352;p15"/>
            <p:cNvSpPr/>
            <p:nvPr/>
          </p:nvSpPr>
          <p:spPr>
            <a:xfrm rot="-7304935" flipH="1">
              <a:off x="6754733" y="256403"/>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spTree>
    <p:extLst>
      <p:ext uri="{BB962C8B-B14F-4D97-AF65-F5344CB8AC3E}">
        <p14:creationId xmlns:p14="http://schemas.microsoft.com/office/powerpoint/2010/main" val="2891534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53"/>
        <p:cNvGrpSpPr/>
        <p:nvPr/>
      </p:nvGrpSpPr>
      <p:grpSpPr>
        <a:xfrm>
          <a:off x="0" y="0"/>
          <a:ext cx="0" cy="0"/>
          <a:chOff x="0" y="0"/>
          <a:chExt cx="0" cy="0"/>
        </a:xfrm>
      </p:grpSpPr>
      <p:sp>
        <p:nvSpPr>
          <p:cNvPr id="354" name="Google Shape;354;p16"/>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16"/>
          <p:cNvSpPr txBox="1">
            <a:spLocks noGrp="1"/>
          </p:cNvSpPr>
          <p:nvPr>
            <p:ph type="title" idx="2"/>
          </p:nvPr>
        </p:nvSpPr>
        <p:spPr>
          <a:xfrm>
            <a:off x="950967"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56" name="Google Shape;356;p16"/>
          <p:cNvSpPr txBox="1">
            <a:spLocks noGrp="1"/>
          </p:cNvSpPr>
          <p:nvPr>
            <p:ph type="subTitle" idx="1"/>
          </p:nvPr>
        </p:nvSpPr>
        <p:spPr>
          <a:xfrm>
            <a:off x="950967"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357" name="Google Shape;357;p16"/>
          <p:cNvSpPr txBox="1">
            <a:spLocks noGrp="1"/>
          </p:cNvSpPr>
          <p:nvPr>
            <p:ph type="title" idx="3"/>
          </p:nvPr>
        </p:nvSpPr>
        <p:spPr>
          <a:xfrm>
            <a:off x="4597049"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58" name="Google Shape;358;p16"/>
          <p:cNvSpPr txBox="1">
            <a:spLocks noGrp="1"/>
          </p:cNvSpPr>
          <p:nvPr>
            <p:ph type="subTitle" idx="4"/>
          </p:nvPr>
        </p:nvSpPr>
        <p:spPr>
          <a:xfrm>
            <a:off x="4597049"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359" name="Google Shape;359;p16"/>
          <p:cNvSpPr txBox="1">
            <a:spLocks noGrp="1"/>
          </p:cNvSpPr>
          <p:nvPr>
            <p:ph type="title" idx="5"/>
          </p:nvPr>
        </p:nvSpPr>
        <p:spPr>
          <a:xfrm>
            <a:off x="8243132"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60" name="Google Shape;360;p16"/>
          <p:cNvSpPr txBox="1">
            <a:spLocks noGrp="1"/>
          </p:cNvSpPr>
          <p:nvPr>
            <p:ph type="subTitle" idx="6"/>
          </p:nvPr>
        </p:nvSpPr>
        <p:spPr>
          <a:xfrm>
            <a:off x="8243132"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361" name="Google Shape;361;p16"/>
          <p:cNvGrpSpPr/>
          <p:nvPr/>
        </p:nvGrpSpPr>
        <p:grpSpPr>
          <a:xfrm>
            <a:off x="9671212" y="282052"/>
            <a:ext cx="2020585" cy="2331872"/>
            <a:chOff x="7253408" y="211539"/>
            <a:chExt cx="1515439" cy="1748904"/>
          </a:xfrm>
        </p:grpSpPr>
        <p:sp>
          <p:nvSpPr>
            <p:cNvPr id="362" name="Google Shape;362;p16"/>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4" name="Google Shape;364;p16"/>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5" name="Google Shape;365;p16"/>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366" name="Google Shape;366;p16"/>
            <p:cNvGrpSpPr/>
            <p:nvPr/>
          </p:nvGrpSpPr>
          <p:grpSpPr>
            <a:xfrm>
              <a:off x="7734836" y="211539"/>
              <a:ext cx="662112" cy="1322579"/>
              <a:chOff x="6933061" y="1619764"/>
              <a:chExt cx="662112" cy="1322579"/>
            </a:xfrm>
          </p:grpSpPr>
          <p:sp>
            <p:nvSpPr>
              <p:cNvPr id="367" name="Google Shape;367;p1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16"/>
              <p:cNvGrpSpPr/>
              <p:nvPr/>
            </p:nvGrpSpPr>
            <p:grpSpPr>
              <a:xfrm>
                <a:off x="7258538" y="2052890"/>
                <a:ext cx="294869" cy="580974"/>
                <a:chOff x="3454938" y="1923315"/>
                <a:chExt cx="294869" cy="580974"/>
              </a:xfrm>
            </p:grpSpPr>
            <p:sp>
              <p:nvSpPr>
                <p:cNvPr id="376" name="Google Shape;376;p1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 name="Google Shape;392;p16"/>
            <p:cNvGrpSpPr/>
            <p:nvPr/>
          </p:nvGrpSpPr>
          <p:grpSpPr>
            <a:xfrm>
              <a:off x="7253408" y="403294"/>
              <a:ext cx="309215" cy="272430"/>
              <a:chOff x="3890683" y="1390057"/>
              <a:chExt cx="309215" cy="272430"/>
            </a:xfrm>
          </p:grpSpPr>
          <p:sp>
            <p:nvSpPr>
              <p:cNvPr id="393" name="Google Shape;393;p1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1694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37E27B2-7A00-4C92-B3B9-CB7E1B7A247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0E7CFBA-EE49-4DC4-BE9B-BFA3E070BBC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BF4B1A4-B827-4AE2-9DE2-C49F93E6F8BB}"/>
              </a:ext>
            </a:extLst>
          </p:cNvPr>
          <p:cNvSpPr>
            <a:spLocks noGrp="1"/>
          </p:cNvSpPr>
          <p:nvPr>
            <p:ph type="sldNum" sz="quarter" idx="12"/>
          </p:nvPr>
        </p:nvSpPr>
        <p:spPr/>
        <p:txBody>
          <a:bodyPr/>
          <a:lstStyle>
            <a:lvl1pPr>
              <a:defRPr/>
            </a:lvl1pPr>
          </a:lstStyle>
          <a:p>
            <a:pPr>
              <a:defRPr/>
            </a:pPr>
            <a:fld id="{FB47141F-FF37-441B-BF34-CDC1D85D0868}" type="slidenum">
              <a:rPr lang="en-US" altLang="en-US"/>
              <a:pPr>
                <a:defRPr/>
              </a:pPr>
              <a:t>‹#›</a:t>
            </a:fld>
            <a:endParaRPr lang="en-US" altLang="en-US"/>
          </a:p>
        </p:txBody>
      </p:sp>
    </p:spTree>
    <p:extLst>
      <p:ext uri="{BB962C8B-B14F-4D97-AF65-F5344CB8AC3E}">
        <p14:creationId xmlns:p14="http://schemas.microsoft.com/office/powerpoint/2010/main" val="1213806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96"/>
        <p:cNvGrpSpPr/>
        <p:nvPr/>
      </p:nvGrpSpPr>
      <p:grpSpPr>
        <a:xfrm>
          <a:off x="0" y="0"/>
          <a:ext cx="0" cy="0"/>
          <a:chOff x="0" y="0"/>
          <a:chExt cx="0" cy="0"/>
        </a:xfrm>
      </p:grpSpPr>
      <p:sp>
        <p:nvSpPr>
          <p:cNvPr id="397" name="Google Shape;397;p17"/>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8" name="Google Shape;398;p17"/>
          <p:cNvSpPr txBox="1">
            <a:spLocks noGrp="1"/>
          </p:cNvSpPr>
          <p:nvPr>
            <p:ph type="title" idx="2"/>
          </p:nvPr>
        </p:nvSpPr>
        <p:spPr>
          <a:xfrm>
            <a:off x="950967"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99" name="Google Shape;399;p17"/>
          <p:cNvSpPr txBox="1">
            <a:spLocks noGrp="1"/>
          </p:cNvSpPr>
          <p:nvPr>
            <p:ph type="subTitle" idx="1"/>
          </p:nvPr>
        </p:nvSpPr>
        <p:spPr>
          <a:xfrm>
            <a:off x="950967"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00" name="Google Shape;400;p17"/>
          <p:cNvSpPr txBox="1">
            <a:spLocks noGrp="1"/>
          </p:cNvSpPr>
          <p:nvPr>
            <p:ph type="title" idx="3"/>
          </p:nvPr>
        </p:nvSpPr>
        <p:spPr>
          <a:xfrm>
            <a:off x="4597049"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01" name="Google Shape;401;p17"/>
          <p:cNvSpPr txBox="1">
            <a:spLocks noGrp="1"/>
          </p:cNvSpPr>
          <p:nvPr>
            <p:ph type="subTitle" idx="4"/>
          </p:nvPr>
        </p:nvSpPr>
        <p:spPr>
          <a:xfrm>
            <a:off x="4597049"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02" name="Google Shape;402;p17"/>
          <p:cNvSpPr txBox="1">
            <a:spLocks noGrp="1"/>
          </p:cNvSpPr>
          <p:nvPr>
            <p:ph type="title" idx="5"/>
          </p:nvPr>
        </p:nvSpPr>
        <p:spPr>
          <a:xfrm>
            <a:off x="8243132"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03" name="Google Shape;403;p17"/>
          <p:cNvSpPr txBox="1">
            <a:spLocks noGrp="1"/>
          </p:cNvSpPr>
          <p:nvPr>
            <p:ph type="subTitle" idx="6"/>
          </p:nvPr>
        </p:nvSpPr>
        <p:spPr>
          <a:xfrm>
            <a:off x="8243132"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404" name="Google Shape;404;p17"/>
          <p:cNvGrpSpPr/>
          <p:nvPr/>
        </p:nvGrpSpPr>
        <p:grpSpPr>
          <a:xfrm rot="-894623" flipH="1">
            <a:off x="9598983" y="296635"/>
            <a:ext cx="2078579" cy="2062148"/>
            <a:chOff x="7253204" y="211539"/>
            <a:chExt cx="1558982" cy="1546658"/>
          </a:xfrm>
        </p:grpSpPr>
        <p:sp>
          <p:nvSpPr>
            <p:cNvPr id="405" name="Google Shape;405;p17"/>
            <p:cNvSpPr/>
            <p:nvPr/>
          </p:nvSpPr>
          <p:spPr>
            <a:xfrm rot="-1110602">
              <a:off x="7282215" y="1482028"/>
              <a:ext cx="309110" cy="233133"/>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07" name="Google Shape;407;p17"/>
            <p:cNvSpPr/>
            <p:nvPr/>
          </p:nvSpPr>
          <p:spPr>
            <a:xfrm rot="2863310" flipH="1">
              <a:off x="8525681" y="408798"/>
              <a:ext cx="26631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08" name="Google Shape;408;p17"/>
            <p:cNvGrpSpPr/>
            <p:nvPr/>
          </p:nvGrpSpPr>
          <p:grpSpPr>
            <a:xfrm>
              <a:off x="7734836" y="211539"/>
              <a:ext cx="662112" cy="1322579"/>
              <a:chOff x="6933061" y="1619764"/>
              <a:chExt cx="662112" cy="1322579"/>
            </a:xfrm>
          </p:grpSpPr>
          <p:sp>
            <p:nvSpPr>
              <p:cNvPr id="409" name="Google Shape;409;p17"/>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7"/>
              <p:cNvGrpSpPr/>
              <p:nvPr/>
            </p:nvGrpSpPr>
            <p:grpSpPr>
              <a:xfrm>
                <a:off x="7258538" y="2052890"/>
                <a:ext cx="294869" cy="580974"/>
                <a:chOff x="3454938" y="1923315"/>
                <a:chExt cx="294869" cy="580974"/>
              </a:xfrm>
            </p:grpSpPr>
            <p:sp>
              <p:nvSpPr>
                <p:cNvPr id="418" name="Google Shape;418;p17"/>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 name="Google Shape;434;p17"/>
            <p:cNvGrpSpPr/>
            <p:nvPr/>
          </p:nvGrpSpPr>
          <p:grpSpPr>
            <a:xfrm>
              <a:off x="7482008" y="403294"/>
              <a:ext cx="309215" cy="272430"/>
              <a:chOff x="4119283" y="1390057"/>
              <a:chExt cx="309215" cy="272430"/>
            </a:xfrm>
          </p:grpSpPr>
          <p:sp>
            <p:nvSpPr>
              <p:cNvPr id="435" name="Google Shape;435;p17"/>
              <p:cNvSpPr/>
              <p:nvPr/>
            </p:nvSpPr>
            <p:spPr>
              <a:xfrm>
                <a:off x="42158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41779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41192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761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38"/>
        <p:cNvGrpSpPr/>
        <p:nvPr/>
      </p:nvGrpSpPr>
      <p:grpSpPr>
        <a:xfrm>
          <a:off x="0" y="0"/>
          <a:ext cx="0" cy="0"/>
          <a:chOff x="0" y="0"/>
          <a:chExt cx="0" cy="0"/>
        </a:xfrm>
      </p:grpSpPr>
      <p:sp>
        <p:nvSpPr>
          <p:cNvPr id="439" name="Google Shape;439;p18"/>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18"/>
          <p:cNvSpPr txBox="1">
            <a:spLocks noGrp="1"/>
          </p:cNvSpPr>
          <p:nvPr>
            <p:ph type="title" idx="2" hasCustomPrompt="1"/>
          </p:nvPr>
        </p:nvSpPr>
        <p:spPr>
          <a:xfrm flipH="1">
            <a:off x="2044237"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41" name="Google Shape;441;p18"/>
          <p:cNvSpPr txBox="1">
            <a:spLocks noGrp="1"/>
          </p:cNvSpPr>
          <p:nvPr>
            <p:ph type="title" idx="3"/>
          </p:nvPr>
        </p:nvSpPr>
        <p:spPr>
          <a:xfrm>
            <a:off x="953637"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42" name="Google Shape;442;p18"/>
          <p:cNvSpPr txBox="1">
            <a:spLocks noGrp="1"/>
          </p:cNvSpPr>
          <p:nvPr>
            <p:ph type="subTitle" idx="1"/>
          </p:nvPr>
        </p:nvSpPr>
        <p:spPr>
          <a:xfrm>
            <a:off x="953637"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43" name="Google Shape;443;p18"/>
          <p:cNvSpPr txBox="1">
            <a:spLocks noGrp="1"/>
          </p:cNvSpPr>
          <p:nvPr>
            <p:ph type="title" idx="4" hasCustomPrompt="1"/>
          </p:nvPr>
        </p:nvSpPr>
        <p:spPr>
          <a:xfrm>
            <a:off x="2044237"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44" name="Google Shape;444;p18"/>
          <p:cNvSpPr txBox="1">
            <a:spLocks noGrp="1"/>
          </p:cNvSpPr>
          <p:nvPr>
            <p:ph type="title" idx="5"/>
          </p:nvPr>
        </p:nvSpPr>
        <p:spPr>
          <a:xfrm>
            <a:off x="953637"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45" name="Google Shape;445;p18"/>
          <p:cNvSpPr txBox="1">
            <a:spLocks noGrp="1"/>
          </p:cNvSpPr>
          <p:nvPr>
            <p:ph type="subTitle" idx="6"/>
          </p:nvPr>
        </p:nvSpPr>
        <p:spPr>
          <a:xfrm>
            <a:off x="953637"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46" name="Google Shape;446;p18"/>
          <p:cNvSpPr txBox="1">
            <a:spLocks noGrp="1"/>
          </p:cNvSpPr>
          <p:nvPr>
            <p:ph type="title" idx="7" hasCustomPrompt="1"/>
          </p:nvPr>
        </p:nvSpPr>
        <p:spPr>
          <a:xfrm flipH="1">
            <a:off x="5687571"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47" name="Google Shape;447;p18"/>
          <p:cNvSpPr txBox="1">
            <a:spLocks noGrp="1"/>
          </p:cNvSpPr>
          <p:nvPr>
            <p:ph type="title" idx="8"/>
          </p:nvPr>
        </p:nvSpPr>
        <p:spPr>
          <a:xfrm>
            <a:off x="4596971"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48" name="Google Shape;448;p18"/>
          <p:cNvSpPr txBox="1">
            <a:spLocks noGrp="1"/>
          </p:cNvSpPr>
          <p:nvPr>
            <p:ph type="subTitle" idx="9"/>
          </p:nvPr>
        </p:nvSpPr>
        <p:spPr>
          <a:xfrm>
            <a:off x="4596971"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49" name="Google Shape;449;p18"/>
          <p:cNvSpPr txBox="1">
            <a:spLocks noGrp="1"/>
          </p:cNvSpPr>
          <p:nvPr>
            <p:ph type="title" idx="13" hasCustomPrompt="1"/>
          </p:nvPr>
        </p:nvSpPr>
        <p:spPr>
          <a:xfrm>
            <a:off x="5687571"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50" name="Google Shape;450;p18"/>
          <p:cNvSpPr txBox="1">
            <a:spLocks noGrp="1"/>
          </p:cNvSpPr>
          <p:nvPr>
            <p:ph type="title" idx="14"/>
          </p:nvPr>
        </p:nvSpPr>
        <p:spPr>
          <a:xfrm>
            <a:off x="4596971"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51" name="Google Shape;451;p18"/>
          <p:cNvSpPr txBox="1">
            <a:spLocks noGrp="1"/>
          </p:cNvSpPr>
          <p:nvPr>
            <p:ph type="subTitle" idx="15"/>
          </p:nvPr>
        </p:nvSpPr>
        <p:spPr>
          <a:xfrm>
            <a:off x="4596971"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52" name="Google Shape;452;p18"/>
          <p:cNvSpPr txBox="1">
            <a:spLocks noGrp="1"/>
          </p:cNvSpPr>
          <p:nvPr>
            <p:ph type="title" idx="16" hasCustomPrompt="1"/>
          </p:nvPr>
        </p:nvSpPr>
        <p:spPr>
          <a:xfrm flipH="1">
            <a:off x="9330904"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53" name="Google Shape;453;p18"/>
          <p:cNvSpPr txBox="1">
            <a:spLocks noGrp="1"/>
          </p:cNvSpPr>
          <p:nvPr>
            <p:ph type="title" idx="17"/>
          </p:nvPr>
        </p:nvSpPr>
        <p:spPr>
          <a:xfrm>
            <a:off x="8240304"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54" name="Google Shape;454;p18"/>
          <p:cNvSpPr txBox="1">
            <a:spLocks noGrp="1"/>
          </p:cNvSpPr>
          <p:nvPr>
            <p:ph type="subTitle" idx="18"/>
          </p:nvPr>
        </p:nvSpPr>
        <p:spPr>
          <a:xfrm>
            <a:off x="8240304"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455" name="Google Shape;455;p18"/>
          <p:cNvSpPr txBox="1">
            <a:spLocks noGrp="1"/>
          </p:cNvSpPr>
          <p:nvPr>
            <p:ph type="title" idx="19" hasCustomPrompt="1"/>
          </p:nvPr>
        </p:nvSpPr>
        <p:spPr>
          <a:xfrm>
            <a:off x="9330904"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7">
                <a:solidFill>
                  <a:schemeClr val="accent6"/>
                </a:solidFill>
              </a:defRPr>
            </a:lvl1pPr>
            <a:lvl2pPr lvl="1" algn="ctr" rtl="0">
              <a:lnSpc>
                <a:spcPct val="100000"/>
              </a:lnSpc>
              <a:spcBef>
                <a:spcPts val="0"/>
              </a:spcBef>
              <a:spcAft>
                <a:spcPts val="0"/>
              </a:spcAft>
              <a:buClr>
                <a:schemeClr val="accent6"/>
              </a:buClr>
              <a:buSzPts val="2600"/>
              <a:buNone/>
              <a:defRPr sz="3467">
                <a:solidFill>
                  <a:schemeClr val="accent6"/>
                </a:solidFill>
              </a:defRPr>
            </a:lvl2pPr>
            <a:lvl3pPr lvl="2" algn="ctr" rtl="0">
              <a:lnSpc>
                <a:spcPct val="100000"/>
              </a:lnSpc>
              <a:spcBef>
                <a:spcPts val="0"/>
              </a:spcBef>
              <a:spcAft>
                <a:spcPts val="0"/>
              </a:spcAft>
              <a:buClr>
                <a:schemeClr val="accent6"/>
              </a:buClr>
              <a:buSzPts val="2600"/>
              <a:buNone/>
              <a:defRPr sz="3467">
                <a:solidFill>
                  <a:schemeClr val="accent6"/>
                </a:solidFill>
              </a:defRPr>
            </a:lvl3pPr>
            <a:lvl4pPr lvl="3" algn="ctr" rtl="0">
              <a:lnSpc>
                <a:spcPct val="100000"/>
              </a:lnSpc>
              <a:spcBef>
                <a:spcPts val="0"/>
              </a:spcBef>
              <a:spcAft>
                <a:spcPts val="0"/>
              </a:spcAft>
              <a:buClr>
                <a:schemeClr val="accent6"/>
              </a:buClr>
              <a:buSzPts val="2600"/>
              <a:buNone/>
              <a:defRPr sz="3467">
                <a:solidFill>
                  <a:schemeClr val="accent6"/>
                </a:solidFill>
              </a:defRPr>
            </a:lvl4pPr>
            <a:lvl5pPr lvl="4" algn="ctr" rtl="0">
              <a:lnSpc>
                <a:spcPct val="100000"/>
              </a:lnSpc>
              <a:spcBef>
                <a:spcPts val="0"/>
              </a:spcBef>
              <a:spcAft>
                <a:spcPts val="0"/>
              </a:spcAft>
              <a:buClr>
                <a:schemeClr val="accent6"/>
              </a:buClr>
              <a:buSzPts val="2600"/>
              <a:buNone/>
              <a:defRPr sz="3467">
                <a:solidFill>
                  <a:schemeClr val="accent6"/>
                </a:solidFill>
              </a:defRPr>
            </a:lvl5pPr>
            <a:lvl6pPr lvl="5" algn="ctr" rtl="0">
              <a:lnSpc>
                <a:spcPct val="100000"/>
              </a:lnSpc>
              <a:spcBef>
                <a:spcPts val="0"/>
              </a:spcBef>
              <a:spcAft>
                <a:spcPts val="0"/>
              </a:spcAft>
              <a:buClr>
                <a:schemeClr val="accent6"/>
              </a:buClr>
              <a:buSzPts val="2600"/>
              <a:buNone/>
              <a:defRPr sz="3467">
                <a:solidFill>
                  <a:schemeClr val="accent6"/>
                </a:solidFill>
              </a:defRPr>
            </a:lvl6pPr>
            <a:lvl7pPr lvl="6" algn="ctr" rtl="0">
              <a:lnSpc>
                <a:spcPct val="100000"/>
              </a:lnSpc>
              <a:spcBef>
                <a:spcPts val="0"/>
              </a:spcBef>
              <a:spcAft>
                <a:spcPts val="0"/>
              </a:spcAft>
              <a:buClr>
                <a:schemeClr val="accent6"/>
              </a:buClr>
              <a:buSzPts val="2600"/>
              <a:buNone/>
              <a:defRPr sz="3467">
                <a:solidFill>
                  <a:schemeClr val="accent6"/>
                </a:solidFill>
              </a:defRPr>
            </a:lvl7pPr>
            <a:lvl8pPr lvl="7" algn="ctr" rtl="0">
              <a:lnSpc>
                <a:spcPct val="100000"/>
              </a:lnSpc>
              <a:spcBef>
                <a:spcPts val="0"/>
              </a:spcBef>
              <a:spcAft>
                <a:spcPts val="0"/>
              </a:spcAft>
              <a:buClr>
                <a:schemeClr val="accent6"/>
              </a:buClr>
              <a:buSzPts val="2600"/>
              <a:buNone/>
              <a:defRPr sz="3467">
                <a:solidFill>
                  <a:schemeClr val="accent6"/>
                </a:solidFill>
              </a:defRPr>
            </a:lvl8pPr>
            <a:lvl9pPr lvl="8" algn="ctr" rtl="0">
              <a:lnSpc>
                <a:spcPct val="100000"/>
              </a:lnSpc>
              <a:spcBef>
                <a:spcPts val="0"/>
              </a:spcBef>
              <a:spcAft>
                <a:spcPts val="0"/>
              </a:spcAft>
              <a:buClr>
                <a:schemeClr val="accent6"/>
              </a:buClr>
              <a:buSzPts val="2600"/>
              <a:buNone/>
              <a:defRPr sz="3467">
                <a:solidFill>
                  <a:schemeClr val="accent6"/>
                </a:solidFill>
              </a:defRPr>
            </a:lvl9pPr>
          </a:lstStyle>
          <a:p>
            <a:r>
              <a:t>xx%</a:t>
            </a:r>
          </a:p>
        </p:txBody>
      </p:sp>
      <p:sp>
        <p:nvSpPr>
          <p:cNvPr id="456" name="Google Shape;456;p18"/>
          <p:cNvSpPr txBox="1">
            <a:spLocks noGrp="1"/>
          </p:cNvSpPr>
          <p:nvPr>
            <p:ph type="title" idx="20"/>
          </p:nvPr>
        </p:nvSpPr>
        <p:spPr>
          <a:xfrm>
            <a:off x="8240304"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457" name="Google Shape;457;p18"/>
          <p:cNvSpPr txBox="1">
            <a:spLocks noGrp="1"/>
          </p:cNvSpPr>
          <p:nvPr>
            <p:ph type="subTitle" idx="21"/>
          </p:nvPr>
        </p:nvSpPr>
        <p:spPr>
          <a:xfrm>
            <a:off x="8240304"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grpSp>
        <p:nvGrpSpPr>
          <p:cNvPr id="458" name="Google Shape;458;p18"/>
          <p:cNvGrpSpPr/>
          <p:nvPr/>
        </p:nvGrpSpPr>
        <p:grpSpPr>
          <a:xfrm>
            <a:off x="9885640" y="263952"/>
            <a:ext cx="1916825" cy="1610365"/>
            <a:chOff x="7109429" y="197964"/>
            <a:chExt cx="1437619" cy="1207774"/>
          </a:xfrm>
        </p:grpSpPr>
        <p:sp>
          <p:nvSpPr>
            <p:cNvPr id="459" name="Google Shape;459;p1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61" name="Google Shape;461;p18"/>
            <p:cNvGrpSpPr/>
            <p:nvPr/>
          </p:nvGrpSpPr>
          <p:grpSpPr>
            <a:xfrm>
              <a:off x="8237833" y="339919"/>
              <a:ext cx="309215" cy="272430"/>
              <a:chOff x="3890683" y="1390057"/>
              <a:chExt cx="309215" cy="272430"/>
            </a:xfrm>
          </p:grpSpPr>
          <p:sp>
            <p:nvSpPr>
              <p:cNvPr id="462" name="Google Shape;462;p1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18"/>
            <p:cNvGrpSpPr/>
            <p:nvPr/>
          </p:nvGrpSpPr>
          <p:grpSpPr>
            <a:xfrm flipH="1">
              <a:off x="7617675" y="339921"/>
              <a:ext cx="757996" cy="1065816"/>
              <a:chOff x="1580225" y="1798159"/>
              <a:chExt cx="757996" cy="1065816"/>
            </a:xfrm>
          </p:grpSpPr>
          <p:sp>
            <p:nvSpPr>
              <p:cNvPr id="466" name="Google Shape;466;p1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49000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2"/>
        <p:cNvGrpSpPr/>
        <p:nvPr/>
      </p:nvGrpSpPr>
      <p:grpSpPr>
        <a:xfrm>
          <a:off x="0" y="0"/>
          <a:ext cx="0" cy="0"/>
          <a:chOff x="0" y="0"/>
          <a:chExt cx="0" cy="0"/>
        </a:xfrm>
      </p:grpSpPr>
      <p:sp>
        <p:nvSpPr>
          <p:cNvPr id="473" name="Google Shape;473;p19"/>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19"/>
          <p:cNvSpPr txBox="1">
            <a:spLocks noGrp="1"/>
          </p:cNvSpPr>
          <p:nvPr>
            <p:ph type="subTitle" idx="1"/>
          </p:nvPr>
        </p:nvSpPr>
        <p:spPr>
          <a:xfrm>
            <a:off x="8040957" y="3056367"/>
            <a:ext cx="3188000" cy="18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75" name="Google Shape;475;p19"/>
          <p:cNvGrpSpPr/>
          <p:nvPr/>
        </p:nvGrpSpPr>
        <p:grpSpPr>
          <a:xfrm>
            <a:off x="7247564" y="298507"/>
            <a:ext cx="4901417" cy="2557117"/>
            <a:chOff x="5435672" y="223880"/>
            <a:chExt cx="3676063" cy="1917838"/>
          </a:xfrm>
        </p:grpSpPr>
        <p:grpSp>
          <p:nvGrpSpPr>
            <p:cNvPr id="476" name="Google Shape;476;p19"/>
            <p:cNvGrpSpPr/>
            <p:nvPr/>
          </p:nvGrpSpPr>
          <p:grpSpPr>
            <a:xfrm>
              <a:off x="5435672" y="1266157"/>
              <a:ext cx="913277" cy="875561"/>
              <a:chOff x="5435672" y="1266157"/>
              <a:chExt cx="913277" cy="875561"/>
            </a:xfrm>
          </p:grpSpPr>
          <p:sp>
            <p:nvSpPr>
              <p:cNvPr id="477" name="Google Shape;477;p19"/>
              <p:cNvSpPr/>
              <p:nvPr/>
            </p:nvSpPr>
            <p:spPr>
              <a:xfrm rot="659822">
                <a:off x="5813686" y="1459147"/>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19"/>
              <p:cNvGrpSpPr/>
              <p:nvPr/>
            </p:nvGrpSpPr>
            <p:grpSpPr>
              <a:xfrm rot="2552886">
                <a:off x="5419945" y="1543274"/>
                <a:ext cx="944732" cy="321326"/>
                <a:chOff x="5455325" y="-198554"/>
                <a:chExt cx="944745" cy="321331"/>
              </a:xfrm>
            </p:grpSpPr>
            <p:sp>
              <p:nvSpPr>
                <p:cNvPr id="479" name="Google Shape;479;p19"/>
                <p:cNvSpPr/>
                <p:nvPr/>
              </p:nvSpPr>
              <p:spPr>
                <a:xfrm rot="3852901" flipH="1">
                  <a:off x="5457706" y="-120816"/>
                  <a:ext cx="266319" cy="1723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480" name="Google Shape;480;p19"/>
                <p:cNvSpPr/>
                <p:nvPr/>
              </p:nvSpPr>
              <p:spPr>
                <a:xfrm rot="10690808" flipH="1">
                  <a:off x="6131080" y="-194369"/>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481" name="Google Shape;481;p19"/>
            <p:cNvGrpSpPr/>
            <p:nvPr/>
          </p:nvGrpSpPr>
          <p:grpSpPr>
            <a:xfrm rot="1394609">
              <a:off x="7853749" y="370487"/>
              <a:ext cx="908159" cy="803077"/>
              <a:chOff x="2340166" y="2044486"/>
              <a:chExt cx="742327" cy="656433"/>
            </a:xfrm>
          </p:grpSpPr>
          <p:sp>
            <p:nvSpPr>
              <p:cNvPr id="482" name="Google Shape;482;p19"/>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rot="-2700000">
              <a:off x="7593604" y="359037"/>
              <a:ext cx="577542" cy="982198"/>
              <a:chOff x="2369929" y="512616"/>
              <a:chExt cx="577548" cy="982207"/>
            </a:xfrm>
          </p:grpSpPr>
          <p:sp>
            <p:nvSpPr>
              <p:cNvPr id="503" name="Google Shape;503;p19"/>
              <p:cNvSpPr/>
              <p:nvPr/>
            </p:nvSpPr>
            <p:spPr>
              <a:xfrm rot="6432593" flipH="1">
                <a:off x="2692578" y="579126"/>
                <a:ext cx="266325"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4" name="Google Shape;504;p19"/>
              <p:cNvSpPr/>
              <p:nvPr/>
            </p:nvSpPr>
            <p:spPr>
              <a:xfrm rot="1448552" flipH="1">
                <a:off x="2393539" y="1275512"/>
                <a:ext cx="266315"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5" name="Google Shape;505;p19"/>
            <p:cNvGrpSpPr/>
            <p:nvPr/>
          </p:nvGrpSpPr>
          <p:grpSpPr>
            <a:xfrm rot="2700000" flipH="1">
              <a:off x="8495741" y="351900"/>
              <a:ext cx="541878" cy="434085"/>
              <a:chOff x="3766050" y="1621086"/>
              <a:chExt cx="541884" cy="434089"/>
            </a:xfrm>
          </p:grpSpPr>
          <p:sp>
            <p:nvSpPr>
              <p:cNvPr id="506" name="Google Shape;506;p19"/>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7" name="Google Shape;507;p19"/>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8" name="Google Shape;508;p19"/>
            <p:cNvGrpSpPr/>
            <p:nvPr/>
          </p:nvGrpSpPr>
          <p:grpSpPr>
            <a:xfrm rot="-948507">
              <a:off x="7536490" y="732303"/>
              <a:ext cx="345715" cy="281035"/>
              <a:chOff x="4045279" y="974526"/>
              <a:chExt cx="345743" cy="281058"/>
            </a:xfrm>
          </p:grpSpPr>
          <p:sp>
            <p:nvSpPr>
              <p:cNvPr id="509" name="Google Shape;509;p1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582002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11"/>
        <p:cNvGrpSpPr/>
        <p:nvPr/>
      </p:nvGrpSpPr>
      <p:grpSpPr>
        <a:xfrm>
          <a:off x="0" y="0"/>
          <a:ext cx="0" cy="0"/>
          <a:chOff x="0" y="0"/>
          <a:chExt cx="0" cy="0"/>
        </a:xfrm>
      </p:grpSpPr>
      <p:sp>
        <p:nvSpPr>
          <p:cNvPr id="512" name="Google Shape;512;p20"/>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13" name="Google Shape;513;p20"/>
          <p:cNvGrpSpPr/>
          <p:nvPr/>
        </p:nvGrpSpPr>
        <p:grpSpPr>
          <a:xfrm>
            <a:off x="9424622" y="413885"/>
            <a:ext cx="2355949" cy="2218428"/>
            <a:chOff x="7220866" y="310413"/>
            <a:chExt cx="1766962" cy="1663821"/>
          </a:xfrm>
        </p:grpSpPr>
        <p:grpSp>
          <p:nvGrpSpPr>
            <p:cNvPr id="514" name="Google Shape;514;p20"/>
            <p:cNvGrpSpPr/>
            <p:nvPr/>
          </p:nvGrpSpPr>
          <p:grpSpPr>
            <a:xfrm>
              <a:off x="7855428" y="310413"/>
              <a:ext cx="1132401" cy="1124818"/>
              <a:chOff x="2399528" y="668550"/>
              <a:chExt cx="1132401" cy="1124818"/>
            </a:xfrm>
          </p:grpSpPr>
          <p:sp>
            <p:nvSpPr>
              <p:cNvPr id="515" name="Google Shape;515;p20"/>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20"/>
            <p:cNvGrpSpPr/>
            <p:nvPr/>
          </p:nvGrpSpPr>
          <p:grpSpPr>
            <a:xfrm>
              <a:off x="8248754" y="1693176"/>
              <a:ext cx="345743" cy="281058"/>
              <a:chOff x="4045279" y="974526"/>
              <a:chExt cx="345743" cy="281058"/>
            </a:xfrm>
          </p:grpSpPr>
          <p:sp>
            <p:nvSpPr>
              <p:cNvPr id="524" name="Google Shape;524;p20"/>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20"/>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8" name="Google Shape;528;p20"/>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9" name="Google Shape;529;p20"/>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22933785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30"/>
        <p:cNvGrpSpPr/>
        <p:nvPr/>
      </p:nvGrpSpPr>
      <p:grpSpPr>
        <a:xfrm>
          <a:off x="0" y="0"/>
          <a:ext cx="0" cy="0"/>
          <a:chOff x="0" y="0"/>
          <a:chExt cx="0" cy="0"/>
        </a:xfrm>
      </p:grpSpPr>
      <p:sp>
        <p:nvSpPr>
          <p:cNvPr id="531" name="Google Shape;531;p21"/>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32" name="Google Shape;532;p21"/>
          <p:cNvGrpSpPr/>
          <p:nvPr/>
        </p:nvGrpSpPr>
        <p:grpSpPr>
          <a:xfrm flipH="1">
            <a:off x="9682440" y="162352"/>
            <a:ext cx="2289497" cy="1694051"/>
            <a:chOff x="7109429" y="197964"/>
            <a:chExt cx="1717123" cy="1270538"/>
          </a:xfrm>
        </p:grpSpPr>
        <p:sp>
          <p:nvSpPr>
            <p:cNvPr id="533" name="Google Shape;533;p21"/>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1"/>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5" name="Google Shape;535;p21"/>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6" name="Google Shape;536;p21"/>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37" name="Google Shape;537;p21"/>
            <p:cNvGrpSpPr/>
            <p:nvPr/>
          </p:nvGrpSpPr>
          <p:grpSpPr>
            <a:xfrm>
              <a:off x="8237833" y="339919"/>
              <a:ext cx="309215" cy="272430"/>
              <a:chOff x="3890683" y="1390057"/>
              <a:chExt cx="309215" cy="272430"/>
            </a:xfrm>
          </p:grpSpPr>
          <p:sp>
            <p:nvSpPr>
              <p:cNvPr id="538" name="Google Shape;538;p2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21"/>
            <p:cNvGrpSpPr/>
            <p:nvPr/>
          </p:nvGrpSpPr>
          <p:grpSpPr>
            <a:xfrm flipH="1">
              <a:off x="7617675" y="339921"/>
              <a:ext cx="757996" cy="1065816"/>
              <a:chOff x="1580225" y="1798159"/>
              <a:chExt cx="757996" cy="1065816"/>
            </a:xfrm>
          </p:grpSpPr>
          <p:sp>
            <p:nvSpPr>
              <p:cNvPr id="542" name="Google Shape;542;p21"/>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8" name="Google Shape;548;p2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9500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49"/>
        <p:cNvGrpSpPr/>
        <p:nvPr/>
      </p:nvGrpSpPr>
      <p:grpSpPr>
        <a:xfrm>
          <a:off x="0" y="0"/>
          <a:ext cx="0" cy="0"/>
          <a:chOff x="0" y="0"/>
          <a:chExt cx="0" cy="0"/>
        </a:xfrm>
      </p:grpSpPr>
      <p:sp>
        <p:nvSpPr>
          <p:cNvPr id="550" name="Google Shape;550;p22"/>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51" name="Google Shape;551;p22"/>
          <p:cNvGrpSpPr/>
          <p:nvPr/>
        </p:nvGrpSpPr>
        <p:grpSpPr>
          <a:xfrm>
            <a:off x="9885640" y="263952"/>
            <a:ext cx="1916825" cy="2319749"/>
            <a:chOff x="7414229" y="197964"/>
            <a:chExt cx="1437619" cy="1739812"/>
          </a:xfrm>
        </p:grpSpPr>
        <p:grpSp>
          <p:nvGrpSpPr>
            <p:cNvPr id="552" name="Google Shape;552;p22"/>
            <p:cNvGrpSpPr/>
            <p:nvPr/>
          </p:nvGrpSpPr>
          <p:grpSpPr>
            <a:xfrm>
              <a:off x="7414229" y="197964"/>
              <a:ext cx="1437619" cy="1207774"/>
              <a:chOff x="7109429" y="197964"/>
              <a:chExt cx="1437619" cy="1207774"/>
            </a:xfrm>
          </p:grpSpPr>
          <p:sp>
            <p:nvSpPr>
              <p:cNvPr id="553" name="Google Shape;553;p22"/>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55" name="Google Shape;555;p22"/>
              <p:cNvGrpSpPr/>
              <p:nvPr/>
            </p:nvGrpSpPr>
            <p:grpSpPr>
              <a:xfrm>
                <a:off x="8237833" y="339919"/>
                <a:ext cx="309215" cy="272430"/>
                <a:chOff x="3890683" y="1390057"/>
                <a:chExt cx="309215" cy="272430"/>
              </a:xfrm>
            </p:grpSpPr>
            <p:sp>
              <p:nvSpPr>
                <p:cNvPr id="556" name="Google Shape;556;p2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22"/>
              <p:cNvGrpSpPr/>
              <p:nvPr/>
            </p:nvGrpSpPr>
            <p:grpSpPr>
              <a:xfrm flipH="1">
                <a:off x="7617675" y="339921"/>
                <a:ext cx="757996" cy="1065816"/>
                <a:chOff x="1580225" y="1798159"/>
                <a:chExt cx="757996" cy="1065816"/>
              </a:xfrm>
            </p:grpSpPr>
            <p:sp>
              <p:nvSpPr>
                <p:cNvPr id="560" name="Google Shape;560;p22"/>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22"/>
            <p:cNvGrpSpPr/>
            <p:nvPr/>
          </p:nvGrpSpPr>
          <p:grpSpPr>
            <a:xfrm>
              <a:off x="8200989" y="1617732"/>
              <a:ext cx="489286" cy="320044"/>
              <a:chOff x="8191021" y="1677540"/>
              <a:chExt cx="489286" cy="320044"/>
            </a:xfrm>
          </p:grpSpPr>
          <p:sp>
            <p:nvSpPr>
              <p:cNvPr id="567" name="Google Shape;567;p22"/>
              <p:cNvSpPr/>
              <p:nvPr/>
            </p:nvSpPr>
            <p:spPr>
              <a:xfrm rot="9899513" flipH="1">
                <a:off x="8208799" y="1709083"/>
                <a:ext cx="266327" cy="17236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sp>
            <p:nvSpPr>
              <p:cNvPr id="568" name="Google Shape;568;p22"/>
              <p:cNvSpPr/>
              <p:nvPr/>
            </p:nvSpPr>
            <p:spPr>
              <a:xfrm rot="6985429" flipH="1">
                <a:off x="8410709" y="1753799"/>
                <a:ext cx="266319"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grpSp>
      </p:grpSp>
      <p:grpSp>
        <p:nvGrpSpPr>
          <p:cNvPr id="569" name="Google Shape;569;p22"/>
          <p:cNvGrpSpPr/>
          <p:nvPr/>
        </p:nvGrpSpPr>
        <p:grpSpPr>
          <a:xfrm>
            <a:off x="554447" y="5436023"/>
            <a:ext cx="1077340" cy="926389"/>
            <a:chOff x="493212" y="4076596"/>
            <a:chExt cx="808005" cy="694792"/>
          </a:xfrm>
        </p:grpSpPr>
        <p:grpSp>
          <p:nvGrpSpPr>
            <p:cNvPr id="570" name="Google Shape;570;p22"/>
            <p:cNvGrpSpPr/>
            <p:nvPr/>
          </p:nvGrpSpPr>
          <p:grpSpPr>
            <a:xfrm rot="-8247114">
              <a:off x="656865" y="4252618"/>
              <a:ext cx="631326" cy="284341"/>
              <a:chOff x="3929266" y="1226038"/>
              <a:chExt cx="631334" cy="284344"/>
            </a:xfrm>
          </p:grpSpPr>
          <p:sp>
            <p:nvSpPr>
              <p:cNvPr id="571" name="Google Shape;571;p22"/>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572" name="Google Shape;572;p22"/>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573" name="Google Shape;573;p22"/>
            <p:cNvGrpSpPr/>
            <p:nvPr/>
          </p:nvGrpSpPr>
          <p:grpSpPr>
            <a:xfrm rot="-2429664">
              <a:off x="543062" y="4411718"/>
              <a:ext cx="345756" cy="281069"/>
              <a:chOff x="4045279" y="974526"/>
              <a:chExt cx="345743" cy="281058"/>
            </a:xfrm>
          </p:grpSpPr>
          <p:sp>
            <p:nvSpPr>
              <p:cNvPr id="574" name="Google Shape;574;p22"/>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34194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76"/>
        <p:cNvGrpSpPr/>
        <p:nvPr/>
      </p:nvGrpSpPr>
      <p:grpSpPr>
        <a:xfrm>
          <a:off x="0" y="0"/>
          <a:ext cx="0" cy="0"/>
          <a:chOff x="0" y="0"/>
          <a:chExt cx="0" cy="0"/>
        </a:xfrm>
      </p:grpSpPr>
      <p:sp>
        <p:nvSpPr>
          <p:cNvPr id="577" name="Google Shape;577;p23"/>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78" name="Google Shape;578;p23"/>
          <p:cNvGrpSpPr/>
          <p:nvPr/>
        </p:nvGrpSpPr>
        <p:grpSpPr>
          <a:xfrm>
            <a:off x="58879" y="271451"/>
            <a:ext cx="11871044" cy="6711900"/>
            <a:chOff x="12954" y="203588"/>
            <a:chExt cx="8903283" cy="5033925"/>
          </a:xfrm>
        </p:grpSpPr>
        <p:grpSp>
          <p:nvGrpSpPr>
            <p:cNvPr id="579" name="Google Shape;579;p23"/>
            <p:cNvGrpSpPr/>
            <p:nvPr/>
          </p:nvGrpSpPr>
          <p:grpSpPr>
            <a:xfrm>
              <a:off x="7206429" y="203588"/>
              <a:ext cx="1709807" cy="1208322"/>
              <a:chOff x="7206429" y="203588"/>
              <a:chExt cx="1709807" cy="1208322"/>
            </a:xfrm>
          </p:grpSpPr>
          <p:sp>
            <p:nvSpPr>
              <p:cNvPr id="580" name="Google Shape;580;p23"/>
              <p:cNvSpPr/>
              <p:nvPr/>
            </p:nvSpPr>
            <p:spPr>
              <a:xfrm rot="1576023" flipH="1">
                <a:off x="7230813" y="587247"/>
                <a:ext cx="266334"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81" name="Google Shape;581;p23"/>
              <p:cNvSpPr/>
              <p:nvPr/>
            </p:nvSpPr>
            <p:spPr>
              <a:xfrm rot="-1177955" flipH="1">
                <a:off x="8576659" y="243314"/>
                <a:ext cx="266314" cy="17241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82" name="Google Shape;582;p23"/>
              <p:cNvGrpSpPr/>
              <p:nvPr/>
            </p:nvGrpSpPr>
            <p:grpSpPr>
              <a:xfrm rot="-4814516">
                <a:off x="7877277" y="54845"/>
                <a:ext cx="662158" cy="1322670"/>
                <a:chOff x="6933061" y="1619764"/>
                <a:chExt cx="662112" cy="1322579"/>
              </a:xfrm>
            </p:grpSpPr>
            <p:sp>
              <p:nvSpPr>
                <p:cNvPr id="583" name="Google Shape;583;p2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23"/>
                <p:cNvGrpSpPr/>
                <p:nvPr/>
              </p:nvGrpSpPr>
              <p:grpSpPr>
                <a:xfrm>
                  <a:off x="7258538" y="2052890"/>
                  <a:ext cx="294869" cy="580974"/>
                  <a:chOff x="3454938" y="1923315"/>
                  <a:chExt cx="294869" cy="580974"/>
                </a:xfrm>
              </p:grpSpPr>
              <p:sp>
                <p:nvSpPr>
                  <p:cNvPr id="592" name="Google Shape;592;p2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8" name="Google Shape;608;p23"/>
              <p:cNvGrpSpPr/>
              <p:nvPr/>
            </p:nvGrpSpPr>
            <p:grpSpPr>
              <a:xfrm rot="-6101652">
                <a:off x="7883645" y="1096669"/>
                <a:ext cx="309233" cy="272446"/>
                <a:chOff x="3890683" y="1390057"/>
                <a:chExt cx="309215" cy="272430"/>
              </a:xfrm>
            </p:grpSpPr>
            <p:sp>
              <p:nvSpPr>
                <p:cNvPr id="609" name="Google Shape;609;p2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2" name="Google Shape;612;p23"/>
            <p:cNvGrpSpPr/>
            <p:nvPr/>
          </p:nvGrpSpPr>
          <p:grpSpPr>
            <a:xfrm>
              <a:off x="12954" y="3650034"/>
              <a:ext cx="1580570" cy="1587478"/>
              <a:chOff x="12954" y="3650034"/>
              <a:chExt cx="1580570" cy="1587478"/>
            </a:xfrm>
          </p:grpSpPr>
          <p:sp>
            <p:nvSpPr>
              <p:cNvPr id="613" name="Google Shape;613;p23"/>
              <p:cNvSpPr/>
              <p:nvPr/>
            </p:nvSpPr>
            <p:spPr>
              <a:xfrm rot="566062">
                <a:off x="326421" y="4762032"/>
                <a:ext cx="298736" cy="22530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23"/>
              <p:cNvGrpSpPr/>
              <p:nvPr/>
            </p:nvGrpSpPr>
            <p:grpSpPr>
              <a:xfrm rot="-956677">
                <a:off x="165089" y="3800595"/>
                <a:ext cx="1276299" cy="1286358"/>
                <a:chOff x="119418" y="3221570"/>
                <a:chExt cx="1276336" cy="1286395"/>
              </a:xfrm>
            </p:grpSpPr>
            <p:grpSp>
              <p:nvGrpSpPr>
                <p:cNvPr id="615" name="Google Shape;615;p23"/>
                <p:cNvGrpSpPr/>
                <p:nvPr/>
              </p:nvGrpSpPr>
              <p:grpSpPr>
                <a:xfrm>
                  <a:off x="487592" y="3704885"/>
                  <a:ext cx="908163" cy="803080"/>
                  <a:chOff x="2340166" y="2044486"/>
                  <a:chExt cx="742327" cy="656433"/>
                </a:xfrm>
              </p:grpSpPr>
              <p:sp>
                <p:nvSpPr>
                  <p:cNvPr id="616" name="Google Shape;616;p2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23"/>
                <p:cNvGrpSpPr/>
                <p:nvPr/>
              </p:nvGrpSpPr>
              <p:grpSpPr>
                <a:xfrm rot="-2700000">
                  <a:off x="184360" y="3344515"/>
                  <a:ext cx="511605" cy="395599"/>
                  <a:chOff x="3804263" y="1648281"/>
                  <a:chExt cx="511610" cy="395602"/>
                </a:xfrm>
              </p:grpSpPr>
              <p:sp>
                <p:nvSpPr>
                  <p:cNvPr id="637" name="Google Shape;637;p23"/>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8" name="Google Shape;638;p23"/>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grpSp>
    </p:spTree>
    <p:extLst>
      <p:ext uri="{BB962C8B-B14F-4D97-AF65-F5344CB8AC3E}">
        <p14:creationId xmlns:p14="http://schemas.microsoft.com/office/powerpoint/2010/main" val="2308082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9"/>
        <p:cNvGrpSpPr/>
        <p:nvPr/>
      </p:nvGrpSpPr>
      <p:grpSpPr>
        <a:xfrm>
          <a:off x="0" y="0"/>
          <a:ext cx="0" cy="0"/>
          <a:chOff x="0" y="0"/>
          <a:chExt cx="0" cy="0"/>
        </a:xfrm>
      </p:grpSpPr>
      <p:sp>
        <p:nvSpPr>
          <p:cNvPr id="640" name="Google Shape;640;p24"/>
          <p:cNvSpPr txBox="1">
            <a:spLocks noGrp="1"/>
          </p:cNvSpPr>
          <p:nvPr>
            <p:ph type="title"/>
          </p:nvPr>
        </p:nvSpPr>
        <p:spPr>
          <a:xfrm>
            <a:off x="1369567" y="4184067"/>
            <a:ext cx="644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933"/>
            </a:lvl1pPr>
            <a:lvl2pPr lvl="1">
              <a:spcBef>
                <a:spcPts val="0"/>
              </a:spcBef>
              <a:spcAft>
                <a:spcPts val="0"/>
              </a:spcAft>
              <a:buSzPts val="1800"/>
              <a:buFont typeface="Open Sans"/>
              <a:buNone/>
              <a:defRPr sz="2400">
                <a:latin typeface="Open Sans"/>
                <a:ea typeface="Open Sans"/>
                <a:cs typeface="Open Sans"/>
                <a:sym typeface="Open Sans"/>
              </a:defRPr>
            </a:lvl2pPr>
            <a:lvl3pPr lvl="2">
              <a:spcBef>
                <a:spcPts val="0"/>
              </a:spcBef>
              <a:spcAft>
                <a:spcPts val="0"/>
              </a:spcAft>
              <a:buSzPts val="1800"/>
              <a:buFont typeface="Open Sans"/>
              <a:buNone/>
              <a:defRPr sz="2400">
                <a:latin typeface="Open Sans"/>
                <a:ea typeface="Open Sans"/>
                <a:cs typeface="Open Sans"/>
                <a:sym typeface="Open Sans"/>
              </a:defRPr>
            </a:lvl3pPr>
            <a:lvl4pPr lvl="3">
              <a:spcBef>
                <a:spcPts val="0"/>
              </a:spcBef>
              <a:spcAft>
                <a:spcPts val="0"/>
              </a:spcAft>
              <a:buSzPts val="1800"/>
              <a:buFont typeface="Open Sans"/>
              <a:buNone/>
              <a:defRPr sz="2400">
                <a:latin typeface="Open Sans"/>
                <a:ea typeface="Open Sans"/>
                <a:cs typeface="Open Sans"/>
                <a:sym typeface="Open Sans"/>
              </a:defRPr>
            </a:lvl4pPr>
            <a:lvl5pPr lvl="4">
              <a:spcBef>
                <a:spcPts val="0"/>
              </a:spcBef>
              <a:spcAft>
                <a:spcPts val="0"/>
              </a:spcAft>
              <a:buSzPts val="1800"/>
              <a:buFont typeface="Open Sans"/>
              <a:buNone/>
              <a:defRPr sz="2400">
                <a:latin typeface="Open Sans"/>
                <a:ea typeface="Open Sans"/>
                <a:cs typeface="Open Sans"/>
                <a:sym typeface="Open Sans"/>
              </a:defRPr>
            </a:lvl5pPr>
            <a:lvl6pPr lvl="5">
              <a:spcBef>
                <a:spcPts val="0"/>
              </a:spcBef>
              <a:spcAft>
                <a:spcPts val="0"/>
              </a:spcAft>
              <a:buSzPts val="1800"/>
              <a:buFont typeface="Open Sans"/>
              <a:buNone/>
              <a:defRPr sz="2400">
                <a:latin typeface="Open Sans"/>
                <a:ea typeface="Open Sans"/>
                <a:cs typeface="Open Sans"/>
                <a:sym typeface="Open Sans"/>
              </a:defRPr>
            </a:lvl6pPr>
            <a:lvl7pPr lvl="6">
              <a:spcBef>
                <a:spcPts val="0"/>
              </a:spcBef>
              <a:spcAft>
                <a:spcPts val="0"/>
              </a:spcAft>
              <a:buSzPts val="1800"/>
              <a:buFont typeface="Open Sans"/>
              <a:buNone/>
              <a:defRPr sz="2400">
                <a:latin typeface="Open Sans"/>
                <a:ea typeface="Open Sans"/>
                <a:cs typeface="Open Sans"/>
                <a:sym typeface="Open Sans"/>
              </a:defRPr>
            </a:lvl7pPr>
            <a:lvl8pPr lvl="7">
              <a:spcBef>
                <a:spcPts val="0"/>
              </a:spcBef>
              <a:spcAft>
                <a:spcPts val="0"/>
              </a:spcAft>
              <a:buSzPts val="1800"/>
              <a:buFont typeface="Open Sans"/>
              <a:buNone/>
              <a:defRPr sz="2400">
                <a:latin typeface="Open Sans"/>
                <a:ea typeface="Open Sans"/>
                <a:cs typeface="Open Sans"/>
                <a:sym typeface="Open Sans"/>
              </a:defRPr>
            </a:lvl8pPr>
            <a:lvl9pPr lvl="8">
              <a:spcBef>
                <a:spcPts val="0"/>
              </a:spcBef>
              <a:spcAft>
                <a:spcPts val="0"/>
              </a:spcAft>
              <a:buSzPts val="1800"/>
              <a:buFont typeface="Open Sans"/>
              <a:buNone/>
              <a:defRPr sz="2400">
                <a:latin typeface="Open Sans"/>
                <a:ea typeface="Open Sans"/>
                <a:cs typeface="Open Sans"/>
                <a:sym typeface="Open Sans"/>
              </a:defRPr>
            </a:lvl9pPr>
          </a:lstStyle>
          <a:p>
            <a:endParaRPr/>
          </a:p>
        </p:txBody>
      </p:sp>
      <p:sp>
        <p:nvSpPr>
          <p:cNvPr id="641" name="Google Shape;641;p24"/>
          <p:cNvSpPr txBox="1">
            <a:spLocks noGrp="1"/>
          </p:cNvSpPr>
          <p:nvPr>
            <p:ph type="subTitle" idx="1"/>
          </p:nvPr>
        </p:nvSpPr>
        <p:spPr>
          <a:xfrm>
            <a:off x="1369567" y="1715567"/>
            <a:ext cx="6440000" cy="25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600"/>
              <a:buNone/>
              <a:defRPr sz="3467"/>
            </a:lvl1pPr>
            <a:lvl2pPr lvl="1">
              <a:lnSpc>
                <a:spcPct val="100000"/>
              </a:lnSpc>
              <a:spcBef>
                <a:spcPts val="0"/>
              </a:spcBef>
              <a:spcAft>
                <a:spcPts val="0"/>
              </a:spcAft>
              <a:buSzPts val="2200"/>
              <a:buNone/>
              <a:defRPr sz="2933"/>
            </a:lvl2pPr>
            <a:lvl3pPr lvl="2">
              <a:lnSpc>
                <a:spcPct val="100000"/>
              </a:lnSpc>
              <a:spcBef>
                <a:spcPts val="0"/>
              </a:spcBef>
              <a:spcAft>
                <a:spcPts val="0"/>
              </a:spcAft>
              <a:buSzPts val="2200"/>
              <a:buNone/>
              <a:defRPr sz="2933"/>
            </a:lvl3pPr>
            <a:lvl4pPr lvl="3">
              <a:lnSpc>
                <a:spcPct val="100000"/>
              </a:lnSpc>
              <a:spcBef>
                <a:spcPts val="0"/>
              </a:spcBef>
              <a:spcAft>
                <a:spcPts val="0"/>
              </a:spcAft>
              <a:buSzPts val="2200"/>
              <a:buNone/>
              <a:defRPr sz="2933"/>
            </a:lvl4pPr>
            <a:lvl5pPr lvl="4">
              <a:lnSpc>
                <a:spcPct val="100000"/>
              </a:lnSpc>
              <a:spcBef>
                <a:spcPts val="0"/>
              </a:spcBef>
              <a:spcAft>
                <a:spcPts val="0"/>
              </a:spcAft>
              <a:buSzPts val="2200"/>
              <a:buNone/>
              <a:defRPr sz="2933"/>
            </a:lvl5pPr>
            <a:lvl6pPr lvl="5">
              <a:lnSpc>
                <a:spcPct val="100000"/>
              </a:lnSpc>
              <a:spcBef>
                <a:spcPts val="0"/>
              </a:spcBef>
              <a:spcAft>
                <a:spcPts val="0"/>
              </a:spcAft>
              <a:buSzPts val="2200"/>
              <a:buNone/>
              <a:defRPr sz="2933"/>
            </a:lvl6pPr>
            <a:lvl7pPr lvl="6">
              <a:lnSpc>
                <a:spcPct val="100000"/>
              </a:lnSpc>
              <a:spcBef>
                <a:spcPts val="0"/>
              </a:spcBef>
              <a:spcAft>
                <a:spcPts val="0"/>
              </a:spcAft>
              <a:buSzPts val="2200"/>
              <a:buNone/>
              <a:defRPr sz="2933"/>
            </a:lvl7pPr>
            <a:lvl8pPr lvl="7">
              <a:lnSpc>
                <a:spcPct val="100000"/>
              </a:lnSpc>
              <a:spcBef>
                <a:spcPts val="0"/>
              </a:spcBef>
              <a:spcAft>
                <a:spcPts val="0"/>
              </a:spcAft>
              <a:buSzPts val="2200"/>
              <a:buNone/>
              <a:defRPr sz="2933"/>
            </a:lvl8pPr>
            <a:lvl9pPr lvl="8">
              <a:lnSpc>
                <a:spcPct val="100000"/>
              </a:lnSpc>
              <a:spcBef>
                <a:spcPts val="0"/>
              </a:spcBef>
              <a:spcAft>
                <a:spcPts val="0"/>
              </a:spcAft>
              <a:buSzPts val="2200"/>
              <a:buNone/>
              <a:defRPr sz="2933"/>
            </a:lvl9pPr>
          </a:lstStyle>
          <a:p>
            <a:endParaRPr/>
          </a:p>
        </p:txBody>
      </p:sp>
      <p:sp>
        <p:nvSpPr>
          <p:cNvPr id="642" name="Google Shape;642;p24"/>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97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43"/>
        <p:cNvGrpSpPr/>
        <p:nvPr/>
      </p:nvGrpSpPr>
      <p:grpSpPr>
        <a:xfrm>
          <a:off x="0" y="0"/>
          <a:ext cx="0" cy="0"/>
          <a:chOff x="0" y="0"/>
          <a:chExt cx="0" cy="0"/>
        </a:xfrm>
      </p:grpSpPr>
      <p:sp>
        <p:nvSpPr>
          <p:cNvPr id="644" name="Google Shape;644;p25"/>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5" name="Google Shape;645;p25"/>
          <p:cNvSpPr txBox="1">
            <a:spLocks noGrp="1"/>
          </p:cNvSpPr>
          <p:nvPr>
            <p:ph type="title" idx="2" hasCustomPrompt="1"/>
          </p:nvPr>
        </p:nvSpPr>
        <p:spPr>
          <a:xfrm flipH="1">
            <a:off x="4789103" y="3601133"/>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46" name="Google Shape;646;p25"/>
          <p:cNvSpPr txBox="1">
            <a:spLocks noGrp="1"/>
          </p:cNvSpPr>
          <p:nvPr>
            <p:ph type="subTitle" idx="1"/>
          </p:nvPr>
        </p:nvSpPr>
        <p:spPr>
          <a:xfrm>
            <a:off x="6689600" y="3740533"/>
            <a:ext cx="45512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647" name="Google Shape;647;p25"/>
          <p:cNvSpPr txBox="1">
            <a:spLocks noGrp="1"/>
          </p:cNvSpPr>
          <p:nvPr>
            <p:ph type="title" idx="3" hasCustomPrompt="1"/>
          </p:nvPr>
        </p:nvSpPr>
        <p:spPr>
          <a:xfrm flipH="1">
            <a:off x="5332072" y="4864867"/>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48" name="Google Shape;648;p25"/>
          <p:cNvSpPr txBox="1">
            <a:spLocks noGrp="1"/>
          </p:cNvSpPr>
          <p:nvPr>
            <p:ph type="subTitle" idx="4"/>
          </p:nvPr>
        </p:nvSpPr>
        <p:spPr>
          <a:xfrm>
            <a:off x="7230800" y="5004267"/>
            <a:ext cx="40100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649" name="Google Shape;649;p25"/>
          <p:cNvSpPr txBox="1">
            <a:spLocks noGrp="1"/>
          </p:cNvSpPr>
          <p:nvPr>
            <p:ph type="title" idx="5" hasCustomPrompt="1"/>
          </p:nvPr>
        </p:nvSpPr>
        <p:spPr>
          <a:xfrm flipH="1">
            <a:off x="4246133" y="2337400"/>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50" name="Google Shape;650;p25"/>
          <p:cNvSpPr txBox="1">
            <a:spLocks noGrp="1"/>
          </p:cNvSpPr>
          <p:nvPr>
            <p:ph type="subTitle" idx="6"/>
          </p:nvPr>
        </p:nvSpPr>
        <p:spPr>
          <a:xfrm>
            <a:off x="6144867" y="2476833"/>
            <a:ext cx="50960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grpSp>
        <p:nvGrpSpPr>
          <p:cNvPr id="651" name="Google Shape;651;p25"/>
          <p:cNvGrpSpPr/>
          <p:nvPr/>
        </p:nvGrpSpPr>
        <p:grpSpPr>
          <a:xfrm>
            <a:off x="9479240" y="263952"/>
            <a:ext cx="2289497" cy="1694051"/>
            <a:chOff x="7109429" y="197964"/>
            <a:chExt cx="1717123" cy="1270538"/>
          </a:xfrm>
        </p:grpSpPr>
        <p:sp>
          <p:nvSpPr>
            <p:cNvPr id="652" name="Google Shape;652;p25"/>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4" name="Google Shape;654;p25"/>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5" name="Google Shape;655;p25"/>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56" name="Google Shape;656;p25"/>
            <p:cNvGrpSpPr/>
            <p:nvPr/>
          </p:nvGrpSpPr>
          <p:grpSpPr>
            <a:xfrm>
              <a:off x="8237833" y="339919"/>
              <a:ext cx="309215" cy="272430"/>
              <a:chOff x="3890683" y="1390057"/>
              <a:chExt cx="309215" cy="272430"/>
            </a:xfrm>
          </p:grpSpPr>
          <p:sp>
            <p:nvSpPr>
              <p:cNvPr id="657" name="Google Shape;657;p2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25"/>
            <p:cNvGrpSpPr/>
            <p:nvPr/>
          </p:nvGrpSpPr>
          <p:grpSpPr>
            <a:xfrm flipH="1">
              <a:off x="7617675" y="339921"/>
              <a:ext cx="757996" cy="1065816"/>
              <a:chOff x="1580225" y="1798159"/>
              <a:chExt cx="757996" cy="1065816"/>
            </a:xfrm>
          </p:grpSpPr>
          <p:sp>
            <p:nvSpPr>
              <p:cNvPr id="661" name="Google Shape;661;p25"/>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60246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67"/>
        <p:cNvGrpSpPr/>
        <p:nvPr/>
      </p:nvGrpSpPr>
      <p:grpSpPr>
        <a:xfrm>
          <a:off x="0" y="0"/>
          <a:ext cx="0" cy="0"/>
          <a:chOff x="0" y="0"/>
          <a:chExt cx="0" cy="0"/>
        </a:xfrm>
      </p:grpSpPr>
      <p:sp>
        <p:nvSpPr>
          <p:cNvPr id="668" name="Google Shape;668;p26"/>
          <p:cNvSpPr txBox="1">
            <a:spLocks noGrp="1"/>
          </p:cNvSpPr>
          <p:nvPr>
            <p:ph type="title"/>
          </p:nvPr>
        </p:nvSpPr>
        <p:spPr>
          <a:xfrm flipH="1">
            <a:off x="1938033" y="2078017"/>
            <a:ext cx="339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669" name="Google Shape;669;p26"/>
          <p:cNvSpPr txBox="1">
            <a:spLocks noGrp="1"/>
          </p:cNvSpPr>
          <p:nvPr>
            <p:ph type="subTitle" idx="1"/>
          </p:nvPr>
        </p:nvSpPr>
        <p:spPr>
          <a:xfrm flipH="1">
            <a:off x="1938033" y="2910684"/>
            <a:ext cx="3392400" cy="185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20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670" name="Google Shape;670;p26"/>
          <p:cNvGrpSpPr/>
          <p:nvPr/>
        </p:nvGrpSpPr>
        <p:grpSpPr>
          <a:xfrm flipH="1">
            <a:off x="433867" y="324374"/>
            <a:ext cx="11324267" cy="6209252"/>
            <a:chOff x="342229" y="310413"/>
            <a:chExt cx="8493200" cy="4656939"/>
          </a:xfrm>
        </p:grpSpPr>
        <p:grpSp>
          <p:nvGrpSpPr>
            <p:cNvPr id="671" name="Google Shape;671;p26"/>
            <p:cNvGrpSpPr/>
            <p:nvPr/>
          </p:nvGrpSpPr>
          <p:grpSpPr>
            <a:xfrm>
              <a:off x="7068466" y="310413"/>
              <a:ext cx="1766962" cy="1289194"/>
              <a:chOff x="7220866" y="310413"/>
              <a:chExt cx="1766962" cy="1289194"/>
            </a:xfrm>
          </p:grpSpPr>
          <p:grpSp>
            <p:nvGrpSpPr>
              <p:cNvPr id="672" name="Google Shape;672;p26"/>
              <p:cNvGrpSpPr/>
              <p:nvPr/>
            </p:nvGrpSpPr>
            <p:grpSpPr>
              <a:xfrm>
                <a:off x="7855428" y="310413"/>
                <a:ext cx="1132401" cy="1124818"/>
                <a:chOff x="2399528" y="668550"/>
                <a:chExt cx="1132401" cy="1124818"/>
              </a:xfrm>
            </p:grpSpPr>
            <p:sp>
              <p:nvSpPr>
                <p:cNvPr id="673" name="Google Shape;673;p26"/>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26"/>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3" name="Google Shape;683;p26"/>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4" name="Google Shape;684;p26"/>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85" name="Google Shape;685;p26"/>
            <p:cNvGrpSpPr/>
            <p:nvPr/>
          </p:nvGrpSpPr>
          <p:grpSpPr>
            <a:xfrm>
              <a:off x="342229" y="3696814"/>
              <a:ext cx="1266243" cy="1270538"/>
              <a:chOff x="7109429" y="197964"/>
              <a:chExt cx="1266243" cy="1270538"/>
            </a:xfrm>
          </p:grpSpPr>
          <p:sp>
            <p:nvSpPr>
              <p:cNvPr id="686" name="Google Shape;686;p26"/>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8" name="Google Shape;688;p26"/>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9" name="Google Shape;689;p26"/>
              <p:cNvGrpSpPr/>
              <p:nvPr/>
            </p:nvGrpSpPr>
            <p:grpSpPr>
              <a:xfrm flipH="1">
                <a:off x="7617675" y="339921"/>
                <a:ext cx="757996" cy="1065816"/>
                <a:chOff x="1580225" y="1798159"/>
                <a:chExt cx="757996" cy="1065816"/>
              </a:xfrm>
            </p:grpSpPr>
            <p:sp>
              <p:nvSpPr>
                <p:cNvPr id="690" name="Google Shape;690;p26"/>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6" name="Google Shape;696;p26"/>
          <p:cNvGrpSpPr/>
          <p:nvPr/>
        </p:nvGrpSpPr>
        <p:grpSpPr>
          <a:xfrm flipH="1">
            <a:off x="9556167" y="1016903"/>
            <a:ext cx="891133" cy="948645"/>
            <a:chOff x="857091" y="686477"/>
            <a:chExt cx="668350" cy="711484"/>
          </a:xfrm>
        </p:grpSpPr>
        <p:sp>
          <p:nvSpPr>
            <p:cNvPr id="697" name="Google Shape;697;p26"/>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698" name="Google Shape;698;p26"/>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699" name="Google Shape;699;p26"/>
            <p:cNvGrpSpPr/>
            <p:nvPr/>
          </p:nvGrpSpPr>
          <p:grpSpPr>
            <a:xfrm>
              <a:off x="966613" y="860271"/>
              <a:ext cx="227022" cy="200116"/>
              <a:chOff x="1603713" y="1935899"/>
              <a:chExt cx="227022" cy="200116"/>
            </a:xfrm>
          </p:grpSpPr>
          <p:sp>
            <p:nvSpPr>
              <p:cNvPr id="700" name="Google Shape;700;p26"/>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052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C36F3FA-8AF5-406D-8CB1-9C488E313C1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57F7182D-DF4A-404A-B848-1952225262C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C1822BC-BEC5-4ECB-89F8-1C844D329D35}"/>
              </a:ext>
            </a:extLst>
          </p:cNvPr>
          <p:cNvSpPr>
            <a:spLocks noGrp="1"/>
          </p:cNvSpPr>
          <p:nvPr>
            <p:ph type="sldNum" sz="quarter" idx="12"/>
          </p:nvPr>
        </p:nvSpPr>
        <p:spPr/>
        <p:txBody>
          <a:bodyPr/>
          <a:lstStyle>
            <a:lvl1pPr>
              <a:defRPr/>
            </a:lvl1pPr>
          </a:lstStyle>
          <a:p>
            <a:pPr>
              <a:defRPr/>
            </a:pPr>
            <a:fld id="{5F28E7FE-1450-4F07-B132-3C1BD246D0BC}" type="slidenum">
              <a:rPr lang="en-US" altLang="en-US"/>
              <a:pPr>
                <a:defRPr/>
              </a:pPr>
              <a:t>‹#›</a:t>
            </a:fld>
            <a:endParaRPr lang="en-US" altLang="en-US"/>
          </a:p>
        </p:txBody>
      </p:sp>
    </p:spTree>
    <p:extLst>
      <p:ext uri="{BB962C8B-B14F-4D97-AF65-F5344CB8AC3E}">
        <p14:creationId xmlns:p14="http://schemas.microsoft.com/office/powerpoint/2010/main" val="1011872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6096167" y="1470027"/>
            <a:ext cx="514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5" name="Google Shape;705;p27"/>
          <p:cNvSpPr txBox="1">
            <a:spLocks noGrp="1"/>
          </p:cNvSpPr>
          <p:nvPr>
            <p:ph type="body" idx="1"/>
          </p:nvPr>
        </p:nvSpPr>
        <p:spPr>
          <a:xfrm>
            <a:off x="6096167" y="2299760"/>
            <a:ext cx="5144800" cy="3170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rgbClr val="434343"/>
              </a:buClr>
              <a:buSzPts val="1500"/>
              <a:buAutoNum type="arabicPeriod"/>
              <a:defRPr sz="2000"/>
            </a:lvl1pPr>
            <a:lvl2pPr marL="1219170" lvl="1" indent="-431789" rtl="0">
              <a:spcBef>
                <a:spcPts val="0"/>
              </a:spcBef>
              <a:spcAft>
                <a:spcPts val="0"/>
              </a:spcAft>
              <a:buClr>
                <a:srgbClr val="434343"/>
              </a:buClr>
              <a:buSzPts val="1500"/>
              <a:buFont typeface="Roboto Condensed Light"/>
              <a:buAutoNum type="alphaLcPeriod"/>
              <a:defRPr sz="2000"/>
            </a:lvl2pPr>
            <a:lvl3pPr marL="1828754" lvl="2" indent="-431789" rtl="0">
              <a:spcBef>
                <a:spcPts val="0"/>
              </a:spcBef>
              <a:spcAft>
                <a:spcPts val="0"/>
              </a:spcAft>
              <a:buClr>
                <a:srgbClr val="434343"/>
              </a:buClr>
              <a:buSzPts val="1500"/>
              <a:buFont typeface="Roboto Condensed Light"/>
              <a:buAutoNum type="romanLcPeriod"/>
              <a:defRPr sz="2000"/>
            </a:lvl3pPr>
            <a:lvl4pPr marL="2438339" lvl="3" indent="-431789" rtl="0">
              <a:spcBef>
                <a:spcPts val="0"/>
              </a:spcBef>
              <a:spcAft>
                <a:spcPts val="0"/>
              </a:spcAft>
              <a:buClr>
                <a:srgbClr val="434343"/>
              </a:buClr>
              <a:buSzPts val="1500"/>
              <a:buFont typeface="Roboto Condensed Light"/>
              <a:buAutoNum type="arabicPeriod"/>
              <a:defRPr sz="2000"/>
            </a:lvl4pPr>
            <a:lvl5pPr marL="3047924" lvl="4" indent="-431789" rtl="0">
              <a:spcBef>
                <a:spcPts val="0"/>
              </a:spcBef>
              <a:spcAft>
                <a:spcPts val="0"/>
              </a:spcAft>
              <a:buClr>
                <a:srgbClr val="434343"/>
              </a:buClr>
              <a:buSzPts val="1500"/>
              <a:buFont typeface="Roboto Condensed Light"/>
              <a:buAutoNum type="alphaLcPeriod"/>
              <a:defRPr sz="2000"/>
            </a:lvl5pPr>
            <a:lvl6pPr marL="3657509" lvl="5" indent="-431789" rtl="0">
              <a:spcBef>
                <a:spcPts val="0"/>
              </a:spcBef>
              <a:spcAft>
                <a:spcPts val="0"/>
              </a:spcAft>
              <a:buClr>
                <a:srgbClr val="434343"/>
              </a:buClr>
              <a:buSzPts val="1500"/>
              <a:buFont typeface="Roboto Condensed Light"/>
              <a:buAutoNum type="romanLcPeriod"/>
              <a:defRPr sz="2000"/>
            </a:lvl6pPr>
            <a:lvl7pPr marL="4267093" lvl="6" indent="-431789" rtl="0">
              <a:spcBef>
                <a:spcPts val="0"/>
              </a:spcBef>
              <a:spcAft>
                <a:spcPts val="0"/>
              </a:spcAft>
              <a:buClr>
                <a:srgbClr val="434343"/>
              </a:buClr>
              <a:buSzPts val="1500"/>
              <a:buFont typeface="Roboto Condensed Light"/>
              <a:buAutoNum type="arabicPeriod"/>
              <a:defRPr sz="2000"/>
            </a:lvl7pPr>
            <a:lvl8pPr marL="4876678" lvl="7" indent="-431789" rtl="0">
              <a:spcBef>
                <a:spcPts val="0"/>
              </a:spcBef>
              <a:spcAft>
                <a:spcPts val="0"/>
              </a:spcAft>
              <a:buClr>
                <a:srgbClr val="434343"/>
              </a:buClr>
              <a:buSzPts val="1500"/>
              <a:buFont typeface="Roboto Condensed Light"/>
              <a:buAutoNum type="alphaLcPeriod"/>
              <a:defRPr sz="2000"/>
            </a:lvl8pPr>
            <a:lvl9pPr marL="5486263" lvl="8" indent="-431789" rtl="0">
              <a:spcBef>
                <a:spcPts val="0"/>
              </a:spcBef>
              <a:spcAft>
                <a:spcPts val="0"/>
              </a:spcAft>
              <a:buClr>
                <a:srgbClr val="434343"/>
              </a:buClr>
              <a:buSzPts val="1500"/>
              <a:buFont typeface="Roboto Condensed Light"/>
              <a:buAutoNum type="romanLcPeriod"/>
              <a:defRPr sz="2000"/>
            </a:lvl9pPr>
          </a:lstStyle>
          <a:p>
            <a:endParaRPr/>
          </a:p>
        </p:txBody>
      </p:sp>
      <p:grpSp>
        <p:nvGrpSpPr>
          <p:cNvPr id="706" name="Google Shape;706;p27"/>
          <p:cNvGrpSpPr/>
          <p:nvPr/>
        </p:nvGrpSpPr>
        <p:grpSpPr>
          <a:xfrm>
            <a:off x="451278" y="495028"/>
            <a:ext cx="11289445" cy="5867944"/>
            <a:chOff x="119418" y="491845"/>
            <a:chExt cx="8467084" cy="4400958"/>
          </a:xfrm>
        </p:grpSpPr>
        <p:sp>
          <p:nvSpPr>
            <p:cNvPr id="707" name="Google Shape;707;p27"/>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27"/>
            <p:cNvGrpSpPr/>
            <p:nvPr/>
          </p:nvGrpSpPr>
          <p:grpSpPr>
            <a:xfrm rot="2552886">
              <a:off x="7854961" y="821529"/>
              <a:ext cx="631326" cy="284341"/>
              <a:chOff x="3929266" y="1226038"/>
              <a:chExt cx="631334" cy="284344"/>
            </a:xfrm>
          </p:grpSpPr>
          <p:sp>
            <p:nvSpPr>
              <p:cNvPr id="709" name="Google Shape;709;p27"/>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10" name="Google Shape;710;p27"/>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11" name="Google Shape;711;p27"/>
            <p:cNvGrpSpPr/>
            <p:nvPr/>
          </p:nvGrpSpPr>
          <p:grpSpPr>
            <a:xfrm>
              <a:off x="119418" y="3221570"/>
              <a:ext cx="1667763" cy="1671234"/>
              <a:chOff x="119418" y="3221570"/>
              <a:chExt cx="1667763" cy="1671234"/>
            </a:xfrm>
          </p:grpSpPr>
          <p:grpSp>
            <p:nvGrpSpPr>
              <p:cNvPr id="712" name="Google Shape;712;p27"/>
              <p:cNvGrpSpPr/>
              <p:nvPr/>
            </p:nvGrpSpPr>
            <p:grpSpPr>
              <a:xfrm>
                <a:off x="487592" y="3704885"/>
                <a:ext cx="908163" cy="803080"/>
                <a:chOff x="2340166" y="2044486"/>
                <a:chExt cx="742327" cy="656433"/>
              </a:xfrm>
            </p:grpSpPr>
            <p:sp>
              <p:nvSpPr>
                <p:cNvPr id="713" name="Google Shape;713;p27"/>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7"/>
              <p:cNvGrpSpPr/>
              <p:nvPr/>
            </p:nvGrpSpPr>
            <p:grpSpPr>
              <a:xfrm rot="-2700000">
                <a:off x="184360" y="3344515"/>
                <a:ext cx="511605" cy="395599"/>
                <a:chOff x="3804263" y="1648281"/>
                <a:chExt cx="511610" cy="395602"/>
              </a:xfrm>
            </p:grpSpPr>
            <p:sp>
              <p:nvSpPr>
                <p:cNvPr id="734" name="Google Shape;734;p27"/>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5" name="Google Shape;735;p27"/>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736" name="Google Shape;736;p27"/>
              <p:cNvGrpSpPr/>
              <p:nvPr/>
            </p:nvGrpSpPr>
            <p:grpSpPr>
              <a:xfrm rot="5695668" flipH="1">
                <a:off x="1276725" y="4387176"/>
                <a:ext cx="541882" cy="434087"/>
                <a:chOff x="3766050" y="1621086"/>
                <a:chExt cx="541884" cy="434089"/>
              </a:xfrm>
            </p:grpSpPr>
            <p:sp>
              <p:nvSpPr>
                <p:cNvPr id="737" name="Google Shape;737;p27"/>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8" name="Google Shape;738;p27"/>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extLst>
      <p:ext uri="{BB962C8B-B14F-4D97-AF65-F5344CB8AC3E}">
        <p14:creationId xmlns:p14="http://schemas.microsoft.com/office/powerpoint/2010/main" val="41283296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39"/>
        <p:cNvGrpSpPr/>
        <p:nvPr/>
      </p:nvGrpSpPr>
      <p:grpSpPr>
        <a:xfrm>
          <a:off x="0" y="0"/>
          <a:ext cx="0" cy="0"/>
          <a:chOff x="0" y="0"/>
          <a:chExt cx="0" cy="0"/>
        </a:xfrm>
      </p:grpSpPr>
      <p:sp>
        <p:nvSpPr>
          <p:cNvPr id="740" name="Google Shape;740;p28"/>
          <p:cNvSpPr txBox="1">
            <a:spLocks noGrp="1"/>
          </p:cNvSpPr>
          <p:nvPr>
            <p:ph type="body" idx="1"/>
          </p:nvPr>
        </p:nvSpPr>
        <p:spPr>
          <a:xfrm>
            <a:off x="5718967" y="1848900"/>
            <a:ext cx="5522000" cy="45604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SzPts val="1500"/>
              <a:buAutoNum type="arabicPeriod"/>
              <a:defRPr sz="2000"/>
            </a:lvl1pPr>
            <a:lvl2pPr marL="1219170" lvl="1" indent="-431789" rtl="0">
              <a:spcBef>
                <a:spcPts val="0"/>
              </a:spcBef>
              <a:spcAft>
                <a:spcPts val="0"/>
              </a:spcAft>
              <a:buClr>
                <a:srgbClr val="434343"/>
              </a:buClr>
              <a:buSzPts val="1500"/>
              <a:buFont typeface="Roboto Condensed Light"/>
              <a:buAutoNum type="alphaLcPeriod"/>
              <a:defRPr sz="2000"/>
            </a:lvl2pPr>
            <a:lvl3pPr marL="1828754" lvl="2" indent="-431789" rtl="0">
              <a:spcBef>
                <a:spcPts val="0"/>
              </a:spcBef>
              <a:spcAft>
                <a:spcPts val="0"/>
              </a:spcAft>
              <a:buClr>
                <a:srgbClr val="434343"/>
              </a:buClr>
              <a:buSzPts val="1500"/>
              <a:buFont typeface="Roboto Condensed Light"/>
              <a:buAutoNum type="romanLcPeriod"/>
              <a:defRPr sz="2000"/>
            </a:lvl3pPr>
            <a:lvl4pPr marL="2438339" lvl="3" indent="-431789" rtl="0">
              <a:spcBef>
                <a:spcPts val="0"/>
              </a:spcBef>
              <a:spcAft>
                <a:spcPts val="0"/>
              </a:spcAft>
              <a:buClr>
                <a:srgbClr val="434343"/>
              </a:buClr>
              <a:buSzPts val="1500"/>
              <a:buFont typeface="Roboto Condensed Light"/>
              <a:buAutoNum type="arabicPeriod"/>
              <a:defRPr sz="2000"/>
            </a:lvl4pPr>
            <a:lvl5pPr marL="3047924" lvl="4" indent="-431789" rtl="0">
              <a:spcBef>
                <a:spcPts val="0"/>
              </a:spcBef>
              <a:spcAft>
                <a:spcPts val="0"/>
              </a:spcAft>
              <a:buClr>
                <a:srgbClr val="434343"/>
              </a:buClr>
              <a:buSzPts val="1500"/>
              <a:buFont typeface="Roboto Condensed Light"/>
              <a:buAutoNum type="alphaLcPeriod"/>
              <a:defRPr sz="2000"/>
            </a:lvl5pPr>
            <a:lvl6pPr marL="3657509" lvl="5" indent="-431789" rtl="0">
              <a:spcBef>
                <a:spcPts val="0"/>
              </a:spcBef>
              <a:spcAft>
                <a:spcPts val="0"/>
              </a:spcAft>
              <a:buClr>
                <a:srgbClr val="434343"/>
              </a:buClr>
              <a:buSzPts val="1500"/>
              <a:buFont typeface="Roboto Condensed Light"/>
              <a:buAutoNum type="romanLcPeriod"/>
              <a:defRPr sz="2000"/>
            </a:lvl6pPr>
            <a:lvl7pPr marL="4267093" lvl="6" indent="-431789" rtl="0">
              <a:spcBef>
                <a:spcPts val="0"/>
              </a:spcBef>
              <a:spcAft>
                <a:spcPts val="0"/>
              </a:spcAft>
              <a:buClr>
                <a:srgbClr val="434343"/>
              </a:buClr>
              <a:buSzPts val="1500"/>
              <a:buFont typeface="Roboto Condensed Light"/>
              <a:buAutoNum type="arabicPeriod"/>
              <a:defRPr sz="2000"/>
            </a:lvl7pPr>
            <a:lvl8pPr marL="4876678" lvl="7" indent="-431789" rtl="0">
              <a:spcBef>
                <a:spcPts val="0"/>
              </a:spcBef>
              <a:spcAft>
                <a:spcPts val="0"/>
              </a:spcAft>
              <a:buClr>
                <a:srgbClr val="434343"/>
              </a:buClr>
              <a:buSzPts val="1500"/>
              <a:buFont typeface="Roboto Condensed Light"/>
              <a:buAutoNum type="alphaLcPeriod"/>
              <a:defRPr sz="2000"/>
            </a:lvl8pPr>
            <a:lvl9pPr marL="5486263" lvl="8" indent="-431789" rtl="0">
              <a:spcBef>
                <a:spcPts val="0"/>
              </a:spcBef>
              <a:spcAft>
                <a:spcPts val="0"/>
              </a:spcAft>
              <a:buClr>
                <a:srgbClr val="434343"/>
              </a:buClr>
              <a:buSzPts val="1500"/>
              <a:buFont typeface="Roboto Condensed Light"/>
              <a:buAutoNum type="romanLcPeriod"/>
              <a:defRPr sz="2000"/>
            </a:lvl9pPr>
          </a:lstStyle>
          <a:p>
            <a:endParaRPr/>
          </a:p>
        </p:txBody>
      </p:sp>
      <p:sp>
        <p:nvSpPr>
          <p:cNvPr id="741" name="Google Shape;741;p28"/>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2" name="Google Shape;742;p28"/>
          <p:cNvSpPr txBox="1">
            <a:spLocks noGrp="1"/>
          </p:cNvSpPr>
          <p:nvPr>
            <p:ph type="body" idx="2"/>
          </p:nvPr>
        </p:nvSpPr>
        <p:spPr>
          <a:xfrm>
            <a:off x="950967" y="1793700"/>
            <a:ext cx="4370800" cy="46156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SzPts val="1500"/>
              <a:buAutoNum type="arabicPeriod"/>
              <a:defRPr sz="2000"/>
            </a:lvl1pPr>
            <a:lvl2pPr marL="1219170" lvl="1" indent="-431789" rtl="0">
              <a:spcBef>
                <a:spcPts val="0"/>
              </a:spcBef>
              <a:spcAft>
                <a:spcPts val="0"/>
              </a:spcAft>
              <a:buClr>
                <a:srgbClr val="434343"/>
              </a:buClr>
              <a:buSzPts val="1500"/>
              <a:buFont typeface="Roboto Condensed Light"/>
              <a:buAutoNum type="alphaLcPeriod"/>
              <a:defRPr sz="2000"/>
            </a:lvl2pPr>
            <a:lvl3pPr marL="1828754" lvl="2" indent="-431789" rtl="0">
              <a:spcBef>
                <a:spcPts val="0"/>
              </a:spcBef>
              <a:spcAft>
                <a:spcPts val="0"/>
              </a:spcAft>
              <a:buClr>
                <a:srgbClr val="434343"/>
              </a:buClr>
              <a:buSzPts val="1500"/>
              <a:buFont typeface="Roboto Condensed Light"/>
              <a:buAutoNum type="romanLcPeriod"/>
              <a:defRPr sz="2000"/>
            </a:lvl3pPr>
            <a:lvl4pPr marL="2438339" lvl="3" indent="-431789" rtl="0">
              <a:spcBef>
                <a:spcPts val="0"/>
              </a:spcBef>
              <a:spcAft>
                <a:spcPts val="0"/>
              </a:spcAft>
              <a:buClr>
                <a:srgbClr val="434343"/>
              </a:buClr>
              <a:buSzPts val="1500"/>
              <a:buFont typeface="Roboto Condensed Light"/>
              <a:buAutoNum type="arabicPeriod"/>
              <a:defRPr sz="2000"/>
            </a:lvl4pPr>
            <a:lvl5pPr marL="3047924" lvl="4" indent="-431789" rtl="0">
              <a:spcBef>
                <a:spcPts val="0"/>
              </a:spcBef>
              <a:spcAft>
                <a:spcPts val="0"/>
              </a:spcAft>
              <a:buClr>
                <a:srgbClr val="434343"/>
              </a:buClr>
              <a:buSzPts val="1500"/>
              <a:buFont typeface="Roboto Condensed Light"/>
              <a:buAutoNum type="alphaLcPeriod"/>
              <a:defRPr sz="2000"/>
            </a:lvl5pPr>
            <a:lvl6pPr marL="3657509" lvl="5" indent="-431789" rtl="0">
              <a:spcBef>
                <a:spcPts val="0"/>
              </a:spcBef>
              <a:spcAft>
                <a:spcPts val="0"/>
              </a:spcAft>
              <a:buClr>
                <a:srgbClr val="434343"/>
              </a:buClr>
              <a:buSzPts val="1500"/>
              <a:buFont typeface="Roboto Condensed Light"/>
              <a:buAutoNum type="romanLcPeriod"/>
              <a:defRPr sz="2000"/>
            </a:lvl6pPr>
            <a:lvl7pPr marL="4267093" lvl="6" indent="-431789" rtl="0">
              <a:spcBef>
                <a:spcPts val="0"/>
              </a:spcBef>
              <a:spcAft>
                <a:spcPts val="0"/>
              </a:spcAft>
              <a:buClr>
                <a:srgbClr val="434343"/>
              </a:buClr>
              <a:buSzPts val="1500"/>
              <a:buFont typeface="Roboto Condensed Light"/>
              <a:buAutoNum type="arabicPeriod"/>
              <a:defRPr sz="2000"/>
            </a:lvl7pPr>
            <a:lvl8pPr marL="4876678" lvl="7" indent="-431789" rtl="0">
              <a:spcBef>
                <a:spcPts val="0"/>
              </a:spcBef>
              <a:spcAft>
                <a:spcPts val="0"/>
              </a:spcAft>
              <a:buClr>
                <a:srgbClr val="434343"/>
              </a:buClr>
              <a:buSzPts val="1500"/>
              <a:buFont typeface="Roboto Condensed Light"/>
              <a:buAutoNum type="alphaLcPeriod"/>
              <a:defRPr sz="2000"/>
            </a:lvl8pPr>
            <a:lvl9pPr marL="5486263" lvl="8" indent="-431789" rtl="0">
              <a:spcBef>
                <a:spcPts val="0"/>
              </a:spcBef>
              <a:spcAft>
                <a:spcPts val="0"/>
              </a:spcAft>
              <a:buClr>
                <a:srgbClr val="434343"/>
              </a:buClr>
              <a:buSzPts val="1500"/>
              <a:buFont typeface="Roboto Condensed Light"/>
              <a:buAutoNum type="romanLcPeriod"/>
              <a:defRPr sz="2000"/>
            </a:lvl9pPr>
          </a:lstStyle>
          <a:p>
            <a:endParaRPr/>
          </a:p>
        </p:txBody>
      </p:sp>
      <p:grpSp>
        <p:nvGrpSpPr>
          <p:cNvPr id="743" name="Google Shape;743;p28"/>
          <p:cNvGrpSpPr/>
          <p:nvPr/>
        </p:nvGrpSpPr>
        <p:grpSpPr>
          <a:xfrm>
            <a:off x="9424622" y="413885"/>
            <a:ext cx="2355949" cy="2218428"/>
            <a:chOff x="7220866" y="310413"/>
            <a:chExt cx="1766962" cy="1663821"/>
          </a:xfrm>
        </p:grpSpPr>
        <p:grpSp>
          <p:nvGrpSpPr>
            <p:cNvPr id="744" name="Google Shape;744;p28"/>
            <p:cNvGrpSpPr/>
            <p:nvPr/>
          </p:nvGrpSpPr>
          <p:grpSpPr>
            <a:xfrm>
              <a:off x="7855428" y="310413"/>
              <a:ext cx="1132401" cy="1124818"/>
              <a:chOff x="2399528" y="668550"/>
              <a:chExt cx="1132401" cy="1124818"/>
            </a:xfrm>
          </p:grpSpPr>
          <p:sp>
            <p:nvSpPr>
              <p:cNvPr id="745" name="Google Shape;745;p2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8"/>
            <p:cNvGrpSpPr/>
            <p:nvPr/>
          </p:nvGrpSpPr>
          <p:grpSpPr>
            <a:xfrm>
              <a:off x="8248754" y="1693176"/>
              <a:ext cx="345743" cy="281058"/>
              <a:chOff x="4045279" y="974526"/>
              <a:chExt cx="345743" cy="281058"/>
            </a:xfrm>
          </p:grpSpPr>
          <p:sp>
            <p:nvSpPr>
              <p:cNvPr id="754" name="Google Shape;754;p2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 name="Google Shape;756;p2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8" name="Google Shape;758;p2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9" name="Google Shape;759;p2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443992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60"/>
        <p:cNvGrpSpPr/>
        <p:nvPr/>
      </p:nvGrpSpPr>
      <p:grpSpPr>
        <a:xfrm>
          <a:off x="0" y="0"/>
          <a:ext cx="0" cy="0"/>
          <a:chOff x="0" y="0"/>
          <a:chExt cx="0" cy="0"/>
        </a:xfrm>
      </p:grpSpPr>
      <p:sp>
        <p:nvSpPr>
          <p:cNvPr id="761" name="Google Shape;761;p29"/>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2" name="Google Shape;762;p29"/>
          <p:cNvSpPr txBox="1">
            <a:spLocks noGrp="1"/>
          </p:cNvSpPr>
          <p:nvPr>
            <p:ph type="title"/>
          </p:nvPr>
        </p:nvSpPr>
        <p:spPr>
          <a:xfrm>
            <a:off x="2772731" y="1458000"/>
            <a:ext cx="5132800" cy="1068800"/>
          </a:xfrm>
          <a:prstGeom prst="rect">
            <a:avLst/>
          </a:prstGeom>
        </p:spPr>
        <p:txBody>
          <a:bodyPr spcFirstLastPara="1" wrap="square" lIns="91425" tIns="91425" rIns="91425" bIns="91425" anchor="ctr" anchorCtr="0">
            <a:noAutofit/>
          </a:bodyPr>
          <a:lstStyle>
            <a:lvl1pPr lvl="0">
              <a:spcBef>
                <a:spcPts val="0"/>
              </a:spcBef>
              <a:spcAft>
                <a:spcPts val="0"/>
              </a:spcAft>
              <a:buSzPts val="5400"/>
              <a:buNone/>
              <a:defRPr sz="7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3" name="Google Shape;763;p29"/>
          <p:cNvSpPr txBox="1">
            <a:spLocks noGrp="1"/>
          </p:cNvSpPr>
          <p:nvPr>
            <p:ph type="subTitle" idx="1"/>
          </p:nvPr>
        </p:nvSpPr>
        <p:spPr>
          <a:xfrm>
            <a:off x="2772731" y="2502167"/>
            <a:ext cx="5132800" cy="15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0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764" name="Google Shape;764;p29"/>
          <p:cNvSpPr txBox="1"/>
          <p:nvPr/>
        </p:nvSpPr>
        <p:spPr>
          <a:xfrm>
            <a:off x="2772731" y="4088567"/>
            <a:ext cx="5132800" cy="999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CREDITS</a:t>
            </a:r>
            <a:r>
              <a:rPr lang="en" sz="1600">
                <a:solidFill>
                  <a:schemeClr val="dk1"/>
                </a:solidFill>
                <a:latin typeface="Open Sans"/>
                <a:ea typeface="Open Sans"/>
                <a:cs typeface="Open Sans"/>
                <a:sym typeface="Open Sans"/>
              </a:rPr>
              <a:t>: This presentation template was created by </a:t>
            </a:r>
            <a:r>
              <a:rPr lang="en" sz="16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600" b="1">
                <a:solidFill>
                  <a:schemeClr val="dk1"/>
                </a:solidFill>
                <a:latin typeface="Open Sans"/>
                <a:ea typeface="Open Sans"/>
                <a:cs typeface="Open Sans"/>
                <a:sym typeface="Open Sans"/>
              </a:rPr>
              <a:t>,</a:t>
            </a:r>
            <a:r>
              <a:rPr lang="en" sz="1600">
                <a:solidFill>
                  <a:schemeClr val="dk1"/>
                </a:solidFill>
                <a:latin typeface="Open Sans"/>
                <a:ea typeface="Open Sans"/>
                <a:cs typeface="Open Sans"/>
                <a:sym typeface="Open Sans"/>
              </a:rPr>
              <a:t> including icons by </a:t>
            </a:r>
            <a:r>
              <a:rPr lang="en" sz="16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600">
                <a:solidFill>
                  <a:schemeClr val="dk1"/>
                </a:solidFill>
                <a:latin typeface="Open Sans"/>
                <a:ea typeface="Open Sans"/>
                <a:cs typeface="Open Sans"/>
                <a:sym typeface="Open Sans"/>
              </a:rPr>
              <a:t> and infographics &amp; images by </a:t>
            </a:r>
            <a:r>
              <a:rPr lang="en" sz="16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600">
              <a:solidFill>
                <a:schemeClr val="dk1"/>
              </a:solidFill>
              <a:latin typeface="Open Sans"/>
              <a:ea typeface="Open Sans"/>
              <a:cs typeface="Open Sans"/>
              <a:sym typeface="Open Sans"/>
            </a:endParaRPr>
          </a:p>
        </p:txBody>
      </p:sp>
      <p:grpSp>
        <p:nvGrpSpPr>
          <p:cNvPr id="765" name="Google Shape;765;p29"/>
          <p:cNvGrpSpPr/>
          <p:nvPr/>
        </p:nvGrpSpPr>
        <p:grpSpPr>
          <a:xfrm>
            <a:off x="1200530" y="719583"/>
            <a:ext cx="10022233" cy="1063661"/>
            <a:chOff x="900397" y="539687"/>
            <a:chExt cx="7516675" cy="797746"/>
          </a:xfrm>
        </p:grpSpPr>
        <p:grpSp>
          <p:nvGrpSpPr>
            <p:cNvPr id="766" name="Google Shape;766;p29"/>
            <p:cNvGrpSpPr/>
            <p:nvPr/>
          </p:nvGrpSpPr>
          <p:grpSpPr>
            <a:xfrm>
              <a:off x="7529236" y="539687"/>
              <a:ext cx="887836" cy="797746"/>
              <a:chOff x="7489364" y="509783"/>
              <a:chExt cx="887836" cy="797746"/>
            </a:xfrm>
          </p:grpSpPr>
          <p:sp>
            <p:nvSpPr>
              <p:cNvPr id="767" name="Google Shape;767;p29"/>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768" name="Google Shape;768;p29"/>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769" name="Google Shape;769;p29"/>
              <p:cNvGrpSpPr/>
              <p:nvPr/>
            </p:nvGrpSpPr>
            <p:grpSpPr>
              <a:xfrm rot="925227">
                <a:off x="7850885" y="737370"/>
                <a:ext cx="309215" cy="272430"/>
                <a:chOff x="3890683" y="1390057"/>
                <a:chExt cx="309215" cy="272430"/>
              </a:xfrm>
            </p:grpSpPr>
            <p:sp>
              <p:nvSpPr>
                <p:cNvPr id="770" name="Google Shape;770;p2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3" name="Google Shape;773;p29"/>
            <p:cNvGrpSpPr/>
            <p:nvPr/>
          </p:nvGrpSpPr>
          <p:grpSpPr>
            <a:xfrm>
              <a:off x="900397" y="872825"/>
              <a:ext cx="965796" cy="347235"/>
              <a:chOff x="900397" y="872825"/>
              <a:chExt cx="965796" cy="347235"/>
            </a:xfrm>
          </p:grpSpPr>
          <p:sp>
            <p:nvSpPr>
              <p:cNvPr id="774" name="Google Shape;774;p29"/>
              <p:cNvSpPr/>
              <p:nvPr/>
            </p:nvSpPr>
            <p:spPr>
              <a:xfrm rot="-1602233">
                <a:off x="1228717" y="929852"/>
                <a:ext cx="309146" cy="23315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76" name="Google Shape;776;p29"/>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3501346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grpSp>
        <p:nvGrpSpPr>
          <p:cNvPr id="778" name="Google Shape;778;p30"/>
          <p:cNvGrpSpPr/>
          <p:nvPr/>
        </p:nvGrpSpPr>
        <p:grpSpPr>
          <a:xfrm>
            <a:off x="451278" y="495028"/>
            <a:ext cx="11289445" cy="5867944"/>
            <a:chOff x="119418" y="491845"/>
            <a:chExt cx="8467084" cy="4400958"/>
          </a:xfrm>
        </p:grpSpPr>
        <p:sp>
          <p:nvSpPr>
            <p:cNvPr id="779" name="Google Shape;779;p30"/>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0" name="Google Shape;780;p30"/>
            <p:cNvGrpSpPr/>
            <p:nvPr/>
          </p:nvGrpSpPr>
          <p:grpSpPr>
            <a:xfrm rot="2552886">
              <a:off x="7854961" y="821529"/>
              <a:ext cx="631326" cy="284341"/>
              <a:chOff x="3929266" y="1226038"/>
              <a:chExt cx="631334" cy="284344"/>
            </a:xfrm>
          </p:grpSpPr>
          <p:sp>
            <p:nvSpPr>
              <p:cNvPr id="781" name="Google Shape;781;p30"/>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82" name="Google Shape;782;p30"/>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83" name="Google Shape;783;p30"/>
            <p:cNvGrpSpPr/>
            <p:nvPr/>
          </p:nvGrpSpPr>
          <p:grpSpPr>
            <a:xfrm>
              <a:off x="119418" y="3221570"/>
              <a:ext cx="1667763" cy="1671234"/>
              <a:chOff x="119418" y="3221570"/>
              <a:chExt cx="1667763" cy="1671234"/>
            </a:xfrm>
          </p:grpSpPr>
          <p:grpSp>
            <p:nvGrpSpPr>
              <p:cNvPr id="784" name="Google Shape;784;p30"/>
              <p:cNvGrpSpPr/>
              <p:nvPr/>
            </p:nvGrpSpPr>
            <p:grpSpPr>
              <a:xfrm>
                <a:off x="487592" y="3704885"/>
                <a:ext cx="908163" cy="803080"/>
                <a:chOff x="2340166" y="2044486"/>
                <a:chExt cx="742327" cy="656433"/>
              </a:xfrm>
            </p:grpSpPr>
            <p:sp>
              <p:nvSpPr>
                <p:cNvPr id="785" name="Google Shape;785;p30"/>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0"/>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0"/>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0"/>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0"/>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0"/>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0"/>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0"/>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0"/>
              <p:cNvGrpSpPr/>
              <p:nvPr/>
            </p:nvGrpSpPr>
            <p:grpSpPr>
              <a:xfrm rot="-2700000">
                <a:off x="184360" y="3344515"/>
                <a:ext cx="511605" cy="395599"/>
                <a:chOff x="3804263" y="1648281"/>
                <a:chExt cx="511610" cy="395602"/>
              </a:xfrm>
            </p:grpSpPr>
            <p:sp>
              <p:nvSpPr>
                <p:cNvPr id="806" name="Google Shape;806;p30"/>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7" name="Google Shape;807;p30"/>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08" name="Google Shape;808;p30"/>
              <p:cNvGrpSpPr/>
              <p:nvPr/>
            </p:nvGrpSpPr>
            <p:grpSpPr>
              <a:xfrm rot="5695668" flipH="1">
                <a:off x="1276725" y="4387176"/>
                <a:ext cx="541882" cy="434087"/>
                <a:chOff x="3766050" y="1621086"/>
                <a:chExt cx="541884" cy="434089"/>
              </a:xfrm>
            </p:grpSpPr>
            <p:sp>
              <p:nvSpPr>
                <p:cNvPr id="809" name="Google Shape;809;p30"/>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0" name="Google Shape;810;p30"/>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extLst>
      <p:ext uri="{BB962C8B-B14F-4D97-AF65-F5344CB8AC3E}">
        <p14:creationId xmlns:p14="http://schemas.microsoft.com/office/powerpoint/2010/main" val="3885600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11"/>
        <p:cNvGrpSpPr/>
        <p:nvPr/>
      </p:nvGrpSpPr>
      <p:grpSpPr>
        <a:xfrm>
          <a:off x="0" y="0"/>
          <a:ext cx="0" cy="0"/>
          <a:chOff x="0" y="0"/>
          <a:chExt cx="0" cy="0"/>
        </a:xfrm>
      </p:grpSpPr>
      <p:grpSp>
        <p:nvGrpSpPr>
          <p:cNvPr id="812" name="Google Shape;812;p31"/>
          <p:cNvGrpSpPr/>
          <p:nvPr/>
        </p:nvGrpSpPr>
        <p:grpSpPr>
          <a:xfrm>
            <a:off x="9671212" y="282052"/>
            <a:ext cx="2020585" cy="2331872"/>
            <a:chOff x="7253408" y="211539"/>
            <a:chExt cx="1515439" cy="1748904"/>
          </a:xfrm>
        </p:grpSpPr>
        <p:sp>
          <p:nvSpPr>
            <p:cNvPr id="813" name="Google Shape;813;p31"/>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5" name="Google Shape;815;p31"/>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6" name="Google Shape;816;p31"/>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17" name="Google Shape;817;p31"/>
            <p:cNvGrpSpPr/>
            <p:nvPr/>
          </p:nvGrpSpPr>
          <p:grpSpPr>
            <a:xfrm>
              <a:off x="7734836" y="211539"/>
              <a:ext cx="662112" cy="1322579"/>
              <a:chOff x="6933061" y="1619764"/>
              <a:chExt cx="662112" cy="1322579"/>
            </a:xfrm>
          </p:grpSpPr>
          <p:sp>
            <p:nvSpPr>
              <p:cNvPr id="818" name="Google Shape;818;p31"/>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31"/>
              <p:cNvGrpSpPr/>
              <p:nvPr/>
            </p:nvGrpSpPr>
            <p:grpSpPr>
              <a:xfrm>
                <a:off x="7258538" y="2052890"/>
                <a:ext cx="294869" cy="580974"/>
                <a:chOff x="3454938" y="1923315"/>
                <a:chExt cx="294869" cy="580974"/>
              </a:xfrm>
            </p:grpSpPr>
            <p:sp>
              <p:nvSpPr>
                <p:cNvPr id="827" name="Google Shape;827;p31"/>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3" name="Google Shape;843;p31"/>
            <p:cNvGrpSpPr/>
            <p:nvPr/>
          </p:nvGrpSpPr>
          <p:grpSpPr>
            <a:xfrm>
              <a:off x="7253408" y="403294"/>
              <a:ext cx="309215" cy="272430"/>
              <a:chOff x="3890683" y="1390057"/>
              <a:chExt cx="309215" cy="272430"/>
            </a:xfrm>
          </p:grpSpPr>
          <p:sp>
            <p:nvSpPr>
              <p:cNvPr id="844" name="Google Shape;844;p3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54248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47"/>
        <p:cNvGrpSpPr/>
        <p:nvPr/>
      </p:nvGrpSpPr>
      <p:grpSpPr>
        <a:xfrm>
          <a:off x="0" y="0"/>
          <a:ext cx="0" cy="0"/>
          <a:chOff x="0" y="0"/>
          <a:chExt cx="0" cy="0"/>
        </a:xfrm>
      </p:grpSpPr>
      <p:sp>
        <p:nvSpPr>
          <p:cNvPr id="848" name="Google Shape;848;p32"/>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49" name="Google Shape;849;p32"/>
          <p:cNvGrpSpPr/>
          <p:nvPr/>
        </p:nvGrpSpPr>
        <p:grpSpPr>
          <a:xfrm>
            <a:off x="386378" y="262206"/>
            <a:ext cx="11419244" cy="1321549"/>
            <a:chOff x="289783" y="120454"/>
            <a:chExt cx="8564433" cy="991162"/>
          </a:xfrm>
        </p:grpSpPr>
        <p:grpSp>
          <p:nvGrpSpPr>
            <p:cNvPr id="850" name="Google Shape;850;p32"/>
            <p:cNvGrpSpPr/>
            <p:nvPr/>
          </p:nvGrpSpPr>
          <p:grpSpPr>
            <a:xfrm>
              <a:off x="7966381" y="248525"/>
              <a:ext cx="887836" cy="797746"/>
              <a:chOff x="7489364" y="509783"/>
              <a:chExt cx="887836" cy="797746"/>
            </a:xfrm>
          </p:grpSpPr>
          <p:sp>
            <p:nvSpPr>
              <p:cNvPr id="851" name="Google Shape;851;p32"/>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852" name="Google Shape;852;p32"/>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853" name="Google Shape;853;p32"/>
              <p:cNvGrpSpPr/>
              <p:nvPr/>
            </p:nvGrpSpPr>
            <p:grpSpPr>
              <a:xfrm rot="925227">
                <a:off x="7850885" y="737370"/>
                <a:ext cx="309215" cy="272430"/>
                <a:chOff x="3890683" y="1390057"/>
                <a:chExt cx="309215" cy="272430"/>
              </a:xfrm>
            </p:grpSpPr>
            <p:sp>
              <p:nvSpPr>
                <p:cNvPr id="854" name="Google Shape;854;p3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7" name="Google Shape;857;p32"/>
            <p:cNvGrpSpPr/>
            <p:nvPr/>
          </p:nvGrpSpPr>
          <p:grpSpPr>
            <a:xfrm rot="-2700000">
              <a:off x="302471" y="398071"/>
              <a:ext cx="965787" cy="435928"/>
              <a:chOff x="900397" y="784127"/>
              <a:chExt cx="965796" cy="435933"/>
            </a:xfrm>
          </p:grpSpPr>
          <p:sp>
            <p:nvSpPr>
              <p:cNvPr id="858" name="Google Shape;858;p32"/>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60" name="Google Shape;860;p32"/>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320736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861"/>
        <p:cNvGrpSpPr/>
        <p:nvPr/>
      </p:nvGrpSpPr>
      <p:grpSpPr>
        <a:xfrm>
          <a:off x="0" y="0"/>
          <a:ext cx="0" cy="0"/>
          <a:chOff x="0" y="0"/>
          <a:chExt cx="0" cy="0"/>
        </a:xfrm>
      </p:grpSpPr>
      <p:grpSp>
        <p:nvGrpSpPr>
          <p:cNvPr id="862" name="Google Shape;862;p33"/>
          <p:cNvGrpSpPr/>
          <p:nvPr/>
        </p:nvGrpSpPr>
        <p:grpSpPr>
          <a:xfrm flipH="1">
            <a:off x="433867" y="324374"/>
            <a:ext cx="11324267" cy="6209252"/>
            <a:chOff x="342229" y="310413"/>
            <a:chExt cx="8493200" cy="4656939"/>
          </a:xfrm>
        </p:grpSpPr>
        <p:grpSp>
          <p:nvGrpSpPr>
            <p:cNvPr id="863" name="Google Shape;863;p33"/>
            <p:cNvGrpSpPr/>
            <p:nvPr/>
          </p:nvGrpSpPr>
          <p:grpSpPr>
            <a:xfrm>
              <a:off x="7068466" y="310413"/>
              <a:ext cx="1766962" cy="1663821"/>
              <a:chOff x="7220866" y="310413"/>
              <a:chExt cx="1766962" cy="1663821"/>
            </a:xfrm>
          </p:grpSpPr>
          <p:grpSp>
            <p:nvGrpSpPr>
              <p:cNvPr id="864" name="Google Shape;864;p33"/>
              <p:cNvGrpSpPr/>
              <p:nvPr/>
            </p:nvGrpSpPr>
            <p:grpSpPr>
              <a:xfrm>
                <a:off x="7855428" y="310413"/>
                <a:ext cx="1132401" cy="1124818"/>
                <a:chOff x="2399528" y="668550"/>
                <a:chExt cx="1132401" cy="1124818"/>
              </a:xfrm>
            </p:grpSpPr>
            <p:sp>
              <p:nvSpPr>
                <p:cNvPr id="865" name="Google Shape;865;p33"/>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33"/>
              <p:cNvGrpSpPr/>
              <p:nvPr/>
            </p:nvGrpSpPr>
            <p:grpSpPr>
              <a:xfrm>
                <a:off x="8248754" y="1693176"/>
                <a:ext cx="345743" cy="281058"/>
                <a:chOff x="4045279" y="974526"/>
                <a:chExt cx="345743" cy="281058"/>
              </a:xfrm>
            </p:grpSpPr>
            <p:sp>
              <p:nvSpPr>
                <p:cNvPr id="874" name="Google Shape;874;p3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3"/>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8" name="Google Shape;878;p33"/>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9" name="Google Shape;879;p33"/>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80" name="Google Shape;880;p33"/>
            <p:cNvGrpSpPr/>
            <p:nvPr/>
          </p:nvGrpSpPr>
          <p:grpSpPr>
            <a:xfrm>
              <a:off x="342229" y="3696814"/>
              <a:ext cx="1717123" cy="1270538"/>
              <a:chOff x="7109429" y="197964"/>
              <a:chExt cx="1717123" cy="1270538"/>
            </a:xfrm>
          </p:grpSpPr>
          <p:sp>
            <p:nvSpPr>
              <p:cNvPr id="881" name="Google Shape;881;p33"/>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3" name="Google Shape;883;p33"/>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4" name="Google Shape;884;p33"/>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85" name="Google Shape;885;p33"/>
              <p:cNvGrpSpPr/>
              <p:nvPr/>
            </p:nvGrpSpPr>
            <p:grpSpPr>
              <a:xfrm>
                <a:off x="8237833" y="339919"/>
                <a:ext cx="309215" cy="272430"/>
                <a:chOff x="3890683" y="1390057"/>
                <a:chExt cx="309215" cy="272430"/>
              </a:xfrm>
            </p:grpSpPr>
            <p:sp>
              <p:nvSpPr>
                <p:cNvPr id="886" name="Google Shape;886;p3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33"/>
              <p:cNvGrpSpPr/>
              <p:nvPr/>
            </p:nvGrpSpPr>
            <p:grpSpPr>
              <a:xfrm flipH="1">
                <a:off x="7617675" y="339921"/>
                <a:ext cx="757996" cy="1065816"/>
                <a:chOff x="1580225" y="1798159"/>
                <a:chExt cx="757996" cy="1065816"/>
              </a:xfrm>
            </p:grpSpPr>
            <p:sp>
              <p:nvSpPr>
                <p:cNvPr id="890" name="Google Shape;890;p33"/>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5558762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70"/>
        <p:cNvGrpSpPr/>
        <p:nvPr/>
      </p:nvGrpSpPr>
      <p:grpSpPr>
        <a:xfrm>
          <a:off x="0" y="0"/>
          <a:ext cx="0" cy="0"/>
          <a:chOff x="0" y="0"/>
          <a:chExt cx="0" cy="0"/>
        </a:xfrm>
      </p:grpSpPr>
      <p:sp>
        <p:nvSpPr>
          <p:cNvPr id="71" name="Google Shape;71;p14"/>
          <p:cNvSpPr/>
          <p:nvPr/>
        </p:nvSpPr>
        <p:spPr>
          <a:xfrm rot="-5400000">
            <a:off x="3872881" y="-1497492"/>
            <a:ext cx="4482944" cy="12228040"/>
          </a:xfrm>
          <a:custGeom>
            <a:avLst/>
            <a:gdLst/>
            <a:ahLst/>
            <a:cxnLst/>
            <a:rect l="l" t="t" r="r" b="b"/>
            <a:pathLst>
              <a:path w="15099" h="17234" extrusionOk="0">
                <a:moveTo>
                  <a:pt x="0" y="0"/>
                </a:moveTo>
                <a:lnTo>
                  <a:pt x="0" y="17197"/>
                </a:lnTo>
                <a:lnTo>
                  <a:pt x="13915" y="17234"/>
                </a:lnTo>
                <a:cubicBezTo>
                  <a:pt x="13915" y="17234"/>
                  <a:pt x="14995" y="15688"/>
                  <a:pt x="15049" y="12266"/>
                </a:cubicBezTo>
                <a:cubicBezTo>
                  <a:pt x="15098" y="6564"/>
                  <a:pt x="11816" y="0"/>
                  <a:pt x="1181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subTitle" idx="1"/>
          </p:nvPr>
        </p:nvSpPr>
        <p:spPr>
          <a:xfrm>
            <a:off x="1342768"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74" name="Google Shape;74;p14"/>
          <p:cNvSpPr txBox="1">
            <a:spLocks noGrp="1"/>
          </p:cNvSpPr>
          <p:nvPr>
            <p:ph type="title" idx="2"/>
          </p:nvPr>
        </p:nvSpPr>
        <p:spPr>
          <a:xfrm>
            <a:off x="1342767"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75" name="Google Shape;75;p14"/>
          <p:cNvSpPr txBox="1">
            <a:spLocks noGrp="1"/>
          </p:cNvSpPr>
          <p:nvPr>
            <p:ph type="subTitle" idx="3"/>
          </p:nvPr>
        </p:nvSpPr>
        <p:spPr>
          <a:xfrm>
            <a:off x="8418908"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76" name="Google Shape;76;p14"/>
          <p:cNvSpPr txBox="1">
            <a:spLocks noGrp="1"/>
          </p:cNvSpPr>
          <p:nvPr>
            <p:ph type="title" idx="4"/>
          </p:nvPr>
        </p:nvSpPr>
        <p:spPr>
          <a:xfrm>
            <a:off x="8418901"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77" name="Google Shape;77;p14"/>
          <p:cNvSpPr txBox="1">
            <a:spLocks noGrp="1"/>
          </p:cNvSpPr>
          <p:nvPr>
            <p:ph type="subTitle" idx="5"/>
          </p:nvPr>
        </p:nvSpPr>
        <p:spPr>
          <a:xfrm>
            <a:off x="4856204"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78" name="Google Shape;78;p14"/>
          <p:cNvSpPr txBox="1">
            <a:spLocks noGrp="1"/>
          </p:cNvSpPr>
          <p:nvPr>
            <p:ph type="title" idx="6"/>
          </p:nvPr>
        </p:nvSpPr>
        <p:spPr>
          <a:xfrm>
            <a:off x="4856195"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06839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2056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60739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996468F-B131-4F71-AAC1-E9AFD052B0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D81D6C5-F44F-42BF-9BDB-57AE403B05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9BF622-EBC2-4271-8591-068EC3C97EFE}"/>
              </a:ext>
            </a:extLst>
          </p:cNvPr>
          <p:cNvSpPr>
            <a:spLocks noGrp="1"/>
          </p:cNvSpPr>
          <p:nvPr>
            <p:ph type="sldNum" sz="quarter" idx="12"/>
          </p:nvPr>
        </p:nvSpPr>
        <p:spPr/>
        <p:txBody>
          <a:bodyPr/>
          <a:lstStyle>
            <a:lvl1pPr>
              <a:defRPr/>
            </a:lvl1pPr>
          </a:lstStyle>
          <a:p>
            <a:pPr>
              <a:defRPr/>
            </a:pPr>
            <a:fld id="{0C552AB9-D1D9-4864-BFA3-4CE791DF6DA0}" type="slidenum">
              <a:rPr lang="en-US" altLang="en-US"/>
              <a:pPr>
                <a:defRPr/>
              </a:pPr>
              <a:t>‹#›</a:t>
            </a:fld>
            <a:endParaRPr lang="en-US" altLang="en-US"/>
          </a:p>
        </p:txBody>
      </p:sp>
    </p:spTree>
    <p:extLst>
      <p:ext uri="{BB962C8B-B14F-4D97-AF65-F5344CB8AC3E}">
        <p14:creationId xmlns:p14="http://schemas.microsoft.com/office/powerpoint/2010/main" val="6558499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33033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587885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17511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80261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2242773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18177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148943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721605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81680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3F28738-50FB-432A-94CE-6B10C744F336}"/>
              </a:ext>
            </a:extLst>
          </p:cNvPr>
          <p:cNvCxnSpPr/>
          <p:nvPr/>
        </p:nvCxnSpPr>
        <p:spPr>
          <a:xfrm flipV="1">
            <a:off x="8386763"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8"/>
            <a:ext cx="7772400" cy="1463040"/>
          </a:xfrm>
        </p:spPr>
        <p:txBody>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5DEFD731-672E-47C9-A383-A755763D3516}"/>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125A6325-DBE0-41DD-998C-979B6D2BC1A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EE49085-0156-4E50-B415-9D966985BC42}"/>
              </a:ext>
            </a:extLst>
          </p:cNvPr>
          <p:cNvSpPr>
            <a:spLocks noGrp="1"/>
          </p:cNvSpPr>
          <p:nvPr>
            <p:ph type="sldNum" sz="quarter" idx="12"/>
          </p:nvPr>
        </p:nvSpPr>
        <p:spPr/>
        <p:txBody>
          <a:bodyPr/>
          <a:lstStyle>
            <a:lvl1pPr>
              <a:defRPr/>
            </a:lvl1pPr>
          </a:lstStyle>
          <a:p>
            <a:pPr>
              <a:defRPr/>
            </a:pPr>
            <a:fld id="{D1127130-5EE8-41EC-9785-9717A37DC5E8}" type="slidenum">
              <a:rPr lang="en-US" altLang="en-US"/>
              <a:pPr>
                <a:defRPr/>
              </a:pPr>
              <a:t>‹#›</a:t>
            </a:fld>
            <a:endParaRPr lang="en-US" altLang="en-US"/>
          </a:p>
        </p:txBody>
      </p:sp>
    </p:spTree>
    <p:extLst>
      <p:ext uri="{BB962C8B-B14F-4D97-AF65-F5344CB8AC3E}">
        <p14:creationId xmlns:p14="http://schemas.microsoft.com/office/powerpoint/2010/main" val="360032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theme" Target="../theme/theme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F2170-E0CF-4186-843C-433D987505F1}"/>
              </a:ext>
            </a:extLst>
          </p:cNvPr>
          <p:cNvSpPr>
            <a:spLocks noGrp="1"/>
          </p:cNvSpPr>
          <p:nvPr>
            <p:ph type="title"/>
          </p:nvPr>
        </p:nvSpPr>
        <p:spPr>
          <a:xfrm>
            <a:off x="1023938" y="585788"/>
            <a:ext cx="9720262" cy="1498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3BDCC56A-9F2E-407A-9234-3801EC89D617}"/>
              </a:ext>
            </a:extLst>
          </p:cNvPr>
          <p:cNvSpPr>
            <a:spLocks noGrp="1" noChangeArrowheads="1"/>
          </p:cNvSpPr>
          <p:nvPr>
            <p:ph type="body" idx="1"/>
          </p:nvPr>
        </p:nvSpPr>
        <p:spPr bwMode="auto">
          <a:xfrm>
            <a:off x="1023938" y="2286000"/>
            <a:ext cx="97202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BCAAB8-798A-41C0-8246-0D36209AC1EC}"/>
              </a:ext>
            </a:extLst>
          </p:cNvPr>
          <p:cNvSpPr>
            <a:spLocks noGrp="1"/>
          </p:cNvSpPr>
          <p:nvPr>
            <p:ph type="dt" sz="half" idx="2"/>
          </p:nvPr>
        </p:nvSpPr>
        <p:spPr>
          <a:xfrm>
            <a:off x="1023938" y="6470650"/>
            <a:ext cx="2154237" cy="274638"/>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95000"/>
                    <a:lumOff val="5000"/>
                  </a:schemeClr>
                </a:solidFill>
                <a:latin typeface="+mj-lt"/>
              </a:defRPr>
            </a:lvl1pPr>
          </a:lstStyle>
          <a:p>
            <a:pPr>
              <a:defRPr/>
            </a:pPr>
            <a:endParaRPr lang="en-US"/>
          </a:p>
        </p:txBody>
      </p:sp>
      <p:sp>
        <p:nvSpPr>
          <p:cNvPr id="5" name="Footer Placeholder 4">
            <a:extLst>
              <a:ext uri="{FF2B5EF4-FFF2-40B4-BE49-F238E27FC236}">
                <a16:creationId xmlns:a16="http://schemas.microsoft.com/office/drawing/2014/main" id="{12B558F5-1897-463A-8931-2069DA2DF63C}"/>
              </a:ext>
            </a:extLst>
          </p:cNvPr>
          <p:cNvSpPr>
            <a:spLocks noGrp="1"/>
          </p:cNvSpPr>
          <p:nvPr>
            <p:ph type="ftr" sz="quarter" idx="3"/>
          </p:nvPr>
        </p:nvSpPr>
        <p:spPr>
          <a:xfrm>
            <a:off x="4843463" y="6470650"/>
            <a:ext cx="5900737" cy="274638"/>
          </a:xfrm>
          <a:prstGeom prst="rect">
            <a:avLst/>
          </a:prstGeom>
        </p:spPr>
        <p:txBody>
          <a:bodyPr vert="horz" lIns="91440" tIns="45720" rIns="91440" bIns="45720" rtlCol="0" anchor="ctr"/>
          <a:lstStyle>
            <a:lvl1pPr algn="r" eaLnBrk="1" fontAlgn="auto" hangingPunct="1">
              <a:spcBef>
                <a:spcPts val="0"/>
              </a:spcBef>
              <a:spcAft>
                <a:spcPts val="0"/>
              </a:spcAft>
              <a:defRPr sz="1000" cap="all" baseline="0">
                <a:solidFill>
                  <a:schemeClr val="tx1">
                    <a:lumMod val="95000"/>
                    <a:lumOff val="5000"/>
                  </a:schemeClr>
                </a:solidFill>
                <a:latin typeface="+mj-lt"/>
              </a:defRPr>
            </a:lvl1pPr>
          </a:lstStyle>
          <a:p>
            <a:pPr>
              <a:defRPr/>
            </a:pPr>
            <a:endParaRPr lang="en-US"/>
          </a:p>
        </p:txBody>
      </p:sp>
      <p:sp>
        <p:nvSpPr>
          <p:cNvPr id="6" name="Slide Number Placeholder 5">
            <a:extLst>
              <a:ext uri="{FF2B5EF4-FFF2-40B4-BE49-F238E27FC236}">
                <a16:creationId xmlns:a16="http://schemas.microsoft.com/office/drawing/2014/main" id="{F9A7BF09-21F7-448B-B8C4-EB458F4128E4}"/>
              </a:ext>
            </a:extLst>
          </p:cNvPr>
          <p:cNvSpPr>
            <a:spLocks noGrp="1"/>
          </p:cNvSpPr>
          <p:nvPr>
            <p:ph type="sldNum" sz="quarter" idx="4"/>
          </p:nvPr>
        </p:nvSpPr>
        <p:spPr>
          <a:xfrm>
            <a:off x="10837863" y="6470650"/>
            <a:ext cx="973137" cy="274638"/>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95000"/>
                    <a:lumOff val="5000"/>
                  </a:schemeClr>
                </a:solidFill>
                <a:latin typeface="+mj-lt"/>
              </a:defRPr>
            </a:lvl1pPr>
          </a:lstStyle>
          <a:p>
            <a:pPr>
              <a:defRPr/>
            </a:pPr>
            <a:fld id="{700F5F65-8777-4892-A837-0B3A8999A35B}" type="slidenum">
              <a:rPr lang="en-US" altLang="en-US"/>
              <a:pPr>
                <a:defRPr/>
              </a:pPr>
              <a:t>‹#›</a:t>
            </a:fld>
            <a:endParaRPr lang="en-US" altLang="en-US"/>
          </a:p>
        </p:txBody>
      </p:sp>
      <p:cxnSp>
        <p:nvCxnSpPr>
          <p:cNvPr id="7" name="Straight Connector 6">
            <a:extLst>
              <a:ext uri="{FF2B5EF4-FFF2-40B4-BE49-F238E27FC236}">
                <a16:creationId xmlns:a16="http://schemas.microsoft.com/office/drawing/2014/main" id="{23DA295F-DA7F-4489-80D4-88E68DFDA4AE}"/>
              </a:ext>
            </a:extLst>
          </p:cNvPr>
          <p:cNvCxnSpPr/>
          <p:nvPr/>
        </p:nvCxnSpPr>
        <p:spPr>
          <a:xfrm flipV="1">
            <a:off x="7620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19" r:id="rId1"/>
    <p:sldLayoutId id="2147483812" r:id="rId2"/>
    <p:sldLayoutId id="2147483820" r:id="rId3"/>
    <p:sldLayoutId id="2147483813" r:id="rId4"/>
    <p:sldLayoutId id="2147483814" r:id="rId5"/>
    <p:sldLayoutId id="2147483815" r:id="rId6"/>
    <p:sldLayoutId id="2147483816" r:id="rId7"/>
    <p:sldLayoutId id="2147483817" r:id="rId8"/>
    <p:sldLayoutId id="2147483821" r:id="rId9"/>
    <p:sldLayoutId id="2147483818" r:id="rId10"/>
    <p:sldLayoutId id="2147483822" r:id="rId11"/>
  </p:sldLayoutIdLst>
  <p:txStyles>
    <p:titleStyle>
      <a:lvl1pPr algn="l" rtl="0" eaLnBrk="0" fontAlgn="base" hangingPunct="0">
        <a:lnSpc>
          <a:spcPct val="80000"/>
        </a:lnSpc>
        <a:spcBef>
          <a:spcPct val="0"/>
        </a:spcBef>
        <a:spcAft>
          <a:spcPct val="0"/>
        </a:spcAft>
        <a:defRPr sz="5000" kern="1200" cap="all" spc="100">
          <a:solidFill>
            <a:srgbClr val="0D0D0D"/>
          </a:solidFill>
          <a:latin typeface="+mj-lt"/>
          <a:ea typeface="+mj-ea"/>
          <a:cs typeface="+mj-cs"/>
        </a:defRPr>
      </a:lvl1pPr>
      <a:lvl2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2pPr>
      <a:lvl3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3pPr>
      <a:lvl4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4pPr>
      <a:lvl5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50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50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50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5000">
          <a:solidFill>
            <a:srgbClr val="0D0D0D"/>
          </a:solidFill>
          <a:latin typeface="Tw Cen MT Condensed" panose="020B0606020104020203"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13"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kern="1200">
          <a:solidFill>
            <a:schemeClr val="tx1"/>
          </a:solidFill>
          <a:latin typeface="+mn-lt"/>
          <a:ea typeface="+mn-ea"/>
          <a:cs typeface="+mn-cs"/>
        </a:defRPr>
      </a:lvl2pPr>
      <a:lvl3pPr marL="44767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59372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776288"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161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Patrick Hand"/>
              <a:buNone/>
              <a:defRPr sz="36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2pPr>
            <a:lvl3pPr lvl="2">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3pPr>
            <a:lvl4pPr lvl="3">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4pPr>
            <a:lvl5pPr lvl="4">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5pPr>
            <a:lvl6pPr lvl="5">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6pPr>
            <a:lvl7pPr lvl="6">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7pPr>
            <a:lvl8pPr lvl="7">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8pPr>
            <a:lvl9pPr lvl="8">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855435268"/>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161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Patrick Hand"/>
              <a:buNone/>
              <a:defRPr sz="36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2pPr>
            <a:lvl3pPr lvl="2">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3pPr>
            <a:lvl4pPr lvl="3">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4pPr>
            <a:lvl5pPr lvl="4">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5pPr>
            <a:lvl6pPr lvl="5">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6pPr>
            <a:lvl7pPr lvl="6">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7pPr>
            <a:lvl8pPr lvl="7">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8pPr>
            <a:lvl9pPr lvl="8">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34521475"/>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11/29/2021</a:t>
            </a:fld>
            <a:endParaRPr 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48650185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3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vietnam.opendevelopmentmekong.net/vi/topics/tieng-viet-mot-vai-net-tong-quan-ve-nganh-cong-nghiep-khai-khoang-viet-nam/#ref-289081-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microsoft.com/office/2007/relationships/hdphoto" Target="../media/hdphoto4.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slideLayout" Target="../slideLayouts/slideLayout78.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notesSlide" Target="../notesSlides/notesSlide10.xml"/><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7.jpeg"/><Relationship Id="rId7" Type="http://schemas.openxmlformats.org/officeDocument/2006/relationships/image" Target="../media/image67.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7.gif"/><Relationship Id="rId5" Type="http://schemas.openxmlformats.org/officeDocument/2006/relationships/image" Target="../media/image70.gif"/><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7.gi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5.gif"/><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slide" Target="slide4.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Line 9">
            <a:extLst>
              <a:ext uri="{FF2B5EF4-FFF2-40B4-BE49-F238E27FC236}">
                <a16:creationId xmlns:a16="http://schemas.microsoft.com/office/drawing/2014/main" id="{482C52DC-E22C-43BC-B270-75C91D894904}"/>
              </a:ext>
            </a:extLst>
          </p:cNvPr>
          <p:cNvSpPr>
            <a:spLocks noChangeShapeType="1"/>
          </p:cNvSpPr>
          <p:nvPr/>
        </p:nvSpPr>
        <p:spPr bwMode="auto">
          <a:xfrm>
            <a:off x="8077200" y="828675"/>
            <a:ext cx="0" cy="525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195" name="Picture 11">
            <a:extLst>
              <a:ext uri="{FF2B5EF4-FFF2-40B4-BE49-F238E27FC236}">
                <a16:creationId xmlns:a16="http://schemas.microsoft.com/office/drawing/2014/main" id="{D0138AF8-4CDE-4064-9969-79089DEA9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752475"/>
            <a:ext cx="449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13">
            <a:extLst>
              <a:ext uri="{FF2B5EF4-FFF2-40B4-BE49-F238E27FC236}">
                <a16:creationId xmlns:a16="http://schemas.microsoft.com/office/drawing/2014/main" id="{8DEB23AB-5371-4D16-883F-2E2B3AA0E1B3}"/>
              </a:ext>
            </a:extLst>
          </p:cNvPr>
          <p:cNvSpPr>
            <a:spLocks noChangeShapeType="1"/>
          </p:cNvSpPr>
          <p:nvPr/>
        </p:nvSpPr>
        <p:spPr bwMode="auto">
          <a:xfrm flipH="1">
            <a:off x="10439400" y="1552575"/>
            <a:ext cx="565150" cy="822325"/>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Line 14">
            <a:extLst>
              <a:ext uri="{FF2B5EF4-FFF2-40B4-BE49-F238E27FC236}">
                <a16:creationId xmlns:a16="http://schemas.microsoft.com/office/drawing/2014/main" id="{D37D5A3B-2251-4156-8A98-8AB24162264E}"/>
              </a:ext>
            </a:extLst>
          </p:cNvPr>
          <p:cNvSpPr>
            <a:spLocks noChangeShapeType="1"/>
          </p:cNvSpPr>
          <p:nvPr/>
        </p:nvSpPr>
        <p:spPr bwMode="auto">
          <a:xfrm flipH="1">
            <a:off x="10744200" y="1552575"/>
            <a:ext cx="565150" cy="822325"/>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Line 15">
            <a:extLst>
              <a:ext uri="{FF2B5EF4-FFF2-40B4-BE49-F238E27FC236}">
                <a16:creationId xmlns:a16="http://schemas.microsoft.com/office/drawing/2014/main" id="{822015A1-8F66-4978-8DE8-D92DD5D332F1}"/>
              </a:ext>
            </a:extLst>
          </p:cNvPr>
          <p:cNvSpPr>
            <a:spLocks noChangeShapeType="1"/>
          </p:cNvSpPr>
          <p:nvPr/>
        </p:nvSpPr>
        <p:spPr bwMode="auto">
          <a:xfrm flipH="1">
            <a:off x="10134600" y="1323975"/>
            <a:ext cx="565150" cy="822325"/>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9" name="Line 16">
            <a:extLst>
              <a:ext uri="{FF2B5EF4-FFF2-40B4-BE49-F238E27FC236}">
                <a16:creationId xmlns:a16="http://schemas.microsoft.com/office/drawing/2014/main" id="{976EAAAF-1DDB-4710-93C1-91904BD90F31}"/>
              </a:ext>
            </a:extLst>
          </p:cNvPr>
          <p:cNvSpPr>
            <a:spLocks noChangeShapeType="1"/>
          </p:cNvSpPr>
          <p:nvPr/>
        </p:nvSpPr>
        <p:spPr bwMode="auto">
          <a:xfrm flipH="1">
            <a:off x="10668000" y="2162175"/>
            <a:ext cx="565150" cy="822325"/>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Line 17">
            <a:extLst>
              <a:ext uri="{FF2B5EF4-FFF2-40B4-BE49-F238E27FC236}">
                <a16:creationId xmlns:a16="http://schemas.microsoft.com/office/drawing/2014/main" id="{E7BD171C-E8BA-4A9B-8A73-0E1046F3EE70}"/>
              </a:ext>
            </a:extLst>
          </p:cNvPr>
          <p:cNvSpPr>
            <a:spLocks noChangeShapeType="1"/>
          </p:cNvSpPr>
          <p:nvPr/>
        </p:nvSpPr>
        <p:spPr bwMode="auto">
          <a:xfrm flipH="1">
            <a:off x="9448800" y="3609975"/>
            <a:ext cx="565150" cy="822325"/>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Line 18">
            <a:extLst>
              <a:ext uri="{FF2B5EF4-FFF2-40B4-BE49-F238E27FC236}">
                <a16:creationId xmlns:a16="http://schemas.microsoft.com/office/drawing/2014/main" id="{D218403E-2375-444E-8024-B134ED17DE65}"/>
              </a:ext>
            </a:extLst>
          </p:cNvPr>
          <p:cNvSpPr>
            <a:spLocks noChangeShapeType="1"/>
          </p:cNvSpPr>
          <p:nvPr/>
        </p:nvSpPr>
        <p:spPr bwMode="auto">
          <a:xfrm flipH="1">
            <a:off x="9525000" y="2771775"/>
            <a:ext cx="565150" cy="822325"/>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Line 19">
            <a:extLst>
              <a:ext uri="{FF2B5EF4-FFF2-40B4-BE49-F238E27FC236}">
                <a16:creationId xmlns:a16="http://schemas.microsoft.com/office/drawing/2014/main" id="{B4F534CF-4F1E-4F2E-B1F8-492323C82B6D}"/>
              </a:ext>
            </a:extLst>
          </p:cNvPr>
          <p:cNvSpPr>
            <a:spLocks noChangeShapeType="1"/>
          </p:cNvSpPr>
          <p:nvPr/>
        </p:nvSpPr>
        <p:spPr bwMode="auto">
          <a:xfrm flipH="1">
            <a:off x="9448800" y="1819275"/>
            <a:ext cx="282575" cy="411163"/>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Line 20">
            <a:extLst>
              <a:ext uri="{FF2B5EF4-FFF2-40B4-BE49-F238E27FC236}">
                <a16:creationId xmlns:a16="http://schemas.microsoft.com/office/drawing/2014/main" id="{DED7418D-B549-41E3-A892-E6668578B98A}"/>
              </a:ext>
            </a:extLst>
          </p:cNvPr>
          <p:cNvSpPr>
            <a:spLocks noChangeShapeType="1"/>
          </p:cNvSpPr>
          <p:nvPr/>
        </p:nvSpPr>
        <p:spPr bwMode="auto">
          <a:xfrm flipH="1">
            <a:off x="10439400" y="3343275"/>
            <a:ext cx="282575" cy="479425"/>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Line 22">
            <a:extLst>
              <a:ext uri="{FF2B5EF4-FFF2-40B4-BE49-F238E27FC236}">
                <a16:creationId xmlns:a16="http://schemas.microsoft.com/office/drawing/2014/main" id="{2C05B16B-DD88-4C55-A513-9CDAF79FA731}"/>
              </a:ext>
            </a:extLst>
          </p:cNvPr>
          <p:cNvSpPr>
            <a:spLocks noChangeShapeType="1"/>
          </p:cNvSpPr>
          <p:nvPr/>
        </p:nvSpPr>
        <p:spPr bwMode="auto">
          <a:xfrm flipV="1">
            <a:off x="8382000" y="3571875"/>
            <a:ext cx="3810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5" name="Line 23">
            <a:extLst>
              <a:ext uri="{FF2B5EF4-FFF2-40B4-BE49-F238E27FC236}">
                <a16:creationId xmlns:a16="http://schemas.microsoft.com/office/drawing/2014/main" id="{D9DAD35F-0465-43B1-AB37-2E0A5D0D2FF6}"/>
              </a:ext>
            </a:extLst>
          </p:cNvPr>
          <p:cNvSpPr>
            <a:spLocks noChangeShapeType="1"/>
          </p:cNvSpPr>
          <p:nvPr/>
        </p:nvSpPr>
        <p:spPr bwMode="auto">
          <a:xfrm flipV="1">
            <a:off x="9982200" y="2809875"/>
            <a:ext cx="3810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Line 24">
            <a:extLst>
              <a:ext uri="{FF2B5EF4-FFF2-40B4-BE49-F238E27FC236}">
                <a16:creationId xmlns:a16="http://schemas.microsoft.com/office/drawing/2014/main" id="{E45E8FDF-DF71-4C18-97EF-427E0D1C47CD}"/>
              </a:ext>
            </a:extLst>
          </p:cNvPr>
          <p:cNvSpPr>
            <a:spLocks noChangeShapeType="1"/>
          </p:cNvSpPr>
          <p:nvPr/>
        </p:nvSpPr>
        <p:spPr bwMode="auto">
          <a:xfrm flipV="1">
            <a:off x="8839200" y="3724275"/>
            <a:ext cx="3810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7" name="Line 25">
            <a:extLst>
              <a:ext uri="{FF2B5EF4-FFF2-40B4-BE49-F238E27FC236}">
                <a16:creationId xmlns:a16="http://schemas.microsoft.com/office/drawing/2014/main" id="{0AC628D7-6E4C-4F60-B4AC-C5C1C0324BDC}"/>
              </a:ext>
            </a:extLst>
          </p:cNvPr>
          <p:cNvSpPr>
            <a:spLocks noChangeShapeType="1"/>
          </p:cNvSpPr>
          <p:nvPr/>
        </p:nvSpPr>
        <p:spPr bwMode="auto">
          <a:xfrm flipV="1">
            <a:off x="9067800" y="3800475"/>
            <a:ext cx="3810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8" name="Line 26">
            <a:extLst>
              <a:ext uri="{FF2B5EF4-FFF2-40B4-BE49-F238E27FC236}">
                <a16:creationId xmlns:a16="http://schemas.microsoft.com/office/drawing/2014/main" id="{E47508B6-12C3-4011-9E45-56C8D08892C0}"/>
              </a:ext>
            </a:extLst>
          </p:cNvPr>
          <p:cNvSpPr>
            <a:spLocks noChangeShapeType="1"/>
          </p:cNvSpPr>
          <p:nvPr/>
        </p:nvSpPr>
        <p:spPr bwMode="auto">
          <a:xfrm flipV="1">
            <a:off x="8915400" y="4486275"/>
            <a:ext cx="3810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9" name="Line 27">
            <a:extLst>
              <a:ext uri="{FF2B5EF4-FFF2-40B4-BE49-F238E27FC236}">
                <a16:creationId xmlns:a16="http://schemas.microsoft.com/office/drawing/2014/main" id="{04DC1713-AE3B-4374-B882-C5B6ED90A903}"/>
              </a:ext>
            </a:extLst>
          </p:cNvPr>
          <p:cNvSpPr>
            <a:spLocks noChangeShapeType="1"/>
          </p:cNvSpPr>
          <p:nvPr/>
        </p:nvSpPr>
        <p:spPr bwMode="auto">
          <a:xfrm rot="19250906" flipV="1">
            <a:off x="9296400" y="1895475"/>
            <a:ext cx="228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0" name="Line 28">
            <a:extLst>
              <a:ext uri="{FF2B5EF4-FFF2-40B4-BE49-F238E27FC236}">
                <a16:creationId xmlns:a16="http://schemas.microsoft.com/office/drawing/2014/main" id="{2CC4D8A4-0DC7-4B6F-A328-1A507BA06787}"/>
              </a:ext>
            </a:extLst>
          </p:cNvPr>
          <p:cNvSpPr>
            <a:spLocks noChangeShapeType="1"/>
          </p:cNvSpPr>
          <p:nvPr/>
        </p:nvSpPr>
        <p:spPr bwMode="auto">
          <a:xfrm rot="17934520" flipV="1">
            <a:off x="10668000" y="3114675"/>
            <a:ext cx="2286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1" name="Line 29">
            <a:extLst>
              <a:ext uri="{FF2B5EF4-FFF2-40B4-BE49-F238E27FC236}">
                <a16:creationId xmlns:a16="http://schemas.microsoft.com/office/drawing/2014/main" id="{DBD30E8F-18D0-4BB1-9AEB-C6AEEC1C1786}"/>
              </a:ext>
            </a:extLst>
          </p:cNvPr>
          <p:cNvSpPr>
            <a:spLocks noChangeShapeType="1"/>
          </p:cNvSpPr>
          <p:nvPr/>
        </p:nvSpPr>
        <p:spPr bwMode="auto">
          <a:xfrm rot="16716084" flipV="1">
            <a:off x="9677400" y="1971675"/>
            <a:ext cx="152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2" name="Line 30">
            <a:extLst>
              <a:ext uri="{FF2B5EF4-FFF2-40B4-BE49-F238E27FC236}">
                <a16:creationId xmlns:a16="http://schemas.microsoft.com/office/drawing/2014/main" id="{BDD2B77C-4469-4FF5-9F8A-C7C81834A2DB}"/>
              </a:ext>
            </a:extLst>
          </p:cNvPr>
          <p:cNvSpPr>
            <a:spLocks noChangeShapeType="1"/>
          </p:cNvSpPr>
          <p:nvPr/>
        </p:nvSpPr>
        <p:spPr bwMode="auto">
          <a:xfrm flipV="1">
            <a:off x="9829800" y="3952875"/>
            <a:ext cx="3810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Cloud Callout 2">
            <a:extLst>
              <a:ext uri="{FF2B5EF4-FFF2-40B4-BE49-F238E27FC236}">
                <a16:creationId xmlns:a16="http://schemas.microsoft.com/office/drawing/2014/main" id="{EA117EAE-C8C9-49CE-846B-561D0E10B1AA}"/>
              </a:ext>
            </a:extLst>
          </p:cNvPr>
          <p:cNvSpPr/>
          <p:nvPr/>
        </p:nvSpPr>
        <p:spPr>
          <a:xfrm>
            <a:off x="60325" y="188913"/>
            <a:ext cx="7026275" cy="1898650"/>
          </a:xfrm>
          <a:prstGeom prst="cloudCallout">
            <a:avLst>
              <a:gd name="adj1" fmla="val 71964"/>
              <a:gd name="adj2" fmla="val 24654"/>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err="1">
                <a:solidFill>
                  <a:srgbClr val="000099"/>
                </a:solidFill>
                <a:latin typeface="Times New Roman" panose="02020603050405020304" pitchFamily="18" charset="0"/>
                <a:cs typeface="Times New Roman" panose="02020603050405020304" pitchFamily="18" charset="0"/>
              </a:rPr>
              <a:t>Câu</a:t>
            </a:r>
            <a:r>
              <a:rPr lang="en-US" sz="2400" b="1" dirty="0">
                <a:solidFill>
                  <a:srgbClr val="000099"/>
                </a:solidFill>
                <a:latin typeface="Times New Roman" panose="02020603050405020304" pitchFamily="18" charset="0"/>
                <a:cs typeface="Times New Roman" panose="02020603050405020304" pitchFamily="18" charset="0"/>
              </a:rPr>
              <a:t> 1: Cho </a:t>
            </a:r>
            <a:r>
              <a:rPr lang="en-US" sz="2400" b="1" dirty="0" err="1">
                <a:solidFill>
                  <a:srgbClr val="000099"/>
                </a:solidFill>
                <a:latin typeface="Times New Roman" panose="02020603050405020304" pitchFamily="18" charset="0"/>
                <a:cs typeface="Times New Roman" panose="02020603050405020304" pitchFamily="18" charset="0"/>
              </a:rPr>
              <a:t>biết</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hướng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thổi</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chính</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và</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thời</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gian</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hoạt</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động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các</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loại</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gió</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mùa</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trên</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vùng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biển</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nước</a:t>
            </a:r>
            <a:r>
              <a:rPr lang="en-US" sz="2400" b="1" dirty="0">
                <a:solidFill>
                  <a:srgbClr val="000099"/>
                </a:solidFill>
                <a:latin typeface="Times New Roman" panose="02020603050405020304" pitchFamily="18" charset="0"/>
                <a:cs typeface="Times New Roman" panose="02020603050405020304" pitchFamily="18" charset="0"/>
              </a:rPr>
              <a:t> ta?  </a:t>
            </a:r>
          </a:p>
        </p:txBody>
      </p:sp>
      <p:sp>
        <p:nvSpPr>
          <p:cNvPr id="8214" name="Line 14">
            <a:extLst>
              <a:ext uri="{FF2B5EF4-FFF2-40B4-BE49-F238E27FC236}">
                <a16:creationId xmlns:a16="http://schemas.microsoft.com/office/drawing/2014/main" id="{E1EDA6CB-02D1-4307-BF34-F634CF8F647A}"/>
              </a:ext>
            </a:extLst>
          </p:cNvPr>
          <p:cNvSpPr>
            <a:spLocks noChangeShapeType="1"/>
          </p:cNvSpPr>
          <p:nvPr/>
        </p:nvSpPr>
        <p:spPr bwMode="auto">
          <a:xfrm flipV="1">
            <a:off x="93663" y="2352675"/>
            <a:ext cx="1143000" cy="7938"/>
          </a:xfrm>
          <a:prstGeom prst="line">
            <a:avLst/>
          </a:prstGeom>
          <a:noFill/>
          <a:ln w="444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5" name="Line 23">
            <a:extLst>
              <a:ext uri="{FF2B5EF4-FFF2-40B4-BE49-F238E27FC236}">
                <a16:creationId xmlns:a16="http://schemas.microsoft.com/office/drawing/2014/main" id="{C0BEC4F9-46C2-495C-8839-09434BD5FBC0}"/>
              </a:ext>
            </a:extLst>
          </p:cNvPr>
          <p:cNvSpPr>
            <a:spLocks noChangeShapeType="1"/>
          </p:cNvSpPr>
          <p:nvPr/>
        </p:nvSpPr>
        <p:spPr bwMode="auto">
          <a:xfrm flipV="1">
            <a:off x="152400" y="3298825"/>
            <a:ext cx="1143000" cy="95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a:extLst>
              <a:ext uri="{FF2B5EF4-FFF2-40B4-BE49-F238E27FC236}">
                <a16:creationId xmlns:a16="http://schemas.microsoft.com/office/drawing/2014/main" id="{3824D33C-F056-4EDB-AB0F-D9ABA302E384}"/>
              </a:ext>
            </a:extLst>
          </p:cNvPr>
          <p:cNvSpPr txBox="1">
            <a:spLocks noChangeArrowheads="1"/>
          </p:cNvSpPr>
          <p:nvPr/>
        </p:nvSpPr>
        <p:spPr bwMode="auto">
          <a:xfrm>
            <a:off x="1266825" y="2085975"/>
            <a:ext cx="673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400">
                <a:latin typeface="Times New Roman" panose="02020603050405020304" pitchFamily="18" charset="0"/>
                <a:cs typeface="Times New Roman" panose="02020603050405020304" pitchFamily="18" charset="0"/>
              </a:rPr>
              <a:t>Gió Đông Bắc: Hoạt động từ tháng 10 đến tháng 4. </a:t>
            </a:r>
          </a:p>
        </p:txBody>
      </p:sp>
      <p:sp>
        <p:nvSpPr>
          <p:cNvPr id="33" name="TextBox 32">
            <a:extLst>
              <a:ext uri="{FF2B5EF4-FFF2-40B4-BE49-F238E27FC236}">
                <a16:creationId xmlns:a16="http://schemas.microsoft.com/office/drawing/2014/main" id="{C9E3279E-918F-4037-82DD-D729641AAD2F}"/>
              </a:ext>
            </a:extLst>
          </p:cNvPr>
          <p:cNvSpPr txBox="1">
            <a:spLocks noChangeArrowheads="1"/>
          </p:cNvSpPr>
          <p:nvPr/>
        </p:nvSpPr>
        <p:spPr bwMode="auto">
          <a:xfrm>
            <a:off x="1371600" y="3055938"/>
            <a:ext cx="6353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400">
                <a:latin typeface="Times New Roman" panose="02020603050405020304" pitchFamily="18" charset="0"/>
                <a:cs typeface="Times New Roman" panose="02020603050405020304" pitchFamily="18" charset="0"/>
              </a:rPr>
              <a:t>Gió Tây Nam: Hoạt động từ tháng 5 đến tháng 9.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Box 4">
            <a:extLst>
              <a:ext uri="{FF2B5EF4-FFF2-40B4-BE49-F238E27FC236}">
                <a16:creationId xmlns:a16="http://schemas.microsoft.com/office/drawing/2014/main" id="{D150C29E-9478-4D15-8056-C6201CF5FDA0}"/>
              </a:ext>
            </a:extLst>
          </p:cNvPr>
          <p:cNvSpPr txBox="1">
            <a:spLocks noChangeArrowheads="1"/>
          </p:cNvSpPr>
          <p:nvPr/>
        </p:nvSpPr>
        <p:spPr bwMode="auto">
          <a:xfrm>
            <a:off x="1522413" y="330584"/>
            <a:ext cx="10526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Khoáng sản: </a:t>
            </a:r>
            <a:r>
              <a:rPr lang="vi-VN" altLang="en-US" sz="2400">
                <a:solidFill>
                  <a:srgbClr val="800080"/>
                </a:solidFill>
                <a:latin typeface="Times New Roman" panose="02020603050405020304" pitchFamily="18" charset="0"/>
                <a:cs typeface="Times New Roman" panose="02020603050405020304" pitchFamily="18" charset="0"/>
              </a:rPr>
              <a:t>là những tích tụ tự nhiên các khoáng vật và đá có ích được con người khai thác sử dụng.</a:t>
            </a:r>
            <a:br>
              <a:rPr lang="vi-VN" altLang="en-US" sz="2400">
                <a:latin typeface="Times New Roman" panose="02020603050405020304" pitchFamily="18" charset="0"/>
                <a:cs typeface="Times New Roman" panose="02020603050405020304" pitchFamily="18" charset="0"/>
              </a:rPr>
            </a:br>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Mỏ khoáng sản: </a:t>
            </a:r>
            <a:r>
              <a:rPr lang="vi-VN" altLang="en-US" sz="2400">
                <a:solidFill>
                  <a:srgbClr val="800080"/>
                </a:solidFill>
                <a:latin typeface="Times New Roman" panose="02020603050405020304" pitchFamily="18" charset="0"/>
                <a:cs typeface="Times New Roman" panose="02020603050405020304" pitchFamily="18" charset="0"/>
              </a:rPr>
              <a:t>là những nơi tập trung khoáng sản.</a:t>
            </a:r>
            <a:endParaRPr lang="en-US" altLang="en-US" sz="2400">
              <a:latin typeface="Times New Roman" panose="02020603050405020304" pitchFamily="18" charset="0"/>
              <a:cs typeface="Times New Roman" panose="02020603050405020304" pitchFamily="18" charset="0"/>
            </a:endParaRPr>
          </a:p>
        </p:txBody>
      </p:sp>
      <p:sp>
        <p:nvSpPr>
          <p:cNvPr id="19459" name="TextBox 6">
            <a:extLst>
              <a:ext uri="{FF2B5EF4-FFF2-40B4-BE49-F238E27FC236}">
                <a16:creationId xmlns:a16="http://schemas.microsoft.com/office/drawing/2014/main" id="{D0C8E839-D6B8-48C4-A79E-76ED83116451}"/>
              </a:ext>
            </a:extLst>
          </p:cNvPr>
          <p:cNvSpPr txBox="1">
            <a:spLocks noChangeArrowheads="1"/>
          </p:cNvSpPr>
          <p:nvPr/>
        </p:nvSpPr>
        <p:spPr bwMode="auto">
          <a:xfrm>
            <a:off x="381000" y="2125170"/>
            <a:ext cx="91471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vi-VN" altLang="en-US" sz="2400">
                <a:solidFill>
                  <a:srgbClr val="0000FF"/>
                </a:solidFill>
                <a:latin typeface="Times New Roman" panose="02020603050405020304" pitchFamily="18" charset="0"/>
                <a:cs typeface="Times New Roman" panose="02020603050405020304" pitchFamily="18" charset="0"/>
              </a:rPr>
              <a:t> Phân loại </a:t>
            </a:r>
            <a:br>
              <a:rPr lang="vi-VN" altLang="en-US" sz="2400">
                <a:latin typeface="Times New Roman" panose="02020603050405020304" pitchFamily="18" charset="0"/>
                <a:cs typeface="Times New Roman" panose="02020603050405020304" pitchFamily="18" charset="0"/>
              </a:rPr>
            </a:br>
            <a:r>
              <a:rPr lang="vi-VN" altLang="en-US" sz="2400">
                <a:solidFill>
                  <a:srgbClr val="800080"/>
                </a:solidFill>
                <a:latin typeface="Times New Roman" panose="02020603050405020304" pitchFamily="18" charset="0"/>
                <a:cs typeface="Times New Roman" panose="02020603050405020304" pitchFamily="18" charset="0"/>
              </a:rPr>
              <a:t>+ Khoáng sản năng lượng (nhiên liệu): than, dầu mỏ, khí đốt.</a:t>
            </a:r>
            <a:br>
              <a:rPr lang="vi-VN" altLang="en-US" sz="2400">
                <a:latin typeface="Times New Roman" panose="02020603050405020304" pitchFamily="18" charset="0"/>
                <a:cs typeface="Times New Roman" panose="02020603050405020304" pitchFamily="18" charset="0"/>
              </a:rPr>
            </a:br>
            <a:r>
              <a:rPr lang="vi-VN" altLang="en-US" sz="2400">
                <a:solidFill>
                  <a:srgbClr val="800080"/>
                </a:solidFill>
                <a:latin typeface="Times New Roman" panose="02020603050405020304" pitchFamily="18" charset="0"/>
                <a:cs typeface="Times New Roman" panose="02020603050405020304" pitchFamily="18" charset="0"/>
              </a:rPr>
              <a:t>+ Khoáng sản kim loại: sắt, mangan, đồng, chì, kẽm…</a:t>
            </a:r>
            <a:br>
              <a:rPr lang="vi-VN" altLang="en-US" sz="2400">
                <a:latin typeface="Times New Roman" panose="02020603050405020304" pitchFamily="18" charset="0"/>
                <a:cs typeface="Times New Roman" panose="02020603050405020304" pitchFamily="18" charset="0"/>
              </a:rPr>
            </a:br>
            <a:r>
              <a:rPr lang="vi-VN" altLang="en-US" sz="2400">
                <a:solidFill>
                  <a:srgbClr val="800080"/>
                </a:solidFill>
                <a:latin typeface="Times New Roman" panose="02020603050405020304" pitchFamily="18" charset="0"/>
                <a:cs typeface="Times New Roman" panose="02020603050405020304" pitchFamily="18" charset="0"/>
              </a:rPr>
              <a:t>+ Khoáng sản phi kim loại: muối mỏ, apatit, đá vôi…</a:t>
            </a:r>
            <a:endParaRPr lang="en-US" altLang="en-US" sz="2400">
              <a:latin typeface="Times New Roman" panose="02020603050405020304" pitchFamily="18" charset="0"/>
              <a:cs typeface="Times New Roman" panose="02020603050405020304" pitchFamily="18" charset="0"/>
            </a:endParaRPr>
          </a:p>
        </p:txBody>
      </p:sp>
      <p:sp>
        <p:nvSpPr>
          <p:cNvPr id="19460" name="TextBox 8">
            <a:extLst>
              <a:ext uri="{FF2B5EF4-FFF2-40B4-BE49-F238E27FC236}">
                <a16:creationId xmlns:a16="http://schemas.microsoft.com/office/drawing/2014/main" id="{1F1E3B5B-79E4-4A1A-B7E9-23CB3D7E1867}"/>
              </a:ext>
            </a:extLst>
          </p:cNvPr>
          <p:cNvSpPr txBox="1">
            <a:spLocks noChangeArrowheads="1"/>
          </p:cNvSpPr>
          <p:nvPr/>
        </p:nvSpPr>
        <p:spPr bwMode="auto">
          <a:xfrm>
            <a:off x="142875" y="4343400"/>
            <a:ext cx="1234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Mỏ nội sinh:</a:t>
            </a:r>
            <a:r>
              <a:rPr lang="vi-VN" altLang="en-US" sz="2400">
                <a:solidFill>
                  <a:srgbClr val="800080"/>
                </a:solidFill>
                <a:latin typeface="Times New Roman" panose="02020603050405020304" pitchFamily="18" charset="0"/>
                <a:cs typeface="Times New Roman" panose="02020603050405020304" pitchFamily="18" charset="0"/>
              </a:rPr>
              <a:t> Được hình thành do mắc ma rồi được đưa lên gần mặt đất do tác động của nội lực.</a:t>
            </a:r>
            <a:br>
              <a:rPr lang="vi-VN" altLang="en-US" sz="2400">
                <a:latin typeface="Times New Roman" panose="02020603050405020304" pitchFamily="18" charset="0"/>
                <a:cs typeface="Times New Roman" panose="02020603050405020304" pitchFamily="18" charset="0"/>
              </a:rPr>
            </a:br>
            <a:r>
              <a:rPr lang="vi-VN" altLang="en-US" sz="2400" i="1">
                <a:solidFill>
                  <a:srgbClr val="800080"/>
                </a:solidFill>
                <a:latin typeface="Times New Roman" panose="02020603050405020304" pitchFamily="18" charset="0"/>
                <a:cs typeface="Times New Roman" panose="02020603050405020304" pitchFamily="18" charset="0"/>
              </a:rPr>
              <a:t>Ví dụ :</a:t>
            </a:r>
            <a:r>
              <a:rPr lang="vi-VN" altLang="en-US" sz="2400">
                <a:solidFill>
                  <a:srgbClr val="800080"/>
                </a:solidFill>
                <a:latin typeface="Times New Roman" panose="02020603050405020304" pitchFamily="18" charset="0"/>
                <a:cs typeface="Times New Roman" panose="02020603050405020304" pitchFamily="18" charset="0"/>
              </a:rPr>
              <a:t> đồng, chì, kẽm, thiếc, vàng, bạc,..</a:t>
            </a:r>
            <a:br>
              <a:rPr lang="vi-VN" altLang="en-US" sz="2400">
                <a:latin typeface="Times New Roman" panose="02020603050405020304" pitchFamily="18" charset="0"/>
                <a:cs typeface="Times New Roman" panose="02020603050405020304" pitchFamily="18" charset="0"/>
              </a:rPr>
            </a:br>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Mỏ ngoại sinh:</a:t>
            </a:r>
            <a:r>
              <a:rPr lang="vi-VN" altLang="en-US" sz="2400">
                <a:solidFill>
                  <a:srgbClr val="800080"/>
                </a:solidFill>
                <a:latin typeface="Times New Roman" panose="02020603050405020304" pitchFamily="18" charset="0"/>
                <a:cs typeface="Times New Roman" panose="02020603050405020304" pitchFamily="18" charset="0"/>
              </a:rPr>
              <a:t> Được hình thành do quá trình tích tụ vật chất, thường ở những chỗ trũng do tác động của ngoại lực.</a:t>
            </a:r>
            <a:br>
              <a:rPr lang="vi-VN" altLang="en-US" sz="2400">
                <a:latin typeface="Times New Roman" panose="02020603050405020304" pitchFamily="18" charset="0"/>
                <a:cs typeface="Times New Roman" panose="02020603050405020304" pitchFamily="18" charset="0"/>
              </a:rPr>
            </a:br>
            <a:r>
              <a:rPr lang="vi-VN" altLang="en-US" sz="2400" i="1">
                <a:solidFill>
                  <a:srgbClr val="800080"/>
                </a:solidFill>
                <a:latin typeface="Times New Roman" panose="02020603050405020304" pitchFamily="18" charset="0"/>
                <a:cs typeface="Times New Roman" panose="02020603050405020304" pitchFamily="18" charset="0"/>
              </a:rPr>
              <a:t>Ví dụ :</a:t>
            </a:r>
            <a:r>
              <a:rPr lang="vi-VN" altLang="en-US" sz="2400">
                <a:solidFill>
                  <a:srgbClr val="800080"/>
                </a:solidFill>
                <a:latin typeface="Times New Roman" panose="02020603050405020304" pitchFamily="18" charset="0"/>
                <a:cs typeface="Times New Roman" panose="02020603050405020304" pitchFamily="18" charset="0"/>
              </a:rPr>
              <a:t> than, cao lanh, đá vôi…</a:t>
            </a:r>
            <a:endParaRPr lang="en-US" altLang="en-US" sz="240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0D92A048-9E46-448B-80CA-7245D614F6EE}"/>
              </a:ext>
            </a:extLst>
          </p:cNvPr>
          <p:cNvCxnSpPr/>
          <p:nvPr/>
        </p:nvCxnSpPr>
        <p:spPr>
          <a:xfrm>
            <a:off x="1676400" y="1752600"/>
            <a:ext cx="10372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0121F1-63A6-4A97-93E8-7101F62B94A8}"/>
              </a:ext>
            </a:extLst>
          </p:cNvPr>
          <p:cNvCxnSpPr/>
          <p:nvPr/>
        </p:nvCxnSpPr>
        <p:spPr>
          <a:xfrm>
            <a:off x="0" y="3962400"/>
            <a:ext cx="1037272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1">
            <a:extLst>
              <a:ext uri="{FF2B5EF4-FFF2-40B4-BE49-F238E27FC236}">
                <a16:creationId xmlns:a16="http://schemas.microsoft.com/office/drawing/2014/main" id="{E6C0AB84-61C7-455F-AC01-44E42137C8C8}"/>
              </a:ext>
            </a:extLst>
          </p:cNvPr>
          <p:cNvSpPr/>
          <p:nvPr/>
        </p:nvSpPr>
        <p:spPr bwMode="auto">
          <a:xfrm>
            <a:off x="142875" y="3856038"/>
            <a:ext cx="6167438" cy="2849562"/>
          </a:xfrm>
          <a:prstGeom prst="cloudCallout">
            <a:avLst>
              <a:gd name="adj1" fmla="val 73020"/>
              <a:gd name="adj2" fmla="val -66108"/>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lgn="just">
              <a:spcBef>
                <a:spcPct val="50000"/>
              </a:spcBef>
              <a:defRPr/>
            </a:pPr>
            <a:r>
              <a:rPr lang="vi-VN" sz="3200" i="1" dirty="0">
                <a:solidFill>
                  <a:srgbClr val="006600"/>
                </a:solidFill>
                <a:latin typeface="Times New Roman" pitchFamily="18" charset="0"/>
                <a:cs typeface="Times New Roman" pitchFamily="18" charset="0"/>
              </a:rPr>
              <a:t>Dấu hiệu của việc sử dụng khoáng sản của tổ tiên ta là gì và có từ bao giờ ?</a:t>
            </a:r>
          </a:p>
        </p:txBody>
      </p:sp>
      <p:sp>
        <p:nvSpPr>
          <p:cNvPr id="6" name="Text Box 10">
            <a:extLst>
              <a:ext uri="{FF2B5EF4-FFF2-40B4-BE49-F238E27FC236}">
                <a16:creationId xmlns:a16="http://schemas.microsoft.com/office/drawing/2014/main" id="{8DA2D87C-0AE5-4A89-927C-0642DC351740}"/>
              </a:ext>
            </a:extLst>
          </p:cNvPr>
          <p:cNvSpPr txBox="1">
            <a:spLocks noChangeArrowheads="1"/>
          </p:cNvSpPr>
          <p:nvPr/>
        </p:nvSpPr>
        <p:spPr bwMode="auto">
          <a:xfrm>
            <a:off x="7075488" y="357188"/>
            <a:ext cx="49736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a:spcBef>
                <a:spcPct val="50000"/>
              </a:spcBef>
            </a:pPr>
            <a:r>
              <a:rPr lang="vi-VN" altLang="en-US" sz="3200">
                <a:latin typeface="Times New Roman" panose="02020603050405020304" pitchFamily="18" charset="0"/>
                <a:cs typeface="Times New Roman" panose="02020603050405020304" pitchFamily="18" charset="0"/>
              </a:rPr>
              <a:t>- Đó là các công cụ bằng đá, </a:t>
            </a:r>
            <a:r>
              <a:rPr lang="en-US" altLang="en-US" sz="3200">
                <a:latin typeface="Times New Roman" panose="02020603050405020304" pitchFamily="18" charset="0"/>
                <a:cs typeface="Times New Roman" panose="02020603050405020304" pitchFamily="18" charset="0"/>
              </a:rPr>
              <a:t>đồng</a:t>
            </a:r>
            <a:r>
              <a:rPr lang="vi-VN" altLang="en-US" sz="3200">
                <a:latin typeface="Times New Roman" panose="02020603050405020304" pitchFamily="18" charset="0"/>
                <a:cs typeface="Times New Roman" panose="02020603050405020304" pitchFamily="18" charset="0"/>
              </a:rPr>
              <a:t>,</a:t>
            </a:r>
            <a:r>
              <a:rPr lang="en-US" altLang="en-US" sz="3200">
                <a:latin typeface="Times New Roman" panose="02020603050405020304" pitchFamily="18" charset="0"/>
                <a:cs typeface="Times New Roman" panose="02020603050405020304" pitchFamily="18" charset="0"/>
              </a:rPr>
              <a:t> sắt</a:t>
            </a:r>
            <a:r>
              <a:rPr lang="vi-VN" altLang="en-US" sz="3200">
                <a:latin typeface="Times New Roman" panose="02020603050405020304" pitchFamily="18" charset="0"/>
                <a:cs typeface="Times New Roman" panose="02020603050405020304" pitchFamily="18" charset="0"/>
              </a:rPr>
              <a:t> được phát hiện trong các mộ cổ</a:t>
            </a:r>
            <a:r>
              <a:rPr lang="en-US" altLang="en-US" sz="3200">
                <a:latin typeface="Times New Roman" panose="02020603050405020304" pitchFamily="18" charset="0"/>
                <a:cs typeface="Times New Roman" panose="02020603050405020304" pitchFamily="18" charset="0"/>
              </a:rPr>
              <a:t>, </a:t>
            </a:r>
            <a:r>
              <a:rPr lang="vi-VN" altLang="en-US" sz="3200">
                <a:latin typeface="Times New Roman" panose="02020603050405020304" pitchFamily="18" charset="0"/>
                <a:cs typeface="Times New Roman" panose="02020603050405020304" pitchFamily="18" charset="0"/>
              </a:rPr>
              <a:t>cách đây hàng chục vạn năm.</a:t>
            </a:r>
          </a:p>
        </p:txBody>
      </p:sp>
      <p:pic>
        <p:nvPicPr>
          <p:cNvPr id="20484" name="Picture 6">
            <a:extLst>
              <a:ext uri="{FF2B5EF4-FFF2-40B4-BE49-F238E27FC236}">
                <a16:creationId xmlns:a16="http://schemas.microsoft.com/office/drawing/2014/main" id="{B2B5CEB0-CE97-4CD9-AD0E-4D14696A2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6350"/>
            <a:ext cx="2622551"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a:extLst>
              <a:ext uri="{FF2B5EF4-FFF2-40B4-BE49-F238E27FC236}">
                <a16:creationId xmlns:a16="http://schemas.microsoft.com/office/drawing/2014/main" id="{6F0BDBED-809B-42FD-8198-70264A6D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63" y="1371600"/>
            <a:ext cx="39719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a:extLst>
              <a:ext uri="{FF2B5EF4-FFF2-40B4-BE49-F238E27FC236}">
                <a16:creationId xmlns:a16="http://schemas.microsoft.com/office/drawing/2014/main" id="{454340EB-45D6-4AEE-9D8F-2072B8D7A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4030663"/>
            <a:ext cx="4973637"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988"/>
        <p:cNvGrpSpPr/>
        <p:nvPr/>
      </p:nvGrpSpPr>
      <p:grpSpPr>
        <a:xfrm>
          <a:off x="0" y="0"/>
          <a:ext cx="0" cy="0"/>
          <a:chOff x="0" y="0"/>
          <a:chExt cx="0" cy="0"/>
        </a:xfrm>
      </p:grpSpPr>
      <p:sp>
        <p:nvSpPr>
          <p:cNvPr id="2" name="Rectangle 1">
            <a:extLst>
              <a:ext uri="{FF2B5EF4-FFF2-40B4-BE49-F238E27FC236}">
                <a16:creationId xmlns:a16="http://schemas.microsoft.com/office/drawing/2014/main" id="{D600796C-2D3A-4FCC-8761-ACA6AD145EF9}"/>
              </a:ext>
            </a:extLst>
          </p:cNvPr>
          <p:cNvSpPr/>
          <p:nvPr/>
        </p:nvSpPr>
        <p:spPr>
          <a:xfrm>
            <a:off x="9416531" y="116033"/>
            <a:ext cx="2775469" cy="2085473"/>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pic>
        <p:nvPicPr>
          <p:cNvPr id="13" name="Picture 12">
            <a:extLst>
              <a:ext uri="{FF2B5EF4-FFF2-40B4-BE49-F238E27FC236}">
                <a16:creationId xmlns:a16="http://schemas.microsoft.com/office/drawing/2014/main" id="{6641C31B-809D-4F40-9B9E-B5868824A415}"/>
              </a:ext>
            </a:extLst>
          </p:cNvPr>
          <p:cNvPicPr>
            <a:picLocks noChangeAspect="1"/>
          </p:cNvPicPr>
          <p:nvPr/>
        </p:nvPicPr>
        <p:blipFill>
          <a:blip r:embed="rId3"/>
          <a:stretch>
            <a:fillRect/>
          </a:stretch>
        </p:blipFill>
        <p:spPr>
          <a:xfrm>
            <a:off x="2227754" y="-19062"/>
            <a:ext cx="4260633" cy="6877063"/>
          </a:xfrm>
          <a:prstGeom prst="rect">
            <a:avLst/>
          </a:prstGeom>
        </p:spPr>
      </p:pic>
      <p:sp>
        <p:nvSpPr>
          <p:cNvPr id="14" name="TextBox 13">
            <a:extLst>
              <a:ext uri="{FF2B5EF4-FFF2-40B4-BE49-F238E27FC236}">
                <a16:creationId xmlns:a16="http://schemas.microsoft.com/office/drawing/2014/main" id="{5DD77F93-209A-4A64-AAB0-9333155503BE}"/>
              </a:ext>
            </a:extLst>
          </p:cNvPr>
          <p:cNvSpPr txBox="1"/>
          <p:nvPr/>
        </p:nvSpPr>
        <p:spPr>
          <a:xfrm>
            <a:off x="7004395" y="1153671"/>
            <a:ext cx="4627053" cy="954107"/>
          </a:xfrm>
          <a:prstGeom prst="rect">
            <a:avLst/>
          </a:prstGeom>
          <a:noFill/>
        </p:spPr>
        <p:txBody>
          <a:bodyPr wrap="square">
            <a:spAutoFit/>
          </a:bodyPr>
          <a:lstStyle/>
          <a:p>
            <a:pPr algn="ctr" defTabSz="609585" eaLnBrk="1" fontAlgn="auto" hangingPunct="1">
              <a:spcBef>
                <a:spcPts val="0"/>
              </a:spcBef>
              <a:spcAft>
                <a:spcPts val="0"/>
              </a:spcAft>
            </a:pPr>
            <a:r>
              <a:rPr lang="en-US" sz="2800" b="1" dirty="0" err="1">
                <a:solidFill>
                  <a:srgbClr val="000000"/>
                </a:solidFill>
                <a:latin typeface="#9Slide03 Roboto Condensed" panose="02000000000000000000" pitchFamily="2" charset="0"/>
                <a:ea typeface="#9Slide03 Roboto Condensed" panose="02000000000000000000" pitchFamily="2" charset="0"/>
              </a:rPr>
              <a:t>Hình</a:t>
            </a:r>
            <a:r>
              <a:rPr lang="en-US" sz="2800" b="1" dirty="0">
                <a:solidFill>
                  <a:srgbClr val="000000"/>
                </a:solidFill>
                <a:latin typeface="#9Slide03 Roboto Condensed" panose="02000000000000000000" pitchFamily="2" charset="0"/>
                <a:ea typeface="#9Slide03 Roboto Condensed" panose="02000000000000000000" pitchFamily="2" charset="0"/>
              </a:rPr>
              <a:t> 26.1. </a:t>
            </a:r>
          </a:p>
          <a:p>
            <a:pPr algn="ctr" defTabSz="609585" eaLnBrk="1" fontAlgn="auto" hangingPunct="1">
              <a:spcBef>
                <a:spcPts val="0"/>
              </a:spcBef>
              <a:spcAft>
                <a:spcPts val="0"/>
              </a:spcAft>
            </a:pPr>
            <a:r>
              <a:rPr lang="en-US" sz="2800" b="1" dirty="0">
                <a:solidFill>
                  <a:srgbClr val="000000"/>
                </a:solidFill>
                <a:latin typeface="#9Slide03 Roboto Condensed" panose="02000000000000000000" pitchFamily="2" charset="0"/>
                <a:ea typeface="#9Slide03 Roboto Condensed" panose="02000000000000000000" pitchFamily="2" charset="0"/>
              </a:rPr>
              <a:t>L</a:t>
            </a:r>
            <a:r>
              <a:rPr lang="vi-VN" sz="2800" b="1" dirty="0">
                <a:solidFill>
                  <a:srgbClr val="000000"/>
                </a:solidFill>
                <a:latin typeface="#9Slide03 Roboto Condensed" panose="02000000000000000000" pitchFamily="2" charset="0"/>
                <a:ea typeface="#9Slide03 Roboto Condensed" panose="02000000000000000000" pitchFamily="2" charset="0"/>
              </a:rPr>
              <a:t>ược</a:t>
            </a:r>
            <a:r>
              <a:rPr lang="en-US" sz="2800" b="1" dirty="0">
                <a:solidFill>
                  <a:srgbClr val="000000"/>
                </a:solidFill>
                <a:latin typeface="#9Slide03 Roboto Condensed" panose="02000000000000000000" pitchFamily="2" charset="0"/>
                <a:ea typeface="#9Slide03 Roboto Condensed" panose="02000000000000000000" pitchFamily="2" charset="0"/>
              </a:rPr>
              <a:t> </a:t>
            </a:r>
            <a:r>
              <a:rPr lang="en-US" sz="2800" b="1" dirty="0" err="1">
                <a:solidFill>
                  <a:srgbClr val="000000"/>
                </a:solidFill>
                <a:latin typeface="#9Slide03 Roboto Condensed" panose="02000000000000000000" pitchFamily="2" charset="0"/>
                <a:ea typeface="#9Slide03 Roboto Condensed" panose="02000000000000000000" pitchFamily="2" charset="0"/>
              </a:rPr>
              <a:t>đồ</a:t>
            </a:r>
            <a:r>
              <a:rPr lang="en-US" sz="2800" b="1" dirty="0">
                <a:solidFill>
                  <a:srgbClr val="000000"/>
                </a:solidFill>
                <a:latin typeface="#9Slide03 Roboto Condensed" panose="02000000000000000000" pitchFamily="2" charset="0"/>
                <a:ea typeface="#9Slide03 Roboto Condensed" panose="02000000000000000000" pitchFamily="2" charset="0"/>
              </a:rPr>
              <a:t> </a:t>
            </a:r>
            <a:r>
              <a:rPr lang="en-US" sz="2800" b="1" dirty="0" err="1">
                <a:solidFill>
                  <a:srgbClr val="000000"/>
                </a:solidFill>
                <a:latin typeface="#9Slide03 Roboto Condensed" panose="02000000000000000000" pitchFamily="2" charset="0"/>
                <a:ea typeface="#9Slide03 Roboto Condensed" panose="02000000000000000000" pitchFamily="2" charset="0"/>
              </a:rPr>
              <a:t>khoáng</a:t>
            </a:r>
            <a:r>
              <a:rPr lang="en-US" sz="2800" b="1" dirty="0">
                <a:solidFill>
                  <a:srgbClr val="000000"/>
                </a:solidFill>
                <a:latin typeface="#9Slide03 Roboto Condensed" panose="02000000000000000000" pitchFamily="2" charset="0"/>
                <a:ea typeface="#9Slide03 Roboto Condensed" panose="02000000000000000000" pitchFamily="2" charset="0"/>
              </a:rPr>
              <a:t> </a:t>
            </a:r>
            <a:r>
              <a:rPr lang="en-US" sz="2800" b="1" dirty="0" err="1">
                <a:solidFill>
                  <a:srgbClr val="000000"/>
                </a:solidFill>
                <a:latin typeface="#9Slide03 Roboto Condensed" panose="02000000000000000000" pitchFamily="2" charset="0"/>
                <a:ea typeface="#9Slide03 Roboto Condensed" panose="02000000000000000000" pitchFamily="2" charset="0"/>
              </a:rPr>
              <a:t>sản</a:t>
            </a:r>
            <a:r>
              <a:rPr lang="en-US" sz="2800" b="1" dirty="0">
                <a:solidFill>
                  <a:srgbClr val="000000"/>
                </a:solidFill>
                <a:latin typeface="#9Slide03 Roboto Condensed" panose="02000000000000000000" pitchFamily="2" charset="0"/>
                <a:ea typeface="#9Slide03 Roboto Condensed" panose="02000000000000000000" pitchFamily="2" charset="0"/>
              </a:rPr>
              <a:t> </a:t>
            </a:r>
            <a:r>
              <a:rPr lang="en-US" sz="2800" b="1" dirty="0" err="1">
                <a:solidFill>
                  <a:srgbClr val="000000"/>
                </a:solidFill>
                <a:latin typeface="#9Slide03 Roboto Condensed" panose="02000000000000000000" pitchFamily="2" charset="0"/>
                <a:ea typeface="#9Slide03 Roboto Condensed" panose="02000000000000000000" pitchFamily="2" charset="0"/>
              </a:rPr>
              <a:t>Việt</a:t>
            </a:r>
            <a:r>
              <a:rPr lang="en-US" sz="2800" b="1" dirty="0">
                <a:solidFill>
                  <a:srgbClr val="000000"/>
                </a:solidFill>
                <a:latin typeface="#9Slide03 Roboto Condensed" panose="02000000000000000000" pitchFamily="2" charset="0"/>
                <a:ea typeface="#9Slide03 Roboto Condensed" panose="02000000000000000000" pitchFamily="2" charset="0"/>
              </a:rPr>
              <a:t> Nam</a:t>
            </a:r>
          </a:p>
        </p:txBody>
      </p:sp>
      <p:sp>
        <p:nvSpPr>
          <p:cNvPr id="16" name="TextBox 15">
            <a:extLst>
              <a:ext uri="{FF2B5EF4-FFF2-40B4-BE49-F238E27FC236}">
                <a16:creationId xmlns:a16="http://schemas.microsoft.com/office/drawing/2014/main" id="{B9D9325A-74B1-49CD-BE86-5BBF9530BDA8}"/>
              </a:ext>
            </a:extLst>
          </p:cNvPr>
          <p:cNvSpPr txBox="1"/>
          <p:nvPr/>
        </p:nvSpPr>
        <p:spPr>
          <a:xfrm>
            <a:off x="6558451" y="4043168"/>
            <a:ext cx="5521435" cy="1140569"/>
          </a:xfrm>
          <a:prstGeom prst="rect">
            <a:avLst/>
          </a:prstGeom>
          <a:solidFill>
            <a:srgbClr val="00B0F0"/>
          </a:solidFill>
        </p:spPr>
        <p:txBody>
          <a:bodyPr wrap="square">
            <a:spAutoFit/>
          </a:bodyPr>
          <a:lstStyle/>
          <a:p>
            <a:pPr algn="just" defTabSz="609585" eaLnBrk="1" fontAlgn="auto" hangingPunct="1">
              <a:lnSpc>
                <a:spcPct val="115000"/>
              </a:lnSpc>
              <a:spcBef>
                <a:spcPts val="0"/>
              </a:spcBef>
              <a:spcAft>
                <a:spcPts val="0"/>
              </a:spcAft>
              <a:tabLst>
                <a:tab pos="240447" algn="l"/>
                <a:tab pos="600272" algn="l"/>
              </a:tabLst>
            </a:pP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Hãy</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nhận</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xét</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về</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thành</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phần</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và</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trữ</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lượng</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khoáng</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sản</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ở </a:t>
            </a:r>
            <a:r>
              <a:rPr lang="en-US" sz="3067" dirty="0" err="1">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Việt</a:t>
            </a:r>
            <a:r>
              <a:rPr lang="en-US" sz="3067" dirty="0">
                <a:solidFill>
                  <a:srgbClr val="FFFFFF"/>
                </a:solidFill>
                <a:latin typeface="#9Slide03 Roboto Condensed" panose="02000000000000000000" pitchFamily="2" charset="0"/>
                <a:ea typeface="#9Slide03 Roboto Condensed" panose="02000000000000000000" pitchFamily="2" charset="0"/>
                <a:cs typeface="Times New Roman" panose="02020603050405020304" pitchFamily="18" charset="0"/>
              </a:rPr>
              <a:t> Nam. </a:t>
            </a:r>
            <a:endParaRPr lang="en-US" sz="3067" dirty="0">
              <a:solidFill>
                <a:srgbClr val="FFFFFF"/>
              </a:solidFill>
              <a:latin typeface="#9Slide03 Roboto Condensed" panose="02000000000000000000" pitchFamily="2" charset="0"/>
              <a:ea typeface="#9Slide03 Roboto Condensed" panose="02000000000000000000" pitchFamily="2" charset="0"/>
            </a:endParaRPr>
          </a:p>
        </p:txBody>
      </p:sp>
      <p:pic>
        <p:nvPicPr>
          <p:cNvPr id="17" name="Picture 2" descr="Dàn Karaoke Gia Đình Năm 2019 Có Điểm Gì Đặc Biệt? – VIDIA">
            <a:extLst>
              <a:ext uri="{FF2B5EF4-FFF2-40B4-BE49-F238E27FC236}">
                <a16:creationId xmlns:a16="http://schemas.microsoft.com/office/drawing/2014/main" id="{86AA4C8B-D3BA-4E28-A8DC-E542C1E35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911" y="2193631"/>
            <a:ext cx="2154476" cy="215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1283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19">
            <a:extLst>
              <a:ext uri="{FF2B5EF4-FFF2-40B4-BE49-F238E27FC236}">
                <a16:creationId xmlns:a16="http://schemas.microsoft.com/office/drawing/2014/main" id="{D5119E60-0E4B-410B-A727-DD728562A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421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6738B2-16AE-40CB-9C9A-D162B9AAD8D3}"/>
              </a:ext>
            </a:extLst>
          </p:cNvPr>
          <p:cNvSpPr/>
          <p:nvPr/>
        </p:nvSpPr>
        <p:spPr>
          <a:xfrm>
            <a:off x="836613" y="495300"/>
            <a:ext cx="10823575" cy="460375"/>
          </a:xfrm>
          <a:prstGeom prst="rect">
            <a:avLst/>
          </a:prstGeom>
        </p:spPr>
        <p:txBody>
          <a:bodyPr>
            <a:spAutoFit/>
          </a:bodyPr>
          <a:lstStyle/>
          <a:p>
            <a:pPr marL="342900" indent="-342900" algn="ctr">
              <a:spcBef>
                <a:spcPts val="1200"/>
              </a:spcBef>
              <a:defRPr/>
            </a:pPr>
            <a:r>
              <a:rPr lang="en-US" sz="2400" b="1">
                <a:solidFill>
                  <a:schemeClr val="bg1"/>
                </a:solidFill>
                <a:latin typeface="Times New Roman" pitchFamily="18" charset="0"/>
                <a:cs typeface="Times New Roman" pitchFamily="18" charset="0"/>
              </a:rPr>
              <a:t>Tiết 26 </a:t>
            </a:r>
            <a:r>
              <a:rPr lang="en-US" sz="2400" b="1" dirty="0">
                <a:solidFill>
                  <a:schemeClr val="bg1"/>
                </a:solidFill>
                <a:latin typeface="Times New Roman" pitchFamily="18" charset="0"/>
                <a:cs typeface="Times New Roman" pitchFamily="18" charset="0"/>
              </a:rPr>
              <a:t>- </a:t>
            </a:r>
            <a:r>
              <a:rPr lang="en-US" sz="2400" err="1">
                <a:solidFill>
                  <a:schemeClr val="bg1"/>
                </a:solidFill>
                <a:latin typeface="Times New Roman" pitchFamily="18" charset="0"/>
                <a:cs typeface="Times New Roman" pitchFamily="18" charset="0"/>
              </a:rPr>
              <a:t>Bài</a:t>
            </a:r>
            <a:r>
              <a:rPr lang="en-US" sz="2400">
                <a:solidFill>
                  <a:schemeClr val="bg1"/>
                </a:solidFill>
                <a:latin typeface="Times New Roman" pitchFamily="18" charset="0"/>
                <a:cs typeface="Times New Roman" pitchFamily="18" charset="0"/>
              </a:rPr>
              <a:t> 26: </a:t>
            </a: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ĐẶC ĐIỂM TÀI NGUYÊN KHOÁNG SẢN VIỆT NAM</a:t>
            </a:r>
            <a:endPar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3">
            <a:extLst>
              <a:ext uri="{FF2B5EF4-FFF2-40B4-BE49-F238E27FC236}">
                <a16:creationId xmlns:a16="http://schemas.microsoft.com/office/drawing/2014/main" id="{8327EA48-2E25-4E25-9D2D-BE23A4F8B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775" y="2573338"/>
            <a:ext cx="19526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FDDA724E-370D-4E43-801A-C8050B17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2538413"/>
            <a:ext cx="17891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36778E82-D951-45BE-8756-7296EF35E018}"/>
              </a:ext>
            </a:extLst>
          </p:cNvPr>
          <p:cNvSpPr txBox="1">
            <a:spLocks noChangeArrowheads="1"/>
          </p:cNvSpPr>
          <p:nvPr/>
        </p:nvSpPr>
        <p:spPr bwMode="auto">
          <a:xfrm>
            <a:off x="658813" y="4205288"/>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Than đá</a:t>
            </a:r>
          </a:p>
        </p:txBody>
      </p:sp>
      <p:sp>
        <p:nvSpPr>
          <p:cNvPr id="9" name="Text Box 6">
            <a:extLst>
              <a:ext uri="{FF2B5EF4-FFF2-40B4-BE49-F238E27FC236}">
                <a16:creationId xmlns:a16="http://schemas.microsoft.com/office/drawing/2014/main" id="{8ED3F258-2DED-42E2-96BB-66A973B59D52}"/>
              </a:ext>
            </a:extLst>
          </p:cNvPr>
          <p:cNvSpPr txBox="1">
            <a:spLocks noChangeArrowheads="1"/>
          </p:cNvSpPr>
          <p:nvPr/>
        </p:nvSpPr>
        <p:spPr bwMode="auto">
          <a:xfrm>
            <a:off x="2911475" y="4183063"/>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Quặng sắt</a:t>
            </a:r>
          </a:p>
        </p:txBody>
      </p:sp>
      <p:pic>
        <p:nvPicPr>
          <p:cNvPr id="10" name="Picture 2" descr="350px-Apatite_Canada">
            <a:extLst>
              <a:ext uri="{FF2B5EF4-FFF2-40B4-BE49-F238E27FC236}">
                <a16:creationId xmlns:a16="http://schemas.microsoft.com/office/drawing/2014/main" id="{D5BCD44F-C375-483D-82D2-90796F2D2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288" y="2574925"/>
            <a:ext cx="19526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09525214558">
            <a:extLst>
              <a:ext uri="{FF2B5EF4-FFF2-40B4-BE49-F238E27FC236}">
                <a16:creationId xmlns:a16="http://schemas.microsoft.com/office/drawing/2014/main" id="{D403E539-37B9-4146-9E77-A48C0DF99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4725" y="2600325"/>
            <a:ext cx="1755775"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Cao lanh là gì? Nó sử dụng cho mục đích nào? | Việt Nam 24h">
            <a:extLst>
              <a:ext uri="{FF2B5EF4-FFF2-40B4-BE49-F238E27FC236}">
                <a16:creationId xmlns:a16="http://schemas.microsoft.com/office/drawing/2014/main" id="{6C94CD64-1B55-45F9-8324-687EB08C7C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814888"/>
            <a:ext cx="17716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654C12B-4F85-4B3F-8B9C-0C9C309DF4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1413" y="4814888"/>
            <a:ext cx="17462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206675EF-58FB-4223-BA20-CEF4A6064B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1838" y="4786313"/>
            <a:ext cx="17557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31F8B7E-C471-4DE6-A583-0F75E09FF6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5913" y="4819650"/>
            <a:ext cx="17716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a:extLst>
              <a:ext uri="{FF2B5EF4-FFF2-40B4-BE49-F238E27FC236}">
                <a16:creationId xmlns:a16="http://schemas.microsoft.com/office/drawing/2014/main" id="{B0C613CD-E818-4604-A5B1-8344947C07F3}"/>
              </a:ext>
            </a:extLst>
          </p:cNvPr>
          <p:cNvSpPr txBox="1">
            <a:spLocks noChangeArrowheads="1"/>
          </p:cNvSpPr>
          <p:nvPr/>
        </p:nvSpPr>
        <p:spPr bwMode="auto">
          <a:xfrm>
            <a:off x="5491163" y="4087813"/>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Apatit</a:t>
            </a:r>
          </a:p>
        </p:txBody>
      </p:sp>
      <p:sp>
        <p:nvSpPr>
          <p:cNvPr id="22" name="Text Box 6">
            <a:extLst>
              <a:ext uri="{FF2B5EF4-FFF2-40B4-BE49-F238E27FC236}">
                <a16:creationId xmlns:a16="http://schemas.microsoft.com/office/drawing/2014/main" id="{543DB669-1184-42D9-821B-EE70B254F8A4}"/>
              </a:ext>
            </a:extLst>
          </p:cNvPr>
          <p:cNvSpPr txBox="1">
            <a:spLocks noChangeArrowheads="1"/>
          </p:cNvSpPr>
          <p:nvPr/>
        </p:nvSpPr>
        <p:spPr bwMode="auto">
          <a:xfrm>
            <a:off x="7766050" y="4206875"/>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Titan</a:t>
            </a:r>
          </a:p>
        </p:txBody>
      </p:sp>
      <p:sp>
        <p:nvSpPr>
          <p:cNvPr id="29" name="Text Box 5">
            <a:extLst>
              <a:ext uri="{FF2B5EF4-FFF2-40B4-BE49-F238E27FC236}">
                <a16:creationId xmlns:a16="http://schemas.microsoft.com/office/drawing/2014/main" id="{C3526520-C85B-4B2B-BDB6-ECA28568F924}"/>
              </a:ext>
            </a:extLst>
          </p:cNvPr>
          <p:cNvSpPr txBox="1">
            <a:spLocks noChangeArrowheads="1"/>
          </p:cNvSpPr>
          <p:nvPr/>
        </p:nvSpPr>
        <p:spPr bwMode="auto">
          <a:xfrm>
            <a:off x="1131888" y="62039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Cao lanh</a:t>
            </a:r>
          </a:p>
        </p:txBody>
      </p:sp>
      <p:sp>
        <p:nvSpPr>
          <p:cNvPr id="30" name="Text Box 6">
            <a:extLst>
              <a:ext uri="{FF2B5EF4-FFF2-40B4-BE49-F238E27FC236}">
                <a16:creationId xmlns:a16="http://schemas.microsoft.com/office/drawing/2014/main" id="{426EFF0E-4851-497F-B41A-46B18AFAA9FF}"/>
              </a:ext>
            </a:extLst>
          </p:cNvPr>
          <p:cNvSpPr txBox="1">
            <a:spLocks noChangeArrowheads="1"/>
          </p:cNvSpPr>
          <p:nvPr/>
        </p:nvSpPr>
        <p:spPr bwMode="auto">
          <a:xfrm>
            <a:off x="3154363" y="6221413"/>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Bô xit</a:t>
            </a:r>
          </a:p>
        </p:txBody>
      </p:sp>
      <p:sp>
        <p:nvSpPr>
          <p:cNvPr id="32" name="Text Box 6">
            <a:extLst>
              <a:ext uri="{FF2B5EF4-FFF2-40B4-BE49-F238E27FC236}">
                <a16:creationId xmlns:a16="http://schemas.microsoft.com/office/drawing/2014/main" id="{0DFD55C9-94FF-4855-9558-0E0076F96A2A}"/>
              </a:ext>
            </a:extLst>
          </p:cNvPr>
          <p:cNvSpPr txBox="1">
            <a:spLocks noChangeArrowheads="1"/>
          </p:cNvSpPr>
          <p:nvPr/>
        </p:nvSpPr>
        <p:spPr bwMode="auto">
          <a:xfrm>
            <a:off x="5335588" y="61595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Dầu mỏ</a:t>
            </a:r>
          </a:p>
        </p:txBody>
      </p:sp>
      <p:sp>
        <p:nvSpPr>
          <p:cNvPr id="33" name="Text Box 6">
            <a:extLst>
              <a:ext uri="{FF2B5EF4-FFF2-40B4-BE49-F238E27FC236}">
                <a16:creationId xmlns:a16="http://schemas.microsoft.com/office/drawing/2014/main" id="{6FC10A42-E600-4AA3-84D7-E163A008046D}"/>
              </a:ext>
            </a:extLst>
          </p:cNvPr>
          <p:cNvSpPr txBox="1">
            <a:spLocks noChangeArrowheads="1"/>
          </p:cNvSpPr>
          <p:nvPr/>
        </p:nvSpPr>
        <p:spPr bwMode="auto">
          <a:xfrm>
            <a:off x="7369175" y="618648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Khí đốt</a:t>
            </a:r>
          </a:p>
        </p:txBody>
      </p:sp>
      <p:pic>
        <p:nvPicPr>
          <p:cNvPr id="2" name="Picture 1">
            <a:extLst>
              <a:ext uri="{FF2B5EF4-FFF2-40B4-BE49-F238E27FC236}">
                <a16:creationId xmlns:a16="http://schemas.microsoft.com/office/drawing/2014/main" id="{19C510AB-21FF-43F3-AFB4-37207E3973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3038" y="4786313"/>
            <a:ext cx="1930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6">
            <a:extLst>
              <a:ext uri="{FF2B5EF4-FFF2-40B4-BE49-F238E27FC236}">
                <a16:creationId xmlns:a16="http://schemas.microsoft.com/office/drawing/2014/main" id="{5646C8A1-0EB1-409E-8314-01CA3298E040}"/>
              </a:ext>
            </a:extLst>
          </p:cNvPr>
          <p:cNvSpPr txBox="1">
            <a:spLocks noChangeArrowheads="1"/>
          </p:cNvSpPr>
          <p:nvPr/>
        </p:nvSpPr>
        <p:spPr bwMode="auto">
          <a:xfrm>
            <a:off x="9448800" y="61531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Đá quý</a:t>
            </a:r>
          </a:p>
        </p:txBody>
      </p:sp>
      <p:pic>
        <p:nvPicPr>
          <p:cNvPr id="43010" name="Picture 2">
            <a:extLst>
              <a:ext uri="{FF2B5EF4-FFF2-40B4-BE49-F238E27FC236}">
                <a16:creationId xmlns:a16="http://schemas.microsoft.com/office/drawing/2014/main" id="{CB3A9A64-D024-437F-A3B1-4B07374332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71075" y="2568575"/>
            <a:ext cx="17891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6">
            <a:extLst>
              <a:ext uri="{FF2B5EF4-FFF2-40B4-BE49-F238E27FC236}">
                <a16:creationId xmlns:a16="http://schemas.microsoft.com/office/drawing/2014/main" id="{95208A96-FC65-4F33-9A01-0E3F9DC65C72}"/>
              </a:ext>
            </a:extLst>
          </p:cNvPr>
          <p:cNvSpPr txBox="1">
            <a:spLocks noChangeArrowheads="1"/>
          </p:cNvSpPr>
          <p:nvPr/>
        </p:nvSpPr>
        <p:spPr bwMode="auto">
          <a:xfrm>
            <a:off x="10196513" y="4189413"/>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Đất hiếm</a:t>
            </a:r>
          </a:p>
        </p:txBody>
      </p:sp>
      <p:sp>
        <p:nvSpPr>
          <p:cNvPr id="21528" name="Rectangle 4">
            <a:extLst>
              <a:ext uri="{FF2B5EF4-FFF2-40B4-BE49-F238E27FC236}">
                <a16:creationId xmlns:a16="http://schemas.microsoft.com/office/drawing/2014/main" id="{601F80D6-F406-46BB-BE1F-179E6D418FAB}"/>
              </a:ext>
            </a:extLst>
          </p:cNvPr>
          <p:cNvSpPr>
            <a:spLocks noChangeArrowheads="1"/>
          </p:cNvSpPr>
          <p:nvPr/>
        </p:nvSpPr>
        <p:spPr bwMode="auto">
          <a:xfrm>
            <a:off x="307975" y="981075"/>
            <a:ext cx="564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spcBef>
                <a:spcPct val="50000"/>
              </a:spcBef>
            </a:pPr>
            <a:r>
              <a:rPr lang="en-US" altLang="en-US" sz="2000" b="1">
                <a:solidFill>
                  <a:srgbClr val="FFFF00"/>
                </a:solidFill>
                <a:latin typeface="Times New Roman" panose="02020603050405020304" pitchFamily="18" charset="0"/>
                <a:cs typeface="Times New Roman" panose="02020603050405020304" pitchFamily="18" charset="0"/>
              </a:rPr>
              <a:t>1. Việt Nam là n</a:t>
            </a:r>
            <a:r>
              <a:rPr lang="vi-VN" altLang="en-US" sz="2000" b="1">
                <a:solidFill>
                  <a:srgbClr val="FFFF00"/>
                </a:solidFill>
                <a:latin typeface="Times New Roman" panose="02020603050405020304" pitchFamily="18" charset="0"/>
                <a:cs typeface="Times New Roman" panose="02020603050405020304" pitchFamily="18" charset="0"/>
              </a:rPr>
              <a:t>ư</a:t>
            </a:r>
            <a:r>
              <a:rPr lang="en-US" altLang="en-US" sz="2000" b="1">
                <a:solidFill>
                  <a:srgbClr val="FFFF00"/>
                </a:solidFill>
                <a:latin typeface="Times New Roman" panose="02020603050405020304" pitchFamily="18" charset="0"/>
                <a:cs typeface="Times New Roman" panose="02020603050405020304" pitchFamily="18" charset="0"/>
              </a:rPr>
              <a:t>ớc giàu tài nguyên khoáng sản</a:t>
            </a:r>
          </a:p>
        </p:txBody>
      </p:sp>
      <p:sp>
        <p:nvSpPr>
          <p:cNvPr id="26" name="Text Box 10">
            <a:extLst>
              <a:ext uri="{FF2B5EF4-FFF2-40B4-BE49-F238E27FC236}">
                <a16:creationId xmlns:a16="http://schemas.microsoft.com/office/drawing/2014/main" id="{7C07550A-EBCB-4A6F-8B33-3DDDDAD4F698}"/>
              </a:ext>
            </a:extLst>
          </p:cNvPr>
          <p:cNvSpPr txBox="1">
            <a:spLocks noChangeArrowheads="1"/>
          </p:cNvSpPr>
          <p:nvPr/>
        </p:nvSpPr>
        <p:spPr bwMode="auto">
          <a:xfrm>
            <a:off x="571500" y="2389188"/>
            <a:ext cx="21955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endParaRPr lang="en-US" altLang="en-US" sz="2000" b="1" i="1">
              <a:solidFill>
                <a:schemeClr val="bg1"/>
              </a:solidFill>
              <a:latin typeface="Times New Roman" panose="02020603050405020304" pitchFamily="18" charset="0"/>
              <a:cs typeface="Arial" panose="020B0604020202020204" pitchFamily="34" charset="0"/>
            </a:endParaRPr>
          </a:p>
        </p:txBody>
      </p:sp>
      <p:grpSp>
        <p:nvGrpSpPr>
          <p:cNvPr id="27" name="Group 8">
            <a:extLst>
              <a:ext uri="{FF2B5EF4-FFF2-40B4-BE49-F238E27FC236}">
                <a16:creationId xmlns:a16="http://schemas.microsoft.com/office/drawing/2014/main" id="{028600E2-06EE-4264-BC55-B9F27C0A122C}"/>
              </a:ext>
            </a:extLst>
          </p:cNvPr>
          <p:cNvGrpSpPr>
            <a:grpSpLocks/>
          </p:cNvGrpSpPr>
          <p:nvPr/>
        </p:nvGrpSpPr>
        <p:grpSpPr bwMode="auto">
          <a:xfrm>
            <a:off x="601663" y="1325563"/>
            <a:ext cx="11056937" cy="3457575"/>
            <a:chOff x="204061" y="694657"/>
            <a:chExt cx="11056972" cy="3457508"/>
          </a:xfrm>
        </p:grpSpPr>
        <p:sp>
          <p:nvSpPr>
            <p:cNvPr id="21531" name="Rectangle 9">
              <a:extLst>
                <a:ext uri="{FF2B5EF4-FFF2-40B4-BE49-F238E27FC236}">
                  <a16:creationId xmlns:a16="http://schemas.microsoft.com/office/drawing/2014/main" id="{AEDD2F4E-4785-4035-BCD9-5C79BC16C9CB}"/>
                </a:ext>
              </a:extLst>
            </p:cNvPr>
            <p:cNvSpPr>
              <a:spLocks noChangeArrowheads="1"/>
            </p:cNvSpPr>
            <p:nvPr/>
          </p:nvSpPr>
          <p:spPr bwMode="auto">
            <a:xfrm>
              <a:off x="204061" y="825631"/>
              <a:ext cx="6251756" cy="32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endParaRPr lang="en-US" altLang="en-US"/>
            </a:p>
          </p:txBody>
        </p:sp>
        <p:sp>
          <p:nvSpPr>
            <p:cNvPr id="31" name="Freeform: Shape 30">
              <a:extLst>
                <a:ext uri="{FF2B5EF4-FFF2-40B4-BE49-F238E27FC236}">
                  <a16:creationId xmlns:a16="http://schemas.microsoft.com/office/drawing/2014/main" id="{64CB720C-1B48-4042-9C1C-1D40838FFB92}"/>
                </a:ext>
              </a:extLst>
            </p:cNvPr>
            <p:cNvSpPr/>
            <p:nvPr/>
          </p:nvSpPr>
          <p:spPr>
            <a:xfrm>
              <a:off x="207236" y="2199578"/>
              <a:ext cx="2078044" cy="534977"/>
            </a:xfrm>
            <a:custGeom>
              <a:avLst/>
              <a:gdLst>
                <a:gd name="connsiteX0" fmla="*/ 0 w 2078661"/>
                <a:gd name="connsiteY0" fmla="*/ 53568 h 535684"/>
                <a:gd name="connsiteX1" fmla="*/ 53568 w 2078661"/>
                <a:gd name="connsiteY1" fmla="*/ 0 h 535684"/>
                <a:gd name="connsiteX2" fmla="*/ 2025093 w 2078661"/>
                <a:gd name="connsiteY2" fmla="*/ 0 h 535684"/>
                <a:gd name="connsiteX3" fmla="*/ 2078661 w 2078661"/>
                <a:gd name="connsiteY3" fmla="*/ 53568 h 535684"/>
                <a:gd name="connsiteX4" fmla="*/ 2078661 w 2078661"/>
                <a:gd name="connsiteY4" fmla="*/ 482116 h 535684"/>
                <a:gd name="connsiteX5" fmla="*/ 2025093 w 2078661"/>
                <a:gd name="connsiteY5" fmla="*/ 535684 h 535684"/>
                <a:gd name="connsiteX6" fmla="*/ 53568 w 2078661"/>
                <a:gd name="connsiteY6" fmla="*/ 535684 h 535684"/>
                <a:gd name="connsiteX7" fmla="*/ 0 w 2078661"/>
                <a:gd name="connsiteY7" fmla="*/ 482116 h 535684"/>
                <a:gd name="connsiteX8" fmla="*/ 0 w 2078661"/>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1" h="535684">
                  <a:moveTo>
                    <a:pt x="0" y="53568"/>
                  </a:moveTo>
                  <a:cubicBezTo>
                    <a:pt x="0" y="23983"/>
                    <a:pt x="23983" y="0"/>
                    <a:pt x="53568" y="0"/>
                  </a:cubicBezTo>
                  <a:lnTo>
                    <a:pt x="2025093" y="0"/>
                  </a:lnTo>
                  <a:cubicBezTo>
                    <a:pt x="2054678" y="0"/>
                    <a:pt x="2078661" y="23983"/>
                    <a:pt x="2078661" y="53568"/>
                  </a:cubicBezTo>
                  <a:lnTo>
                    <a:pt x="2078661" y="482116"/>
                  </a:lnTo>
                  <a:cubicBezTo>
                    <a:pt x="2078661" y="511701"/>
                    <a:pt x="2054678" y="535684"/>
                    <a:pt x="2025093"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altLang="en-US" sz="2000" dirty="0" err="1">
                  <a:solidFill>
                    <a:schemeClr val="bg1"/>
                  </a:solidFill>
                  <a:latin typeface="Times New Roman" panose="02020603050405020304" pitchFamily="18" charset="0"/>
                  <a:cs typeface="Times New Roman" panose="02020603050405020304" pitchFamily="18" charset="0"/>
                </a:rPr>
                <a:t>Nước</a:t>
              </a:r>
              <a:r>
                <a:rPr lang="en-US" altLang="en-US" sz="2000" dirty="0">
                  <a:solidFill>
                    <a:schemeClr val="bg1"/>
                  </a:solidFill>
                  <a:latin typeface="Times New Roman" panose="02020603050405020304" pitchFamily="18" charset="0"/>
                  <a:cs typeface="Times New Roman" panose="02020603050405020304" pitchFamily="18" charset="0"/>
                </a:rPr>
                <a:t> ta </a:t>
              </a:r>
              <a:r>
                <a:rPr lang="en-US" altLang="en-US" sz="2000" dirty="0" err="1">
                  <a:solidFill>
                    <a:schemeClr val="bg1"/>
                  </a:solidFill>
                  <a:latin typeface="Times New Roman" panose="02020603050405020304" pitchFamily="18" charset="0"/>
                  <a:cs typeface="Times New Roman" panose="02020603050405020304" pitchFamily="18" charset="0"/>
                </a:rPr>
                <a:t>giàu</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tài</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nguyên</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khoáng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sản</a:t>
              </a:r>
              <a:endParaRPr lang="en-US" sz="2000"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0B1C26CE-76E2-4D84-AA21-D783547840E5}"/>
                </a:ext>
              </a:extLst>
            </p:cNvPr>
            <p:cNvSpPr/>
            <p:nvPr/>
          </p:nvSpPr>
          <p:spPr>
            <a:xfrm rot="17311158">
              <a:off x="2064624" y="2144016"/>
              <a:ext cx="649274" cy="30163"/>
            </a:xfrm>
            <a:custGeom>
              <a:avLst/>
              <a:gdLst>
                <a:gd name="connsiteX0" fmla="*/ 0 w 650126"/>
                <a:gd name="connsiteY0" fmla="*/ 14685 h 29370"/>
                <a:gd name="connsiteX1" fmla="*/ 650126 w 650126"/>
                <a:gd name="connsiteY1" fmla="*/ 14685 h 29370"/>
              </a:gdLst>
              <a:ahLst/>
              <a:cxnLst>
                <a:cxn ang="0">
                  <a:pos x="connsiteX0" y="connsiteY0"/>
                </a:cxn>
                <a:cxn ang="0">
                  <a:pos x="connsiteX1" y="connsiteY1"/>
                </a:cxn>
              </a:cxnLst>
              <a:rect l="l" t="t" r="r" b="b"/>
              <a:pathLst>
                <a:path w="650126" h="29370">
                  <a:moveTo>
                    <a:pt x="0" y="14685"/>
                  </a:moveTo>
                  <a:lnTo>
                    <a:pt x="650126" y="1468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21509" tIns="-1568" rIns="321510" bIns="-1568"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E92C47A4-4A3B-4053-9847-A8C3D9C0805F}"/>
                </a:ext>
              </a:extLst>
            </p:cNvPr>
            <p:cNvSpPr/>
            <p:nvPr/>
          </p:nvSpPr>
          <p:spPr>
            <a:xfrm>
              <a:off x="2258293" y="1256621"/>
              <a:ext cx="1071565" cy="534977"/>
            </a:xfrm>
            <a:custGeom>
              <a:avLst/>
              <a:gdLst>
                <a:gd name="connsiteX0" fmla="*/ 0 w 1071369"/>
                <a:gd name="connsiteY0" fmla="*/ 53568 h 535684"/>
                <a:gd name="connsiteX1" fmla="*/ 53568 w 1071369"/>
                <a:gd name="connsiteY1" fmla="*/ 0 h 535684"/>
                <a:gd name="connsiteX2" fmla="*/ 1017801 w 1071369"/>
                <a:gd name="connsiteY2" fmla="*/ 0 h 535684"/>
                <a:gd name="connsiteX3" fmla="*/ 1071369 w 1071369"/>
                <a:gd name="connsiteY3" fmla="*/ 53568 h 535684"/>
                <a:gd name="connsiteX4" fmla="*/ 1071369 w 1071369"/>
                <a:gd name="connsiteY4" fmla="*/ 482116 h 535684"/>
                <a:gd name="connsiteX5" fmla="*/ 1017801 w 1071369"/>
                <a:gd name="connsiteY5" fmla="*/ 535684 h 535684"/>
                <a:gd name="connsiteX6" fmla="*/ 53568 w 1071369"/>
                <a:gd name="connsiteY6" fmla="*/ 535684 h 535684"/>
                <a:gd name="connsiteX7" fmla="*/ 0 w 1071369"/>
                <a:gd name="connsiteY7" fmla="*/ 482116 h 535684"/>
                <a:gd name="connsiteX8" fmla="*/ 0 w 1071369"/>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369" h="535684">
                  <a:moveTo>
                    <a:pt x="0" y="53568"/>
                  </a:moveTo>
                  <a:cubicBezTo>
                    <a:pt x="0" y="23983"/>
                    <a:pt x="23983" y="0"/>
                    <a:pt x="53568" y="0"/>
                  </a:cubicBezTo>
                  <a:lnTo>
                    <a:pt x="1017801" y="0"/>
                  </a:lnTo>
                  <a:cubicBezTo>
                    <a:pt x="1047386" y="0"/>
                    <a:pt x="1071369" y="23983"/>
                    <a:pt x="1071369" y="53568"/>
                  </a:cubicBezTo>
                  <a:lnTo>
                    <a:pt x="1071369" y="482116"/>
                  </a:lnTo>
                  <a:cubicBezTo>
                    <a:pt x="1071369" y="511701"/>
                    <a:pt x="1047386" y="535684"/>
                    <a:pt x="1017801"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endParaRPr lang="en-US" sz="2000"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1836863-5D21-43DB-AF34-BB65419B421E}"/>
                </a:ext>
              </a:extLst>
            </p:cNvPr>
            <p:cNvSpPr/>
            <p:nvPr/>
          </p:nvSpPr>
          <p:spPr>
            <a:xfrm rot="18892158">
              <a:off x="2904415" y="1283607"/>
              <a:ext cx="750873" cy="46038"/>
            </a:xfrm>
            <a:custGeom>
              <a:avLst/>
              <a:gdLst>
                <a:gd name="connsiteX0" fmla="*/ 0 w 750514"/>
                <a:gd name="connsiteY0" fmla="*/ 14685 h 29370"/>
                <a:gd name="connsiteX1" fmla="*/ 750514 w 750514"/>
                <a:gd name="connsiteY1" fmla="*/ 14685 h 29370"/>
              </a:gdLst>
              <a:ahLst/>
              <a:cxnLst>
                <a:cxn ang="0">
                  <a:pos x="connsiteX0" y="connsiteY0"/>
                </a:cxn>
                <a:cxn ang="0">
                  <a:pos x="connsiteX1" y="connsiteY1"/>
                </a:cxn>
              </a:cxnLst>
              <a:rect l="l" t="t" r="r" b="b"/>
              <a:pathLst>
                <a:path w="750514" h="29370">
                  <a:moveTo>
                    <a:pt x="0" y="14685"/>
                  </a:moveTo>
                  <a:lnTo>
                    <a:pt x="750514" y="1468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69193" tIns="-4078" rIns="369195" bIns="-4078" spcCol="1270" anchor="ctr"/>
            <a:lstStyle/>
            <a:p>
              <a:pPr algn="ctr" defTabSz="889000">
                <a:lnSpc>
                  <a:spcPct val="90000"/>
                </a:lnSpc>
                <a:spcAft>
                  <a:spcPct val="35000"/>
                </a:spcAft>
                <a:defRPr/>
              </a:pPr>
              <a:endParaRPr lang="en-US" sz="2000"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0ECEFE4D-4F5C-402D-B638-33D8E67AFB2F}"/>
                </a:ext>
              </a:extLst>
            </p:cNvPr>
            <p:cNvSpPr/>
            <p:nvPr/>
          </p:nvSpPr>
          <p:spPr>
            <a:xfrm>
              <a:off x="3490196" y="694657"/>
              <a:ext cx="3422661" cy="534977"/>
            </a:xfrm>
            <a:custGeom>
              <a:avLst/>
              <a:gdLst>
                <a:gd name="connsiteX0" fmla="*/ 0 w 2237727"/>
                <a:gd name="connsiteY0" fmla="*/ 53568 h 535684"/>
                <a:gd name="connsiteX1" fmla="*/ 53568 w 2237727"/>
                <a:gd name="connsiteY1" fmla="*/ 0 h 535684"/>
                <a:gd name="connsiteX2" fmla="*/ 2184159 w 2237727"/>
                <a:gd name="connsiteY2" fmla="*/ 0 h 535684"/>
                <a:gd name="connsiteX3" fmla="*/ 2237727 w 2237727"/>
                <a:gd name="connsiteY3" fmla="*/ 53568 h 535684"/>
                <a:gd name="connsiteX4" fmla="*/ 2237727 w 2237727"/>
                <a:gd name="connsiteY4" fmla="*/ 482116 h 535684"/>
                <a:gd name="connsiteX5" fmla="*/ 2184159 w 2237727"/>
                <a:gd name="connsiteY5" fmla="*/ 535684 h 535684"/>
                <a:gd name="connsiteX6" fmla="*/ 53568 w 2237727"/>
                <a:gd name="connsiteY6" fmla="*/ 535684 h 535684"/>
                <a:gd name="connsiteX7" fmla="*/ 0 w 2237727"/>
                <a:gd name="connsiteY7" fmla="*/ 482116 h 535684"/>
                <a:gd name="connsiteX8" fmla="*/ 0 w 2237727"/>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727" h="535684">
                  <a:moveTo>
                    <a:pt x="0" y="53568"/>
                  </a:moveTo>
                  <a:cubicBezTo>
                    <a:pt x="0" y="23983"/>
                    <a:pt x="23983" y="0"/>
                    <a:pt x="53568" y="0"/>
                  </a:cubicBezTo>
                  <a:lnTo>
                    <a:pt x="2184159" y="0"/>
                  </a:lnTo>
                  <a:cubicBezTo>
                    <a:pt x="2213744" y="0"/>
                    <a:pt x="2237727" y="23983"/>
                    <a:pt x="2237727" y="53568"/>
                  </a:cubicBezTo>
                  <a:lnTo>
                    <a:pt x="2237727" y="482116"/>
                  </a:lnTo>
                  <a:cubicBezTo>
                    <a:pt x="2237727" y="511701"/>
                    <a:pt x="2213744" y="535684"/>
                    <a:pt x="2184159"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a:latin typeface="Times New Roman" panose="02020603050405020304" pitchFamily="18" charset="0"/>
                  <a:cs typeface="Times New Roman" panose="02020603050405020304" pitchFamily="18" charset="0"/>
                </a:rPr>
                <a:t>5000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quặng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khoáng</a:t>
              </a:r>
              <a:endParaRPr lang="en-US" sz="2000"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28CAC070-CA33-4358-BCCD-5A5212B49BB2}"/>
                </a:ext>
              </a:extLst>
            </p:cNvPr>
            <p:cNvSpPr/>
            <p:nvPr/>
          </p:nvSpPr>
          <p:spPr>
            <a:xfrm rot="2459968">
              <a:off x="2983782" y="1593165"/>
              <a:ext cx="830266" cy="415917"/>
            </a:xfrm>
            <a:custGeom>
              <a:avLst/>
              <a:gdLst>
                <a:gd name="connsiteX0" fmla="*/ 0 w 1127580"/>
                <a:gd name="connsiteY0" fmla="*/ 14685 h 29370"/>
                <a:gd name="connsiteX1" fmla="*/ 1127580 w 1127580"/>
                <a:gd name="connsiteY1" fmla="*/ 14685 h 29370"/>
              </a:gdLst>
              <a:ahLst/>
              <a:cxnLst>
                <a:cxn ang="0">
                  <a:pos x="connsiteX0" y="connsiteY0"/>
                </a:cxn>
                <a:cxn ang="0">
                  <a:pos x="connsiteX1" y="connsiteY1"/>
                </a:cxn>
              </a:cxnLst>
              <a:rect l="l" t="t" r="r" b="b"/>
              <a:pathLst>
                <a:path w="1127580" h="29370">
                  <a:moveTo>
                    <a:pt x="0" y="14685"/>
                  </a:moveTo>
                  <a:lnTo>
                    <a:pt x="1127580" y="1468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548300" tIns="-13504" rIns="548300" bIns="-13506"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BB532671-7965-4CA5-BFC4-43E28F5030A3}"/>
                </a:ext>
              </a:extLst>
            </p:cNvPr>
            <p:cNvSpPr/>
            <p:nvPr/>
          </p:nvSpPr>
          <p:spPr>
            <a:xfrm>
              <a:off x="3834684" y="1764611"/>
              <a:ext cx="1966919" cy="536565"/>
            </a:xfrm>
            <a:custGeom>
              <a:avLst/>
              <a:gdLst>
                <a:gd name="connsiteX0" fmla="*/ 0 w 1796537"/>
                <a:gd name="connsiteY0" fmla="*/ 53568 h 535684"/>
                <a:gd name="connsiteX1" fmla="*/ 53568 w 1796537"/>
                <a:gd name="connsiteY1" fmla="*/ 0 h 535684"/>
                <a:gd name="connsiteX2" fmla="*/ 1742969 w 1796537"/>
                <a:gd name="connsiteY2" fmla="*/ 0 h 535684"/>
                <a:gd name="connsiteX3" fmla="*/ 1796537 w 1796537"/>
                <a:gd name="connsiteY3" fmla="*/ 53568 h 535684"/>
                <a:gd name="connsiteX4" fmla="*/ 1796537 w 1796537"/>
                <a:gd name="connsiteY4" fmla="*/ 482116 h 535684"/>
                <a:gd name="connsiteX5" fmla="*/ 1742969 w 1796537"/>
                <a:gd name="connsiteY5" fmla="*/ 535684 h 535684"/>
                <a:gd name="connsiteX6" fmla="*/ 53568 w 1796537"/>
                <a:gd name="connsiteY6" fmla="*/ 535684 h 535684"/>
                <a:gd name="connsiteX7" fmla="*/ 0 w 1796537"/>
                <a:gd name="connsiteY7" fmla="*/ 482116 h 535684"/>
                <a:gd name="connsiteX8" fmla="*/ 0 w 1796537"/>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537" h="535684">
                  <a:moveTo>
                    <a:pt x="0" y="53568"/>
                  </a:moveTo>
                  <a:cubicBezTo>
                    <a:pt x="0" y="23983"/>
                    <a:pt x="23983" y="0"/>
                    <a:pt x="53568" y="0"/>
                  </a:cubicBezTo>
                  <a:lnTo>
                    <a:pt x="1742969" y="0"/>
                  </a:lnTo>
                  <a:cubicBezTo>
                    <a:pt x="1772554" y="0"/>
                    <a:pt x="1796537" y="23983"/>
                    <a:pt x="1796537" y="53568"/>
                  </a:cubicBezTo>
                  <a:lnTo>
                    <a:pt x="1796537" y="482116"/>
                  </a:lnTo>
                  <a:cubicBezTo>
                    <a:pt x="1796537" y="511701"/>
                    <a:pt x="1772554" y="535684"/>
                    <a:pt x="1742969"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a:latin typeface="Times New Roman" panose="02020603050405020304" pitchFamily="18" charset="0"/>
                  <a:cs typeface="Times New Roman" panose="02020603050405020304" pitchFamily="18" charset="0"/>
                </a:rPr>
                <a:t>60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endParaRPr lang="en-US" sz="2000" dirty="0">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C316517B-30CA-4735-B835-C880ACCE8031}"/>
                </a:ext>
              </a:extLst>
            </p:cNvPr>
            <p:cNvSpPr/>
            <p:nvPr/>
          </p:nvSpPr>
          <p:spPr>
            <a:xfrm rot="4259425">
              <a:off x="2061448" y="2766305"/>
              <a:ext cx="665150" cy="30162"/>
            </a:xfrm>
            <a:custGeom>
              <a:avLst/>
              <a:gdLst>
                <a:gd name="connsiteX0" fmla="*/ 0 w 664642"/>
                <a:gd name="connsiteY0" fmla="*/ 14685 h 29370"/>
                <a:gd name="connsiteX1" fmla="*/ 664642 w 664642"/>
                <a:gd name="connsiteY1" fmla="*/ 14685 h 29370"/>
              </a:gdLst>
              <a:ahLst/>
              <a:cxnLst>
                <a:cxn ang="0">
                  <a:pos x="connsiteX0" y="connsiteY0"/>
                </a:cxn>
                <a:cxn ang="0">
                  <a:pos x="connsiteX1" y="connsiteY1"/>
                </a:cxn>
              </a:cxnLst>
              <a:rect l="l" t="t" r="r" b="b"/>
              <a:pathLst>
                <a:path w="664642" h="29370">
                  <a:moveTo>
                    <a:pt x="0" y="14685"/>
                  </a:moveTo>
                  <a:lnTo>
                    <a:pt x="664642" y="1468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28405" tIns="-1931" rIns="328404" bIns="-1932"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CBA55056-1E86-41A1-BA9B-322FAB150286}"/>
                </a:ext>
              </a:extLst>
            </p:cNvPr>
            <p:cNvSpPr/>
            <p:nvPr/>
          </p:nvSpPr>
          <p:spPr>
            <a:xfrm>
              <a:off x="2418630" y="2828216"/>
              <a:ext cx="1071566" cy="534977"/>
            </a:xfrm>
            <a:custGeom>
              <a:avLst/>
              <a:gdLst>
                <a:gd name="connsiteX0" fmla="*/ 0 w 1071369"/>
                <a:gd name="connsiteY0" fmla="*/ 53568 h 535684"/>
                <a:gd name="connsiteX1" fmla="*/ 53568 w 1071369"/>
                <a:gd name="connsiteY1" fmla="*/ 0 h 535684"/>
                <a:gd name="connsiteX2" fmla="*/ 1017801 w 1071369"/>
                <a:gd name="connsiteY2" fmla="*/ 0 h 535684"/>
                <a:gd name="connsiteX3" fmla="*/ 1071369 w 1071369"/>
                <a:gd name="connsiteY3" fmla="*/ 53568 h 535684"/>
                <a:gd name="connsiteX4" fmla="*/ 1071369 w 1071369"/>
                <a:gd name="connsiteY4" fmla="*/ 482116 h 535684"/>
                <a:gd name="connsiteX5" fmla="*/ 1017801 w 1071369"/>
                <a:gd name="connsiteY5" fmla="*/ 535684 h 535684"/>
                <a:gd name="connsiteX6" fmla="*/ 53568 w 1071369"/>
                <a:gd name="connsiteY6" fmla="*/ 535684 h 535684"/>
                <a:gd name="connsiteX7" fmla="*/ 0 w 1071369"/>
                <a:gd name="connsiteY7" fmla="*/ 482116 h 535684"/>
                <a:gd name="connsiteX8" fmla="*/ 0 w 1071369"/>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369" h="535684">
                  <a:moveTo>
                    <a:pt x="0" y="53568"/>
                  </a:moveTo>
                  <a:cubicBezTo>
                    <a:pt x="0" y="23983"/>
                    <a:pt x="23983" y="0"/>
                    <a:pt x="53568" y="0"/>
                  </a:cubicBezTo>
                  <a:lnTo>
                    <a:pt x="1017801" y="0"/>
                  </a:lnTo>
                  <a:cubicBezTo>
                    <a:pt x="1047386" y="0"/>
                    <a:pt x="1071369" y="23983"/>
                    <a:pt x="1071369" y="53568"/>
                  </a:cubicBezTo>
                  <a:lnTo>
                    <a:pt x="1071369" y="482116"/>
                  </a:lnTo>
                  <a:cubicBezTo>
                    <a:pt x="1071369" y="511701"/>
                    <a:pt x="1047386" y="535684"/>
                    <a:pt x="1017801"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endParaRPr lang="en-US" sz="2000"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F21BB16C-709C-4685-B3A2-32103E17D37C}"/>
                </a:ext>
              </a:extLst>
            </p:cNvPr>
            <p:cNvSpPr/>
            <p:nvPr/>
          </p:nvSpPr>
          <p:spPr>
            <a:xfrm rot="19607924">
              <a:off x="3288583" y="3002837"/>
              <a:ext cx="623890" cy="28574"/>
            </a:xfrm>
            <a:custGeom>
              <a:avLst/>
              <a:gdLst>
                <a:gd name="connsiteX0" fmla="*/ 0 w 623639"/>
                <a:gd name="connsiteY0" fmla="*/ 14685 h 29370"/>
                <a:gd name="connsiteX1" fmla="*/ 623639 w 623639"/>
                <a:gd name="connsiteY1" fmla="*/ 14685 h 29370"/>
              </a:gdLst>
              <a:ahLst/>
              <a:cxnLst>
                <a:cxn ang="0">
                  <a:pos x="connsiteX0" y="connsiteY0"/>
                </a:cxn>
                <a:cxn ang="0">
                  <a:pos x="connsiteX1" y="connsiteY1"/>
                </a:cxn>
              </a:cxnLst>
              <a:rect l="l" t="t" r="r" b="b"/>
              <a:pathLst>
                <a:path w="623639" h="29370">
                  <a:moveTo>
                    <a:pt x="0" y="14685"/>
                  </a:moveTo>
                  <a:lnTo>
                    <a:pt x="623639" y="1468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08929" tIns="-906" rIns="308928" bIns="-906"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B74DCF29-A115-4741-8E75-70DB8D5EBA08}"/>
                </a:ext>
              </a:extLst>
            </p:cNvPr>
            <p:cNvSpPr/>
            <p:nvPr/>
          </p:nvSpPr>
          <p:spPr>
            <a:xfrm>
              <a:off x="3848973" y="2685343"/>
              <a:ext cx="2474920" cy="536565"/>
            </a:xfrm>
            <a:custGeom>
              <a:avLst/>
              <a:gdLst>
                <a:gd name="connsiteX0" fmla="*/ 0 w 1512431"/>
                <a:gd name="connsiteY0" fmla="*/ 53568 h 535684"/>
                <a:gd name="connsiteX1" fmla="*/ 53568 w 1512431"/>
                <a:gd name="connsiteY1" fmla="*/ 0 h 535684"/>
                <a:gd name="connsiteX2" fmla="*/ 1458863 w 1512431"/>
                <a:gd name="connsiteY2" fmla="*/ 0 h 535684"/>
                <a:gd name="connsiteX3" fmla="*/ 1512431 w 1512431"/>
                <a:gd name="connsiteY3" fmla="*/ 53568 h 535684"/>
                <a:gd name="connsiteX4" fmla="*/ 1512431 w 1512431"/>
                <a:gd name="connsiteY4" fmla="*/ 482116 h 535684"/>
                <a:gd name="connsiteX5" fmla="*/ 1458863 w 1512431"/>
                <a:gd name="connsiteY5" fmla="*/ 535684 h 535684"/>
                <a:gd name="connsiteX6" fmla="*/ 53568 w 1512431"/>
                <a:gd name="connsiteY6" fmla="*/ 535684 h 535684"/>
                <a:gd name="connsiteX7" fmla="*/ 0 w 1512431"/>
                <a:gd name="connsiteY7" fmla="*/ 482116 h 535684"/>
                <a:gd name="connsiteX8" fmla="*/ 0 w 1512431"/>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2431" h="535684">
                  <a:moveTo>
                    <a:pt x="0" y="53568"/>
                  </a:moveTo>
                  <a:cubicBezTo>
                    <a:pt x="0" y="23983"/>
                    <a:pt x="23983" y="0"/>
                    <a:pt x="53568" y="0"/>
                  </a:cubicBezTo>
                  <a:lnTo>
                    <a:pt x="1458863" y="0"/>
                  </a:lnTo>
                  <a:cubicBezTo>
                    <a:pt x="1488448" y="0"/>
                    <a:pt x="1512431" y="23983"/>
                    <a:pt x="1512431" y="53568"/>
                  </a:cubicBezTo>
                  <a:lnTo>
                    <a:pt x="1512431" y="482116"/>
                  </a:lnTo>
                  <a:cubicBezTo>
                    <a:pt x="1512431" y="511701"/>
                    <a:pt x="1488448" y="535684"/>
                    <a:pt x="1458863"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endParaRPr lang="en-US" sz="2000"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8BDC000E-9253-4614-82A1-1FEEEA8FB168}"/>
                </a:ext>
              </a:extLst>
            </p:cNvPr>
            <p:cNvSpPr/>
            <p:nvPr/>
          </p:nvSpPr>
          <p:spPr>
            <a:xfrm rot="1913658">
              <a:off x="3240958" y="3509239"/>
              <a:ext cx="744540" cy="28574"/>
            </a:xfrm>
            <a:custGeom>
              <a:avLst/>
              <a:gdLst>
                <a:gd name="connsiteX0" fmla="*/ 0 w 745117"/>
                <a:gd name="connsiteY0" fmla="*/ 14685 h 29370"/>
                <a:gd name="connsiteX1" fmla="*/ 745117 w 745117"/>
                <a:gd name="connsiteY1" fmla="*/ 14685 h 29370"/>
              </a:gdLst>
              <a:ahLst/>
              <a:cxnLst>
                <a:cxn ang="0">
                  <a:pos x="connsiteX0" y="connsiteY0"/>
                </a:cxn>
                <a:cxn ang="0">
                  <a:pos x="connsiteX1" y="connsiteY1"/>
                </a:cxn>
              </a:cxnLst>
              <a:rect l="l" t="t" r="r" b="b"/>
              <a:pathLst>
                <a:path w="745117" h="29370">
                  <a:moveTo>
                    <a:pt x="0" y="14685"/>
                  </a:moveTo>
                  <a:lnTo>
                    <a:pt x="745117" y="1468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66630" tIns="-3942" rIns="366631" bIns="-3944"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BA3FDD55-E3D7-4FDE-A229-A80B2349BB9E}"/>
                </a:ext>
              </a:extLst>
            </p:cNvPr>
            <p:cNvSpPr/>
            <p:nvPr/>
          </p:nvSpPr>
          <p:spPr>
            <a:xfrm>
              <a:off x="3677522" y="3666399"/>
              <a:ext cx="7583511" cy="485766"/>
            </a:xfrm>
            <a:custGeom>
              <a:avLst/>
              <a:gdLst>
                <a:gd name="connsiteX0" fmla="*/ 0 w 1886168"/>
                <a:gd name="connsiteY0" fmla="*/ 53568 h 535684"/>
                <a:gd name="connsiteX1" fmla="*/ 53568 w 1886168"/>
                <a:gd name="connsiteY1" fmla="*/ 0 h 535684"/>
                <a:gd name="connsiteX2" fmla="*/ 1832600 w 1886168"/>
                <a:gd name="connsiteY2" fmla="*/ 0 h 535684"/>
                <a:gd name="connsiteX3" fmla="*/ 1886168 w 1886168"/>
                <a:gd name="connsiteY3" fmla="*/ 53568 h 535684"/>
                <a:gd name="connsiteX4" fmla="*/ 1886168 w 1886168"/>
                <a:gd name="connsiteY4" fmla="*/ 482116 h 535684"/>
                <a:gd name="connsiteX5" fmla="*/ 1832600 w 1886168"/>
                <a:gd name="connsiteY5" fmla="*/ 535684 h 535684"/>
                <a:gd name="connsiteX6" fmla="*/ 53568 w 1886168"/>
                <a:gd name="connsiteY6" fmla="*/ 535684 h 535684"/>
                <a:gd name="connsiteX7" fmla="*/ 0 w 1886168"/>
                <a:gd name="connsiteY7" fmla="*/ 482116 h 535684"/>
                <a:gd name="connsiteX8" fmla="*/ 0 w 1886168"/>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168" h="535684">
                  <a:moveTo>
                    <a:pt x="0" y="53568"/>
                  </a:moveTo>
                  <a:cubicBezTo>
                    <a:pt x="0" y="23983"/>
                    <a:pt x="23983" y="0"/>
                    <a:pt x="53568" y="0"/>
                  </a:cubicBezTo>
                  <a:lnTo>
                    <a:pt x="1832600" y="0"/>
                  </a:lnTo>
                  <a:cubicBezTo>
                    <a:pt x="1862185" y="0"/>
                    <a:pt x="1886168" y="23983"/>
                    <a:pt x="1886168" y="53568"/>
                  </a:cubicBezTo>
                  <a:lnTo>
                    <a:pt x="1886168" y="482116"/>
                  </a:lnTo>
                  <a:cubicBezTo>
                    <a:pt x="1886168" y="511701"/>
                    <a:pt x="1862185" y="535684"/>
                    <a:pt x="1832600"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a:t>
              </a:r>
            </a:p>
            <a:p>
              <a:pPr algn="ctr" defTabSz="889000">
                <a:lnSpc>
                  <a:spcPct val="90000"/>
                </a:lnSpc>
                <a:spcAft>
                  <a:spcPct val="35000"/>
                </a:spcAft>
                <a:defRPr/>
              </a:pPr>
              <a:r>
                <a:rPr lang="en-US" sz="2000" dirty="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VD Than, dầu khí, apatit, đá vôi, sắt, crôm, đồng, thiếc, bô xít) </a:t>
              </a:r>
              <a:endParaRPr lang="en-US" sz="20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3010"/>
                                        </p:tgtEl>
                                      </p:cBhvr>
                                    </p:animEffect>
                                    <p:set>
                                      <p:cBhvr>
                                        <p:cTn id="27" dur="1" fill="hold">
                                          <p:stCondLst>
                                            <p:cond delay="499"/>
                                          </p:stCondLst>
                                        </p:cTn>
                                        <p:tgtEl>
                                          <p:spTgt spid="4301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0724"/>
                                        </p:tgtEl>
                                      </p:cBhvr>
                                    </p:animEffect>
                                    <p:set>
                                      <p:cBhvr>
                                        <p:cTn id="30" dur="1" fill="hold">
                                          <p:stCondLst>
                                            <p:cond delay="499"/>
                                          </p:stCondLst>
                                        </p:cTn>
                                        <p:tgtEl>
                                          <p:spTgt spid="3072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32"/>
                                        </p:tgtEl>
                                      </p:cBhvr>
                                    </p:animEffect>
                                    <p:set>
                                      <p:cBhvr>
                                        <p:cTn id="63" dur="1" fill="hold">
                                          <p:stCondLst>
                                            <p:cond delay="499"/>
                                          </p:stCondLst>
                                        </p:cTn>
                                        <p:tgtEl>
                                          <p:spTgt spid="32"/>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33"/>
                                        </p:tgtEl>
                                      </p:cBhvr>
                                    </p:animEffect>
                                    <p:set>
                                      <p:cBhvr>
                                        <p:cTn id="66" dur="1" fill="hold">
                                          <p:stCondLst>
                                            <p:cond delay="499"/>
                                          </p:stCondLst>
                                        </p:cTn>
                                        <p:tgtEl>
                                          <p:spTgt spid="33"/>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1" grpId="0"/>
      <p:bldP spid="22" grpId="0"/>
      <p:bldP spid="29" grpId="0"/>
      <p:bldP spid="30" grpId="0"/>
      <p:bldP spid="32" grpId="0"/>
      <p:bldP spid="33" grpId="0"/>
      <p:bldP spid="23" grpId="0"/>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ài nguyên khoáng sản ">
            <a:hlinkClick r:id="" action="ppaction://media"/>
            <a:extLst>
              <a:ext uri="{FF2B5EF4-FFF2-40B4-BE49-F238E27FC236}">
                <a16:creationId xmlns:a16="http://schemas.microsoft.com/office/drawing/2014/main" id="{8984B2E5-0AD5-4B84-B465-2ADD9377AB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8" descr="DL8B26H26">
            <a:extLst>
              <a:ext uri="{FF2B5EF4-FFF2-40B4-BE49-F238E27FC236}">
                <a16:creationId xmlns:a16="http://schemas.microsoft.com/office/drawing/2014/main" id="{4D298B89-44D3-4ECB-91AB-BDFFA7BD3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3338"/>
            <a:ext cx="5884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5">
            <a:extLst>
              <a:ext uri="{FF2B5EF4-FFF2-40B4-BE49-F238E27FC236}">
                <a16:creationId xmlns:a16="http://schemas.microsoft.com/office/drawing/2014/main" id="{5BEB3894-78E4-4EEB-8BAF-0D271522792E}"/>
              </a:ext>
            </a:extLst>
          </p:cNvPr>
          <p:cNvGraphicFramePr>
            <a:graphicFrameLocks noGrp="1"/>
          </p:cNvGraphicFramePr>
          <p:nvPr>
            <p:extLst>
              <p:ext uri="{D42A27DB-BD31-4B8C-83A1-F6EECF244321}">
                <p14:modId xmlns:p14="http://schemas.microsoft.com/office/powerpoint/2010/main" val="3182674378"/>
              </p:ext>
            </p:extLst>
          </p:nvPr>
        </p:nvGraphicFramePr>
        <p:xfrm>
          <a:off x="471488" y="1905000"/>
          <a:ext cx="5638800" cy="3627437"/>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823032">
                <a:tc>
                  <a:txBody>
                    <a:bodyPr/>
                    <a:lstStyle/>
                    <a:p>
                      <a:pPr algn="ctr"/>
                      <a:r>
                        <a:rPr lang="en-US" sz="2400">
                          <a:solidFill>
                            <a:schemeClr val="tx1"/>
                          </a:solidFill>
                          <a:latin typeface="Times New Roman" panose="02020603050405020304" pitchFamily="18" charset="0"/>
                          <a:cs typeface="Times New Roman" panose="02020603050405020304" pitchFamily="18" charset="0"/>
                        </a:rPr>
                        <a:t>Các mỏ khoáng sản trữ lượng lớn</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1"/>
                          </a:solidFill>
                          <a:latin typeface="Times New Roman" panose="02020603050405020304" pitchFamily="18" charset="0"/>
                          <a:cs typeface="Times New Roman" panose="02020603050405020304" pitchFamily="18" charset="0"/>
                        </a:rPr>
                        <a:t>Phân bố</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18205">
                <a:tc>
                  <a:txBody>
                    <a:bodyPr/>
                    <a:lstStyle/>
                    <a:p>
                      <a:r>
                        <a:rPr lang="en-US" sz="2800">
                          <a:solidFill>
                            <a:schemeClr val="tx1"/>
                          </a:solidFill>
                          <a:latin typeface="Times New Roman" panose="02020603050405020304" pitchFamily="18" charset="0"/>
                          <a:cs typeface="Times New Roman" panose="02020603050405020304" pitchFamily="18" charset="0"/>
                        </a:rPr>
                        <a:t>Than</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solidFill>
                          <a:latin typeface="Times New Roman" panose="02020603050405020304" pitchFamily="18" charset="0"/>
                          <a:cs typeface="Times New Roman" panose="02020603050405020304" pitchFamily="18" charset="0"/>
                        </a:rPr>
                        <a:t>Quảng Ninh</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57240">
                <a:tc>
                  <a:txBody>
                    <a:bodyPr/>
                    <a:lstStyle/>
                    <a:p>
                      <a:r>
                        <a:rPr lang="en-US" sz="2400">
                          <a:latin typeface="Times New Roman" panose="02020603050405020304" pitchFamily="18" charset="0"/>
                          <a:cs typeface="Times New Roman" panose="02020603050405020304" pitchFamily="18" charset="0"/>
                        </a:rPr>
                        <a:t>Dầu mỏ</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latin typeface="Times New Roman" panose="02020603050405020304" pitchFamily="18" charset="0"/>
                          <a:cs typeface="Times New Roman" panose="02020603050405020304" pitchFamily="18" charset="0"/>
                        </a:rPr>
                        <a:t>Vũng Tàu</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57240">
                <a:tc>
                  <a:txBody>
                    <a:bodyPr/>
                    <a:lstStyle/>
                    <a:p>
                      <a:r>
                        <a:rPr lang="en-US" sz="2400">
                          <a:latin typeface="Times New Roman" panose="02020603050405020304" pitchFamily="18" charset="0"/>
                          <a:cs typeface="Times New Roman" panose="02020603050405020304" pitchFamily="18" charset="0"/>
                        </a:rPr>
                        <a:t>Apatit</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latin typeface="Times New Roman" panose="02020603050405020304" pitchFamily="18" charset="0"/>
                          <a:cs typeface="Times New Roman" panose="02020603050405020304" pitchFamily="18" charset="0"/>
                        </a:rPr>
                        <a:t>Lào Cai</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240">
                <a:tc>
                  <a:txBody>
                    <a:bodyPr/>
                    <a:lstStyle/>
                    <a:p>
                      <a:r>
                        <a:rPr lang="en-US" sz="2400">
                          <a:latin typeface="Times New Roman" panose="02020603050405020304" pitchFamily="18" charset="0"/>
                          <a:cs typeface="Times New Roman" panose="02020603050405020304" pitchFamily="18" charset="0"/>
                        </a:rPr>
                        <a:t>Bô xít</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latin typeface="Times New Roman" panose="02020603050405020304" pitchFamily="18" charset="0"/>
                          <a:cs typeface="Times New Roman" panose="02020603050405020304" pitchFamily="18" charset="0"/>
                        </a:rPr>
                        <a:t>Tây Nguyên</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57240">
                <a:tc>
                  <a:txBody>
                    <a:bodyPr/>
                    <a:lstStyle/>
                    <a:p>
                      <a:r>
                        <a:rPr lang="en-US" sz="2400">
                          <a:latin typeface="Times New Roman" panose="02020603050405020304" pitchFamily="18" charset="0"/>
                          <a:cs typeface="Times New Roman" panose="02020603050405020304" pitchFamily="18" charset="0"/>
                        </a:rPr>
                        <a:t>Đồng</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latin typeface="Times New Roman" panose="02020603050405020304" pitchFamily="18" charset="0"/>
                          <a:cs typeface="Times New Roman" panose="02020603050405020304" pitchFamily="18" charset="0"/>
                        </a:rPr>
                        <a:t>Sơn La</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57240">
                <a:tc>
                  <a:txBody>
                    <a:bodyPr/>
                    <a:lstStyle/>
                    <a:p>
                      <a:r>
                        <a:rPr lang="en-US" sz="2400">
                          <a:latin typeface="Times New Roman" panose="02020603050405020304" pitchFamily="18" charset="0"/>
                          <a:cs typeface="Times New Roman" panose="02020603050405020304" pitchFamily="18" charset="0"/>
                        </a:rPr>
                        <a:t>Thiếc</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latin typeface="Times New Roman" panose="02020603050405020304" pitchFamily="18" charset="0"/>
                          <a:cs typeface="Times New Roman" panose="02020603050405020304" pitchFamily="18" charset="0"/>
                        </a:rPr>
                        <a:t>Cao Bằng</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45AE0D93-EA3A-4852-A98E-EA0F31AD5A9C}"/>
              </a:ext>
            </a:extLst>
          </p:cNvPr>
          <p:cNvSpPr/>
          <p:nvPr/>
        </p:nvSpPr>
        <p:spPr>
          <a:xfrm>
            <a:off x="3276600" y="2743200"/>
            <a:ext cx="2610671"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6" name="Rectangle 5">
            <a:extLst>
              <a:ext uri="{FF2B5EF4-FFF2-40B4-BE49-F238E27FC236}">
                <a16:creationId xmlns:a16="http://schemas.microsoft.com/office/drawing/2014/main" id="{13F65623-F580-4FA2-BE47-F37D39A04640}"/>
              </a:ext>
            </a:extLst>
          </p:cNvPr>
          <p:cNvSpPr/>
          <p:nvPr/>
        </p:nvSpPr>
        <p:spPr>
          <a:xfrm>
            <a:off x="3276600" y="3367114"/>
            <a:ext cx="2762250" cy="2904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7" name="Rectangle 6">
            <a:extLst>
              <a:ext uri="{FF2B5EF4-FFF2-40B4-BE49-F238E27FC236}">
                <a16:creationId xmlns:a16="http://schemas.microsoft.com/office/drawing/2014/main" id="{235675E4-E523-4A71-B108-BABDDD474DD2}"/>
              </a:ext>
            </a:extLst>
          </p:cNvPr>
          <p:cNvSpPr/>
          <p:nvPr/>
        </p:nvSpPr>
        <p:spPr>
          <a:xfrm>
            <a:off x="3276600" y="3836303"/>
            <a:ext cx="2762250" cy="2904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8" name="Rectangle 7">
            <a:extLst>
              <a:ext uri="{FF2B5EF4-FFF2-40B4-BE49-F238E27FC236}">
                <a16:creationId xmlns:a16="http://schemas.microsoft.com/office/drawing/2014/main" id="{4781C042-61AC-46FF-844B-0484FFE61941}"/>
              </a:ext>
            </a:extLst>
          </p:cNvPr>
          <p:cNvSpPr/>
          <p:nvPr/>
        </p:nvSpPr>
        <p:spPr>
          <a:xfrm>
            <a:off x="3310759" y="4248150"/>
            <a:ext cx="2576512" cy="3238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9" name="Rectangle 8">
            <a:extLst>
              <a:ext uri="{FF2B5EF4-FFF2-40B4-BE49-F238E27FC236}">
                <a16:creationId xmlns:a16="http://schemas.microsoft.com/office/drawing/2014/main" id="{B1D07E52-BD2F-4807-8AE7-82CA45D02A94}"/>
              </a:ext>
            </a:extLst>
          </p:cNvPr>
          <p:cNvSpPr/>
          <p:nvPr/>
        </p:nvSpPr>
        <p:spPr>
          <a:xfrm>
            <a:off x="3249010" y="4676857"/>
            <a:ext cx="2819400" cy="3206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 name="Rectangle 9">
            <a:extLst>
              <a:ext uri="{FF2B5EF4-FFF2-40B4-BE49-F238E27FC236}">
                <a16:creationId xmlns:a16="http://schemas.microsoft.com/office/drawing/2014/main" id="{ED1BC455-BD0F-47A1-8285-DAC953554FD4}"/>
              </a:ext>
            </a:extLst>
          </p:cNvPr>
          <p:cNvSpPr/>
          <p:nvPr/>
        </p:nvSpPr>
        <p:spPr>
          <a:xfrm>
            <a:off x="3238500" y="5105400"/>
            <a:ext cx="2781300" cy="3889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Box 6">
            <a:extLst>
              <a:ext uri="{FF2B5EF4-FFF2-40B4-BE49-F238E27FC236}">
                <a16:creationId xmlns:a16="http://schemas.microsoft.com/office/drawing/2014/main" id="{00964B32-241D-40F0-9F54-F96CEC7CD9C2}"/>
              </a:ext>
            </a:extLst>
          </p:cNvPr>
          <p:cNvSpPr txBox="1">
            <a:spLocks noChangeArrowheads="1"/>
          </p:cNvSpPr>
          <p:nvPr/>
        </p:nvSpPr>
        <p:spPr bwMode="auto">
          <a:xfrm>
            <a:off x="228600" y="304800"/>
            <a:ext cx="11963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a:r>
              <a:rPr lang="vi-VN" altLang="en-US" sz="2400">
                <a:solidFill>
                  <a:srgbClr val="7030A0"/>
                </a:solidFill>
                <a:latin typeface="Times New Roman" panose="02020603050405020304" pitchFamily="18" charset="0"/>
                <a:cs typeface="Times New Roman" panose="02020603050405020304" pitchFamily="18" charset="0"/>
              </a:rPr>
              <a:t>Theo công bố vào tháng 10/2014 của Tổ chức Khảo sát địa chất Mỹ (USGS): Năm 2012, </a:t>
            </a:r>
            <a:r>
              <a:rPr lang="vi-VN" altLang="en-US" sz="2400">
                <a:solidFill>
                  <a:srgbClr val="FF0000"/>
                </a:solidFill>
                <a:latin typeface="Times New Roman" panose="02020603050405020304" pitchFamily="18" charset="0"/>
                <a:cs typeface="Times New Roman" panose="02020603050405020304" pitchFamily="18" charset="0"/>
              </a:rPr>
              <a:t>Việt Nam đứng thứ 7 về khai thác dầu thô ở khu vực Châu Á Thái Bình Dương </a:t>
            </a:r>
            <a:r>
              <a:rPr lang="vi-VN" altLang="en-US" sz="2400">
                <a:solidFill>
                  <a:srgbClr val="7030A0"/>
                </a:solidFill>
                <a:latin typeface="Times New Roman" panose="02020603050405020304" pitchFamily="18" charset="0"/>
                <a:cs typeface="Times New Roman" panose="02020603050405020304" pitchFamily="18" charset="0"/>
              </a:rPr>
              <a:t>(110 triệu gallon barrels); đóng góp 2,3% tổng sản lượng thiếc trên thế giới và 1,8% tổng sản lượng xi măng, 1% tổng sản lượng Barite trên thế giới</a:t>
            </a:r>
            <a:r>
              <a:rPr lang="vi-VN" altLang="en-US" sz="2400" baseline="30000">
                <a:solidFill>
                  <a:srgbClr val="7030A0"/>
                </a:solidFill>
                <a:latin typeface="Times New Roman" panose="02020603050405020304" pitchFamily="18" charset="0"/>
                <a:cs typeface="Times New Roman" panose="02020603050405020304" pitchFamily="18" charset="0"/>
                <a:hlinkClick r:id="rId2" tooltip="2012 Minerals Yearbook, Vietnam [advance release], http://minerals.usgs.gov/minerals/pubs/country/2012/myb3-2012-vn.pdf"/>
              </a:rPr>
              <a:t>1</a:t>
            </a:r>
            <a:r>
              <a:rPr lang="vi-VN" altLang="en-US" sz="2400">
                <a:solidFill>
                  <a:srgbClr val="7030A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F72D485-1CF7-4646-9549-400FAF4BFA79}"/>
              </a:ext>
            </a:extLst>
          </p:cNvPr>
          <p:cNvSpPr txBox="1">
            <a:spLocks noChangeArrowheads="1"/>
          </p:cNvSpPr>
          <p:nvPr/>
        </p:nvSpPr>
        <p:spPr bwMode="auto">
          <a:xfrm>
            <a:off x="1571625" y="2816225"/>
            <a:ext cx="94297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3200">
                <a:solidFill>
                  <a:srgbClr val="002060"/>
                </a:solidFill>
                <a:latin typeface="Times New Roman" panose="02020603050405020304" pitchFamily="18" charset="0"/>
                <a:cs typeface="Times New Roman" panose="02020603050405020304" pitchFamily="18" charset="0"/>
              </a:rPr>
              <a:t>Vì sao Việt Nam là nước giàu có về khoáng sản?</a:t>
            </a:r>
          </a:p>
        </p:txBody>
      </p:sp>
      <p:sp>
        <p:nvSpPr>
          <p:cNvPr id="9" name="TextBox 8">
            <a:extLst>
              <a:ext uri="{FF2B5EF4-FFF2-40B4-BE49-F238E27FC236}">
                <a16:creationId xmlns:a16="http://schemas.microsoft.com/office/drawing/2014/main" id="{16365CA5-B2D6-41B8-BCAD-4610B0C96D4C}"/>
              </a:ext>
            </a:extLst>
          </p:cNvPr>
          <p:cNvSpPr txBox="1">
            <a:spLocks noChangeArrowheads="1"/>
          </p:cNvSpPr>
          <p:nvPr/>
        </p:nvSpPr>
        <p:spPr bwMode="auto">
          <a:xfrm>
            <a:off x="50800" y="4013667"/>
            <a:ext cx="1247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3000">
                <a:solidFill>
                  <a:srgbClr val="002060"/>
                </a:solidFill>
                <a:latin typeface="Times New Roman" panose="02020603050405020304" pitchFamily="18" charset="0"/>
                <a:cs typeface="Times New Roman" panose="02020603050405020304" pitchFamily="18" charset="0"/>
              </a:rPr>
              <a:t>- Lịch sử kiến tạo địa chất lâu dài , phức tạp .</a:t>
            </a:r>
          </a:p>
          <a:p>
            <a:r>
              <a:rPr lang="en-US" altLang="en-US" sz="3000">
                <a:solidFill>
                  <a:srgbClr val="002060"/>
                </a:solidFill>
                <a:latin typeface="Times New Roman" panose="02020603050405020304" pitchFamily="18" charset="0"/>
                <a:cs typeface="Times New Roman" panose="02020603050405020304" pitchFamily="18" charset="0"/>
              </a:rPr>
              <a:t>- Nhiều chu kì kiến tạo sản sinh một hệ khoáng sản đặc trưng.</a:t>
            </a:r>
          </a:p>
          <a:p>
            <a:r>
              <a:rPr lang="en-US" altLang="en-US" sz="3000">
                <a:solidFill>
                  <a:srgbClr val="002060"/>
                </a:solidFill>
                <a:latin typeface="Times New Roman" panose="02020603050405020304" pitchFamily="18" charset="0"/>
                <a:cs typeface="Times New Roman" panose="02020603050405020304" pitchFamily="18" charset="0"/>
              </a:rPr>
              <a:t>- Vị trí tiếp giáp hai đại sinh khoáng lớn Địa trung Hải – Thái Bình Dương.</a:t>
            </a:r>
          </a:p>
          <a:p>
            <a:r>
              <a:rPr lang="en-US" altLang="en-US" sz="3000">
                <a:solidFill>
                  <a:srgbClr val="002060"/>
                </a:solidFill>
                <a:latin typeface="Times New Roman" panose="02020603050405020304" pitchFamily="18" charset="0"/>
                <a:cs typeface="Times New Roman" panose="02020603050405020304" pitchFamily="18" charset="0"/>
              </a:rPr>
              <a:t>- Sự phát hiện, thăm dò, tìm kiếm có hiệu quả .</a:t>
            </a:r>
          </a:p>
        </p:txBody>
      </p:sp>
      <p:cxnSp>
        <p:nvCxnSpPr>
          <p:cNvPr id="3" name="Straight Connector 2">
            <a:extLst>
              <a:ext uri="{FF2B5EF4-FFF2-40B4-BE49-F238E27FC236}">
                <a16:creationId xmlns:a16="http://schemas.microsoft.com/office/drawing/2014/main" id="{3661EAC3-932A-4E2A-880A-41454A194EAB}"/>
              </a:ext>
            </a:extLst>
          </p:cNvPr>
          <p:cNvCxnSpPr>
            <a:cxnSpLocks/>
          </p:cNvCxnSpPr>
          <p:nvPr/>
        </p:nvCxnSpPr>
        <p:spPr>
          <a:xfrm>
            <a:off x="228600" y="2362200"/>
            <a:ext cx="1016317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47EA7-77E0-4D97-9308-9D976CE552D4}"/>
              </a:ext>
            </a:extLst>
          </p:cNvPr>
          <p:cNvCxnSpPr>
            <a:cxnSpLocks/>
          </p:cNvCxnSpPr>
          <p:nvPr/>
        </p:nvCxnSpPr>
        <p:spPr>
          <a:xfrm>
            <a:off x="2590800" y="2514600"/>
            <a:ext cx="92964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ox(in)">
                                      <p:cBhvr>
                                        <p:cTn id="12" dur="500"/>
                                        <p:tgtEl>
                                          <p:spTgt spid="9">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ox(in)">
                                      <p:cBhvr>
                                        <p:cTn id="15" dur="500"/>
                                        <p:tgtEl>
                                          <p:spTgt spid="9">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box(in)">
                                      <p:cBhvr>
                                        <p:cTn id="18" dur="500"/>
                                        <p:tgtEl>
                                          <p:spTgt spid="9">
                                            <p:txEl>
                                              <p:pRg st="2" end="2"/>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box(in)">
                                      <p:cBhvr>
                                        <p:cTn id="2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pic>
        <p:nvPicPr>
          <p:cNvPr id="1372" name="Google Shape;1372;p46"/>
          <p:cNvPicPr preferRelativeResize="0"/>
          <p:nvPr/>
        </p:nvPicPr>
        <p:blipFill rotWithShape="1">
          <a:blip r:embed="rId3">
            <a:alphaModFix/>
          </a:blip>
          <a:srcRect l="13561" t="7095" r="224" b="6690"/>
          <a:stretch/>
        </p:blipFill>
        <p:spPr>
          <a:xfrm>
            <a:off x="6412956" y="1541848"/>
            <a:ext cx="4278800" cy="4278800"/>
          </a:xfrm>
          <a:prstGeom prst="ellipse">
            <a:avLst/>
          </a:prstGeom>
          <a:noFill/>
          <a:ln w="76200" cap="flat" cmpd="sng">
            <a:solidFill>
              <a:schemeClr val="dk2"/>
            </a:solidFill>
            <a:prstDash val="solid"/>
            <a:round/>
            <a:headEnd type="none" w="sm" len="sm"/>
            <a:tailEnd type="none" w="sm" len="sm"/>
          </a:ln>
        </p:spPr>
      </p:pic>
      <p:sp>
        <p:nvSpPr>
          <p:cNvPr id="7" name="Rectangle 6">
            <a:extLst>
              <a:ext uri="{FF2B5EF4-FFF2-40B4-BE49-F238E27FC236}">
                <a16:creationId xmlns:a16="http://schemas.microsoft.com/office/drawing/2014/main" id="{4E1CCB51-6544-4A7C-B9A0-BEFB8516160A}"/>
              </a:ext>
            </a:extLst>
          </p:cNvPr>
          <p:cNvSpPr/>
          <p:nvPr/>
        </p:nvSpPr>
        <p:spPr>
          <a:xfrm flipH="1">
            <a:off x="10538373" y="4694621"/>
            <a:ext cx="574564" cy="756745"/>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sp>
        <p:nvSpPr>
          <p:cNvPr id="8" name="Rectangle 7">
            <a:extLst>
              <a:ext uri="{FF2B5EF4-FFF2-40B4-BE49-F238E27FC236}">
                <a16:creationId xmlns:a16="http://schemas.microsoft.com/office/drawing/2014/main" id="{71E41C12-6178-46B6-AB93-1563A4572F6B}"/>
              </a:ext>
            </a:extLst>
          </p:cNvPr>
          <p:cNvSpPr/>
          <p:nvPr/>
        </p:nvSpPr>
        <p:spPr>
          <a:xfrm flipH="1">
            <a:off x="10447283" y="5248166"/>
            <a:ext cx="574564" cy="756745"/>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sp>
        <p:nvSpPr>
          <p:cNvPr id="9" name="Rectangle 8">
            <a:extLst>
              <a:ext uri="{FF2B5EF4-FFF2-40B4-BE49-F238E27FC236}">
                <a16:creationId xmlns:a16="http://schemas.microsoft.com/office/drawing/2014/main" id="{AFECB5A0-C118-4346-9C66-5470C3A1CB75}"/>
              </a:ext>
            </a:extLst>
          </p:cNvPr>
          <p:cNvSpPr/>
          <p:nvPr/>
        </p:nvSpPr>
        <p:spPr>
          <a:xfrm flipH="1">
            <a:off x="10089930" y="5577489"/>
            <a:ext cx="574564" cy="896883"/>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sp>
        <p:nvSpPr>
          <p:cNvPr id="4" name="Rectangle 3">
            <a:extLst>
              <a:ext uri="{FF2B5EF4-FFF2-40B4-BE49-F238E27FC236}">
                <a16:creationId xmlns:a16="http://schemas.microsoft.com/office/drawing/2014/main" id="{43FD1188-265E-4A1E-95F3-7B440D319889}"/>
              </a:ext>
            </a:extLst>
          </p:cNvPr>
          <p:cNvSpPr/>
          <p:nvPr/>
        </p:nvSpPr>
        <p:spPr>
          <a:xfrm>
            <a:off x="0" y="0"/>
            <a:ext cx="5129048" cy="2424387"/>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lang="en-US" sz="2400">
              <a:solidFill>
                <a:srgbClr val="D1F8F8"/>
              </a:solidFill>
              <a:latin typeface="Arial"/>
            </a:endParaRPr>
          </a:p>
        </p:txBody>
      </p:sp>
      <p:sp>
        <p:nvSpPr>
          <p:cNvPr id="12" name="TextBox 11">
            <a:extLst>
              <a:ext uri="{FF2B5EF4-FFF2-40B4-BE49-F238E27FC236}">
                <a16:creationId xmlns:a16="http://schemas.microsoft.com/office/drawing/2014/main" id="{809499A7-D9C5-459D-BBFE-98B2303249B9}"/>
              </a:ext>
            </a:extLst>
          </p:cNvPr>
          <p:cNvSpPr txBox="1"/>
          <p:nvPr/>
        </p:nvSpPr>
        <p:spPr>
          <a:xfrm>
            <a:off x="1" y="2526651"/>
            <a:ext cx="6442841" cy="1938992"/>
          </a:xfrm>
          <a:prstGeom prst="rect">
            <a:avLst/>
          </a:prstGeom>
          <a:noFill/>
        </p:spPr>
        <p:txBody>
          <a:bodyPr wrap="square">
            <a:spAutoFit/>
          </a:bodyPr>
          <a:lstStyle/>
          <a:p>
            <a:pPr algn="ctr" defTabSz="914309" eaLnBrk="1" fontAlgn="auto" hangingPunct="1">
              <a:spcBef>
                <a:spcPts val="0"/>
              </a:spcBef>
              <a:spcAft>
                <a:spcPts val="0"/>
              </a:spcAft>
              <a:defRPr/>
            </a:pPr>
            <a:r>
              <a:rPr lang="en-US" sz="4000" b="1">
                <a:solidFill>
                  <a:srgbClr val="101F1F"/>
                </a:solidFill>
                <a:latin typeface="#9Slide03 IcielUni Sans Heavy" panose="00000500000000000000" pitchFamily="2" charset="-93"/>
                <a:cs typeface="Times New Roman" panose="02020603050405020304" pitchFamily="18" charset="0"/>
              </a:rPr>
              <a:t>2. </a:t>
            </a:r>
            <a:r>
              <a:rPr lang="en-US" sz="4000" b="1" dirty="0">
                <a:solidFill>
                  <a:srgbClr val="101F1F"/>
                </a:solidFill>
                <a:latin typeface="#9Slide03 IcielUni Sans Heavy" panose="00000500000000000000" pitchFamily="2" charset="-93"/>
                <a:cs typeface="Times New Roman" panose="02020603050405020304" pitchFamily="18" charset="0"/>
              </a:rPr>
              <a:t>VẤN ĐỀ KHAI THÁC VÀ BẢO VỆ TÀI NGUYÊN KHOÁNG SẢN</a:t>
            </a:r>
            <a:endParaRPr lang="en-US" sz="4000" dirty="0">
              <a:solidFill>
                <a:srgbClr val="101F1F"/>
              </a:solidFill>
              <a:latin typeface="#9Slide03 IcielUni Sans Heavy" panose="00000500000000000000" pitchFamily="2" charset="-93"/>
            </a:endParaRPr>
          </a:p>
        </p:txBody>
      </p:sp>
      <p:sp>
        <p:nvSpPr>
          <p:cNvPr id="5" name="Oval 4">
            <a:extLst>
              <a:ext uri="{FF2B5EF4-FFF2-40B4-BE49-F238E27FC236}">
                <a16:creationId xmlns:a16="http://schemas.microsoft.com/office/drawing/2014/main" id="{4C30FA50-1B09-445C-AE43-FD9146B5C8D7}"/>
              </a:ext>
            </a:extLst>
          </p:cNvPr>
          <p:cNvSpPr/>
          <p:nvPr/>
        </p:nvSpPr>
        <p:spPr>
          <a:xfrm>
            <a:off x="6404303" y="1485461"/>
            <a:ext cx="4330261" cy="43582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lang="en-US" sz="2400">
              <a:solidFill>
                <a:srgbClr val="D1F8F8"/>
              </a:solidFill>
              <a:latin typeface="Arial"/>
            </a:endParaRPr>
          </a:p>
        </p:txBody>
      </p:sp>
      <p:pic>
        <p:nvPicPr>
          <p:cNvPr id="15" name="Picture 2" descr="Coal Mining Mine, PNG, 2828x2433px, Mining, Anthracite, Breaker Boy,  Cartoon, Clip Art Download Free">
            <a:extLst>
              <a:ext uri="{FF2B5EF4-FFF2-40B4-BE49-F238E27FC236}">
                <a16:creationId xmlns:a16="http://schemas.microsoft.com/office/drawing/2014/main" id="{7C3B5952-1E8E-4B9E-BE09-3242CF5A445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2" b="100000" l="0" r="99878"/>
                    </a14:imgEffect>
                  </a14:imgLayer>
                </a14:imgProps>
              </a:ext>
              <a:ext uri="{28A0092B-C50C-407E-A947-70E740481C1C}">
                <a14:useLocalDpi xmlns:a14="http://schemas.microsoft.com/office/drawing/2010/main" val="0"/>
              </a:ext>
            </a:extLst>
          </a:blip>
          <a:srcRect/>
          <a:stretch>
            <a:fillRect/>
          </a:stretch>
        </p:blipFill>
        <p:spPr bwMode="auto">
          <a:xfrm>
            <a:off x="6702608" y="1933903"/>
            <a:ext cx="3625557" cy="31166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A81692B4-A849-417B-A6E8-A803B0D0640F}"/>
              </a:ext>
            </a:extLst>
          </p:cNvPr>
          <p:cNvSpPr>
            <a:spLocks noChangeArrowheads="1"/>
          </p:cNvSpPr>
          <p:nvPr/>
        </p:nvSpPr>
        <p:spPr bwMode="auto">
          <a:xfrm>
            <a:off x="304800" y="838200"/>
            <a:ext cx="11430000" cy="454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lvl="2" algn="ctr" eaLnBrk="1" hangingPunct="1">
              <a:lnSpc>
                <a:spcPct val="120000"/>
              </a:lnSpc>
              <a:buFont typeface="Wingdings 3" panose="05040102010807070707" pitchFamily="18" charset="2"/>
              <a:buNone/>
            </a:pPr>
            <a:r>
              <a:rPr lang="en-US" altLang="en-US" sz="2800" b="1" u="sng">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SUY NGHĨ TRẢ LỜI CÂU HỎI: </a:t>
            </a:r>
          </a:p>
          <a:p>
            <a:pPr marL="111125" lvl="2" indent="519113" algn="just" eaLnBrk="1" hangingPunct="1">
              <a:lnSpc>
                <a:spcPct val="120000"/>
              </a:lnSpc>
            </a:pPr>
            <a:r>
              <a:rPr lang="en-US" altLang="en-US" sz="3600" b="1">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a:t>
            </a:r>
            <a:r>
              <a:rPr lang="en-US" altLang="en-US" sz="3600">
                <a:solidFill>
                  <a:srgbClr val="002060"/>
                </a:solidFill>
                <a:latin typeface="Times New Roman" panose="02020603050405020304" pitchFamily="18" charset="0"/>
                <a:cs typeface="Times New Roman" panose="02020603050405020304" pitchFamily="18" charset="0"/>
              </a:rPr>
              <a:t>Tại sao chúng ta phải khai thác hợp lí, sử dụng tiết kiệm và có hiệu quả nguốn tài nguyên khoáng sản?</a:t>
            </a:r>
            <a:endParaRPr lang="en-US" altLang="en-US" sz="3600">
              <a:solidFill>
                <a:srgbClr val="002060"/>
              </a:solidFill>
              <a:latin typeface="Times New Roman" panose="02020603050405020304" pitchFamily="18" charset="0"/>
              <a:cs typeface="Times New Roman" panose="02020603050405020304" pitchFamily="18" charset="0"/>
              <a:sym typeface="Wingdings 3" panose="05040102010807070707" pitchFamily="18" charset="2"/>
            </a:endParaRPr>
          </a:p>
          <a:p>
            <a:pPr marL="111125" lvl="2" indent="519113" algn="just" eaLnBrk="1" hangingPunct="1">
              <a:lnSpc>
                <a:spcPct val="120000"/>
              </a:lnSpc>
            </a:pPr>
            <a:r>
              <a:rPr lang="en-US" altLang="en-US" sz="360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Em hãy nêu 1 số nguyên nhân làm cạn kiệt nhanh chóng tài nguyên khoáng sản ở nước ta.</a:t>
            </a:r>
          </a:p>
          <a:p>
            <a:pPr marL="111125" lvl="2" indent="519113" algn="just" eaLnBrk="1" hangingPunct="1">
              <a:lnSpc>
                <a:spcPct val="120000"/>
              </a:lnSpc>
            </a:pPr>
            <a:r>
              <a:rPr lang="en-US" altLang="en-US" sz="3600" b="1">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a:t>
            </a:r>
            <a:r>
              <a:rPr lang="en-US" altLang="en-US" sz="360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Cho biết hậu quả của việc khai tài nguyên khoáng sản không hợp lí?</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5">
            <a:extLst>
              <a:ext uri="{FF2B5EF4-FFF2-40B4-BE49-F238E27FC236}">
                <a16:creationId xmlns:a16="http://schemas.microsoft.com/office/drawing/2014/main" id="{AC65D18A-A50B-432D-9BCF-0AEEFCC84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533400"/>
            <a:ext cx="1047437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a:extLst>
              <a:ext uri="{FF2B5EF4-FFF2-40B4-BE49-F238E27FC236}">
                <a16:creationId xmlns:a16="http://schemas.microsoft.com/office/drawing/2014/main" id="{D05FAE7F-8698-4B90-A986-20FABF0776DD}"/>
              </a:ext>
            </a:extLst>
          </p:cNvPr>
          <p:cNvSpPr txBox="1">
            <a:spLocks noChangeArrowheads="1"/>
          </p:cNvSpPr>
          <p:nvPr/>
        </p:nvSpPr>
        <p:spPr bwMode="auto">
          <a:xfrm>
            <a:off x="9906000" y="5740400"/>
            <a:ext cx="1925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a:spcBef>
                <a:spcPct val="50000"/>
              </a:spcBef>
            </a:pPr>
            <a:r>
              <a:rPr lang="en-US" altLang="en-US" sz="3200">
                <a:latin typeface="Times New Roman" panose="02020603050405020304" pitchFamily="18" charset="0"/>
                <a:cs typeface="Times New Roman" panose="02020603050405020304" pitchFamily="18" charset="0"/>
              </a:rPr>
              <a:t>1996</a:t>
            </a:r>
            <a:endParaRPr lang="vi-VN" altLang="en-US"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527A185-E23F-4708-A1B3-35965F73C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34" t="4202" r="54662" b="9129"/>
          <a:stretch>
            <a:fillRect/>
          </a:stretch>
        </p:blipFill>
        <p:spPr bwMode="auto">
          <a:xfrm>
            <a:off x="-30163" y="0"/>
            <a:ext cx="59436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18">
            <a:extLst>
              <a:ext uri="{FF2B5EF4-FFF2-40B4-BE49-F238E27FC236}">
                <a16:creationId xmlns:a16="http://schemas.microsoft.com/office/drawing/2014/main" id="{336C28F0-9ACC-4A8C-A1EA-C1082B7E4FDA}"/>
              </a:ext>
            </a:extLst>
          </p:cNvPr>
          <p:cNvSpPr txBox="1">
            <a:spLocks noChangeArrowheads="1"/>
          </p:cNvSpPr>
          <p:nvPr/>
        </p:nvSpPr>
        <p:spPr bwMode="auto">
          <a:xfrm>
            <a:off x="6096000" y="1295400"/>
            <a:ext cx="5897563" cy="83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rgbClr val="FF3300"/>
                </a:solidFill>
                <a:latin typeface="Times New Roman" panose="02020603050405020304" pitchFamily="18" charset="0"/>
              </a:rPr>
              <a:t>Câu 2: Nhiệt độ nước biển tầng mặt trong tháng 1, từ Bắc vào Nam có xu hướng:</a:t>
            </a:r>
          </a:p>
        </p:txBody>
      </p:sp>
      <p:sp>
        <p:nvSpPr>
          <p:cNvPr id="8" name="AutoShape 3">
            <a:extLst>
              <a:ext uri="{FF2B5EF4-FFF2-40B4-BE49-F238E27FC236}">
                <a16:creationId xmlns:a16="http://schemas.microsoft.com/office/drawing/2014/main" id="{D5B9D843-A254-4E7E-A775-174D51DBA7A3}"/>
              </a:ext>
            </a:extLst>
          </p:cNvPr>
          <p:cNvSpPr>
            <a:spLocks noChangeArrowheads="1"/>
          </p:cNvSpPr>
          <p:nvPr/>
        </p:nvSpPr>
        <p:spPr bwMode="auto">
          <a:xfrm>
            <a:off x="6353175" y="3465513"/>
            <a:ext cx="1752600"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2800" b="1" dirty="0">
                <a:solidFill>
                  <a:srgbClr val="000099"/>
                </a:solidFill>
              </a:rPr>
              <a:t>B. </a:t>
            </a:r>
            <a:r>
              <a:rPr lang="en-US" altLang="en-US" sz="2800" b="1" dirty="0" err="1">
                <a:solidFill>
                  <a:srgbClr val="000099"/>
                </a:solidFill>
              </a:rPr>
              <a:t>Tăng</a:t>
            </a:r>
            <a:r>
              <a:rPr lang="en-US" altLang="en-US" sz="2800" b="1" dirty="0">
                <a:solidFill>
                  <a:srgbClr val="000099"/>
                </a:solidFill>
              </a:rPr>
              <a:t>. </a:t>
            </a:r>
          </a:p>
        </p:txBody>
      </p:sp>
      <p:sp>
        <p:nvSpPr>
          <p:cNvPr id="9" name="AutoShape 4">
            <a:extLst>
              <a:ext uri="{FF2B5EF4-FFF2-40B4-BE49-F238E27FC236}">
                <a16:creationId xmlns:a16="http://schemas.microsoft.com/office/drawing/2014/main" id="{14570A61-9304-4F04-B679-5C6A74CDA599}"/>
              </a:ext>
            </a:extLst>
          </p:cNvPr>
          <p:cNvSpPr>
            <a:spLocks noChangeArrowheads="1"/>
          </p:cNvSpPr>
          <p:nvPr/>
        </p:nvSpPr>
        <p:spPr bwMode="auto">
          <a:xfrm>
            <a:off x="6353175" y="2662238"/>
            <a:ext cx="1798638"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3200" b="1" dirty="0">
                <a:solidFill>
                  <a:srgbClr val="000099"/>
                </a:solidFill>
              </a:rPr>
              <a:t>A. </a:t>
            </a:r>
            <a:r>
              <a:rPr lang="en-US" altLang="en-US" sz="2800" b="1" dirty="0" err="1">
                <a:solidFill>
                  <a:srgbClr val="000099"/>
                </a:solidFill>
              </a:rPr>
              <a:t>Giảm</a:t>
            </a:r>
            <a:r>
              <a:rPr lang="en-US" altLang="en-US" sz="2800" b="1" dirty="0">
                <a:solidFill>
                  <a:srgbClr val="000099"/>
                </a:solidFill>
              </a:rPr>
              <a:t>.</a:t>
            </a:r>
          </a:p>
        </p:txBody>
      </p:sp>
      <p:sp>
        <p:nvSpPr>
          <p:cNvPr id="10" name="AutoShape 5">
            <a:extLst>
              <a:ext uri="{FF2B5EF4-FFF2-40B4-BE49-F238E27FC236}">
                <a16:creationId xmlns:a16="http://schemas.microsoft.com/office/drawing/2014/main" id="{79E6A088-A649-4AB2-97BF-845AF5200226}"/>
              </a:ext>
            </a:extLst>
          </p:cNvPr>
          <p:cNvSpPr>
            <a:spLocks noChangeArrowheads="1"/>
          </p:cNvSpPr>
          <p:nvPr/>
        </p:nvSpPr>
        <p:spPr bwMode="auto">
          <a:xfrm>
            <a:off x="6353175" y="4267200"/>
            <a:ext cx="3810000"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2800" b="1" dirty="0">
                <a:solidFill>
                  <a:srgbClr val="000099"/>
                </a:solidFill>
              </a:rPr>
              <a:t>C. </a:t>
            </a:r>
            <a:r>
              <a:rPr lang="en-US" altLang="en-US" sz="2800" b="1" dirty="0" err="1">
                <a:solidFill>
                  <a:srgbClr val="000099"/>
                </a:solidFill>
              </a:rPr>
              <a:t>Không</a:t>
            </a:r>
            <a:r>
              <a:rPr lang="en-US" altLang="en-US" sz="2800" b="1" dirty="0">
                <a:solidFill>
                  <a:srgbClr val="000099"/>
                </a:solidFill>
              </a:rPr>
              <a:t> </a:t>
            </a:r>
            <a:r>
              <a:rPr lang="en-US" altLang="en-US" sz="2800" b="1" dirty="0" err="1">
                <a:solidFill>
                  <a:srgbClr val="000099"/>
                </a:solidFill>
              </a:rPr>
              <a:t>thay</a:t>
            </a:r>
            <a:r>
              <a:rPr lang="en-US" altLang="en-US" sz="2800" b="1" dirty="0">
                <a:solidFill>
                  <a:srgbClr val="000099"/>
                </a:solidFill>
              </a:rPr>
              <a:t> </a:t>
            </a:r>
            <a:r>
              <a:rPr lang="en-US" altLang="en-US" sz="2800" b="1" dirty="0" err="1">
                <a:solidFill>
                  <a:srgbClr val="000099"/>
                </a:solidFill>
              </a:rPr>
              <a:t>đổi</a:t>
            </a:r>
            <a:r>
              <a:rPr lang="en-US" altLang="en-US" sz="2800" b="1" dirty="0">
                <a:solidFill>
                  <a:srgbClr val="000099"/>
                </a:solidFill>
              </a:rPr>
              <a:t>. </a:t>
            </a:r>
          </a:p>
        </p:txBody>
      </p:sp>
      <p:sp>
        <p:nvSpPr>
          <p:cNvPr id="11" name="AutoShape 6">
            <a:extLst>
              <a:ext uri="{FF2B5EF4-FFF2-40B4-BE49-F238E27FC236}">
                <a16:creationId xmlns:a16="http://schemas.microsoft.com/office/drawing/2014/main" id="{ADD25974-86B3-4E07-8921-5C496237D390}"/>
              </a:ext>
            </a:extLst>
          </p:cNvPr>
          <p:cNvSpPr>
            <a:spLocks noChangeArrowheads="1"/>
          </p:cNvSpPr>
          <p:nvPr/>
        </p:nvSpPr>
        <p:spPr bwMode="auto">
          <a:xfrm>
            <a:off x="6353175" y="5173663"/>
            <a:ext cx="3657600"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2800" b="1" dirty="0">
                <a:solidFill>
                  <a:srgbClr val="000099"/>
                </a:solidFill>
              </a:rPr>
              <a:t>D. </a:t>
            </a:r>
            <a:r>
              <a:rPr lang="en-US" altLang="en-US" sz="2800" b="1" dirty="0" err="1">
                <a:solidFill>
                  <a:srgbClr val="000099"/>
                </a:solidFill>
              </a:rPr>
              <a:t>Lúc</a:t>
            </a:r>
            <a:r>
              <a:rPr lang="en-US" altLang="en-US" sz="2800" b="1" dirty="0">
                <a:solidFill>
                  <a:srgbClr val="000099"/>
                </a:solidFill>
              </a:rPr>
              <a:t> </a:t>
            </a:r>
            <a:r>
              <a:rPr lang="en-US" altLang="en-US" sz="2800" b="1" dirty="0" err="1">
                <a:solidFill>
                  <a:srgbClr val="000099"/>
                </a:solidFill>
              </a:rPr>
              <a:t>tăng</a:t>
            </a:r>
            <a:r>
              <a:rPr lang="en-US" altLang="en-US" sz="2800" b="1" dirty="0">
                <a:solidFill>
                  <a:srgbClr val="000099"/>
                </a:solidFill>
              </a:rPr>
              <a:t>, </a:t>
            </a:r>
            <a:r>
              <a:rPr lang="en-US" altLang="en-US" sz="2800" b="1" dirty="0" err="1">
                <a:solidFill>
                  <a:srgbClr val="000099"/>
                </a:solidFill>
              </a:rPr>
              <a:t>lúc</a:t>
            </a:r>
            <a:r>
              <a:rPr lang="en-US" altLang="en-US" sz="2800" b="1" dirty="0">
                <a:solidFill>
                  <a:srgbClr val="000099"/>
                </a:solidFill>
              </a:rPr>
              <a:t> </a:t>
            </a:r>
            <a:r>
              <a:rPr lang="en-US" altLang="en-US" sz="2800" b="1" dirty="0" err="1">
                <a:solidFill>
                  <a:srgbClr val="000099"/>
                </a:solidFill>
              </a:rPr>
              <a:t>giảm</a:t>
            </a:r>
            <a:r>
              <a:rPr lang="en-US" altLang="en-US" sz="2800" b="1" dirty="0">
                <a:solidFill>
                  <a:srgbClr val="000099"/>
                </a:solidFill>
              </a:rPr>
              <a:t>.</a:t>
            </a:r>
          </a:p>
        </p:txBody>
      </p:sp>
      <p:pic>
        <p:nvPicPr>
          <p:cNvPr id="10248" name="Picture 1">
            <a:extLst>
              <a:ext uri="{FF2B5EF4-FFF2-40B4-BE49-F238E27FC236}">
                <a16:creationId xmlns:a16="http://schemas.microsoft.com/office/drawing/2014/main" id="{D86DF910-19B7-4DA9-8FB0-E04EACE6C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438" y="53498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repeatCount="indefinite" fill="hold" grpId="0" nodeType="clickEffect">
                                  <p:stCondLst>
                                    <p:cond delay="0"/>
                                  </p:stCondLst>
                                  <p:childTnLst>
                                    <p:animClr clrSpc="hsl" dir="cw">
                                      <p:cBhvr override="childStyle">
                                        <p:cTn id="6" dur="1000" fill="hold"/>
                                        <p:tgtEl>
                                          <p:spTgt spid="8"/>
                                        </p:tgtEl>
                                        <p:attrNameLst>
                                          <p:attrName>style.color</p:attrName>
                                        </p:attrNameLst>
                                      </p:cBhvr>
                                      <p:by>
                                        <p:hsl h="-7200000" s="0" l="0"/>
                                      </p:by>
                                    </p:animClr>
                                    <p:animClr clrSpc="hsl" dir="cw">
                                      <p:cBhvr>
                                        <p:cTn id="7" dur="1000" fill="hold"/>
                                        <p:tgtEl>
                                          <p:spTgt spid="8"/>
                                        </p:tgtEl>
                                        <p:attrNameLst>
                                          <p:attrName>fillcolor</p:attrName>
                                        </p:attrNameLst>
                                      </p:cBhvr>
                                      <p:by>
                                        <p:hsl h="-7200000" s="0" l="0"/>
                                      </p:by>
                                    </p:animClr>
                                    <p:animClr clrSpc="hsl" dir="cw">
                                      <p:cBhvr>
                                        <p:cTn id="8" dur="1000" fill="hold"/>
                                        <p:tgtEl>
                                          <p:spTgt spid="8"/>
                                        </p:tgtEl>
                                        <p:attrNameLst>
                                          <p:attrName>stroke.color</p:attrName>
                                        </p:attrNameLst>
                                      </p:cBhvr>
                                      <p:by>
                                        <p:hsl h="-7200000" s="0" l="0"/>
                                      </p:by>
                                    </p:animClr>
                                    <p:set>
                                      <p:cBhvr>
                                        <p:cTn id="9" dur="1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C7B0D383-E7FF-4434-B3E7-193CEC90D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62" t="27792" r="2437" b="1440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2015-12-23_214828">
            <a:extLst>
              <a:ext uri="{FF2B5EF4-FFF2-40B4-BE49-F238E27FC236}">
                <a16:creationId xmlns:a16="http://schemas.microsoft.com/office/drawing/2014/main" id="{9FBA4CFE-978F-47C9-9EC1-539F86AF0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646" b="6100"/>
          <a:stretch>
            <a:fillRect/>
          </a:stretch>
        </p:blipFill>
        <p:spPr bwMode="auto">
          <a:xfrm>
            <a:off x="0" y="34924"/>
            <a:ext cx="11963400" cy="667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D0229-8AB8-4F08-9F0A-D53F5BCE8D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8" r="3614" b="6358"/>
          <a:stretch/>
        </p:blipFill>
        <p:spPr bwMode="auto">
          <a:xfrm>
            <a:off x="0" y="136087"/>
            <a:ext cx="12192000" cy="658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287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2015-12-23_215546">
            <a:extLst>
              <a:ext uri="{FF2B5EF4-FFF2-40B4-BE49-F238E27FC236}">
                <a16:creationId xmlns:a16="http://schemas.microsoft.com/office/drawing/2014/main" id="{572505E7-5CC7-43A7-AE2D-01B13AB96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12182475"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8AE25E85-132B-4A60-8C20-DE3A56480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8578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C740AC67-4D59-428B-BEC2-2720492E7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0"/>
            <a:ext cx="58578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a:extLst>
              <a:ext uri="{FF2B5EF4-FFF2-40B4-BE49-F238E27FC236}">
                <a16:creationId xmlns:a16="http://schemas.microsoft.com/office/drawing/2014/main" id="{02820B6C-152C-4017-A5C2-034C7EE27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3844158"/>
            <a:ext cx="11277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6" name="Picture 9" descr="Pink tissue paper">
            <a:extLst>
              <a:ext uri="{FF2B5EF4-FFF2-40B4-BE49-F238E27FC236}">
                <a16:creationId xmlns:a16="http://schemas.microsoft.com/office/drawing/2014/main" id="{6DBF3A89-486F-4C04-8244-0D0D0EB73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813"/>
            <a:ext cx="11887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797" name="Rectangle 10">
            <a:extLst>
              <a:ext uri="{FF2B5EF4-FFF2-40B4-BE49-F238E27FC236}">
                <a16:creationId xmlns:a16="http://schemas.microsoft.com/office/drawing/2014/main" id="{E5B87F8E-AA9D-4E29-AFF6-5341671101A5}"/>
              </a:ext>
            </a:extLst>
          </p:cNvPr>
          <p:cNvSpPr>
            <a:spLocks noChangeArrowheads="1"/>
          </p:cNvSpPr>
          <p:nvPr/>
        </p:nvSpPr>
        <p:spPr bwMode="auto">
          <a:xfrm>
            <a:off x="990600" y="6043613"/>
            <a:ext cx="1082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2000" b="1">
                <a:solidFill>
                  <a:srgbClr val="FF0000"/>
                </a:solidFill>
                <a:latin typeface="Arial" panose="020B0604020202020204" pitchFamily="34" charset="0"/>
                <a:cs typeface="Arial" panose="020B0604020202020204" pitchFamily="34" charset="0"/>
              </a:rPr>
              <a:t>Khai thác đá làm mất cảnh quan tự nhiên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9F1E8A-EDD4-424D-BC88-B203217CD230}"/>
              </a:ext>
            </a:extLst>
          </p:cNvPr>
          <p:cNvSpPr txBox="1"/>
          <p:nvPr/>
        </p:nvSpPr>
        <p:spPr>
          <a:xfrm>
            <a:off x="190500" y="838200"/>
            <a:ext cx="11811000" cy="4708981"/>
          </a:xfrm>
          <a:prstGeom prst="rect">
            <a:avLst/>
          </a:prstGeom>
          <a:noFill/>
        </p:spPr>
        <p:txBody>
          <a:bodyPr wrap="square">
            <a:spAutoFit/>
          </a:bodyPr>
          <a:lstStyle/>
          <a:p>
            <a:pPr indent="457200" algn="just">
              <a:tabLst>
                <a:tab pos="0" algn="l"/>
                <a:tab pos="393700" algn="l"/>
              </a:tabLst>
              <a:defRPr/>
            </a:pPr>
            <a:r>
              <a:rPr lang="vi-VN" sz="3000">
                <a:solidFill>
                  <a:srgbClr val="002060"/>
                </a:solidFill>
                <a:latin typeface="Times New Roman" panose="02020603050405020304" pitchFamily="18" charset="0"/>
                <a:cs typeface="Times New Roman" panose="02020603050405020304" pitchFamily="18" charset="0"/>
              </a:rPr>
              <a:t>Các hoạt động khai thác khoáng sản đã gây ra nhiều tác động xấu đến môi trường xung quanh, nhưng có thể nói gọn lại trong một số tác động chính như sau:</a:t>
            </a:r>
            <a:endParaRPr lang="en-US" sz="3000">
              <a:solidFill>
                <a:srgbClr val="002060"/>
              </a:solidFill>
              <a:latin typeface="Times New Roman" panose="02020603050405020304" pitchFamily="18" charset="0"/>
              <a:cs typeface="Times New Roman" panose="02020603050405020304" pitchFamily="18" charset="0"/>
            </a:endParaRPr>
          </a:p>
          <a:p>
            <a:pPr indent="457200" algn="just">
              <a:buFontTx/>
              <a:buChar char="-"/>
              <a:tabLst>
                <a:tab pos="393700" algn="l"/>
              </a:tabLst>
              <a:defRPr/>
            </a:pPr>
            <a:r>
              <a:rPr lang="en-US" sz="3000">
                <a:solidFill>
                  <a:srgbClr val="002060"/>
                </a:solidFill>
                <a:latin typeface="Times New Roman" panose="02020603050405020304" pitchFamily="18" charset="0"/>
                <a:cs typeface="Times New Roman" panose="02020603050405020304" pitchFamily="18" charset="0"/>
              </a:rPr>
              <a:t>S</a:t>
            </a:r>
            <a:r>
              <a:rPr lang="vi-VN" sz="3000">
                <a:solidFill>
                  <a:srgbClr val="002060"/>
                </a:solidFill>
                <a:latin typeface="Times New Roman" panose="02020603050405020304" pitchFamily="18" charset="0"/>
                <a:cs typeface="Times New Roman" panose="02020603050405020304" pitchFamily="18" charset="0"/>
              </a:rPr>
              <a:t>ử dụng chưa thực sự có hiệu quả các nguồn khoáng sản tự nhiên; </a:t>
            </a:r>
            <a:endParaRPr lang="en-US" sz="3000">
              <a:solidFill>
                <a:srgbClr val="002060"/>
              </a:solidFill>
              <a:latin typeface="Times New Roman" panose="02020603050405020304" pitchFamily="18" charset="0"/>
              <a:cs typeface="Times New Roman" panose="02020603050405020304" pitchFamily="18" charset="0"/>
            </a:endParaRPr>
          </a:p>
          <a:p>
            <a:pPr indent="457200" algn="just">
              <a:buFontTx/>
              <a:buChar char="-"/>
              <a:tabLst>
                <a:tab pos="393700" algn="l"/>
              </a:tabLst>
              <a:defRPr/>
            </a:pPr>
            <a:r>
              <a:rPr lang="en-US" sz="3000">
                <a:solidFill>
                  <a:srgbClr val="002060"/>
                </a:solidFill>
                <a:latin typeface="Times New Roman" panose="02020603050405020304" pitchFamily="18" charset="0"/>
                <a:cs typeface="Times New Roman" panose="02020603050405020304" pitchFamily="18" charset="0"/>
              </a:rPr>
              <a:t>T</a:t>
            </a:r>
            <a:r>
              <a:rPr lang="vi-VN" sz="3000">
                <a:solidFill>
                  <a:srgbClr val="002060"/>
                </a:solidFill>
                <a:latin typeface="Times New Roman" panose="02020603050405020304" pitchFamily="18" charset="0"/>
                <a:cs typeface="Times New Roman" panose="02020603050405020304" pitchFamily="18" charset="0"/>
              </a:rPr>
              <a:t>ác động đến cảnh quan và hình thái môi trường; </a:t>
            </a:r>
            <a:endParaRPr lang="en-US" sz="3000">
              <a:solidFill>
                <a:srgbClr val="002060"/>
              </a:solidFill>
              <a:latin typeface="Times New Roman" panose="02020603050405020304" pitchFamily="18" charset="0"/>
              <a:cs typeface="Times New Roman" panose="02020603050405020304" pitchFamily="18" charset="0"/>
            </a:endParaRPr>
          </a:p>
          <a:p>
            <a:pPr indent="457200" algn="just">
              <a:buFontTx/>
              <a:buChar char="-"/>
              <a:tabLst>
                <a:tab pos="393700" algn="l"/>
              </a:tabLst>
              <a:defRPr/>
            </a:pPr>
            <a:r>
              <a:rPr lang="en-US" sz="3000">
                <a:solidFill>
                  <a:srgbClr val="002060"/>
                </a:solidFill>
                <a:latin typeface="Times New Roman" panose="02020603050405020304" pitchFamily="18" charset="0"/>
                <a:cs typeface="Times New Roman" panose="02020603050405020304" pitchFamily="18" charset="0"/>
              </a:rPr>
              <a:t>T</a:t>
            </a:r>
            <a:r>
              <a:rPr lang="vi-VN" sz="3000">
                <a:solidFill>
                  <a:srgbClr val="002060"/>
                </a:solidFill>
                <a:latin typeface="Times New Roman" panose="02020603050405020304" pitchFamily="18" charset="0"/>
                <a:cs typeface="Times New Roman" panose="02020603050405020304" pitchFamily="18" charset="0"/>
              </a:rPr>
              <a:t>ích tụ hoặc phát tán chất thải rắn; làm ảnh hưởng đến nguồn nước, ô nhiễm nước, ô nhiễm không khí, ô nhiễm đất; </a:t>
            </a:r>
            <a:endParaRPr lang="en-US" sz="3000">
              <a:solidFill>
                <a:srgbClr val="002060"/>
              </a:solidFill>
              <a:latin typeface="Times New Roman" panose="02020603050405020304" pitchFamily="18" charset="0"/>
              <a:cs typeface="Times New Roman" panose="02020603050405020304" pitchFamily="18" charset="0"/>
            </a:endParaRPr>
          </a:p>
          <a:p>
            <a:pPr indent="457200" algn="just">
              <a:buFontTx/>
              <a:buChar char="-"/>
              <a:tabLst>
                <a:tab pos="393700" algn="l"/>
              </a:tabLst>
              <a:defRPr/>
            </a:pPr>
            <a:r>
              <a:rPr lang="en-US" sz="3000">
                <a:solidFill>
                  <a:srgbClr val="002060"/>
                </a:solidFill>
                <a:latin typeface="Times New Roman" panose="02020603050405020304" pitchFamily="18" charset="0"/>
                <a:cs typeface="Times New Roman" panose="02020603050405020304" pitchFamily="18" charset="0"/>
              </a:rPr>
              <a:t>L</a:t>
            </a:r>
            <a:r>
              <a:rPr lang="vi-VN" sz="3000">
                <a:solidFill>
                  <a:srgbClr val="002060"/>
                </a:solidFill>
                <a:latin typeface="Times New Roman" panose="02020603050405020304" pitchFamily="18" charset="0"/>
                <a:cs typeface="Times New Roman" panose="02020603050405020304" pitchFamily="18" charset="0"/>
              </a:rPr>
              <a:t>àm ảnh hưởng đến đa dạng sinh học; </a:t>
            </a:r>
            <a:endParaRPr lang="en-US" sz="3000">
              <a:solidFill>
                <a:srgbClr val="002060"/>
              </a:solidFill>
              <a:latin typeface="Times New Roman" panose="02020603050405020304" pitchFamily="18" charset="0"/>
              <a:cs typeface="Times New Roman" panose="02020603050405020304" pitchFamily="18" charset="0"/>
            </a:endParaRPr>
          </a:p>
          <a:p>
            <a:pPr indent="457200" algn="just">
              <a:buFontTx/>
              <a:buChar char="-"/>
              <a:tabLst>
                <a:tab pos="393700" algn="l"/>
              </a:tabLst>
              <a:defRPr/>
            </a:pPr>
            <a:r>
              <a:rPr lang="en-US" sz="3000">
                <a:solidFill>
                  <a:srgbClr val="002060"/>
                </a:solidFill>
                <a:latin typeface="Times New Roman" panose="02020603050405020304" pitchFamily="18" charset="0"/>
                <a:cs typeface="Times New Roman" panose="02020603050405020304" pitchFamily="18" charset="0"/>
              </a:rPr>
              <a:t>G</a:t>
            </a:r>
            <a:r>
              <a:rPr lang="vi-VN" sz="3000">
                <a:solidFill>
                  <a:srgbClr val="002060"/>
                </a:solidFill>
                <a:latin typeface="Times New Roman" panose="02020603050405020304" pitchFamily="18" charset="0"/>
                <a:cs typeface="Times New Roman" panose="02020603050405020304" pitchFamily="18" charset="0"/>
              </a:rPr>
              <a:t>ây tiếng ồn và chấn động; sự cố môi trường; </a:t>
            </a:r>
            <a:endParaRPr lang="en-US" sz="3000">
              <a:solidFill>
                <a:srgbClr val="002060"/>
              </a:solidFill>
              <a:latin typeface="Times New Roman" panose="02020603050405020304" pitchFamily="18" charset="0"/>
              <a:cs typeface="Times New Roman" panose="02020603050405020304" pitchFamily="18" charset="0"/>
            </a:endParaRPr>
          </a:p>
          <a:p>
            <a:pPr indent="457200" algn="just">
              <a:buFontTx/>
              <a:buChar char="-"/>
              <a:tabLst>
                <a:tab pos="393700" algn="l"/>
              </a:tabLst>
              <a:defRPr/>
            </a:pPr>
            <a:r>
              <a:rPr lang="en-US" sz="3000">
                <a:solidFill>
                  <a:srgbClr val="002060"/>
                </a:solidFill>
                <a:latin typeface="Times New Roman" panose="02020603050405020304" pitchFamily="18" charset="0"/>
                <a:cs typeface="Times New Roman" panose="02020603050405020304" pitchFamily="18" charset="0"/>
              </a:rPr>
              <a:t>G</a:t>
            </a:r>
            <a:r>
              <a:rPr lang="vi-VN" sz="3000">
                <a:solidFill>
                  <a:srgbClr val="002060"/>
                </a:solidFill>
                <a:latin typeface="Times New Roman" panose="02020603050405020304" pitchFamily="18" charset="0"/>
                <a:cs typeface="Times New Roman" panose="02020603050405020304" pitchFamily="18" charset="0"/>
              </a:rPr>
              <a:t>ây ảnh hưởng đến sức khoẻ và an toàn của người lao động</a:t>
            </a:r>
            <a:endParaRPr lang="en-US" sz="3000">
              <a:solidFill>
                <a:srgbClr val="002060"/>
              </a:solidFill>
              <a:latin typeface="Times New Roman" panose="02020603050405020304" pitchFamily="18" charset="0"/>
              <a:cs typeface="Times New Roman" panose="02020603050405020304" pitchFamily="18" charset="0"/>
            </a:endParaRPr>
          </a:p>
        </p:txBody>
      </p:sp>
      <p:sp>
        <p:nvSpPr>
          <p:cNvPr id="6" name="Rectangle 10">
            <a:extLst>
              <a:ext uri="{FF2B5EF4-FFF2-40B4-BE49-F238E27FC236}">
                <a16:creationId xmlns:a16="http://schemas.microsoft.com/office/drawing/2014/main" id="{E3D98B9A-2EAA-40DD-9B07-E8485946010F}"/>
              </a:ext>
            </a:extLst>
          </p:cNvPr>
          <p:cNvSpPr>
            <a:spLocks noChangeArrowheads="1"/>
          </p:cNvSpPr>
          <p:nvPr/>
        </p:nvSpPr>
        <p:spPr bwMode="auto">
          <a:xfrm>
            <a:off x="3695700" y="5736021"/>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3600" b="1">
                <a:solidFill>
                  <a:srgbClr val="0000FF"/>
                </a:solidFill>
                <a:latin typeface="Times New Roman" panose="02020603050405020304" pitchFamily="18" charset="0"/>
                <a:cs typeface="Times New Roman" panose="02020603050405020304" pitchFamily="18" charset="0"/>
              </a:rPr>
              <a:t>Giải pháp?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78579A3A-7680-4A6B-AD07-7164DD7E8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3886200"/>
            <a:ext cx="371316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a:extLst>
              <a:ext uri="{FF2B5EF4-FFF2-40B4-BE49-F238E27FC236}">
                <a16:creationId xmlns:a16="http://schemas.microsoft.com/office/drawing/2014/main" id="{351BABBB-85CA-4E9B-A014-D30B12043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075" y="227013"/>
            <a:ext cx="442595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a:extLst>
              <a:ext uri="{FF2B5EF4-FFF2-40B4-BE49-F238E27FC236}">
                <a16:creationId xmlns:a16="http://schemas.microsoft.com/office/drawing/2014/main" id="{6AE7685A-978C-4E15-B16A-EBEDC5819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0" y="228600"/>
            <a:ext cx="3386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10">
            <a:extLst>
              <a:ext uri="{FF2B5EF4-FFF2-40B4-BE49-F238E27FC236}">
                <a16:creationId xmlns:a16="http://schemas.microsoft.com/office/drawing/2014/main" id="{3FC5A6FA-552B-4F9F-8133-796FD35E3905}"/>
              </a:ext>
            </a:extLst>
          </p:cNvPr>
          <p:cNvSpPr>
            <a:spLocks noChangeArrowheads="1"/>
          </p:cNvSpPr>
          <p:nvPr/>
        </p:nvSpPr>
        <p:spPr bwMode="auto">
          <a:xfrm>
            <a:off x="-354013" y="1997075"/>
            <a:ext cx="45720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3600" b="1">
                <a:solidFill>
                  <a:srgbClr val="0000FF"/>
                </a:solidFill>
                <a:latin typeface="Times New Roman" panose="02020603050405020304" pitchFamily="18" charset="0"/>
                <a:cs typeface="Times New Roman" panose="02020603050405020304" pitchFamily="18" charset="0"/>
              </a:rPr>
              <a:t>Năng lượng tái tạo</a:t>
            </a:r>
          </a:p>
        </p:txBody>
      </p:sp>
      <p:sp>
        <p:nvSpPr>
          <p:cNvPr id="35846" name="Rectangle 10">
            <a:extLst>
              <a:ext uri="{FF2B5EF4-FFF2-40B4-BE49-F238E27FC236}">
                <a16:creationId xmlns:a16="http://schemas.microsoft.com/office/drawing/2014/main" id="{7C2CB49F-C54A-4099-9625-6EFA298AFF83}"/>
              </a:ext>
            </a:extLst>
          </p:cNvPr>
          <p:cNvSpPr>
            <a:spLocks noChangeArrowheads="1"/>
          </p:cNvSpPr>
          <p:nvPr/>
        </p:nvSpPr>
        <p:spPr bwMode="auto">
          <a:xfrm>
            <a:off x="-228600" y="6148388"/>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2000">
                <a:solidFill>
                  <a:srgbClr val="FF0000"/>
                </a:solidFill>
                <a:latin typeface="Times New Roman" panose="02020603050405020304" pitchFamily="18" charset="0"/>
                <a:cs typeface="Times New Roman" panose="02020603050405020304" pitchFamily="18" charset="0"/>
              </a:rPr>
              <a:t>Nhà máy thủy điện Hòa Bình</a:t>
            </a:r>
          </a:p>
        </p:txBody>
      </p:sp>
      <p:sp>
        <p:nvSpPr>
          <p:cNvPr id="35847" name="Rectangle 10">
            <a:extLst>
              <a:ext uri="{FF2B5EF4-FFF2-40B4-BE49-F238E27FC236}">
                <a16:creationId xmlns:a16="http://schemas.microsoft.com/office/drawing/2014/main" id="{443DA4C7-780F-4AA6-B0DE-8FF4924C2C5D}"/>
              </a:ext>
            </a:extLst>
          </p:cNvPr>
          <p:cNvSpPr>
            <a:spLocks noChangeArrowheads="1"/>
          </p:cNvSpPr>
          <p:nvPr/>
        </p:nvSpPr>
        <p:spPr bwMode="auto">
          <a:xfrm>
            <a:off x="8043863" y="2933700"/>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2000">
                <a:solidFill>
                  <a:srgbClr val="FF0000"/>
                </a:solidFill>
                <a:latin typeface="Times New Roman" panose="02020603050405020304" pitchFamily="18" charset="0"/>
                <a:cs typeface="Times New Roman" panose="02020603050405020304" pitchFamily="18" charset="0"/>
              </a:rPr>
              <a:t>Trang trại điện gió Bạc Liêu</a:t>
            </a:r>
          </a:p>
        </p:txBody>
      </p:sp>
      <p:sp>
        <p:nvSpPr>
          <p:cNvPr id="35848" name="TextBox 11">
            <a:extLst>
              <a:ext uri="{FF2B5EF4-FFF2-40B4-BE49-F238E27FC236}">
                <a16:creationId xmlns:a16="http://schemas.microsoft.com/office/drawing/2014/main" id="{A79C2E38-2ED3-479E-B025-DC2F41809E7C}"/>
              </a:ext>
            </a:extLst>
          </p:cNvPr>
          <p:cNvSpPr txBox="1">
            <a:spLocks noChangeArrowheads="1"/>
          </p:cNvSpPr>
          <p:nvPr/>
        </p:nvSpPr>
        <p:spPr bwMode="auto">
          <a:xfrm>
            <a:off x="4037013" y="5868987"/>
            <a:ext cx="4773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000">
                <a:solidFill>
                  <a:srgbClr val="FF0000"/>
                </a:solidFill>
                <a:latin typeface="Times New Roman" panose="02020603050405020304" pitchFamily="18" charset="0"/>
                <a:cs typeface="Times New Roman" panose="02020603050405020304" pitchFamily="18" charset="0"/>
              </a:rPr>
              <a:t>Bản đồ Tiềm năng tốc độ gió ở Việt Nam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10">
            <a:extLst>
              <a:ext uri="{FF2B5EF4-FFF2-40B4-BE49-F238E27FC236}">
                <a16:creationId xmlns:a16="http://schemas.microsoft.com/office/drawing/2014/main" id="{A1440292-B5F0-4AD7-BD96-D131161033A1}"/>
              </a:ext>
            </a:extLst>
          </p:cNvPr>
          <p:cNvSpPr>
            <a:spLocks noChangeArrowheads="1"/>
          </p:cNvSpPr>
          <p:nvPr/>
        </p:nvSpPr>
        <p:spPr bwMode="auto">
          <a:xfrm>
            <a:off x="-268288" y="2085975"/>
            <a:ext cx="45720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3600" b="1">
                <a:solidFill>
                  <a:srgbClr val="0000FF"/>
                </a:solidFill>
                <a:latin typeface="Times New Roman" panose="02020603050405020304" pitchFamily="18" charset="0"/>
                <a:cs typeface="Times New Roman" panose="02020603050405020304" pitchFamily="18" charset="0"/>
              </a:rPr>
              <a:t>Năng lượng tái tạo</a:t>
            </a:r>
          </a:p>
        </p:txBody>
      </p:sp>
      <p:sp>
        <p:nvSpPr>
          <p:cNvPr id="36867" name="Rectangle 10">
            <a:extLst>
              <a:ext uri="{FF2B5EF4-FFF2-40B4-BE49-F238E27FC236}">
                <a16:creationId xmlns:a16="http://schemas.microsoft.com/office/drawing/2014/main" id="{DA541E5E-FAE6-4404-9182-D6C8FF5B85D2}"/>
              </a:ext>
            </a:extLst>
          </p:cNvPr>
          <p:cNvSpPr>
            <a:spLocks noChangeArrowheads="1"/>
          </p:cNvSpPr>
          <p:nvPr/>
        </p:nvSpPr>
        <p:spPr bwMode="auto">
          <a:xfrm>
            <a:off x="-334963" y="6227763"/>
            <a:ext cx="45720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2000">
                <a:solidFill>
                  <a:srgbClr val="FF0000"/>
                </a:solidFill>
                <a:latin typeface="Times New Roman" panose="02020603050405020304" pitchFamily="18" charset="0"/>
                <a:cs typeface="Times New Roman" panose="02020603050405020304" pitchFamily="18" charset="0"/>
              </a:rPr>
              <a:t>ĐMT tại Cty Điện lực Nam Từ Liêm</a:t>
            </a:r>
          </a:p>
        </p:txBody>
      </p:sp>
      <p:sp>
        <p:nvSpPr>
          <p:cNvPr id="36868" name="Rectangle 10">
            <a:extLst>
              <a:ext uri="{FF2B5EF4-FFF2-40B4-BE49-F238E27FC236}">
                <a16:creationId xmlns:a16="http://schemas.microsoft.com/office/drawing/2014/main" id="{64EE7CCD-2CD7-4697-8117-DD871E313F9A}"/>
              </a:ext>
            </a:extLst>
          </p:cNvPr>
          <p:cNvSpPr>
            <a:spLocks noChangeArrowheads="1"/>
          </p:cNvSpPr>
          <p:nvPr/>
        </p:nvSpPr>
        <p:spPr bwMode="auto">
          <a:xfrm>
            <a:off x="8077200" y="3429000"/>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2400">
                <a:solidFill>
                  <a:srgbClr val="FF0000"/>
                </a:solidFill>
                <a:latin typeface="Times New Roman" panose="02020603050405020304" pitchFamily="18" charset="0"/>
                <a:cs typeface="Times New Roman" panose="02020603050405020304" pitchFamily="18" charset="0"/>
              </a:rPr>
              <a:t>Điện mặt trời Việt Nam</a:t>
            </a:r>
          </a:p>
        </p:txBody>
      </p:sp>
      <p:pic>
        <p:nvPicPr>
          <p:cNvPr id="36869" name="Picture 2">
            <a:extLst>
              <a:ext uri="{FF2B5EF4-FFF2-40B4-BE49-F238E27FC236}">
                <a16:creationId xmlns:a16="http://schemas.microsoft.com/office/drawing/2014/main" id="{451ADEA5-1E0A-4299-884C-468727E2D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25" y="57150"/>
            <a:ext cx="43561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9">
            <a:extLst>
              <a:ext uri="{FF2B5EF4-FFF2-40B4-BE49-F238E27FC236}">
                <a16:creationId xmlns:a16="http://schemas.microsoft.com/office/drawing/2014/main" id="{9471957F-6E09-4BA9-AE4D-3070A1C84EA7}"/>
              </a:ext>
            </a:extLst>
          </p:cNvPr>
          <p:cNvSpPr txBox="1">
            <a:spLocks noChangeArrowheads="1"/>
          </p:cNvSpPr>
          <p:nvPr/>
        </p:nvSpPr>
        <p:spPr bwMode="auto">
          <a:xfrm>
            <a:off x="4033838" y="55149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000">
                <a:solidFill>
                  <a:srgbClr val="FF0000"/>
                </a:solidFill>
                <a:latin typeface="Times New Roman" panose="02020603050405020304" pitchFamily="18" charset="0"/>
                <a:cs typeface="Times New Roman" panose="02020603050405020304" pitchFamily="18" charset="0"/>
              </a:rPr>
              <a:t>Bản đồ Tiềm năng điện mặt trời Việt Nam</a:t>
            </a:r>
          </a:p>
        </p:txBody>
      </p:sp>
      <p:pic>
        <p:nvPicPr>
          <p:cNvPr id="36871" name="Picture 2">
            <a:extLst>
              <a:ext uri="{FF2B5EF4-FFF2-40B4-BE49-F238E27FC236}">
                <a16:creationId xmlns:a16="http://schemas.microsoft.com/office/drawing/2014/main" id="{6FCFDF52-5FA8-440D-968D-5F50EB733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725" y="57150"/>
            <a:ext cx="37893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0">
            <a:extLst>
              <a:ext uri="{FF2B5EF4-FFF2-40B4-BE49-F238E27FC236}">
                <a16:creationId xmlns:a16="http://schemas.microsoft.com/office/drawing/2014/main" id="{7EEAACEF-133D-4928-A2C8-B28B67014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3211513"/>
            <a:ext cx="39338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Box 4">
            <a:extLst>
              <a:ext uri="{FF2B5EF4-FFF2-40B4-BE49-F238E27FC236}">
                <a16:creationId xmlns:a16="http://schemas.microsoft.com/office/drawing/2014/main" id="{D19F1F5F-96D7-4628-8090-CA79BBA970D9}"/>
              </a:ext>
            </a:extLst>
          </p:cNvPr>
          <p:cNvSpPr txBox="1">
            <a:spLocks noChangeArrowheads="1"/>
          </p:cNvSpPr>
          <p:nvPr/>
        </p:nvSpPr>
        <p:spPr bwMode="auto">
          <a:xfrm>
            <a:off x="3733800" y="763588"/>
            <a:ext cx="609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vi-VN" altLang="en-US" sz="2400">
                <a:solidFill>
                  <a:srgbClr val="C00000"/>
                </a:solidFill>
                <a:latin typeface="Times New Roman" panose="02020603050405020304" pitchFamily="18" charset="0"/>
                <a:cs typeface="Times New Roman" panose="02020603050405020304" pitchFamily="18" charset="0"/>
              </a:rPr>
              <a:t>Năng lượng sinh khối</a:t>
            </a:r>
          </a:p>
        </p:txBody>
      </p:sp>
      <p:sp>
        <p:nvSpPr>
          <p:cNvPr id="37891" name="TextBox 6">
            <a:extLst>
              <a:ext uri="{FF2B5EF4-FFF2-40B4-BE49-F238E27FC236}">
                <a16:creationId xmlns:a16="http://schemas.microsoft.com/office/drawing/2014/main" id="{6BC08097-6D13-4590-BEFF-848DF798E3E0}"/>
              </a:ext>
            </a:extLst>
          </p:cNvPr>
          <p:cNvSpPr txBox="1">
            <a:spLocks noChangeArrowheads="1"/>
          </p:cNvSpPr>
          <p:nvPr/>
        </p:nvSpPr>
        <p:spPr bwMode="auto">
          <a:xfrm>
            <a:off x="152400" y="1838325"/>
            <a:ext cx="1127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a:r>
              <a:rPr lang="vi-VN" altLang="en-US" sz="2400">
                <a:solidFill>
                  <a:srgbClr val="C00000"/>
                </a:solidFill>
                <a:latin typeface="Times New Roman" panose="02020603050405020304" pitchFamily="18" charset="0"/>
                <a:cs typeface="Times New Roman" panose="02020603050405020304" pitchFamily="18" charset="0"/>
              </a:rPr>
              <a:t>Là đất nước nông nghiệp, Việt Nam có rất nhiều tiềm năng phát triển năng lượng sinh khối. Một số dạng sinh khối phổ biến: gỗ năng lượng, phế thải - phụ phẩm từ cây trồng, chất thải chăn nuôi, rác thải ở đô thị và các chất thải hữu cơ khác. Nguồn năng lượng sinh khối có thể sử dụng bằng cách đốt trực tiếp, hoặc tạo thành viên nhiên liệu sinh khối.</a:t>
            </a:r>
            <a:endParaRPr lang="en-US" altLang="en-US" sz="2400">
              <a:solidFill>
                <a:srgbClr val="C00000"/>
              </a:solidFill>
              <a:latin typeface="Times New Roman" panose="02020603050405020304" pitchFamily="18" charset="0"/>
              <a:cs typeface="Times New Roman" panose="02020603050405020304" pitchFamily="18" charset="0"/>
            </a:endParaRPr>
          </a:p>
        </p:txBody>
      </p:sp>
      <p:sp>
        <p:nvSpPr>
          <p:cNvPr id="37892" name="Rectangle 10">
            <a:extLst>
              <a:ext uri="{FF2B5EF4-FFF2-40B4-BE49-F238E27FC236}">
                <a16:creationId xmlns:a16="http://schemas.microsoft.com/office/drawing/2014/main" id="{AB990508-6CA3-4578-8590-B9F14B2CB14A}"/>
              </a:ext>
            </a:extLst>
          </p:cNvPr>
          <p:cNvSpPr>
            <a:spLocks noChangeArrowheads="1"/>
          </p:cNvSpPr>
          <p:nvPr/>
        </p:nvSpPr>
        <p:spPr bwMode="auto">
          <a:xfrm>
            <a:off x="-304800" y="39688"/>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3600" b="1">
                <a:solidFill>
                  <a:srgbClr val="0000FF"/>
                </a:solidFill>
                <a:latin typeface="Times New Roman" panose="02020603050405020304" pitchFamily="18" charset="0"/>
                <a:cs typeface="Times New Roman" panose="02020603050405020304" pitchFamily="18" charset="0"/>
              </a:rPr>
              <a:t>Năng lượng tái tạo</a:t>
            </a:r>
          </a:p>
        </p:txBody>
      </p:sp>
      <p:pic>
        <p:nvPicPr>
          <p:cNvPr id="37893" name="Picture 10">
            <a:extLst>
              <a:ext uri="{FF2B5EF4-FFF2-40B4-BE49-F238E27FC236}">
                <a16:creationId xmlns:a16="http://schemas.microsoft.com/office/drawing/2014/main" id="{DEE5D705-129A-4C0B-A984-A46B1AF7A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479800"/>
            <a:ext cx="60960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518F52C-5A3C-40B8-ADBC-ABD475341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987" r="4642" b="8873"/>
          <a:stretch>
            <a:fillRect/>
          </a:stretch>
        </p:blipFill>
        <p:spPr bwMode="auto">
          <a:xfrm>
            <a:off x="0" y="0"/>
            <a:ext cx="577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4">
            <a:extLst>
              <a:ext uri="{FF2B5EF4-FFF2-40B4-BE49-F238E27FC236}">
                <a16:creationId xmlns:a16="http://schemas.microsoft.com/office/drawing/2014/main" id="{66E00475-B420-4309-AABC-FE33D0859383}"/>
              </a:ext>
            </a:extLst>
          </p:cNvPr>
          <p:cNvSpPr txBox="1">
            <a:spLocks noChangeArrowheads="1"/>
          </p:cNvSpPr>
          <p:nvPr/>
        </p:nvSpPr>
        <p:spPr bwMode="auto">
          <a:xfrm>
            <a:off x="6388100" y="1298575"/>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endParaRPr lang="en-US" altLang="en-US">
              <a:latin typeface=".VnArial" pitchFamily="34" charset="0"/>
            </a:endParaRPr>
          </a:p>
        </p:txBody>
      </p:sp>
      <p:sp>
        <p:nvSpPr>
          <p:cNvPr id="9" name="AutoShape 3">
            <a:extLst>
              <a:ext uri="{FF2B5EF4-FFF2-40B4-BE49-F238E27FC236}">
                <a16:creationId xmlns:a16="http://schemas.microsoft.com/office/drawing/2014/main" id="{1268A3A4-8825-4E6B-B58B-9BC37469F3DC}"/>
              </a:ext>
            </a:extLst>
          </p:cNvPr>
          <p:cNvSpPr>
            <a:spLocks noChangeArrowheads="1"/>
          </p:cNvSpPr>
          <p:nvPr/>
        </p:nvSpPr>
        <p:spPr bwMode="auto">
          <a:xfrm>
            <a:off x="5838825" y="3579813"/>
            <a:ext cx="3000375"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2800" b="1" dirty="0">
                <a:solidFill>
                  <a:srgbClr val="000099"/>
                </a:solidFill>
              </a:rPr>
              <a:t>B. </a:t>
            </a:r>
            <a:r>
              <a:rPr lang="en-US" altLang="en-US" sz="2800" b="1" dirty="0" err="1">
                <a:solidFill>
                  <a:srgbClr val="000099"/>
                </a:solidFill>
              </a:rPr>
              <a:t>Khá</a:t>
            </a:r>
            <a:r>
              <a:rPr lang="en-US" altLang="en-US" sz="2800" b="1" dirty="0">
                <a:solidFill>
                  <a:srgbClr val="000099"/>
                </a:solidFill>
              </a:rPr>
              <a:t> </a:t>
            </a:r>
            <a:r>
              <a:rPr lang="en-US" altLang="en-US" sz="2800" b="1" dirty="0" err="1">
                <a:solidFill>
                  <a:srgbClr val="000099"/>
                </a:solidFill>
              </a:rPr>
              <a:t>đồng</a:t>
            </a:r>
            <a:r>
              <a:rPr lang="en-US" altLang="en-US" sz="2800" b="1" dirty="0">
                <a:solidFill>
                  <a:srgbClr val="000099"/>
                </a:solidFill>
              </a:rPr>
              <a:t> </a:t>
            </a:r>
            <a:r>
              <a:rPr lang="en-US" altLang="en-US" sz="2800" b="1" dirty="0" err="1">
                <a:solidFill>
                  <a:srgbClr val="000099"/>
                </a:solidFill>
              </a:rPr>
              <a:t>đều</a:t>
            </a:r>
            <a:r>
              <a:rPr lang="en-US" altLang="en-US" sz="2800" b="1" dirty="0">
                <a:solidFill>
                  <a:srgbClr val="000099"/>
                </a:solidFill>
              </a:rPr>
              <a:t>. </a:t>
            </a:r>
          </a:p>
        </p:txBody>
      </p:sp>
      <p:sp>
        <p:nvSpPr>
          <p:cNvPr id="10" name="AutoShape 4">
            <a:extLst>
              <a:ext uri="{FF2B5EF4-FFF2-40B4-BE49-F238E27FC236}">
                <a16:creationId xmlns:a16="http://schemas.microsoft.com/office/drawing/2014/main" id="{9BAEE91E-CDA4-4D1B-9D3F-947F6D118B89}"/>
              </a:ext>
            </a:extLst>
          </p:cNvPr>
          <p:cNvSpPr>
            <a:spLocks noChangeArrowheads="1"/>
          </p:cNvSpPr>
          <p:nvPr/>
        </p:nvSpPr>
        <p:spPr bwMode="auto">
          <a:xfrm>
            <a:off x="6000750" y="4545013"/>
            <a:ext cx="1797050"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3200" b="1" dirty="0">
                <a:solidFill>
                  <a:srgbClr val="000099"/>
                </a:solidFill>
              </a:rPr>
              <a:t>C. </a:t>
            </a:r>
            <a:r>
              <a:rPr lang="en-US" altLang="en-US" sz="2800" b="1" dirty="0" err="1">
                <a:solidFill>
                  <a:srgbClr val="000099"/>
                </a:solidFill>
              </a:rPr>
              <a:t>Giảm</a:t>
            </a:r>
            <a:r>
              <a:rPr lang="en-US" altLang="en-US" sz="2800" b="1" dirty="0">
                <a:solidFill>
                  <a:srgbClr val="000099"/>
                </a:solidFill>
              </a:rPr>
              <a:t>.</a:t>
            </a:r>
          </a:p>
        </p:txBody>
      </p:sp>
      <p:sp>
        <p:nvSpPr>
          <p:cNvPr id="11" name="AutoShape 5">
            <a:extLst>
              <a:ext uri="{FF2B5EF4-FFF2-40B4-BE49-F238E27FC236}">
                <a16:creationId xmlns:a16="http://schemas.microsoft.com/office/drawing/2014/main" id="{94761BC6-6174-487C-BD48-488397704392}"/>
              </a:ext>
            </a:extLst>
          </p:cNvPr>
          <p:cNvSpPr>
            <a:spLocks noChangeArrowheads="1"/>
          </p:cNvSpPr>
          <p:nvPr/>
        </p:nvSpPr>
        <p:spPr bwMode="auto">
          <a:xfrm>
            <a:off x="5778500" y="2781300"/>
            <a:ext cx="3810000"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2800" b="1" dirty="0" err="1">
                <a:solidFill>
                  <a:srgbClr val="000099"/>
                </a:solidFill>
              </a:rPr>
              <a:t>A.Tăng</a:t>
            </a:r>
            <a:r>
              <a:rPr lang="en-US" altLang="en-US" sz="2800" b="1" dirty="0">
                <a:solidFill>
                  <a:srgbClr val="000099"/>
                </a:solidFill>
              </a:rPr>
              <a:t>. </a:t>
            </a:r>
          </a:p>
        </p:txBody>
      </p:sp>
      <p:sp>
        <p:nvSpPr>
          <p:cNvPr id="12" name="AutoShape 6">
            <a:extLst>
              <a:ext uri="{FF2B5EF4-FFF2-40B4-BE49-F238E27FC236}">
                <a16:creationId xmlns:a16="http://schemas.microsoft.com/office/drawing/2014/main" id="{F7070DC5-54E5-467C-BD5F-A8C22C122DED}"/>
              </a:ext>
            </a:extLst>
          </p:cNvPr>
          <p:cNvSpPr>
            <a:spLocks noChangeArrowheads="1"/>
          </p:cNvSpPr>
          <p:nvPr/>
        </p:nvSpPr>
        <p:spPr bwMode="auto">
          <a:xfrm>
            <a:off x="5969000" y="5227638"/>
            <a:ext cx="3657600" cy="533400"/>
          </a:xfrm>
          <a:prstGeom prst="flowChartTerminator">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2800" b="1" dirty="0">
                <a:solidFill>
                  <a:srgbClr val="000099"/>
                </a:solidFill>
              </a:rPr>
              <a:t>D. </a:t>
            </a:r>
            <a:r>
              <a:rPr lang="en-US" altLang="en-US" sz="2800" b="1" dirty="0" err="1">
                <a:solidFill>
                  <a:srgbClr val="000099"/>
                </a:solidFill>
              </a:rPr>
              <a:t>Lúc</a:t>
            </a:r>
            <a:r>
              <a:rPr lang="en-US" altLang="en-US" sz="2800" b="1" dirty="0">
                <a:solidFill>
                  <a:srgbClr val="000099"/>
                </a:solidFill>
              </a:rPr>
              <a:t> </a:t>
            </a:r>
            <a:r>
              <a:rPr lang="en-US" altLang="en-US" sz="2800" b="1" dirty="0" err="1">
                <a:solidFill>
                  <a:srgbClr val="000099"/>
                </a:solidFill>
              </a:rPr>
              <a:t>tăng</a:t>
            </a:r>
            <a:r>
              <a:rPr lang="en-US" altLang="en-US" sz="2800" b="1" dirty="0">
                <a:solidFill>
                  <a:srgbClr val="000099"/>
                </a:solidFill>
              </a:rPr>
              <a:t>, </a:t>
            </a:r>
            <a:r>
              <a:rPr lang="en-US" altLang="en-US" sz="2800" b="1" dirty="0" err="1">
                <a:solidFill>
                  <a:srgbClr val="000099"/>
                </a:solidFill>
              </a:rPr>
              <a:t>lúc</a:t>
            </a:r>
            <a:r>
              <a:rPr lang="en-US" altLang="en-US" sz="2800" b="1" dirty="0">
                <a:solidFill>
                  <a:srgbClr val="000099"/>
                </a:solidFill>
              </a:rPr>
              <a:t> </a:t>
            </a:r>
            <a:r>
              <a:rPr lang="en-US" altLang="en-US" sz="2800" b="1" dirty="0" err="1">
                <a:solidFill>
                  <a:srgbClr val="000099"/>
                </a:solidFill>
              </a:rPr>
              <a:t>giảm</a:t>
            </a:r>
            <a:r>
              <a:rPr lang="en-US" altLang="en-US" sz="2800" b="1" dirty="0">
                <a:solidFill>
                  <a:srgbClr val="000099"/>
                </a:solidFill>
              </a:rPr>
              <a:t>.</a:t>
            </a:r>
          </a:p>
        </p:txBody>
      </p:sp>
      <p:sp>
        <p:nvSpPr>
          <p:cNvPr id="12296" name="Text Box 18">
            <a:extLst>
              <a:ext uri="{FF2B5EF4-FFF2-40B4-BE49-F238E27FC236}">
                <a16:creationId xmlns:a16="http://schemas.microsoft.com/office/drawing/2014/main" id="{B23D2C28-FC76-452B-8556-515A19BDEDB6}"/>
              </a:ext>
            </a:extLst>
          </p:cNvPr>
          <p:cNvSpPr txBox="1">
            <a:spLocks noChangeArrowheads="1"/>
          </p:cNvSpPr>
          <p:nvPr/>
        </p:nvSpPr>
        <p:spPr bwMode="auto">
          <a:xfrm>
            <a:off x="5778500" y="1555750"/>
            <a:ext cx="5897563" cy="83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rgbClr val="FF3300"/>
                </a:solidFill>
                <a:latin typeface="Times New Roman" panose="02020603050405020304" pitchFamily="18" charset="0"/>
              </a:rPr>
              <a:t>Câu 3: Nhiệt độ nước biển tầng mặt trong tháng 7, từ Bắc vào Nam có đặc điểm:</a:t>
            </a:r>
          </a:p>
        </p:txBody>
      </p:sp>
      <p:pic>
        <p:nvPicPr>
          <p:cNvPr id="12297" name="Picture 13">
            <a:extLst>
              <a:ext uri="{FF2B5EF4-FFF2-40B4-BE49-F238E27FC236}">
                <a16:creationId xmlns:a16="http://schemas.microsoft.com/office/drawing/2014/main" id="{14564444-DE90-4B24-86A0-8D639BDED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90646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repeatCount="indefinite" fill="hold" grpId="0" nodeType="clickEffect">
                                  <p:stCondLst>
                                    <p:cond delay="0"/>
                                  </p:stCondLst>
                                  <p:childTnLst>
                                    <p:animClr clrSpc="hsl" dir="cw">
                                      <p:cBhvr override="childStyle">
                                        <p:cTn id="6" dur="1000" fill="hold"/>
                                        <p:tgtEl>
                                          <p:spTgt spid="9"/>
                                        </p:tgtEl>
                                        <p:attrNameLst>
                                          <p:attrName>style.color</p:attrName>
                                        </p:attrNameLst>
                                      </p:cBhvr>
                                      <p:by>
                                        <p:hsl h="-7200000" s="0" l="0"/>
                                      </p:by>
                                    </p:animClr>
                                    <p:animClr clrSpc="hsl" dir="cw">
                                      <p:cBhvr>
                                        <p:cTn id="7" dur="1000" fill="hold"/>
                                        <p:tgtEl>
                                          <p:spTgt spid="9"/>
                                        </p:tgtEl>
                                        <p:attrNameLst>
                                          <p:attrName>fillcolor</p:attrName>
                                        </p:attrNameLst>
                                      </p:cBhvr>
                                      <p:by>
                                        <p:hsl h="-7200000" s="0" l="0"/>
                                      </p:by>
                                    </p:animClr>
                                    <p:animClr clrSpc="hsl" dir="cw">
                                      <p:cBhvr>
                                        <p:cTn id="8" dur="1000" fill="hold"/>
                                        <p:tgtEl>
                                          <p:spTgt spid="9"/>
                                        </p:tgtEl>
                                        <p:attrNameLst>
                                          <p:attrName>stroke.color</p:attrName>
                                        </p:attrNameLst>
                                      </p:cBhvr>
                                      <p:by>
                                        <p:hsl h="-7200000" s="0" l="0"/>
                                      </p:by>
                                    </p:animClr>
                                    <p:set>
                                      <p:cBhvr>
                                        <p:cTn id="9" dur="1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Box 4">
            <a:extLst>
              <a:ext uri="{FF2B5EF4-FFF2-40B4-BE49-F238E27FC236}">
                <a16:creationId xmlns:a16="http://schemas.microsoft.com/office/drawing/2014/main" id="{50B9DC92-2937-4218-860C-69BFEAE7C67E}"/>
              </a:ext>
            </a:extLst>
          </p:cNvPr>
          <p:cNvSpPr txBox="1">
            <a:spLocks noChangeArrowheads="1"/>
          </p:cNvSpPr>
          <p:nvPr/>
        </p:nvSpPr>
        <p:spPr bwMode="auto">
          <a:xfrm>
            <a:off x="152400" y="1223963"/>
            <a:ext cx="12039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a:r>
              <a:rPr lang="vi-VN" altLang="en-US" sz="2400">
                <a:solidFill>
                  <a:srgbClr val="C00000"/>
                </a:solidFill>
                <a:latin typeface="Times New Roman" panose="02020603050405020304" pitchFamily="18" charset="0"/>
                <a:cs typeface="Times New Roman" panose="02020603050405020304" pitchFamily="18" charset="0"/>
              </a:rPr>
              <a:t>Trung bình, gần 35.000 tấn chất thải rắn sinh hoạt đô thị và 34.000 tấn chất thải rắn sinh hoạt nông thôn được thải ra mỗi ngày. Ở các thành phố lớn như Hà Nội và Thành phố Hồ Chí Minh, có 7-8.000 tấn chất thải mỗi ngày. Lượng rác đang bị lãng phí do không được sử dụng đầy đủ để sản xuất năng lượng</a:t>
            </a:r>
            <a:endParaRPr lang="en-US" altLang="en-US" sz="2400">
              <a:solidFill>
                <a:srgbClr val="C00000"/>
              </a:solidFill>
              <a:latin typeface="Times New Roman" panose="02020603050405020304" pitchFamily="18" charset="0"/>
              <a:cs typeface="Times New Roman" panose="02020603050405020304" pitchFamily="18" charset="0"/>
            </a:endParaRPr>
          </a:p>
        </p:txBody>
      </p:sp>
      <p:sp>
        <p:nvSpPr>
          <p:cNvPr id="38915" name="TextBox 6">
            <a:extLst>
              <a:ext uri="{FF2B5EF4-FFF2-40B4-BE49-F238E27FC236}">
                <a16:creationId xmlns:a16="http://schemas.microsoft.com/office/drawing/2014/main" id="{EBF4E96B-F02C-40FD-B71A-93311DF4E9B6}"/>
              </a:ext>
            </a:extLst>
          </p:cNvPr>
          <p:cNvSpPr txBox="1">
            <a:spLocks noChangeArrowheads="1"/>
          </p:cNvSpPr>
          <p:nvPr/>
        </p:nvSpPr>
        <p:spPr bwMode="auto">
          <a:xfrm>
            <a:off x="990600" y="762000"/>
            <a:ext cx="6099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a:r>
              <a:rPr lang="vi-VN" altLang="en-US" sz="2400">
                <a:solidFill>
                  <a:srgbClr val="C00000"/>
                </a:solidFill>
                <a:latin typeface="Times New Roman" panose="02020603050405020304" pitchFamily="18" charset="0"/>
                <a:cs typeface="Times New Roman" panose="02020603050405020304" pitchFamily="18" charset="0"/>
              </a:rPr>
              <a:t>Năng lượng chất thải rắn</a:t>
            </a:r>
          </a:p>
        </p:txBody>
      </p:sp>
      <p:sp>
        <p:nvSpPr>
          <p:cNvPr id="38916" name="Rectangle 10">
            <a:extLst>
              <a:ext uri="{FF2B5EF4-FFF2-40B4-BE49-F238E27FC236}">
                <a16:creationId xmlns:a16="http://schemas.microsoft.com/office/drawing/2014/main" id="{1CBDEBD7-93A3-4895-B5E4-B92757BAEC37}"/>
              </a:ext>
            </a:extLst>
          </p:cNvPr>
          <p:cNvSpPr>
            <a:spLocks noChangeArrowheads="1"/>
          </p:cNvSpPr>
          <p:nvPr/>
        </p:nvSpPr>
        <p:spPr bwMode="auto">
          <a:xfrm>
            <a:off x="-304800" y="39688"/>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en-US" altLang="en-US" sz="3600" b="1">
                <a:solidFill>
                  <a:srgbClr val="0000FF"/>
                </a:solidFill>
                <a:latin typeface="Times New Roman" panose="02020603050405020304" pitchFamily="18" charset="0"/>
                <a:cs typeface="Times New Roman" panose="02020603050405020304" pitchFamily="18" charset="0"/>
              </a:rPr>
              <a:t>Năng lượng tái tạo</a:t>
            </a:r>
          </a:p>
        </p:txBody>
      </p:sp>
      <p:pic>
        <p:nvPicPr>
          <p:cNvPr id="38917" name="Picture 8">
            <a:extLst>
              <a:ext uri="{FF2B5EF4-FFF2-40B4-BE49-F238E27FC236}">
                <a16:creationId xmlns:a16="http://schemas.microsoft.com/office/drawing/2014/main" id="{3C7349F6-EFB2-4A8E-9CFC-43A524561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124200"/>
            <a:ext cx="6605588"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19">
            <a:extLst>
              <a:ext uri="{FF2B5EF4-FFF2-40B4-BE49-F238E27FC236}">
                <a16:creationId xmlns:a16="http://schemas.microsoft.com/office/drawing/2014/main" id="{3EBB97F3-8876-420B-9335-70BB617B2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421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B42D8FA-34BE-47E7-A899-8F6D7B48474A}"/>
              </a:ext>
            </a:extLst>
          </p:cNvPr>
          <p:cNvSpPr/>
          <p:nvPr/>
        </p:nvSpPr>
        <p:spPr>
          <a:xfrm>
            <a:off x="836613" y="495300"/>
            <a:ext cx="10823575" cy="460375"/>
          </a:xfrm>
          <a:prstGeom prst="rect">
            <a:avLst/>
          </a:prstGeom>
        </p:spPr>
        <p:txBody>
          <a:bodyPr>
            <a:spAutoFit/>
          </a:bodyPr>
          <a:lstStyle/>
          <a:p>
            <a:pPr marL="342900" indent="-342900" algn="ctr">
              <a:spcBef>
                <a:spcPts val="1200"/>
              </a:spcBef>
              <a:defRPr/>
            </a:pPr>
            <a:r>
              <a:rPr lang="en-US" sz="2400" b="1">
                <a:solidFill>
                  <a:schemeClr val="bg1"/>
                </a:solidFill>
                <a:latin typeface="Times New Roman" pitchFamily="18" charset="0"/>
                <a:cs typeface="Times New Roman" pitchFamily="18" charset="0"/>
              </a:rPr>
              <a:t>Tiết 26 </a:t>
            </a:r>
            <a:r>
              <a:rPr lang="en-US" sz="2400" b="1" dirty="0">
                <a:solidFill>
                  <a:schemeClr val="bg1"/>
                </a:solidFill>
                <a:latin typeface="Times New Roman" pitchFamily="18" charset="0"/>
                <a:cs typeface="Times New Roman" pitchFamily="18" charset="0"/>
              </a:rPr>
              <a:t>- </a:t>
            </a:r>
            <a:r>
              <a:rPr lang="en-US" sz="2400" err="1">
                <a:solidFill>
                  <a:schemeClr val="bg1"/>
                </a:solidFill>
                <a:latin typeface="Times New Roman" pitchFamily="18" charset="0"/>
                <a:cs typeface="Times New Roman" pitchFamily="18" charset="0"/>
              </a:rPr>
              <a:t>Bài</a:t>
            </a:r>
            <a:r>
              <a:rPr lang="en-US" sz="2400">
                <a:solidFill>
                  <a:schemeClr val="bg1"/>
                </a:solidFill>
                <a:latin typeface="Times New Roman" pitchFamily="18" charset="0"/>
                <a:cs typeface="Times New Roman" pitchFamily="18" charset="0"/>
              </a:rPr>
              <a:t> 26: </a:t>
            </a: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ĐẶC ĐIỂM TÀI NGUYÊN KHOÁNG SẢN VIỆT NAM</a:t>
            </a:r>
            <a:endPar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9940" name="Rectangle 4">
            <a:extLst>
              <a:ext uri="{FF2B5EF4-FFF2-40B4-BE49-F238E27FC236}">
                <a16:creationId xmlns:a16="http://schemas.microsoft.com/office/drawing/2014/main" id="{1BB700A0-C17D-4C5E-AB71-CB9274FE9973}"/>
              </a:ext>
            </a:extLst>
          </p:cNvPr>
          <p:cNvSpPr>
            <a:spLocks noChangeArrowheads="1"/>
          </p:cNvSpPr>
          <p:nvPr/>
        </p:nvSpPr>
        <p:spPr bwMode="auto">
          <a:xfrm>
            <a:off x="307975" y="981075"/>
            <a:ext cx="564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spcBef>
                <a:spcPct val="50000"/>
              </a:spcBef>
            </a:pPr>
            <a:r>
              <a:rPr lang="en-US" altLang="en-US" sz="2000" b="1">
                <a:solidFill>
                  <a:srgbClr val="FFFF00"/>
                </a:solidFill>
                <a:latin typeface="Times New Roman" panose="02020603050405020304" pitchFamily="18" charset="0"/>
                <a:cs typeface="Times New Roman" panose="02020603050405020304" pitchFamily="18" charset="0"/>
              </a:rPr>
              <a:t>1. Việt Nam là n</a:t>
            </a:r>
            <a:r>
              <a:rPr lang="vi-VN" altLang="en-US" sz="2000" b="1">
                <a:solidFill>
                  <a:srgbClr val="FFFF00"/>
                </a:solidFill>
                <a:latin typeface="Times New Roman" panose="02020603050405020304" pitchFamily="18" charset="0"/>
                <a:cs typeface="Times New Roman" panose="02020603050405020304" pitchFamily="18" charset="0"/>
              </a:rPr>
              <a:t>ư</a:t>
            </a:r>
            <a:r>
              <a:rPr lang="en-US" altLang="en-US" sz="2000" b="1">
                <a:solidFill>
                  <a:srgbClr val="FFFF00"/>
                </a:solidFill>
                <a:latin typeface="Times New Roman" panose="02020603050405020304" pitchFamily="18" charset="0"/>
                <a:cs typeface="Times New Roman" panose="02020603050405020304" pitchFamily="18" charset="0"/>
              </a:rPr>
              <a:t>ớc giàu tài nguyên khoáng sản</a:t>
            </a:r>
          </a:p>
        </p:txBody>
      </p:sp>
      <p:sp>
        <p:nvSpPr>
          <p:cNvPr id="39941" name="Text Box 10">
            <a:extLst>
              <a:ext uri="{FF2B5EF4-FFF2-40B4-BE49-F238E27FC236}">
                <a16:creationId xmlns:a16="http://schemas.microsoft.com/office/drawing/2014/main" id="{FE088818-2BC9-4A90-B627-1222F3064337}"/>
              </a:ext>
            </a:extLst>
          </p:cNvPr>
          <p:cNvSpPr txBox="1">
            <a:spLocks noChangeArrowheads="1"/>
          </p:cNvSpPr>
          <p:nvPr/>
        </p:nvSpPr>
        <p:spPr bwMode="auto">
          <a:xfrm>
            <a:off x="571500" y="2389188"/>
            <a:ext cx="21955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endParaRPr lang="en-US" altLang="en-US" sz="2000" b="1" i="1">
              <a:solidFill>
                <a:schemeClr val="bg1"/>
              </a:solidFill>
              <a:latin typeface="Times New Roman" panose="02020603050405020304" pitchFamily="18" charset="0"/>
              <a:cs typeface="Arial" panose="020B0604020202020204" pitchFamily="34" charset="0"/>
            </a:endParaRPr>
          </a:p>
        </p:txBody>
      </p:sp>
      <p:grpSp>
        <p:nvGrpSpPr>
          <p:cNvPr id="39942" name="Group 8">
            <a:extLst>
              <a:ext uri="{FF2B5EF4-FFF2-40B4-BE49-F238E27FC236}">
                <a16:creationId xmlns:a16="http://schemas.microsoft.com/office/drawing/2014/main" id="{59D6C693-C166-47B3-AF21-25199C9A5902}"/>
              </a:ext>
            </a:extLst>
          </p:cNvPr>
          <p:cNvGrpSpPr>
            <a:grpSpLocks/>
          </p:cNvGrpSpPr>
          <p:nvPr/>
        </p:nvGrpSpPr>
        <p:grpSpPr bwMode="auto">
          <a:xfrm>
            <a:off x="498563" y="1321594"/>
            <a:ext cx="7654838" cy="3417094"/>
            <a:chOff x="100967" y="690687"/>
            <a:chExt cx="7654382" cy="3417919"/>
          </a:xfrm>
        </p:grpSpPr>
        <p:sp>
          <p:nvSpPr>
            <p:cNvPr id="39950" name="Rectangle 9">
              <a:extLst>
                <a:ext uri="{FF2B5EF4-FFF2-40B4-BE49-F238E27FC236}">
                  <a16:creationId xmlns:a16="http://schemas.microsoft.com/office/drawing/2014/main" id="{66F4471A-3651-44A7-AD66-C9F6219CFAFE}"/>
                </a:ext>
              </a:extLst>
            </p:cNvPr>
            <p:cNvSpPr>
              <a:spLocks noChangeArrowheads="1"/>
            </p:cNvSpPr>
            <p:nvPr/>
          </p:nvSpPr>
          <p:spPr bwMode="auto">
            <a:xfrm>
              <a:off x="204061" y="825631"/>
              <a:ext cx="6251756" cy="32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endParaRPr lang="en-US" altLang="en-US"/>
            </a:p>
          </p:txBody>
        </p:sp>
        <p:sp>
          <p:nvSpPr>
            <p:cNvPr id="31" name="Freeform: Shape 30">
              <a:extLst>
                <a:ext uri="{FF2B5EF4-FFF2-40B4-BE49-F238E27FC236}">
                  <a16:creationId xmlns:a16="http://schemas.microsoft.com/office/drawing/2014/main" id="{468F4A57-A111-411D-B2A9-37C2EA33F879}"/>
                </a:ext>
              </a:extLst>
            </p:cNvPr>
            <p:cNvSpPr/>
            <p:nvPr/>
          </p:nvSpPr>
          <p:spPr>
            <a:xfrm>
              <a:off x="100967" y="1772855"/>
              <a:ext cx="2077913" cy="535116"/>
            </a:xfrm>
            <a:custGeom>
              <a:avLst/>
              <a:gdLst>
                <a:gd name="connsiteX0" fmla="*/ 0 w 2078661"/>
                <a:gd name="connsiteY0" fmla="*/ 53568 h 535684"/>
                <a:gd name="connsiteX1" fmla="*/ 53568 w 2078661"/>
                <a:gd name="connsiteY1" fmla="*/ 0 h 535684"/>
                <a:gd name="connsiteX2" fmla="*/ 2025093 w 2078661"/>
                <a:gd name="connsiteY2" fmla="*/ 0 h 535684"/>
                <a:gd name="connsiteX3" fmla="*/ 2078661 w 2078661"/>
                <a:gd name="connsiteY3" fmla="*/ 53568 h 535684"/>
                <a:gd name="connsiteX4" fmla="*/ 2078661 w 2078661"/>
                <a:gd name="connsiteY4" fmla="*/ 482116 h 535684"/>
                <a:gd name="connsiteX5" fmla="*/ 2025093 w 2078661"/>
                <a:gd name="connsiteY5" fmla="*/ 535684 h 535684"/>
                <a:gd name="connsiteX6" fmla="*/ 53568 w 2078661"/>
                <a:gd name="connsiteY6" fmla="*/ 535684 h 535684"/>
                <a:gd name="connsiteX7" fmla="*/ 0 w 2078661"/>
                <a:gd name="connsiteY7" fmla="*/ 482116 h 535684"/>
                <a:gd name="connsiteX8" fmla="*/ 0 w 2078661"/>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1" h="535684">
                  <a:moveTo>
                    <a:pt x="0" y="53568"/>
                  </a:moveTo>
                  <a:cubicBezTo>
                    <a:pt x="0" y="23983"/>
                    <a:pt x="23983" y="0"/>
                    <a:pt x="53568" y="0"/>
                  </a:cubicBezTo>
                  <a:lnTo>
                    <a:pt x="2025093" y="0"/>
                  </a:lnTo>
                  <a:cubicBezTo>
                    <a:pt x="2054678" y="0"/>
                    <a:pt x="2078661" y="23983"/>
                    <a:pt x="2078661" y="53568"/>
                  </a:cubicBezTo>
                  <a:lnTo>
                    <a:pt x="2078661" y="482116"/>
                  </a:lnTo>
                  <a:cubicBezTo>
                    <a:pt x="2078661" y="511701"/>
                    <a:pt x="2054678" y="535684"/>
                    <a:pt x="2025093"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altLang="en-US" sz="2000" dirty="0" err="1">
                  <a:solidFill>
                    <a:schemeClr val="bg1"/>
                  </a:solidFill>
                  <a:latin typeface="Times New Roman" panose="02020603050405020304" pitchFamily="18" charset="0"/>
                  <a:cs typeface="Times New Roman" panose="02020603050405020304" pitchFamily="18" charset="0"/>
                </a:rPr>
                <a:t>Nước</a:t>
              </a:r>
              <a:r>
                <a:rPr lang="en-US" altLang="en-US" sz="2000" dirty="0">
                  <a:solidFill>
                    <a:schemeClr val="bg1"/>
                  </a:solidFill>
                  <a:latin typeface="Times New Roman" panose="02020603050405020304" pitchFamily="18" charset="0"/>
                  <a:cs typeface="Times New Roman" panose="02020603050405020304" pitchFamily="18" charset="0"/>
                </a:rPr>
                <a:t> ta </a:t>
              </a:r>
              <a:r>
                <a:rPr lang="en-US" altLang="en-US" sz="2000" dirty="0" err="1">
                  <a:solidFill>
                    <a:schemeClr val="bg1"/>
                  </a:solidFill>
                  <a:latin typeface="Times New Roman" panose="02020603050405020304" pitchFamily="18" charset="0"/>
                  <a:cs typeface="Times New Roman" panose="02020603050405020304" pitchFamily="18" charset="0"/>
                </a:rPr>
                <a:t>giàu</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tài</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nguyên</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khoáng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sản</a:t>
              </a:r>
              <a:endParaRPr lang="en-US" sz="2000"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5B0C72BD-2B30-417E-BDC2-76235A40CAC7}"/>
                </a:ext>
              </a:extLst>
            </p:cNvPr>
            <p:cNvSpPr/>
            <p:nvPr/>
          </p:nvSpPr>
          <p:spPr>
            <a:xfrm rot="19527969">
              <a:off x="1928172" y="1625303"/>
              <a:ext cx="575117" cy="334274"/>
            </a:xfrm>
            <a:custGeom>
              <a:avLst/>
              <a:gdLst>
                <a:gd name="connsiteX0" fmla="*/ 0 w 650126"/>
                <a:gd name="connsiteY0" fmla="*/ 14685 h 29370"/>
                <a:gd name="connsiteX1" fmla="*/ 650126 w 650126"/>
                <a:gd name="connsiteY1" fmla="*/ 14685 h 29370"/>
              </a:gdLst>
              <a:ahLst/>
              <a:cxnLst>
                <a:cxn ang="0">
                  <a:pos x="connsiteX0" y="connsiteY0"/>
                </a:cxn>
                <a:cxn ang="0">
                  <a:pos x="connsiteX1" y="connsiteY1"/>
                </a:cxn>
              </a:cxnLst>
              <a:rect l="l" t="t" r="r" b="b"/>
              <a:pathLst>
                <a:path w="650126" h="29370">
                  <a:moveTo>
                    <a:pt x="0" y="14685"/>
                  </a:moveTo>
                  <a:lnTo>
                    <a:pt x="650126" y="14685"/>
                  </a:lnTo>
                </a:path>
              </a:pathLst>
            </a:custGeom>
            <a:noFill/>
            <a:ln>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21509" tIns="-1568" rIns="321510" bIns="-1568"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A1E159C3-860E-4A58-A4F9-ABDB018ABF93}"/>
                </a:ext>
              </a:extLst>
            </p:cNvPr>
            <p:cNvSpPr/>
            <p:nvPr/>
          </p:nvSpPr>
          <p:spPr>
            <a:xfrm>
              <a:off x="2006023" y="1256768"/>
              <a:ext cx="1323640" cy="535116"/>
            </a:xfrm>
            <a:custGeom>
              <a:avLst/>
              <a:gdLst>
                <a:gd name="connsiteX0" fmla="*/ 0 w 1071369"/>
                <a:gd name="connsiteY0" fmla="*/ 53568 h 535684"/>
                <a:gd name="connsiteX1" fmla="*/ 53568 w 1071369"/>
                <a:gd name="connsiteY1" fmla="*/ 0 h 535684"/>
                <a:gd name="connsiteX2" fmla="*/ 1017801 w 1071369"/>
                <a:gd name="connsiteY2" fmla="*/ 0 h 535684"/>
                <a:gd name="connsiteX3" fmla="*/ 1071369 w 1071369"/>
                <a:gd name="connsiteY3" fmla="*/ 53568 h 535684"/>
                <a:gd name="connsiteX4" fmla="*/ 1071369 w 1071369"/>
                <a:gd name="connsiteY4" fmla="*/ 482116 h 535684"/>
                <a:gd name="connsiteX5" fmla="*/ 1017801 w 1071369"/>
                <a:gd name="connsiteY5" fmla="*/ 535684 h 535684"/>
                <a:gd name="connsiteX6" fmla="*/ 53568 w 1071369"/>
                <a:gd name="connsiteY6" fmla="*/ 535684 h 535684"/>
                <a:gd name="connsiteX7" fmla="*/ 0 w 1071369"/>
                <a:gd name="connsiteY7" fmla="*/ 482116 h 535684"/>
                <a:gd name="connsiteX8" fmla="*/ 0 w 1071369"/>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369" h="535684">
                  <a:moveTo>
                    <a:pt x="0" y="53568"/>
                  </a:moveTo>
                  <a:cubicBezTo>
                    <a:pt x="0" y="23983"/>
                    <a:pt x="23983" y="0"/>
                    <a:pt x="53568" y="0"/>
                  </a:cubicBezTo>
                  <a:lnTo>
                    <a:pt x="1017801" y="0"/>
                  </a:lnTo>
                  <a:cubicBezTo>
                    <a:pt x="1047386" y="0"/>
                    <a:pt x="1071369" y="23983"/>
                    <a:pt x="1071369" y="53568"/>
                  </a:cubicBezTo>
                  <a:lnTo>
                    <a:pt x="1071369" y="482116"/>
                  </a:lnTo>
                  <a:cubicBezTo>
                    <a:pt x="1071369" y="511701"/>
                    <a:pt x="1047386" y="535684"/>
                    <a:pt x="1017801"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endParaRPr lang="en-US" sz="2000"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A642454-00B5-47A4-9569-CAA3E459AA6A}"/>
                </a:ext>
              </a:extLst>
            </p:cNvPr>
            <p:cNvSpPr/>
            <p:nvPr/>
          </p:nvSpPr>
          <p:spPr>
            <a:xfrm rot="18892158">
              <a:off x="3333197" y="1145863"/>
              <a:ext cx="508363" cy="47284"/>
            </a:xfrm>
            <a:custGeom>
              <a:avLst/>
              <a:gdLst>
                <a:gd name="connsiteX0" fmla="*/ 0 w 750514"/>
                <a:gd name="connsiteY0" fmla="*/ 14685 h 29370"/>
                <a:gd name="connsiteX1" fmla="*/ 750514 w 750514"/>
                <a:gd name="connsiteY1" fmla="*/ 14685 h 29370"/>
              </a:gdLst>
              <a:ahLst/>
              <a:cxnLst>
                <a:cxn ang="0">
                  <a:pos x="connsiteX0" y="connsiteY0"/>
                </a:cxn>
                <a:cxn ang="0">
                  <a:pos x="connsiteX1" y="connsiteY1"/>
                </a:cxn>
              </a:cxnLst>
              <a:rect l="l" t="t" r="r" b="b"/>
              <a:pathLst>
                <a:path w="750514" h="29370">
                  <a:moveTo>
                    <a:pt x="0" y="14685"/>
                  </a:moveTo>
                  <a:lnTo>
                    <a:pt x="750514" y="14685"/>
                  </a:lnTo>
                </a:path>
              </a:pathLst>
            </a:custGeom>
            <a:noFill/>
            <a:ln>
              <a:solidFill>
                <a:schemeClr val="bg1"/>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69193" tIns="-4078" rIns="369195" bIns="-4078" spcCol="1270" anchor="ctr"/>
            <a:lstStyle/>
            <a:p>
              <a:pPr algn="ctr" defTabSz="889000">
                <a:lnSpc>
                  <a:spcPct val="90000"/>
                </a:lnSpc>
                <a:spcAft>
                  <a:spcPct val="35000"/>
                </a:spcAft>
                <a:defRPr/>
              </a:pPr>
              <a:endParaRPr lang="en-US" sz="2000"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9C7B83C2-0AF3-4B8F-975A-7AC2F89C1CBB}"/>
                </a:ext>
              </a:extLst>
            </p:cNvPr>
            <p:cNvSpPr/>
            <p:nvPr/>
          </p:nvSpPr>
          <p:spPr>
            <a:xfrm>
              <a:off x="3681550" y="690687"/>
              <a:ext cx="3424033" cy="535116"/>
            </a:xfrm>
            <a:custGeom>
              <a:avLst/>
              <a:gdLst>
                <a:gd name="connsiteX0" fmla="*/ 0 w 2237727"/>
                <a:gd name="connsiteY0" fmla="*/ 53568 h 535684"/>
                <a:gd name="connsiteX1" fmla="*/ 53568 w 2237727"/>
                <a:gd name="connsiteY1" fmla="*/ 0 h 535684"/>
                <a:gd name="connsiteX2" fmla="*/ 2184159 w 2237727"/>
                <a:gd name="connsiteY2" fmla="*/ 0 h 535684"/>
                <a:gd name="connsiteX3" fmla="*/ 2237727 w 2237727"/>
                <a:gd name="connsiteY3" fmla="*/ 53568 h 535684"/>
                <a:gd name="connsiteX4" fmla="*/ 2237727 w 2237727"/>
                <a:gd name="connsiteY4" fmla="*/ 482116 h 535684"/>
                <a:gd name="connsiteX5" fmla="*/ 2184159 w 2237727"/>
                <a:gd name="connsiteY5" fmla="*/ 535684 h 535684"/>
                <a:gd name="connsiteX6" fmla="*/ 53568 w 2237727"/>
                <a:gd name="connsiteY6" fmla="*/ 535684 h 535684"/>
                <a:gd name="connsiteX7" fmla="*/ 0 w 2237727"/>
                <a:gd name="connsiteY7" fmla="*/ 482116 h 535684"/>
                <a:gd name="connsiteX8" fmla="*/ 0 w 2237727"/>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727" h="535684">
                  <a:moveTo>
                    <a:pt x="0" y="53568"/>
                  </a:moveTo>
                  <a:cubicBezTo>
                    <a:pt x="0" y="23983"/>
                    <a:pt x="23983" y="0"/>
                    <a:pt x="53568" y="0"/>
                  </a:cubicBezTo>
                  <a:lnTo>
                    <a:pt x="2184159" y="0"/>
                  </a:lnTo>
                  <a:cubicBezTo>
                    <a:pt x="2213744" y="0"/>
                    <a:pt x="2237727" y="23983"/>
                    <a:pt x="2237727" y="53568"/>
                  </a:cubicBezTo>
                  <a:lnTo>
                    <a:pt x="2237727" y="482116"/>
                  </a:lnTo>
                  <a:cubicBezTo>
                    <a:pt x="2237727" y="511701"/>
                    <a:pt x="2213744" y="535684"/>
                    <a:pt x="2184159"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a:latin typeface="Times New Roman" panose="02020603050405020304" pitchFamily="18" charset="0"/>
                  <a:cs typeface="Times New Roman" panose="02020603050405020304" pitchFamily="18" charset="0"/>
                </a:rPr>
                <a:t>5000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quặng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khoáng</a:t>
              </a:r>
              <a:endParaRPr lang="en-US" sz="2000"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D1757CE8-C42D-4C9F-9EAE-EFA60B32E9F1}"/>
                </a:ext>
              </a:extLst>
            </p:cNvPr>
            <p:cNvSpPr/>
            <p:nvPr/>
          </p:nvSpPr>
          <p:spPr>
            <a:xfrm rot="1392857">
              <a:off x="3369786" y="1452223"/>
              <a:ext cx="608392" cy="416025"/>
            </a:xfrm>
            <a:custGeom>
              <a:avLst/>
              <a:gdLst>
                <a:gd name="connsiteX0" fmla="*/ 0 w 1127580"/>
                <a:gd name="connsiteY0" fmla="*/ 14685 h 29370"/>
                <a:gd name="connsiteX1" fmla="*/ 1127580 w 1127580"/>
                <a:gd name="connsiteY1" fmla="*/ 14685 h 29370"/>
              </a:gdLst>
              <a:ahLst/>
              <a:cxnLst>
                <a:cxn ang="0">
                  <a:pos x="connsiteX0" y="connsiteY0"/>
                </a:cxn>
                <a:cxn ang="0">
                  <a:pos x="connsiteX1" y="connsiteY1"/>
                </a:cxn>
              </a:cxnLst>
              <a:rect l="l" t="t" r="r" b="b"/>
              <a:pathLst>
                <a:path w="1127580" h="29370">
                  <a:moveTo>
                    <a:pt x="0" y="14685"/>
                  </a:moveTo>
                  <a:lnTo>
                    <a:pt x="1127580" y="14685"/>
                  </a:lnTo>
                </a:path>
              </a:pathLst>
            </a:custGeom>
            <a:noFill/>
            <a:ln>
              <a:solidFill>
                <a:schemeClr val="bg1"/>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548300" tIns="-13504" rIns="548300" bIns="-13506"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458868F4-E732-4317-B242-FE3705A3AC99}"/>
                </a:ext>
              </a:extLst>
            </p:cNvPr>
            <p:cNvSpPr/>
            <p:nvPr/>
          </p:nvSpPr>
          <p:spPr>
            <a:xfrm>
              <a:off x="3949265" y="1428258"/>
              <a:ext cx="1966795" cy="536705"/>
            </a:xfrm>
            <a:custGeom>
              <a:avLst/>
              <a:gdLst>
                <a:gd name="connsiteX0" fmla="*/ 0 w 1796537"/>
                <a:gd name="connsiteY0" fmla="*/ 53568 h 535684"/>
                <a:gd name="connsiteX1" fmla="*/ 53568 w 1796537"/>
                <a:gd name="connsiteY1" fmla="*/ 0 h 535684"/>
                <a:gd name="connsiteX2" fmla="*/ 1742969 w 1796537"/>
                <a:gd name="connsiteY2" fmla="*/ 0 h 535684"/>
                <a:gd name="connsiteX3" fmla="*/ 1796537 w 1796537"/>
                <a:gd name="connsiteY3" fmla="*/ 53568 h 535684"/>
                <a:gd name="connsiteX4" fmla="*/ 1796537 w 1796537"/>
                <a:gd name="connsiteY4" fmla="*/ 482116 h 535684"/>
                <a:gd name="connsiteX5" fmla="*/ 1742969 w 1796537"/>
                <a:gd name="connsiteY5" fmla="*/ 535684 h 535684"/>
                <a:gd name="connsiteX6" fmla="*/ 53568 w 1796537"/>
                <a:gd name="connsiteY6" fmla="*/ 535684 h 535684"/>
                <a:gd name="connsiteX7" fmla="*/ 0 w 1796537"/>
                <a:gd name="connsiteY7" fmla="*/ 482116 h 535684"/>
                <a:gd name="connsiteX8" fmla="*/ 0 w 1796537"/>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537" h="535684">
                  <a:moveTo>
                    <a:pt x="0" y="53568"/>
                  </a:moveTo>
                  <a:cubicBezTo>
                    <a:pt x="0" y="23983"/>
                    <a:pt x="23983" y="0"/>
                    <a:pt x="53568" y="0"/>
                  </a:cubicBezTo>
                  <a:lnTo>
                    <a:pt x="1742969" y="0"/>
                  </a:lnTo>
                  <a:cubicBezTo>
                    <a:pt x="1772554" y="0"/>
                    <a:pt x="1796537" y="23983"/>
                    <a:pt x="1796537" y="53568"/>
                  </a:cubicBezTo>
                  <a:lnTo>
                    <a:pt x="1796537" y="482116"/>
                  </a:lnTo>
                  <a:cubicBezTo>
                    <a:pt x="1796537" y="511701"/>
                    <a:pt x="1772554" y="535684"/>
                    <a:pt x="1742969"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a:latin typeface="Times New Roman" panose="02020603050405020304" pitchFamily="18" charset="0"/>
                  <a:cs typeface="Times New Roman" panose="02020603050405020304" pitchFamily="18" charset="0"/>
                </a:rPr>
                <a:t>60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endParaRPr lang="en-US" sz="2000" dirty="0">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41FF34A4-B04E-4C40-9686-141FA80C0085}"/>
                </a:ext>
              </a:extLst>
            </p:cNvPr>
            <p:cNvSpPr/>
            <p:nvPr/>
          </p:nvSpPr>
          <p:spPr>
            <a:xfrm rot="2579378">
              <a:off x="1981364" y="2456927"/>
              <a:ext cx="508477" cy="45730"/>
            </a:xfrm>
            <a:custGeom>
              <a:avLst/>
              <a:gdLst>
                <a:gd name="connsiteX0" fmla="*/ 0 w 664642"/>
                <a:gd name="connsiteY0" fmla="*/ 14685 h 29370"/>
                <a:gd name="connsiteX1" fmla="*/ 664642 w 664642"/>
                <a:gd name="connsiteY1" fmla="*/ 14685 h 29370"/>
              </a:gdLst>
              <a:ahLst/>
              <a:cxnLst>
                <a:cxn ang="0">
                  <a:pos x="connsiteX0" y="connsiteY0"/>
                </a:cxn>
                <a:cxn ang="0">
                  <a:pos x="connsiteX1" y="connsiteY1"/>
                </a:cxn>
              </a:cxnLst>
              <a:rect l="l" t="t" r="r" b="b"/>
              <a:pathLst>
                <a:path w="664642" h="29370">
                  <a:moveTo>
                    <a:pt x="0" y="14685"/>
                  </a:moveTo>
                  <a:lnTo>
                    <a:pt x="664642" y="14685"/>
                  </a:lnTo>
                </a:path>
              </a:pathLst>
            </a:custGeom>
            <a:noFill/>
            <a:ln>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28405" tIns="-1931" rIns="328404" bIns="-1932"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A8B6C6C6-73F1-4B78-BFFE-950FE42CDA35}"/>
                </a:ext>
              </a:extLst>
            </p:cNvPr>
            <p:cNvSpPr/>
            <p:nvPr/>
          </p:nvSpPr>
          <p:spPr>
            <a:xfrm>
              <a:off x="2034046" y="2407983"/>
              <a:ext cx="1500392" cy="535117"/>
            </a:xfrm>
            <a:custGeom>
              <a:avLst/>
              <a:gdLst>
                <a:gd name="connsiteX0" fmla="*/ 0 w 1071369"/>
                <a:gd name="connsiteY0" fmla="*/ 53568 h 535684"/>
                <a:gd name="connsiteX1" fmla="*/ 53568 w 1071369"/>
                <a:gd name="connsiteY1" fmla="*/ 0 h 535684"/>
                <a:gd name="connsiteX2" fmla="*/ 1017801 w 1071369"/>
                <a:gd name="connsiteY2" fmla="*/ 0 h 535684"/>
                <a:gd name="connsiteX3" fmla="*/ 1071369 w 1071369"/>
                <a:gd name="connsiteY3" fmla="*/ 53568 h 535684"/>
                <a:gd name="connsiteX4" fmla="*/ 1071369 w 1071369"/>
                <a:gd name="connsiteY4" fmla="*/ 482116 h 535684"/>
                <a:gd name="connsiteX5" fmla="*/ 1017801 w 1071369"/>
                <a:gd name="connsiteY5" fmla="*/ 535684 h 535684"/>
                <a:gd name="connsiteX6" fmla="*/ 53568 w 1071369"/>
                <a:gd name="connsiteY6" fmla="*/ 535684 h 535684"/>
                <a:gd name="connsiteX7" fmla="*/ 0 w 1071369"/>
                <a:gd name="connsiteY7" fmla="*/ 482116 h 535684"/>
                <a:gd name="connsiteX8" fmla="*/ 0 w 1071369"/>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369" h="535684">
                  <a:moveTo>
                    <a:pt x="0" y="53568"/>
                  </a:moveTo>
                  <a:cubicBezTo>
                    <a:pt x="0" y="23983"/>
                    <a:pt x="23983" y="0"/>
                    <a:pt x="53568" y="0"/>
                  </a:cubicBezTo>
                  <a:lnTo>
                    <a:pt x="1017801" y="0"/>
                  </a:lnTo>
                  <a:cubicBezTo>
                    <a:pt x="1047386" y="0"/>
                    <a:pt x="1071369" y="23983"/>
                    <a:pt x="1071369" y="53568"/>
                  </a:cubicBezTo>
                  <a:lnTo>
                    <a:pt x="1071369" y="482116"/>
                  </a:lnTo>
                  <a:cubicBezTo>
                    <a:pt x="1071369" y="511701"/>
                    <a:pt x="1047386" y="535684"/>
                    <a:pt x="1017801"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endParaRPr lang="en-US" sz="2000"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ACF023CC-F8CB-42FB-A4C1-3C8EBA426234}"/>
                </a:ext>
              </a:extLst>
            </p:cNvPr>
            <p:cNvSpPr/>
            <p:nvPr/>
          </p:nvSpPr>
          <p:spPr>
            <a:xfrm rot="19607924">
              <a:off x="3269348" y="2374659"/>
              <a:ext cx="623851" cy="28582"/>
            </a:xfrm>
            <a:custGeom>
              <a:avLst/>
              <a:gdLst>
                <a:gd name="connsiteX0" fmla="*/ 0 w 623639"/>
                <a:gd name="connsiteY0" fmla="*/ 14685 h 29370"/>
                <a:gd name="connsiteX1" fmla="*/ 623639 w 623639"/>
                <a:gd name="connsiteY1" fmla="*/ 14685 h 29370"/>
              </a:gdLst>
              <a:ahLst/>
              <a:cxnLst>
                <a:cxn ang="0">
                  <a:pos x="connsiteX0" y="connsiteY0"/>
                </a:cxn>
                <a:cxn ang="0">
                  <a:pos x="connsiteX1" y="connsiteY1"/>
                </a:cxn>
              </a:cxnLst>
              <a:rect l="l" t="t" r="r" b="b"/>
              <a:pathLst>
                <a:path w="623639" h="29370">
                  <a:moveTo>
                    <a:pt x="0" y="14685"/>
                  </a:moveTo>
                  <a:lnTo>
                    <a:pt x="623639" y="14685"/>
                  </a:lnTo>
                </a:path>
              </a:pathLst>
            </a:custGeom>
            <a:noFill/>
            <a:ln>
              <a:solidFill>
                <a:schemeClr val="bg1"/>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08929" tIns="-906" rIns="308928" bIns="-906"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10534273-5C87-4311-8B4C-1A08D07BE554}"/>
                </a:ext>
              </a:extLst>
            </p:cNvPr>
            <p:cNvSpPr/>
            <p:nvPr/>
          </p:nvSpPr>
          <p:spPr>
            <a:xfrm>
              <a:off x="3820171" y="2006249"/>
              <a:ext cx="2476353" cy="536705"/>
            </a:xfrm>
            <a:custGeom>
              <a:avLst/>
              <a:gdLst>
                <a:gd name="connsiteX0" fmla="*/ 0 w 1512431"/>
                <a:gd name="connsiteY0" fmla="*/ 53568 h 535684"/>
                <a:gd name="connsiteX1" fmla="*/ 53568 w 1512431"/>
                <a:gd name="connsiteY1" fmla="*/ 0 h 535684"/>
                <a:gd name="connsiteX2" fmla="*/ 1458863 w 1512431"/>
                <a:gd name="connsiteY2" fmla="*/ 0 h 535684"/>
                <a:gd name="connsiteX3" fmla="*/ 1512431 w 1512431"/>
                <a:gd name="connsiteY3" fmla="*/ 53568 h 535684"/>
                <a:gd name="connsiteX4" fmla="*/ 1512431 w 1512431"/>
                <a:gd name="connsiteY4" fmla="*/ 482116 h 535684"/>
                <a:gd name="connsiteX5" fmla="*/ 1458863 w 1512431"/>
                <a:gd name="connsiteY5" fmla="*/ 535684 h 535684"/>
                <a:gd name="connsiteX6" fmla="*/ 53568 w 1512431"/>
                <a:gd name="connsiteY6" fmla="*/ 535684 h 535684"/>
                <a:gd name="connsiteX7" fmla="*/ 0 w 1512431"/>
                <a:gd name="connsiteY7" fmla="*/ 482116 h 535684"/>
                <a:gd name="connsiteX8" fmla="*/ 0 w 1512431"/>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2431" h="535684">
                  <a:moveTo>
                    <a:pt x="0" y="53568"/>
                  </a:moveTo>
                  <a:cubicBezTo>
                    <a:pt x="0" y="23983"/>
                    <a:pt x="23983" y="0"/>
                    <a:pt x="53568" y="0"/>
                  </a:cubicBezTo>
                  <a:lnTo>
                    <a:pt x="1458863" y="0"/>
                  </a:lnTo>
                  <a:cubicBezTo>
                    <a:pt x="1488448" y="0"/>
                    <a:pt x="1512431" y="23983"/>
                    <a:pt x="1512431" y="53568"/>
                  </a:cubicBezTo>
                  <a:lnTo>
                    <a:pt x="1512431" y="482116"/>
                  </a:lnTo>
                  <a:cubicBezTo>
                    <a:pt x="1512431" y="511701"/>
                    <a:pt x="1488448" y="535684"/>
                    <a:pt x="1458863"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endParaRPr lang="en-US" sz="2000"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E57E88A6-033B-4FD7-8EEA-6C884450D670}"/>
                </a:ext>
              </a:extLst>
            </p:cNvPr>
            <p:cNvSpPr/>
            <p:nvPr/>
          </p:nvSpPr>
          <p:spPr>
            <a:xfrm rot="1913658">
              <a:off x="3267753" y="3090773"/>
              <a:ext cx="744493" cy="28582"/>
            </a:xfrm>
            <a:custGeom>
              <a:avLst/>
              <a:gdLst>
                <a:gd name="connsiteX0" fmla="*/ 0 w 745117"/>
                <a:gd name="connsiteY0" fmla="*/ 14685 h 29370"/>
                <a:gd name="connsiteX1" fmla="*/ 745117 w 745117"/>
                <a:gd name="connsiteY1" fmla="*/ 14685 h 29370"/>
              </a:gdLst>
              <a:ahLst/>
              <a:cxnLst>
                <a:cxn ang="0">
                  <a:pos x="connsiteX0" y="connsiteY0"/>
                </a:cxn>
                <a:cxn ang="0">
                  <a:pos x="connsiteX1" y="connsiteY1"/>
                </a:cxn>
              </a:cxnLst>
              <a:rect l="l" t="t" r="r" b="b"/>
              <a:pathLst>
                <a:path w="745117" h="29370">
                  <a:moveTo>
                    <a:pt x="0" y="14685"/>
                  </a:moveTo>
                  <a:lnTo>
                    <a:pt x="745117" y="14685"/>
                  </a:lnTo>
                </a:path>
              </a:pathLst>
            </a:custGeom>
            <a:noFill/>
            <a:ln>
              <a:solidFill>
                <a:schemeClr val="bg1"/>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366630" tIns="-3942" rIns="366631" bIns="-3944" spcCol="1270" anchor="ctr"/>
            <a:lstStyle/>
            <a:p>
              <a:pPr algn="ctr" defTabSz="889000">
                <a:lnSpc>
                  <a:spcPct val="90000"/>
                </a:lnSpc>
                <a:spcAft>
                  <a:spcPct val="35000"/>
                </a:spcAft>
                <a:defRPr/>
              </a:pPr>
              <a:endParaRPr lang="en-US" sz="200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70C57389-5745-4656-865F-90EEA47464D4}"/>
                </a:ext>
              </a:extLst>
            </p:cNvPr>
            <p:cNvSpPr/>
            <p:nvPr/>
          </p:nvSpPr>
          <p:spPr>
            <a:xfrm>
              <a:off x="3974149" y="3201924"/>
              <a:ext cx="3781200" cy="485892"/>
            </a:xfrm>
            <a:custGeom>
              <a:avLst/>
              <a:gdLst>
                <a:gd name="connsiteX0" fmla="*/ 0 w 1886168"/>
                <a:gd name="connsiteY0" fmla="*/ 53568 h 535684"/>
                <a:gd name="connsiteX1" fmla="*/ 53568 w 1886168"/>
                <a:gd name="connsiteY1" fmla="*/ 0 h 535684"/>
                <a:gd name="connsiteX2" fmla="*/ 1832600 w 1886168"/>
                <a:gd name="connsiteY2" fmla="*/ 0 h 535684"/>
                <a:gd name="connsiteX3" fmla="*/ 1886168 w 1886168"/>
                <a:gd name="connsiteY3" fmla="*/ 53568 h 535684"/>
                <a:gd name="connsiteX4" fmla="*/ 1886168 w 1886168"/>
                <a:gd name="connsiteY4" fmla="*/ 482116 h 535684"/>
                <a:gd name="connsiteX5" fmla="*/ 1832600 w 1886168"/>
                <a:gd name="connsiteY5" fmla="*/ 535684 h 535684"/>
                <a:gd name="connsiteX6" fmla="*/ 53568 w 1886168"/>
                <a:gd name="connsiteY6" fmla="*/ 535684 h 535684"/>
                <a:gd name="connsiteX7" fmla="*/ 0 w 1886168"/>
                <a:gd name="connsiteY7" fmla="*/ 482116 h 535684"/>
                <a:gd name="connsiteX8" fmla="*/ 0 w 1886168"/>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168" h="535684">
                  <a:moveTo>
                    <a:pt x="0" y="53568"/>
                  </a:moveTo>
                  <a:cubicBezTo>
                    <a:pt x="0" y="23983"/>
                    <a:pt x="23983" y="0"/>
                    <a:pt x="53568" y="0"/>
                  </a:cubicBezTo>
                  <a:lnTo>
                    <a:pt x="1832600" y="0"/>
                  </a:lnTo>
                  <a:cubicBezTo>
                    <a:pt x="1862185" y="0"/>
                    <a:pt x="1886168" y="23983"/>
                    <a:pt x="1886168" y="53568"/>
                  </a:cubicBezTo>
                  <a:lnTo>
                    <a:pt x="1886168" y="482116"/>
                  </a:lnTo>
                  <a:cubicBezTo>
                    <a:pt x="1886168" y="511701"/>
                    <a:pt x="1862185" y="535684"/>
                    <a:pt x="1832600"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defTabSz="889000">
                <a:lnSpc>
                  <a:spcPct val="90000"/>
                </a:lnSpc>
                <a:spcAft>
                  <a:spcPct val="35000"/>
                </a:spcAft>
                <a:defRPr/>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a:t>
              </a:r>
            </a:p>
            <a:p>
              <a:pPr algn="just" defTabSz="889000">
                <a:lnSpc>
                  <a:spcPct val="90000"/>
                </a:lnSpc>
                <a:spcAft>
                  <a:spcPct val="35000"/>
                </a:spcAft>
                <a:defRPr/>
              </a:pPr>
              <a:r>
                <a:rPr lang="en-US" sz="2000" dirty="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VD Than, dầu khí, apatit, đá vôi, sắt, croom, đồng, thiếc, bô xít)</a:t>
              </a:r>
              <a:endParaRPr lang="en-US" sz="2000" dirty="0">
                <a:latin typeface="Times New Roman" panose="02020603050405020304" pitchFamily="18" charset="0"/>
                <a:cs typeface="Times New Roman" panose="02020603050405020304" pitchFamily="18" charset="0"/>
              </a:endParaRPr>
            </a:p>
          </p:txBody>
        </p:sp>
      </p:grpSp>
      <p:sp>
        <p:nvSpPr>
          <p:cNvPr id="39943" name="Rectangle 4">
            <a:extLst>
              <a:ext uri="{FF2B5EF4-FFF2-40B4-BE49-F238E27FC236}">
                <a16:creationId xmlns:a16="http://schemas.microsoft.com/office/drawing/2014/main" id="{02AF22A3-EB4B-4452-A39B-D516FBF38A31}"/>
              </a:ext>
            </a:extLst>
          </p:cNvPr>
          <p:cNvSpPr>
            <a:spLocks noChangeArrowheads="1"/>
          </p:cNvSpPr>
          <p:nvPr/>
        </p:nvSpPr>
        <p:spPr bwMode="auto">
          <a:xfrm>
            <a:off x="354269" y="4621239"/>
            <a:ext cx="718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spcBef>
                <a:spcPct val="50000"/>
              </a:spcBef>
            </a:pPr>
            <a:r>
              <a:rPr lang="en-US" altLang="en-US" sz="2000" b="1">
                <a:solidFill>
                  <a:srgbClr val="FFFF00"/>
                </a:solidFill>
                <a:latin typeface="Times New Roman" panose="02020603050405020304" pitchFamily="18" charset="0"/>
                <a:cs typeface="Times New Roman" panose="02020603050405020304" pitchFamily="18" charset="0"/>
              </a:rPr>
              <a:t>2. Vấn đề khai thác và bảo vệ tài nguyên khoáng sản</a:t>
            </a:r>
          </a:p>
        </p:txBody>
      </p:sp>
      <p:sp>
        <p:nvSpPr>
          <p:cNvPr id="22" name="Freeform: Shape 21">
            <a:extLst>
              <a:ext uri="{FF2B5EF4-FFF2-40B4-BE49-F238E27FC236}">
                <a16:creationId xmlns:a16="http://schemas.microsoft.com/office/drawing/2014/main" id="{15E69067-FFC6-4337-B01C-39CFC6B8FED3}"/>
              </a:ext>
            </a:extLst>
          </p:cNvPr>
          <p:cNvSpPr/>
          <p:nvPr/>
        </p:nvSpPr>
        <p:spPr>
          <a:xfrm>
            <a:off x="430469" y="4902227"/>
            <a:ext cx="10874375" cy="534987"/>
          </a:xfrm>
          <a:custGeom>
            <a:avLst/>
            <a:gdLst>
              <a:gd name="connsiteX0" fmla="*/ 0 w 2078661"/>
              <a:gd name="connsiteY0" fmla="*/ 53568 h 535684"/>
              <a:gd name="connsiteX1" fmla="*/ 53568 w 2078661"/>
              <a:gd name="connsiteY1" fmla="*/ 0 h 535684"/>
              <a:gd name="connsiteX2" fmla="*/ 2025093 w 2078661"/>
              <a:gd name="connsiteY2" fmla="*/ 0 h 535684"/>
              <a:gd name="connsiteX3" fmla="*/ 2078661 w 2078661"/>
              <a:gd name="connsiteY3" fmla="*/ 53568 h 535684"/>
              <a:gd name="connsiteX4" fmla="*/ 2078661 w 2078661"/>
              <a:gd name="connsiteY4" fmla="*/ 482116 h 535684"/>
              <a:gd name="connsiteX5" fmla="*/ 2025093 w 2078661"/>
              <a:gd name="connsiteY5" fmla="*/ 535684 h 535684"/>
              <a:gd name="connsiteX6" fmla="*/ 53568 w 2078661"/>
              <a:gd name="connsiteY6" fmla="*/ 535684 h 535684"/>
              <a:gd name="connsiteX7" fmla="*/ 0 w 2078661"/>
              <a:gd name="connsiteY7" fmla="*/ 482116 h 535684"/>
              <a:gd name="connsiteX8" fmla="*/ 0 w 2078661"/>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1" h="535684">
                <a:moveTo>
                  <a:pt x="0" y="53568"/>
                </a:moveTo>
                <a:cubicBezTo>
                  <a:pt x="0" y="23983"/>
                  <a:pt x="23983" y="0"/>
                  <a:pt x="53568" y="0"/>
                </a:cubicBezTo>
                <a:lnTo>
                  <a:pt x="2025093" y="0"/>
                </a:lnTo>
                <a:cubicBezTo>
                  <a:pt x="2054678" y="0"/>
                  <a:pt x="2078661" y="23983"/>
                  <a:pt x="2078661" y="53568"/>
                </a:cubicBezTo>
                <a:lnTo>
                  <a:pt x="2078661" y="482116"/>
                </a:lnTo>
                <a:cubicBezTo>
                  <a:pt x="2078661" y="511701"/>
                  <a:pt x="2054678" y="535684"/>
                  <a:pt x="2025093"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defTabSz="889000">
              <a:lnSpc>
                <a:spcPct val="120000"/>
              </a:lnSpc>
              <a:spcAft>
                <a:spcPct val="35000"/>
              </a:spcAft>
              <a:defRPr/>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Khai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thác</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phí</a:t>
            </a:r>
            <a:r>
              <a:rPr lang="en-US" sz="2000" dirty="0">
                <a:solidFill>
                  <a:schemeClr val="bg1"/>
                </a:solidFill>
                <a:latin typeface="Times New Roman" panose="02020603050405020304" pitchFamily="18" charset="0"/>
                <a:cs typeface="Times New Roman" panose="02020603050405020304" pitchFamily="18" charset="0"/>
              </a:rPr>
              <a:t> =&gt; </a:t>
            </a:r>
            <a:r>
              <a:rPr lang="en-US" sz="2000" dirty="0" err="1">
                <a:solidFill>
                  <a:schemeClr val="bg1"/>
                </a:solidFill>
                <a:latin typeface="Times New Roman" panose="02020603050405020304" pitchFamily="18" charset="0"/>
                <a:cs typeface="Times New Roman" panose="02020603050405020304" pitchFamily="18" charset="0"/>
              </a:rPr>
              <a:t>tác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môi</a:t>
            </a:r>
            <a:r>
              <a:rPr lang="en-US" sz="2000" dirty="0">
                <a:solidFill>
                  <a:schemeClr val="bg1"/>
                </a:solidFill>
                <a:latin typeface="Times New Roman" panose="02020603050405020304" pitchFamily="18" charset="0"/>
                <a:cs typeface="Times New Roman" panose="02020603050405020304" pitchFamily="18" charset="0"/>
              </a:rPr>
              <a:t> tr</a:t>
            </a:r>
            <a:r>
              <a:rPr lang="vi-VN" sz="2000" dirty="0">
                <a:solidFill>
                  <a:schemeClr val="bg1"/>
                </a:solidFill>
                <a:latin typeface="Times New Roman" panose="02020603050405020304" pitchFamily="18" charset="0"/>
                <a:cs typeface="Times New Roman" panose="02020603050405020304" pitchFamily="18" charset="0"/>
              </a:rPr>
              <a:t>ư</a:t>
            </a:r>
            <a:r>
              <a:rPr lang="en-US" sz="2000" dirty="0" err="1">
                <a:solidFill>
                  <a:schemeClr val="bg1"/>
                </a:solidFill>
                <a:latin typeface="Times New Roman" panose="02020603050405020304" pitchFamily="18" charset="0"/>
                <a:cs typeface="Times New Roman" panose="02020603050405020304" pitchFamily="18" charset="0"/>
              </a:rPr>
              <a:t>ờng</a:t>
            </a:r>
            <a:r>
              <a:rPr lang="en-US" sz="2000" dirty="0">
                <a:solidFill>
                  <a:schemeClr val="bg1"/>
                </a:solidFill>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1450113C-DF4F-423E-BEFC-CAD401295DF8}"/>
              </a:ext>
            </a:extLst>
          </p:cNvPr>
          <p:cNvSpPr/>
          <p:nvPr/>
        </p:nvSpPr>
        <p:spPr>
          <a:xfrm>
            <a:off x="208219" y="5302277"/>
            <a:ext cx="2195513" cy="534987"/>
          </a:xfrm>
          <a:custGeom>
            <a:avLst/>
            <a:gdLst>
              <a:gd name="connsiteX0" fmla="*/ 0 w 2078661"/>
              <a:gd name="connsiteY0" fmla="*/ 53568 h 535684"/>
              <a:gd name="connsiteX1" fmla="*/ 53568 w 2078661"/>
              <a:gd name="connsiteY1" fmla="*/ 0 h 535684"/>
              <a:gd name="connsiteX2" fmla="*/ 2025093 w 2078661"/>
              <a:gd name="connsiteY2" fmla="*/ 0 h 535684"/>
              <a:gd name="connsiteX3" fmla="*/ 2078661 w 2078661"/>
              <a:gd name="connsiteY3" fmla="*/ 53568 h 535684"/>
              <a:gd name="connsiteX4" fmla="*/ 2078661 w 2078661"/>
              <a:gd name="connsiteY4" fmla="*/ 482116 h 535684"/>
              <a:gd name="connsiteX5" fmla="*/ 2025093 w 2078661"/>
              <a:gd name="connsiteY5" fmla="*/ 535684 h 535684"/>
              <a:gd name="connsiteX6" fmla="*/ 53568 w 2078661"/>
              <a:gd name="connsiteY6" fmla="*/ 535684 h 535684"/>
              <a:gd name="connsiteX7" fmla="*/ 0 w 2078661"/>
              <a:gd name="connsiteY7" fmla="*/ 482116 h 535684"/>
              <a:gd name="connsiteX8" fmla="*/ 0 w 2078661"/>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1" h="535684">
                <a:moveTo>
                  <a:pt x="0" y="53568"/>
                </a:moveTo>
                <a:cubicBezTo>
                  <a:pt x="0" y="23983"/>
                  <a:pt x="23983" y="0"/>
                  <a:pt x="53568" y="0"/>
                </a:cubicBezTo>
                <a:lnTo>
                  <a:pt x="2025093" y="0"/>
                </a:lnTo>
                <a:cubicBezTo>
                  <a:pt x="2054678" y="0"/>
                  <a:pt x="2078661" y="23983"/>
                  <a:pt x="2078661" y="53568"/>
                </a:cubicBezTo>
                <a:lnTo>
                  <a:pt x="2078661" y="482116"/>
                </a:lnTo>
                <a:cubicBezTo>
                  <a:pt x="2078661" y="511701"/>
                  <a:pt x="2054678" y="535684"/>
                  <a:pt x="2025093"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vệ</a:t>
            </a:r>
            <a:r>
              <a:rPr lang="en-US" sz="2000" dirty="0">
                <a:solidFill>
                  <a:schemeClr val="bg1"/>
                </a:solidFill>
                <a:latin typeface="Times New Roman" panose="02020603050405020304" pitchFamily="18" charset="0"/>
                <a:cs typeface="Times New Roman" panose="02020603050405020304" pitchFamily="18" charset="0"/>
              </a:rPr>
              <a:t> TNKS:</a:t>
            </a:r>
            <a:endParaRPr lang="en-US" sz="2000" dirty="0">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5C25B0E6-12A1-4AF9-972D-0AC8DFD98740}"/>
              </a:ext>
            </a:extLst>
          </p:cNvPr>
          <p:cNvSpPr/>
          <p:nvPr/>
        </p:nvSpPr>
        <p:spPr>
          <a:xfrm>
            <a:off x="1875094" y="5302277"/>
            <a:ext cx="3844925" cy="534987"/>
          </a:xfrm>
          <a:custGeom>
            <a:avLst/>
            <a:gdLst>
              <a:gd name="connsiteX0" fmla="*/ 0 w 2078661"/>
              <a:gd name="connsiteY0" fmla="*/ 53568 h 535684"/>
              <a:gd name="connsiteX1" fmla="*/ 53568 w 2078661"/>
              <a:gd name="connsiteY1" fmla="*/ 0 h 535684"/>
              <a:gd name="connsiteX2" fmla="*/ 2025093 w 2078661"/>
              <a:gd name="connsiteY2" fmla="*/ 0 h 535684"/>
              <a:gd name="connsiteX3" fmla="*/ 2078661 w 2078661"/>
              <a:gd name="connsiteY3" fmla="*/ 53568 h 535684"/>
              <a:gd name="connsiteX4" fmla="*/ 2078661 w 2078661"/>
              <a:gd name="connsiteY4" fmla="*/ 482116 h 535684"/>
              <a:gd name="connsiteX5" fmla="*/ 2025093 w 2078661"/>
              <a:gd name="connsiteY5" fmla="*/ 535684 h 535684"/>
              <a:gd name="connsiteX6" fmla="*/ 53568 w 2078661"/>
              <a:gd name="connsiteY6" fmla="*/ 535684 h 535684"/>
              <a:gd name="connsiteX7" fmla="*/ 0 w 2078661"/>
              <a:gd name="connsiteY7" fmla="*/ 482116 h 535684"/>
              <a:gd name="connsiteX8" fmla="*/ 0 w 2078661"/>
              <a:gd name="connsiteY8" fmla="*/ 53568 h 5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1" h="535684">
                <a:moveTo>
                  <a:pt x="0" y="53568"/>
                </a:moveTo>
                <a:cubicBezTo>
                  <a:pt x="0" y="23983"/>
                  <a:pt x="23983" y="0"/>
                  <a:pt x="53568" y="0"/>
                </a:cubicBezTo>
                <a:lnTo>
                  <a:pt x="2025093" y="0"/>
                </a:lnTo>
                <a:cubicBezTo>
                  <a:pt x="2054678" y="0"/>
                  <a:pt x="2078661" y="23983"/>
                  <a:pt x="2078661" y="53568"/>
                </a:cubicBezTo>
                <a:lnTo>
                  <a:pt x="2078661" y="482116"/>
                </a:lnTo>
                <a:cubicBezTo>
                  <a:pt x="2078661" y="511701"/>
                  <a:pt x="2054678" y="535684"/>
                  <a:pt x="2025093" y="535684"/>
                </a:cubicBezTo>
                <a:lnTo>
                  <a:pt x="53568" y="535684"/>
                </a:lnTo>
                <a:cubicBezTo>
                  <a:pt x="23983" y="535684"/>
                  <a:pt x="0" y="511701"/>
                  <a:pt x="0" y="482116"/>
                </a:cubicBezTo>
                <a:lnTo>
                  <a:pt x="0" y="5356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28390" tIns="28390" rIns="28390" bIns="28390" spcCol="1270" anchor="ctr"/>
          <a:lstStyle/>
          <a:p>
            <a:pPr algn="ctr" defTabSz="889000">
              <a:lnSpc>
                <a:spcPct val="90000"/>
              </a:lnSpc>
              <a:spcAft>
                <a:spcPct val="35000"/>
              </a:spcAft>
              <a:defRPr/>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Luật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sản</a:t>
            </a:r>
            <a:r>
              <a:rPr lang="en-US" sz="2000" dirty="0">
                <a:solidFill>
                  <a:schemeClr val="bg1"/>
                </a:solidFill>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29" name="Rectangle 6">
            <a:extLst>
              <a:ext uri="{FF2B5EF4-FFF2-40B4-BE49-F238E27FC236}">
                <a16:creationId xmlns:a16="http://schemas.microsoft.com/office/drawing/2014/main" id="{CE95018C-DDFF-45FF-99E2-6DFB438FA661}"/>
              </a:ext>
            </a:extLst>
          </p:cNvPr>
          <p:cNvSpPr>
            <a:spLocks noChangeArrowheads="1"/>
          </p:cNvSpPr>
          <p:nvPr/>
        </p:nvSpPr>
        <p:spPr bwMode="auto">
          <a:xfrm>
            <a:off x="2232282" y="5670577"/>
            <a:ext cx="2049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000">
                <a:solidFill>
                  <a:schemeClr val="bg1"/>
                </a:solidFill>
                <a:latin typeface="Times New Roman" panose="02020603050405020304" pitchFamily="18" charset="0"/>
                <a:cs typeface="Times New Roman" panose="02020603050405020304" pitchFamily="18" charset="0"/>
              </a:rPr>
              <a:t>- Khai thác hợp lí </a:t>
            </a:r>
            <a:endParaRPr lang="en-US" altLang="en-US" sz="2000"/>
          </a:p>
        </p:txBody>
      </p:sp>
      <p:sp>
        <p:nvSpPr>
          <p:cNvPr id="30" name="Rectangle 28">
            <a:extLst>
              <a:ext uri="{FF2B5EF4-FFF2-40B4-BE49-F238E27FC236}">
                <a16:creationId xmlns:a16="http://schemas.microsoft.com/office/drawing/2014/main" id="{0E21DEC5-4510-4FA3-94FB-D163AC90BFF6}"/>
              </a:ext>
            </a:extLst>
          </p:cNvPr>
          <p:cNvSpPr>
            <a:spLocks noChangeArrowheads="1"/>
          </p:cNvSpPr>
          <p:nvPr/>
        </p:nvSpPr>
        <p:spPr bwMode="auto">
          <a:xfrm>
            <a:off x="2232282" y="5973789"/>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000">
                <a:solidFill>
                  <a:schemeClr val="bg1"/>
                </a:solidFill>
                <a:latin typeface="Times New Roman" panose="02020603050405020304" pitchFamily="18" charset="0"/>
                <a:cs typeface="Times New Roman" panose="02020603050405020304" pitchFamily="18" charset="0"/>
              </a:rPr>
              <a:t>- Sử dụng tiết kiệm. </a:t>
            </a:r>
            <a:endParaRPr lang="en-US" altLang="en-US" sz="2000"/>
          </a:p>
        </p:txBody>
      </p:sp>
      <p:sp>
        <p:nvSpPr>
          <p:cNvPr id="32" name="Rectangle 28">
            <a:extLst>
              <a:ext uri="{FF2B5EF4-FFF2-40B4-BE49-F238E27FC236}">
                <a16:creationId xmlns:a16="http://schemas.microsoft.com/office/drawing/2014/main" id="{1A0B7AD8-506C-442E-ADA5-5F3437BF5413}"/>
              </a:ext>
            </a:extLst>
          </p:cNvPr>
          <p:cNvSpPr>
            <a:spLocks noChangeArrowheads="1"/>
          </p:cNvSpPr>
          <p:nvPr/>
        </p:nvSpPr>
        <p:spPr bwMode="auto">
          <a:xfrm>
            <a:off x="2232282" y="6283352"/>
            <a:ext cx="3246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000">
                <a:solidFill>
                  <a:schemeClr val="bg1"/>
                </a:solidFill>
                <a:latin typeface="Times New Roman" panose="02020603050405020304" pitchFamily="18" charset="0"/>
                <a:cs typeface="Times New Roman" panose="02020603050405020304" pitchFamily="18" charset="0"/>
              </a:rPr>
              <a:t>- Sử dụng năng lượng tái tạo. </a:t>
            </a:r>
            <a:endParaRPr lang="en-US" altLang="en-US" sz="2000"/>
          </a:p>
        </p:txBody>
      </p:sp>
      <p:pic>
        <p:nvPicPr>
          <p:cNvPr id="28" name="Picture 8" descr="DL8B26H26">
            <a:extLst>
              <a:ext uri="{FF2B5EF4-FFF2-40B4-BE49-F238E27FC236}">
                <a16:creationId xmlns:a16="http://schemas.microsoft.com/office/drawing/2014/main" id="{256CE62F-72C8-4162-8EB0-2AFCA4CCD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429" y="1064011"/>
            <a:ext cx="3469087" cy="391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
            <a:extLst>
              <a:ext uri="{FF2B5EF4-FFF2-40B4-BE49-F238E27FC236}">
                <a16:creationId xmlns:a16="http://schemas.microsoft.com/office/drawing/2014/main" id="{5FB2D4AB-E353-46A9-AF0B-4E9866076317}"/>
              </a:ext>
            </a:extLst>
          </p:cNvPr>
          <p:cNvSpPr txBox="1">
            <a:spLocks noChangeArrowheads="1"/>
          </p:cNvSpPr>
          <p:nvPr/>
        </p:nvSpPr>
        <p:spPr bwMode="auto">
          <a:xfrm>
            <a:off x="6713283" y="5474506"/>
            <a:ext cx="5093593" cy="976396"/>
          </a:xfrm>
          <a:prstGeom prst="rect">
            <a:avLst/>
          </a:prstGeom>
          <a:noFill/>
          <a:ln>
            <a:solidFill>
              <a:schemeClr val="bg1"/>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None/>
              <a:defRPr/>
            </a:pPr>
            <a:r>
              <a:rPr lang="en-US" sz="2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BTVN:</a:t>
            </a:r>
          </a:p>
          <a:p>
            <a:pPr marL="0" indent="0">
              <a:spcBef>
                <a:spcPts val="0"/>
              </a:spcBef>
              <a:buNone/>
              <a:defRPr/>
            </a:pPr>
            <a:r>
              <a:rPr lang="en-US" sz="20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Trả </a:t>
            </a:r>
            <a:r>
              <a:rPr lang="en-US" sz="2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SGK/ 98 </a:t>
            </a:r>
            <a:r>
              <a:rPr lang="en-US" sz="2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vở</a:t>
            </a: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spcBef>
                <a:spcPts val="0"/>
              </a:spcBef>
              <a:buFontTx/>
              <a:buNone/>
              <a:defRPr/>
            </a:pPr>
            <a:r>
              <a:rPr lang="en-US" sz="20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Chuẩn bị bài 28: Đặc điểm địa hình Việt Nam.</a:t>
            </a:r>
            <a:endPar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9" grpId="0"/>
      <p:bldP spid="30" grpId="0"/>
      <p:bldP spid="32" grpId="0"/>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1641" name="Google Shape;1641;p51"/>
          <p:cNvGrpSpPr/>
          <p:nvPr/>
        </p:nvGrpSpPr>
        <p:grpSpPr>
          <a:xfrm>
            <a:off x="5407139" y="4878163"/>
            <a:ext cx="1377723" cy="645164"/>
            <a:chOff x="4098321" y="3651584"/>
            <a:chExt cx="1033292" cy="483873"/>
          </a:xfrm>
        </p:grpSpPr>
        <p:sp>
          <p:nvSpPr>
            <p:cNvPr id="1642" name="Google Shape;1642;p51"/>
            <p:cNvSpPr/>
            <p:nvPr/>
          </p:nvSpPr>
          <p:spPr>
            <a:xfrm rot="3625268" flipH="1">
              <a:off x="4857757" y="3723755"/>
              <a:ext cx="266337"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1643" name="Google Shape;1643;p51"/>
            <p:cNvSpPr/>
            <p:nvPr/>
          </p:nvSpPr>
          <p:spPr>
            <a:xfrm rot="-10105338" flipH="1">
              <a:off x="4124471" y="3747437"/>
              <a:ext cx="178026" cy="2785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1644" name="Google Shape;1644;p51"/>
            <p:cNvGrpSpPr/>
            <p:nvPr/>
          </p:nvGrpSpPr>
          <p:grpSpPr>
            <a:xfrm rot="9025370">
              <a:off x="4404774" y="3804460"/>
              <a:ext cx="309218" cy="272433"/>
              <a:chOff x="3890683" y="1390057"/>
              <a:chExt cx="309215" cy="272430"/>
            </a:xfrm>
          </p:grpSpPr>
          <p:sp>
            <p:nvSpPr>
              <p:cNvPr id="1645" name="Google Shape;1645;p5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646" name="Google Shape;1646;p5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647" name="Google Shape;1647;p5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grpSp>
        <p:nvGrpSpPr>
          <p:cNvPr id="1648" name="Google Shape;1648;p51"/>
          <p:cNvGrpSpPr/>
          <p:nvPr/>
        </p:nvGrpSpPr>
        <p:grpSpPr>
          <a:xfrm flipH="1">
            <a:off x="5452136" y="1334455"/>
            <a:ext cx="1287728" cy="581244"/>
            <a:chOff x="900397" y="784127"/>
            <a:chExt cx="965796" cy="435933"/>
          </a:xfrm>
        </p:grpSpPr>
        <p:sp>
          <p:nvSpPr>
            <p:cNvPr id="1649" name="Google Shape;1649;p51"/>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650" name="Google Shape;1650;p51"/>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651" name="Google Shape;1651;p51"/>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
        <p:nvSpPr>
          <p:cNvPr id="4" name="Rectangle 3">
            <a:extLst>
              <a:ext uri="{FF2B5EF4-FFF2-40B4-BE49-F238E27FC236}">
                <a16:creationId xmlns:a16="http://schemas.microsoft.com/office/drawing/2014/main" id="{6AA7E3D8-DEA4-457D-9F6B-02AD178EFBEF}"/>
              </a:ext>
            </a:extLst>
          </p:cNvPr>
          <p:cNvSpPr/>
          <p:nvPr/>
        </p:nvSpPr>
        <p:spPr>
          <a:xfrm>
            <a:off x="1" y="0"/>
            <a:ext cx="2563905" cy="6858000"/>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sp>
        <p:nvSpPr>
          <p:cNvPr id="17" name="Rectangle 16">
            <a:extLst>
              <a:ext uri="{FF2B5EF4-FFF2-40B4-BE49-F238E27FC236}">
                <a16:creationId xmlns:a16="http://schemas.microsoft.com/office/drawing/2014/main" id="{8A7180D4-481E-4B10-BECF-DC793CD2B14B}"/>
              </a:ext>
            </a:extLst>
          </p:cNvPr>
          <p:cNvSpPr/>
          <p:nvPr/>
        </p:nvSpPr>
        <p:spPr>
          <a:xfrm>
            <a:off x="9628096" y="0"/>
            <a:ext cx="2563905" cy="6858000"/>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pic>
        <p:nvPicPr>
          <p:cNvPr id="18" name="Picture 17">
            <a:extLst>
              <a:ext uri="{FF2B5EF4-FFF2-40B4-BE49-F238E27FC236}">
                <a16:creationId xmlns:a16="http://schemas.microsoft.com/office/drawing/2014/main" id="{2D97AB8D-A702-4CF2-AAC7-CA040BCB390F}"/>
              </a:ext>
            </a:extLst>
          </p:cNvPr>
          <p:cNvPicPr>
            <a:picLocks noChangeAspect="1"/>
          </p:cNvPicPr>
          <p:nvPr/>
        </p:nvPicPr>
        <p:blipFill>
          <a:blip r:embed="rId3"/>
          <a:stretch>
            <a:fillRect/>
          </a:stretch>
        </p:blipFill>
        <p:spPr>
          <a:xfrm>
            <a:off x="3376602" y="1757083"/>
            <a:ext cx="5426740" cy="32452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616456" y="3578696"/>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BD7A2930-7667-43D2-8B42-8AF6C3389138}"/>
              </a:ext>
            </a:extLst>
          </p:cNvPr>
          <p:cNvSpPr/>
          <p:nvPr/>
        </p:nvSpPr>
        <p:spPr>
          <a:xfrm>
            <a:off x="5680813" y="290781"/>
            <a:ext cx="4619635" cy="2410459"/>
          </a:xfrm>
          <a:prstGeom prst="rect">
            <a:avLst/>
          </a:prstGeom>
          <a:noFill/>
        </p:spPr>
        <p:txBody>
          <a:bodyPr wrap="none" lIns="91440" tIns="45720" rIns="91440" bIns="45720" numCol="1">
            <a:prstTxWarp prst="textDeflate">
              <a:avLst/>
            </a:prstTxWarp>
            <a:spAutoFit/>
          </a:bodyPr>
          <a:lstStyle/>
          <a:p>
            <a:pPr algn="ctr" defTabSz="914377" eaLnBrk="1" fontAlgn="auto" hangingPunct="1">
              <a:spcBef>
                <a:spcPts val="0"/>
              </a:spcBef>
              <a:spcAft>
                <a:spcPts val="0"/>
              </a:spcAft>
            </a:pP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914377" eaLnBrk="1" fontAlgn="auto" hangingPunct="1">
              <a:spcBef>
                <a:spcPts val="0"/>
              </a:spcBef>
              <a:spcAft>
                <a:spcPts val="0"/>
              </a:spcAft>
            </a:pP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8" y="2177597"/>
            <a:ext cx="1622629"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8" y="5027049"/>
            <a:ext cx="1088460" cy="882863"/>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736619" y="3604029"/>
            <a:ext cx="2436372" cy="830997"/>
          </a:xfrm>
          <a:prstGeom prst="rect">
            <a:avLst/>
          </a:prstGeom>
          <a:noFill/>
        </p:spPr>
        <p:txBody>
          <a:bodyPr wrap="none" lIns="91440" tIns="45720" rIns="91440" bIns="45720">
            <a:spAutoFit/>
          </a:bodyPr>
          <a:lstStyle/>
          <a:p>
            <a:pPr algn="ctr" defTabSz="914377" eaLnBrk="1" fontAlgn="auto" hangingPunct="1">
              <a:spcBef>
                <a:spcPts val="0"/>
              </a:spcBef>
              <a:spcAft>
                <a:spcPts val="0"/>
              </a:spcAft>
            </a:pPr>
            <a:r>
              <a:rPr lang="en-US" sz="4800" b="1">
                <a:ln w="12700" cmpd="sng">
                  <a:noFill/>
                  <a:prstDash val="solid"/>
                </a:ln>
                <a:solidFill>
                  <a:srgbClr val="00B0F0"/>
                </a:solidFill>
                <a:latin typeface="Calibri" panose="020F0502020204030204"/>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635" y="3063145"/>
            <a:ext cx="3005588"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63" y="539201"/>
            <a:ext cx="3633531" cy="2938527"/>
          </a:xfrm>
          <a:prstGeom prst="rect">
            <a:avLst/>
          </a:prstGeom>
        </p:spPr>
      </p:pic>
    </p:spTree>
    <p:extLst>
      <p:ext uri="{BB962C8B-B14F-4D97-AF65-F5344CB8AC3E}">
        <p14:creationId xmlns:p14="http://schemas.microsoft.com/office/powerpoint/2010/main" val="35115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8" descr="DL8B26H26">
            <a:extLst>
              <a:ext uri="{FF2B5EF4-FFF2-40B4-BE49-F238E27FC236}">
                <a16:creationId xmlns:a16="http://schemas.microsoft.com/office/drawing/2014/main" id="{FAA369F9-8A0D-4AA3-94C5-3013650FF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163" y="33338"/>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6">
            <a:extLst>
              <a:ext uri="{FF2B5EF4-FFF2-40B4-BE49-F238E27FC236}">
                <a16:creationId xmlns:a16="http://schemas.microsoft.com/office/drawing/2014/main" id="{6B2BBA3E-B301-43D9-BAD0-BD3CC21671C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9763" y="460375"/>
            <a:ext cx="147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57CE5B4-58C4-4596-A6C5-5960332D71A3}"/>
              </a:ext>
            </a:extLst>
          </p:cNvPr>
          <p:cNvSpPr/>
          <p:nvPr/>
        </p:nvSpPr>
        <p:spPr>
          <a:xfrm>
            <a:off x="105147" y="2087102"/>
            <a:ext cx="381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38917" name="TextBox 8">
            <a:extLst>
              <a:ext uri="{FF2B5EF4-FFF2-40B4-BE49-F238E27FC236}">
                <a16:creationId xmlns:a16="http://schemas.microsoft.com/office/drawing/2014/main" id="{92E87E43-FA20-4643-B39F-A6D61137B370}"/>
              </a:ext>
            </a:extLst>
          </p:cNvPr>
          <p:cNvSpPr txBox="1">
            <a:spLocks noChangeArrowheads="1"/>
          </p:cNvSpPr>
          <p:nvPr/>
        </p:nvSpPr>
        <p:spPr bwMode="auto">
          <a:xfrm>
            <a:off x="763959" y="1985502"/>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1. Than – Quảng Ninh</a:t>
            </a:r>
          </a:p>
        </p:txBody>
      </p:sp>
      <p:sp>
        <p:nvSpPr>
          <p:cNvPr id="43014" name="TextBox 9">
            <a:extLst>
              <a:ext uri="{FF2B5EF4-FFF2-40B4-BE49-F238E27FC236}">
                <a16:creationId xmlns:a16="http://schemas.microsoft.com/office/drawing/2014/main" id="{452CB7F2-EAD1-47FC-915A-8E28CF035F97}"/>
              </a:ext>
            </a:extLst>
          </p:cNvPr>
          <p:cNvSpPr txBox="1">
            <a:spLocks noChangeArrowheads="1"/>
          </p:cNvSpPr>
          <p:nvPr/>
        </p:nvSpPr>
        <p:spPr bwMode="auto">
          <a:xfrm>
            <a:off x="8851900" y="982663"/>
            <a:ext cx="56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b="1">
                <a:solidFill>
                  <a:schemeClr val="bg1"/>
                </a:solidFill>
                <a:latin typeface="Times New Roman" panose="02020603050405020304" pitchFamily="18" charset="0"/>
                <a:cs typeface="Times New Roman" panose="02020603050405020304" pitchFamily="18" charset="0"/>
              </a:rPr>
              <a:t>1</a:t>
            </a:r>
          </a:p>
        </p:txBody>
      </p:sp>
      <p:pic>
        <p:nvPicPr>
          <p:cNvPr id="43015" name="Picture 10">
            <a:extLst>
              <a:ext uri="{FF2B5EF4-FFF2-40B4-BE49-F238E27FC236}">
                <a16:creationId xmlns:a16="http://schemas.microsoft.com/office/drawing/2014/main" id="{E1C48FE3-2853-4C19-95B2-636641959F6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5063" y="4910138"/>
            <a:ext cx="1397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11">
            <a:extLst>
              <a:ext uri="{FF2B5EF4-FFF2-40B4-BE49-F238E27FC236}">
                <a16:creationId xmlns:a16="http://schemas.microsoft.com/office/drawing/2014/main" id="{4E6783FD-E298-4DE0-929F-136B09B4F2C9}"/>
              </a:ext>
            </a:extLst>
          </p:cNvPr>
          <p:cNvSpPr txBox="1">
            <a:spLocks noChangeArrowheads="1"/>
          </p:cNvSpPr>
          <p:nvPr/>
        </p:nvSpPr>
        <p:spPr bwMode="auto">
          <a:xfrm>
            <a:off x="813172" y="2755185"/>
            <a:ext cx="6132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2. Dầu mỏ -  Thềm lục địa Vũng Tàu</a:t>
            </a:r>
          </a:p>
        </p:txBody>
      </p:sp>
      <p:sp>
        <p:nvSpPr>
          <p:cNvPr id="43017" name="TextBox 12">
            <a:extLst>
              <a:ext uri="{FF2B5EF4-FFF2-40B4-BE49-F238E27FC236}">
                <a16:creationId xmlns:a16="http://schemas.microsoft.com/office/drawing/2014/main" id="{E43AEBC6-3102-44F1-B9AE-EB62714E9639}"/>
              </a:ext>
            </a:extLst>
          </p:cNvPr>
          <p:cNvSpPr txBox="1">
            <a:spLocks noChangeArrowheads="1"/>
          </p:cNvSpPr>
          <p:nvPr/>
        </p:nvSpPr>
        <p:spPr bwMode="auto">
          <a:xfrm>
            <a:off x="9326563" y="5432425"/>
            <a:ext cx="56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b="1">
                <a:solidFill>
                  <a:schemeClr val="bg1"/>
                </a:solidFill>
                <a:latin typeface="Times New Roman" panose="02020603050405020304" pitchFamily="18" charset="0"/>
                <a:cs typeface="Times New Roman" panose="02020603050405020304" pitchFamily="18" charset="0"/>
              </a:rPr>
              <a:t>2</a:t>
            </a:r>
          </a:p>
        </p:txBody>
      </p:sp>
      <p:pic>
        <p:nvPicPr>
          <p:cNvPr id="43018" name="Picture 14">
            <a:extLst>
              <a:ext uri="{FF2B5EF4-FFF2-40B4-BE49-F238E27FC236}">
                <a16:creationId xmlns:a16="http://schemas.microsoft.com/office/drawing/2014/main" id="{9420029A-3096-47EB-8C33-15E3EB3078A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860" t="14992" r="47504" b="80057"/>
          <a:stretch>
            <a:fillRect/>
          </a:stretch>
        </p:blipFill>
        <p:spPr bwMode="auto">
          <a:xfrm>
            <a:off x="-128216" y="2798302"/>
            <a:ext cx="8350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2" descr="Ký hiệu của các loại khoáng sản? - Nguyễn Vũ Khúc">
            <a:extLst>
              <a:ext uri="{FF2B5EF4-FFF2-40B4-BE49-F238E27FC236}">
                <a16:creationId xmlns:a16="http://schemas.microsoft.com/office/drawing/2014/main" id="{DA8FD1E1-3518-41F7-87D0-D1006967E81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2986" t="77412" r="47368" b="15181"/>
          <a:stretch>
            <a:fillRect/>
          </a:stretch>
        </p:blipFill>
        <p:spPr bwMode="auto">
          <a:xfrm>
            <a:off x="-250454" y="3863514"/>
            <a:ext cx="10795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4" descr="Ký hiệu của các loại khoáng sản? - Nguyễn Vũ Khúc">
            <a:extLst>
              <a:ext uri="{FF2B5EF4-FFF2-40B4-BE49-F238E27FC236}">
                <a16:creationId xmlns:a16="http://schemas.microsoft.com/office/drawing/2014/main" id="{B55F4534-9C9B-42A2-9E28-6C9CCF214F6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5529" t="48357" r="47865" b="44427"/>
          <a:stretch>
            <a:fillRect/>
          </a:stretch>
        </p:blipFill>
        <p:spPr bwMode="auto">
          <a:xfrm>
            <a:off x="47997" y="4854114"/>
            <a:ext cx="7810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Box 18">
            <a:extLst>
              <a:ext uri="{FF2B5EF4-FFF2-40B4-BE49-F238E27FC236}">
                <a16:creationId xmlns:a16="http://schemas.microsoft.com/office/drawing/2014/main" id="{B005BD9C-7C85-4FEC-A69B-3F50369A09D0}"/>
              </a:ext>
            </a:extLst>
          </p:cNvPr>
          <p:cNvSpPr txBox="1">
            <a:spLocks noChangeArrowheads="1"/>
          </p:cNvSpPr>
          <p:nvPr/>
        </p:nvSpPr>
        <p:spPr bwMode="auto">
          <a:xfrm>
            <a:off x="802059" y="3836527"/>
            <a:ext cx="3562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3. Apatit – Lào Cai</a:t>
            </a:r>
          </a:p>
        </p:txBody>
      </p:sp>
      <p:sp>
        <p:nvSpPr>
          <p:cNvPr id="38927" name="TextBox 19">
            <a:extLst>
              <a:ext uri="{FF2B5EF4-FFF2-40B4-BE49-F238E27FC236}">
                <a16:creationId xmlns:a16="http://schemas.microsoft.com/office/drawing/2014/main" id="{453FE916-2F2F-47C5-A6DE-B729EFA9AA41}"/>
              </a:ext>
            </a:extLst>
          </p:cNvPr>
          <p:cNvSpPr txBox="1">
            <a:spLocks noChangeArrowheads="1"/>
          </p:cNvSpPr>
          <p:nvPr/>
        </p:nvSpPr>
        <p:spPr bwMode="auto">
          <a:xfrm>
            <a:off x="833809" y="4881102"/>
            <a:ext cx="375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4. Crôm – Thanh Hóa</a:t>
            </a:r>
          </a:p>
        </p:txBody>
      </p:sp>
      <p:cxnSp>
        <p:nvCxnSpPr>
          <p:cNvPr id="17" name="Straight Connector 16">
            <a:extLst>
              <a:ext uri="{FF2B5EF4-FFF2-40B4-BE49-F238E27FC236}">
                <a16:creationId xmlns:a16="http://schemas.microsoft.com/office/drawing/2014/main" id="{DBE51108-0E28-435D-A5ED-7FCF75E5B9BD}"/>
              </a:ext>
            </a:extLst>
          </p:cNvPr>
          <p:cNvCxnSpPr>
            <a:cxnSpLocks/>
          </p:cNvCxnSpPr>
          <p:nvPr/>
        </p:nvCxnSpPr>
        <p:spPr>
          <a:xfrm>
            <a:off x="762000" y="1985502"/>
            <a:ext cx="0" cy="4872498"/>
          </a:xfrm>
          <a:prstGeom prst="line">
            <a:avLst/>
          </a:prstGeom>
        </p:spPr>
        <p:style>
          <a:lnRef idx="1">
            <a:schemeClr val="accent1"/>
          </a:lnRef>
          <a:fillRef idx="0">
            <a:schemeClr val="accent1"/>
          </a:fillRef>
          <a:effectRef idx="0">
            <a:schemeClr val="accent1"/>
          </a:effectRef>
          <a:fontRef idx="minor">
            <a:schemeClr val="tx1"/>
          </a:fontRef>
        </p:style>
      </p:cxnSp>
      <p:grpSp>
        <p:nvGrpSpPr>
          <p:cNvPr id="43024" name="Group 1">
            <a:extLst>
              <a:ext uri="{FF2B5EF4-FFF2-40B4-BE49-F238E27FC236}">
                <a16:creationId xmlns:a16="http://schemas.microsoft.com/office/drawing/2014/main" id="{BAF8CC9F-0147-4230-918A-D75BF3596158}"/>
              </a:ext>
            </a:extLst>
          </p:cNvPr>
          <p:cNvGrpSpPr>
            <a:grpSpLocks/>
          </p:cNvGrpSpPr>
          <p:nvPr/>
        </p:nvGrpSpPr>
        <p:grpSpPr bwMode="auto">
          <a:xfrm>
            <a:off x="6862763" y="-6350"/>
            <a:ext cx="1397000" cy="1047750"/>
            <a:chOff x="7750580" y="1127126"/>
            <a:chExt cx="1397000" cy="1047750"/>
          </a:xfrm>
        </p:grpSpPr>
        <p:pic>
          <p:nvPicPr>
            <p:cNvPr id="43030" name="Picture 22">
              <a:extLst>
                <a:ext uri="{FF2B5EF4-FFF2-40B4-BE49-F238E27FC236}">
                  <a16:creationId xmlns:a16="http://schemas.microsoft.com/office/drawing/2014/main" id="{FB50FCD5-4D36-4B19-9A56-608C41E02C0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580" y="1127126"/>
              <a:ext cx="1397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1" name="TextBox 23">
              <a:extLst>
                <a:ext uri="{FF2B5EF4-FFF2-40B4-BE49-F238E27FC236}">
                  <a16:creationId xmlns:a16="http://schemas.microsoft.com/office/drawing/2014/main" id="{11C15B8A-79AC-4BE8-811F-5F458A5BABD2}"/>
                </a:ext>
              </a:extLst>
            </p:cNvPr>
            <p:cNvSpPr txBox="1">
              <a:spLocks noChangeArrowheads="1"/>
            </p:cNvSpPr>
            <p:nvPr/>
          </p:nvSpPr>
          <p:spPr bwMode="auto">
            <a:xfrm>
              <a:off x="8320492" y="1651001"/>
              <a:ext cx="56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b="1">
                  <a:solidFill>
                    <a:schemeClr val="bg1"/>
                  </a:solidFill>
                  <a:latin typeface="Times New Roman" panose="02020603050405020304" pitchFamily="18" charset="0"/>
                  <a:cs typeface="Times New Roman" panose="02020603050405020304" pitchFamily="18" charset="0"/>
                </a:rPr>
                <a:t>3</a:t>
              </a:r>
            </a:p>
          </p:txBody>
        </p:sp>
      </p:grpSp>
      <p:grpSp>
        <p:nvGrpSpPr>
          <p:cNvPr id="43025" name="Group 2">
            <a:extLst>
              <a:ext uri="{FF2B5EF4-FFF2-40B4-BE49-F238E27FC236}">
                <a16:creationId xmlns:a16="http://schemas.microsoft.com/office/drawing/2014/main" id="{DF202499-FF1E-466C-8AD5-FE69EE7C929F}"/>
              </a:ext>
            </a:extLst>
          </p:cNvPr>
          <p:cNvGrpSpPr>
            <a:grpSpLocks/>
          </p:cNvGrpSpPr>
          <p:nvPr/>
        </p:nvGrpSpPr>
        <p:grpSpPr bwMode="auto">
          <a:xfrm>
            <a:off x="7600950" y="1160463"/>
            <a:ext cx="1397000" cy="1047750"/>
            <a:chOff x="6863167" y="57151"/>
            <a:chExt cx="1397000" cy="1047750"/>
          </a:xfrm>
        </p:grpSpPr>
        <p:pic>
          <p:nvPicPr>
            <p:cNvPr id="43028" name="Picture 24">
              <a:extLst>
                <a:ext uri="{FF2B5EF4-FFF2-40B4-BE49-F238E27FC236}">
                  <a16:creationId xmlns:a16="http://schemas.microsoft.com/office/drawing/2014/main" id="{0C77A8D1-9C17-452C-B5A3-5B3E09AC2C2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3167" y="57151"/>
              <a:ext cx="1397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9" name="TextBox 25">
              <a:extLst>
                <a:ext uri="{FF2B5EF4-FFF2-40B4-BE49-F238E27FC236}">
                  <a16:creationId xmlns:a16="http://schemas.microsoft.com/office/drawing/2014/main" id="{AAE6FBF2-CC1F-4F73-91D6-CDE71E06B80D}"/>
                </a:ext>
              </a:extLst>
            </p:cNvPr>
            <p:cNvSpPr txBox="1">
              <a:spLocks noChangeArrowheads="1"/>
            </p:cNvSpPr>
            <p:nvPr/>
          </p:nvSpPr>
          <p:spPr bwMode="auto">
            <a:xfrm>
              <a:off x="7434667" y="579438"/>
              <a:ext cx="56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r>
                <a:rPr lang="en-US" altLang="en-US" b="1">
                  <a:solidFill>
                    <a:schemeClr val="bg1"/>
                  </a:solidFill>
                  <a:latin typeface="Times New Roman" panose="02020603050405020304" pitchFamily="18" charset="0"/>
                  <a:cs typeface="Times New Roman" panose="02020603050405020304" pitchFamily="18" charset="0"/>
                </a:rPr>
                <a:t>4</a:t>
              </a:r>
            </a:p>
          </p:txBody>
        </p:sp>
      </p:grpSp>
      <p:pic>
        <p:nvPicPr>
          <p:cNvPr id="43026" name="Picture 26">
            <a:extLst>
              <a:ext uri="{FF2B5EF4-FFF2-40B4-BE49-F238E27FC236}">
                <a16:creationId xmlns:a16="http://schemas.microsoft.com/office/drawing/2014/main" id="{6A05ACBF-1AA6-4BE2-909E-6D50FF6A5BF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7218" y="4697283"/>
            <a:ext cx="2605882" cy="211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0AD2A414-44A0-4453-B0B7-AD11E8CB9846}"/>
              </a:ext>
            </a:extLst>
          </p:cNvPr>
          <p:cNvSpPr txBox="1"/>
          <p:nvPr/>
        </p:nvSpPr>
        <p:spPr>
          <a:xfrm>
            <a:off x="127307" y="66143"/>
            <a:ext cx="6238568" cy="1200329"/>
          </a:xfrm>
          <a:prstGeom prst="rect">
            <a:avLst/>
          </a:prstGeom>
          <a:noFill/>
        </p:spPr>
        <p:txBody>
          <a:bodyPr wrap="square">
            <a:spAutoFit/>
          </a:bodyPr>
          <a:lstStyle/>
          <a:p>
            <a:r>
              <a:rPr lang="en-US" altLang="en-US" sz="2400">
                <a:solidFill>
                  <a:srgbClr val="002060"/>
                </a:solidFill>
                <a:latin typeface="Times New Roman" panose="02020603050405020304" pitchFamily="18" charset="0"/>
                <a:cs typeface="Times New Roman" panose="02020603050405020304" pitchFamily="18" charset="0"/>
              </a:rPr>
              <a:t>Xác định 4 vị trí trên l</a:t>
            </a:r>
            <a:r>
              <a:rPr lang="vi-VN" altLang="en-US" sz="2400">
                <a:solidFill>
                  <a:srgbClr val="002060"/>
                </a:solidFill>
                <a:latin typeface="Times New Roman" panose="02020603050405020304" pitchFamily="18" charset="0"/>
                <a:cs typeface="Times New Roman" panose="02020603050405020304" pitchFamily="18" charset="0"/>
              </a:rPr>
              <a:t>ư</a:t>
            </a:r>
            <a:r>
              <a:rPr lang="en-US" altLang="en-US" sz="2400">
                <a:solidFill>
                  <a:srgbClr val="002060"/>
                </a:solidFill>
                <a:latin typeface="Times New Roman" panose="02020603050405020304" pitchFamily="18" charset="0"/>
                <a:cs typeface="Times New Roman" panose="02020603050405020304" pitchFamily="18" charset="0"/>
              </a:rPr>
              <a:t>ợc đồ 26.1 SGK/ 97 là n</a:t>
            </a:r>
            <a:r>
              <a:rPr lang="vi-VN" altLang="en-US" sz="2400">
                <a:solidFill>
                  <a:srgbClr val="002060"/>
                </a:solidFill>
                <a:latin typeface="Times New Roman" panose="02020603050405020304" pitchFamily="18" charset="0"/>
                <a:cs typeface="Times New Roman" panose="02020603050405020304" pitchFamily="18" charset="0"/>
              </a:rPr>
              <a:t>ơ</a:t>
            </a:r>
            <a:r>
              <a:rPr lang="en-US" altLang="en-US" sz="2400">
                <a:solidFill>
                  <a:srgbClr val="002060"/>
                </a:solidFill>
                <a:latin typeface="Times New Roman" panose="02020603050405020304" pitchFamily="18" charset="0"/>
                <a:cs typeface="Times New Roman" panose="02020603050405020304" pitchFamily="18" charset="0"/>
              </a:rPr>
              <a:t>i phân bố mỏ khoáng sản lớn nào, thuộc tỉnh thành nào của n</a:t>
            </a:r>
            <a:r>
              <a:rPr lang="vi-VN" altLang="en-US" sz="2400">
                <a:solidFill>
                  <a:srgbClr val="002060"/>
                </a:solidFill>
                <a:latin typeface="Times New Roman" panose="02020603050405020304" pitchFamily="18" charset="0"/>
                <a:cs typeface="Times New Roman" panose="02020603050405020304" pitchFamily="18" charset="0"/>
              </a:rPr>
              <a:t>ư</a:t>
            </a:r>
            <a:r>
              <a:rPr lang="en-US" altLang="en-US" sz="2400">
                <a:solidFill>
                  <a:srgbClr val="002060"/>
                </a:solidFill>
                <a:latin typeface="Times New Roman" panose="02020603050405020304" pitchFamily="18" charset="0"/>
                <a:cs typeface="Times New Roman" panose="02020603050405020304" pitchFamily="18" charset="0"/>
              </a:rPr>
              <a:t>ớc ta. </a:t>
            </a:r>
            <a:endParaRPr lang="en-US" sz="2400">
              <a:solidFill>
                <a:srgbClr val="00206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5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20"/>
                                        </p:tgtEl>
                                        <p:attrNameLst>
                                          <p:attrName>style.visibility</p:attrName>
                                        </p:attrNameLst>
                                      </p:cBhvr>
                                      <p:to>
                                        <p:strVal val="visible"/>
                                      </p:to>
                                    </p:set>
                                    <p:animEffect transition="in" filter="fade">
                                      <p:cBhvr>
                                        <p:cTn id="12" dur="500"/>
                                        <p:tgtEl>
                                          <p:spTgt spid="389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926"/>
                                        </p:tgtEl>
                                        <p:attrNameLst>
                                          <p:attrName>style.visibility</p:attrName>
                                        </p:attrNameLst>
                                      </p:cBhvr>
                                      <p:to>
                                        <p:strVal val="visible"/>
                                      </p:to>
                                    </p:set>
                                    <p:animEffect transition="in" filter="fade">
                                      <p:cBhvr>
                                        <p:cTn id="17" dur="500"/>
                                        <p:tgtEl>
                                          <p:spTgt spid="389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927"/>
                                        </p:tgtEl>
                                        <p:attrNameLst>
                                          <p:attrName>style.visibility</p:attrName>
                                        </p:attrNameLst>
                                      </p:cBhvr>
                                      <p:to>
                                        <p:strVal val="visible"/>
                                      </p:to>
                                    </p:set>
                                    <p:animEffect transition="in" filter="fade">
                                      <p:cBhvr>
                                        <p:cTn id="22" dur="500"/>
                                        <p:tgtEl>
                                          <p:spTgt spid="38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20" grpId="0"/>
      <p:bldP spid="38926" grpId="0"/>
      <p:bldP spid="3892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8" descr="DL8B26H26">
            <a:extLst>
              <a:ext uri="{FF2B5EF4-FFF2-40B4-BE49-F238E27FC236}">
                <a16:creationId xmlns:a16="http://schemas.microsoft.com/office/drawing/2014/main" id="{5A18B3D0-10DB-4DDD-8026-F3B74E0A1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descr="Sphere">
            <a:extLst>
              <a:ext uri="{FF2B5EF4-FFF2-40B4-BE49-F238E27FC236}">
                <a16:creationId xmlns:a16="http://schemas.microsoft.com/office/drawing/2014/main" id="{F7974A6B-F114-48E8-80D3-8506548E50E2}"/>
              </a:ext>
            </a:extLst>
          </p:cNvPr>
          <p:cNvSpPr>
            <a:spLocks noChangeArrowheads="1"/>
          </p:cNvSpPr>
          <p:nvPr/>
        </p:nvSpPr>
        <p:spPr bwMode="auto">
          <a:xfrm>
            <a:off x="1519238" y="325438"/>
            <a:ext cx="4267200" cy="1447800"/>
          </a:xfrm>
          <a:prstGeom prst="horizontalScroll">
            <a:avLst>
              <a:gd name="adj" fmla="val 12500"/>
            </a:avLst>
          </a:prstGeom>
          <a:solidFill>
            <a:srgbClr val="00B050"/>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ct val="20000"/>
              </a:spcBef>
              <a:spcAft>
                <a:spcPts val="0"/>
              </a:spcAft>
              <a:buClr>
                <a:schemeClr val="hlink"/>
              </a:buClr>
              <a:defRPr/>
            </a:pPr>
            <a:r>
              <a:rPr lang="en-US" altLang="en-US" sz="2400" dirty="0" err="1">
                <a:solidFill>
                  <a:schemeClr val="bg1"/>
                </a:solidFill>
                <a:latin typeface="Times New Roman" panose="02020603050405020304" pitchFamily="18" charset="0"/>
                <a:cs typeface="Times New Roman" panose="02020603050405020304" pitchFamily="18" charset="0"/>
              </a:rPr>
              <a:t>Các</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mỏ</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khoáng</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sản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nước</a:t>
            </a:r>
            <a:r>
              <a:rPr lang="en-US" altLang="en-US" sz="2400" dirty="0">
                <a:solidFill>
                  <a:schemeClr val="bg1"/>
                </a:solidFill>
                <a:latin typeface="Times New Roman" panose="02020603050405020304" pitchFamily="18" charset="0"/>
                <a:cs typeface="Times New Roman" panose="02020603050405020304" pitchFamily="18" charset="0"/>
              </a:rPr>
              <a:t> ta</a:t>
            </a:r>
          </a:p>
          <a:p>
            <a:pPr algn="ctr" eaLnBrk="1" fontAlgn="auto" hangingPunct="1">
              <a:spcBef>
                <a:spcPct val="20000"/>
              </a:spcBef>
              <a:spcAft>
                <a:spcPts val="0"/>
              </a:spcAft>
              <a:buClr>
                <a:schemeClr val="hlink"/>
              </a:buClr>
              <a:defRPr/>
            </a:pP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phân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bố</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chủ</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yếu</a:t>
            </a:r>
            <a:r>
              <a:rPr lang="en-US" altLang="en-US" sz="2400" dirty="0">
                <a:solidFill>
                  <a:schemeClr val="bg1"/>
                </a:solidFill>
                <a:latin typeface="Times New Roman" panose="02020603050405020304" pitchFamily="18" charset="0"/>
                <a:cs typeface="Times New Roman" panose="02020603050405020304" pitchFamily="18" charset="0"/>
              </a:rPr>
              <a:t> ở:</a:t>
            </a:r>
          </a:p>
        </p:txBody>
      </p:sp>
      <p:pic>
        <p:nvPicPr>
          <p:cNvPr id="45060" name="Picture 4" descr="BD15035_">
            <a:extLst>
              <a:ext uri="{FF2B5EF4-FFF2-40B4-BE49-F238E27FC236}">
                <a16:creationId xmlns:a16="http://schemas.microsoft.com/office/drawing/2014/main" id="{6F50B1D0-7501-4409-AD67-81AFC145F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3862388"/>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BD15035_">
            <a:extLst>
              <a:ext uri="{FF2B5EF4-FFF2-40B4-BE49-F238E27FC236}">
                <a16:creationId xmlns:a16="http://schemas.microsoft.com/office/drawing/2014/main" id="{9A67A7E0-3212-41FA-8243-FA1A5EC35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280035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D15035_">
            <a:extLst>
              <a:ext uri="{FF2B5EF4-FFF2-40B4-BE49-F238E27FC236}">
                <a16:creationId xmlns:a16="http://schemas.microsoft.com/office/drawing/2014/main" id="{04B6D5BB-54DC-4093-9F60-AABF262AC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1728788"/>
            <a:ext cx="4286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7" descr="Outlined diamond">
            <a:extLst>
              <a:ext uri="{FF2B5EF4-FFF2-40B4-BE49-F238E27FC236}">
                <a16:creationId xmlns:a16="http://schemas.microsoft.com/office/drawing/2014/main" id="{10C50CEE-5AE8-4F3C-86C1-1A1D118B6510}"/>
              </a:ext>
            </a:extLst>
          </p:cNvPr>
          <p:cNvSpPr>
            <a:spLocks noChangeArrowheads="1"/>
          </p:cNvSpPr>
          <p:nvPr/>
        </p:nvSpPr>
        <p:spPr bwMode="auto">
          <a:xfrm>
            <a:off x="0" y="1852613"/>
            <a:ext cx="1103313"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3600" dirty="0">
                <a:solidFill>
                  <a:srgbClr val="990000"/>
                </a:solidFill>
                <a:latin typeface="Times New Roman" panose="02020603050405020304" pitchFamily="18" charset="0"/>
                <a:cs typeface="Arial" panose="020B0604020202020204" pitchFamily="34" charset="0"/>
              </a:rPr>
              <a:t>a</a:t>
            </a:r>
          </a:p>
        </p:txBody>
      </p:sp>
      <p:sp>
        <p:nvSpPr>
          <p:cNvPr id="11" name="AutoShape 8" descr="Sphere">
            <a:extLst>
              <a:ext uri="{FF2B5EF4-FFF2-40B4-BE49-F238E27FC236}">
                <a16:creationId xmlns:a16="http://schemas.microsoft.com/office/drawing/2014/main" id="{0ADDED30-CBA3-4BEC-9C11-F9CAE6DADC77}"/>
              </a:ext>
            </a:extLst>
          </p:cNvPr>
          <p:cNvSpPr>
            <a:spLocks noChangeArrowheads="1"/>
          </p:cNvSpPr>
          <p:nvPr/>
        </p:nvSpPr>
        <p:spPr bwMode="auto">
          <a:xfrm>
            <a:off x="1771650" y="2157413"/>
            <a:ext cx="4267200"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ct val="20000"/>
              </a:spcBef>
              <a:spcAft>
                <a:spcPts val="0"/>
              </a:spcAft>
              <a:buClr>
                <a:schemeClr val="hlink"/>
              </a:buClr>
              <a:defRPr/>
            </a:pPr>
            <a:r>
              <a:rPr lang="en-US" altLang="en-US" sz="2800" dirty="0" err="1">
                <a:solidFill>
                  <a:srgbClr val="0000FF"/>
                </a:solidFill>
                <a:latin typeface="Times New Roman" panose="02020603050405020304" pitchFamily="18" charset="0"/>
                <a:cs typeface="Times New Roman" panose="02020603050405020304" pitchFamily="18" charset="0"/>
              </a:rPr>
              <a:t>Đồi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núi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phía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Bắc</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12" name="AutoShape 9" descr="Sphere">
            <a:extLst>
              <a:ext uri="{FF2B5EF4-FFF2-40B4-BE49-F238E27FC236}">
                <a16:creationId xmlns:a16="http://schemas.microsoft.com/office/drawing/2014/main" id="{367CADE7-F9E0-43C9-AA92-B576E73AE7B7}"/>
              </a:ext>
            </a:extLst>
          </p:cNvPr>
          <p:cNvSpPr>
            <a:spLocks noChangeArrowheads="1"/>
          </p:cNvSpPr>
          <p:nvPr/>
        </p:nvSpPr>
        <p:spPr bwMode="auto">
          <a:xfrm>
            <a:off x="1771650" y="3219450"/>
            <a:ext cx="4343400"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2800" dirty="0" err="1">
                <a:solidFill>
                  <a:srgbClr val="0000FF"/>
                </a:solidFill>
                <a:latin typeface="Times New Roman" panose="02020603050405020304" pitchFamily="18" charset="0"/>
                <a:cs typeface="Times New Roman" panose="02020603050405020304" pitchFamily="18" charset="0"/>
              </a:rPr>
              <a:t>Duyên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hải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miền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Trung</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13" name="AutoShape 10" descr="Sphere">
            <a:extLst>
              <a:ext uri="{FF2B5EF4-FFF2-40B4-BE49-F238E27FC236}">
                <a16:creationId xmlns:a16="http://schemas.microsoft.com/office/drawing/2014/main" id="{D559A43B-8743-465D-BA0C-B154FC2C7AA1}"/>
              </a:ext>
            </a:extLst>
          </p:cNvPr>
          <p:cNvSpPr>
            <a:spLocks noChangeArrowheads="1"/>
          </p:cNvSpPr>
          <p:nvPr/>
        </p:nvSpPr>
        <p:spPr bwMode="auto">
          <a:xfrm>
            <a:off x="1728788" y="4395788"/>
            <a:ext cx="4386262"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ct val="20000"/>
              </a:spcBef>
              <a:spcAft>
                <a:spcPts val="0"/>
              </a:spcAft>
              <a:buClr>
                <a:schemeClr val="hlink"/>
              </a:buClr>
              <a:defRPr/>
            </a:pPr>
            <a:r>
              <a:rPr lang="en-US" altLang="en-US" sz="2800" dirty="0" err="1">
                <a:solidFill>
                  <a:srgbClr val="0000FF"/>
                </a:solidFill>
                <a:latin typeface="Times New Roman" panose="02020603050405020304" pitchFamily="18" charset="0"/>
                <a:cs typeface="Times New Roman" panose="02020603050405020304" pitchFamily="18" charset="0"/>
              </a:rPr>
              <a:t>Miền</a:t>
            </a:r>
            <a:r>
              <a:rPr lang="en-US" altLang="en-US" sz="2800" dirty="0">
                <a:solidFill>
                  <a:srgbClr val="0000FF"/>
                </a:solidFill>
                <a:latin typeface="Times New Roman" panose="02020603050405020304" pitchFamily="18" charset="0"/>
                <a:cs typeface="Times New Roman" panose="02020603050405020304" pitchFamily="18" charset="0"/>
              </a:rPr>
              <a:t> Nam.</a:t>
            </a:r>
          </a:p>
        </p:txBody>
      </p:sp>
      <p:pic>
        <p:nvPicPr>
          <p:cNvPr id="45067" name="Picture 11" descr="BD15035_">
            <a:extLst>
              <a:ext uri="{FF2B5EF4-FFF2-40B4-BE49-F238E27FC236}">
                <a16:creationId xmlns:a16="http://schemas.microsoft.com/office/drawing/2014/main" id="{6951206D-4883-42B0-BF3F-A8B56414BA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50" y="34813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BD15035_">
            <a:extLst>
              <a:ext uri="{FF2B5EF4-FFF2-40B4-BE49-F238E27FC236}">
                <a16:creationId xmlns:a16="http://schemas.microsoft.com/office/drawing/2014/main" id="{7F17FB61-910C-4040-90E5-ECA94EE6F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50" y="24145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3" descr="BD15035_">
            <a:extLst>
              <a:ext uri="{FF2B5EF4-FFF2-40B4-BE49-F238E27FC236}">
                <a16:creationId xmlns:a16="http://schemas.microsoft.com/office/drawing/2014/main" id="{15C94205-D98B-492E-8133-D7725D739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 y="47767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4" descr="Outlined diamond">
            <a:extLst>
              <a:ext uri="{FF2B5EF4-FFF2-40B4-BE49-F238E27FC236}">
                <a16:creationId xmlns:a16="http://schemas.microsoft.com/office/drawing/2014/main" id="{27744B0E-356E-47AF-AD8B-651E5C66522A}"/>
              </a:ext>
            </a:extLst>
          </p:cNvPr>
          <p:cNvSpPr>
            <a:spLocks noChangeArrowheads="1"/>
          </p:cNvSpPr>
          <p:nvPr/>
        </p:nvSpPr>
        <p:spPr bwMode="auto">
          <a:xfrm>
            <a:off x="0" y="2919413"/>
            <a:ext cx="1103313"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3200">
                <a:solidFill>
                  <a:srgbClr val="990000"/>
                </a:solidFill>
                <a:latin typeface="Times New Roman" panose="02020603050405020304" pitchFamily="18" charset="0"/>
                <a:cs typeface="Arial" panose="020B0604020202020204" pitchFamily="34" charset="0"/>
              </a:rPr>
              <a:t>b</a:t>
            </a:r>
          </a:p>
        </p:txBody>
      </p:sp>
      <p:pic>
        <p:nvPicPr>
          <p:cNvPr id="45071" name="Picture 15" descr="BD15035_">
            <a:extLst>
              <a:ext uri="{FF2B5EF4-FFF2-40B4-BE49-F238E27FC236}">
                <a16:creationId xmlns:a16="http://schemas.microsoft.com/office/drawing/2014/main" id="{89992164-4A30-417B-965D-C27F4D956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5081588"/>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6" descr="Sphere">
            <a:extLst>
              <a:ext uri="{FF2B5EF4-FFF2-40B4-BE49-F238E27FC236}">
                <a16:creationId xmlns:a16="http://schemas.microsoft.com/office/drawing/2014/main" id="{49921408-6596-454E-B491-B9AF69D6C598}"/>
              </a:ext>
            </a:extLst>
          </p:cNvPr>
          <p:cNvSpPr>
            <a:spLocks noChangeArrowheads="1"/>
          </p:cNvSpPr>
          <p:nvPr/>
        </p:nvSpPr>
        <p:spPr bwMode="auto">
          <a:xfrm>
            <a:off x="1771650" y="5524500"/>
            <a:ext cx="4343400"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2800" dirty="0" err="1">
                <a:solidFill>
                  <a:srgbClr val="0000FF"/>
                </a:solidFill>
                <a:latin typeface="Times New Roman" panose="02020603050405020304" pitchFamily="18" charset="0"/>
                <a:cs typeface="Times New Roman" panose="02020603050405020304" pitchFamily="18" charset="0"/>
              </a:rPr>
              <a:t>Thềm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lục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địa</a:t>
            </a:r>
            <a:r>
              <a:rPr lang="en-US" altLang="en-US" sz="2800" dirty="0">
                <a:solidFill>
                  <a:srgbClr val="0000FF"/>
                </a:solidFill>
                <a:latin typeface="Times New Roman" panose="02020603050405020304" pitchFamily="18" charset="0"/>
                <a:cs typeface="Times New Roman" panose="02020603050405020304" pitchFamily="18" charset="0"/>
              </a:rPr>
              <a:t>.</a:t>
            </a:r>
          </a:p>
        </p:txBody>
      </p:sp>
      <p:pic>
        <p:nvPicPr>
          <p:cNvPr id="45073" name="Picture 17" descr="BD15035_">
            <a:extLst>
              <a:ext uri="{FF2B5EF4-FFF2-40B4-BE49-F238E27FC236}">
                <a16:creationId xmlns:a16="http://schemas.microsoft.com/office/drawing/2014/main" id="{45CE9893-D174-451D-993D-E5DB22FE2D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50" y="58435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8" descr="Outlined diamond">
            <a:extLst>
              <a:ext uri="{FF2B5EF4-FFF2-40B4-BE49-F238E27FC236}">
                <a16:creationId xmlns:a16="http://schemas.microsoft.com/office/drawing/2014/main" id="{460532DB-5F49-4862-B8CF-3A96F81177B9}"/>
              </a:ext>
            </a:extLst>
          </p:cNvPr>
          <p:cNvSpPr>
            <a:spLocks noChangeArrowheads="1"/>
          </p:cNvSpPr>
          <p:nvPr/>
        </p:nvSpPr>
        <p:spPr bwMode="auto">
          <a:xfrm>
            <a:off x="58738" y="5281613"/>
            <a:ext cx="1103312"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4000">
                <a:solidFill>
                  <a:srgbClr val="990000"/>
                </a:solidFill>
                <a:latin typeface="Times New Roman" panose="02020603050405020304" pitchFamily="18" charset="0"/>
                <a:cs typeface="Arial" panose="020B0604020202020204" pitchFamily="34" charset="0"/>
              </a:rPr>
              <a:t>d</a:t>
            </a:r>
          </a:p>
        </p:txBody>
      </p:sp>
      <p:sp>
        <p:nvSpPr>
          <p:cNvPr id="23" name="AutoShape 20" descr="Outlined diamond">
            <a:extLst>
              <a:ext uri="{FF2B5EF4-FFF2-40B4-BE49-F238E27FC236}">
                <a16:creationId xmlns:a16="http://schemas.microsoft.com/office/drawing/2014/main" id="{0FAE91AC-97C1-4110-99DB-0D37E55DD75A}"/>
              </a:ext>
            </a:extLst>
          </p:cNvPr>
          <p:cNvSpPr>
            <a:spLocks noChangeArrowheads="1"/>
          </p:cNvSpPr>
          <p:nvPr/>
        </p:nvSpPr>
        <p:spPr bwMode="auto">
          <a:xfrm>
            <a:off x="0" y="4214813"/>
            <a:ext cx="1103313"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4000" dirty="0">
                <a:solidFill>
                  <a:srgbClr val="990000"/>
                </a:solidFill>
                <a:latin typeface="Times New Roman" panose="02020603050405020304" pitchFamily="18" charset="0"/>
                <a:cs typeface="Arial" panose="020B0604020202020204" pitchFamily="34" charset="0"/>
              </a:rPr>
              <a:t>c</a:t>
            </a:r>
          </a:p>
        </p:txBody>
      </p:sp>
      <p:pic>
        <p:nvPicPr>
          <p:cNvPr id="40980" name="Picture 27">
            <a:extLst>
              <a:ext uri="{FF2B5EF4-FFF2-40B4-BE49-F238E27FC236}">
                <a16:creationId xmlns:a16="http://schemas.microsoft.com/office/drawing/2014/main" id="{8CFCBE53-F300-4453-A1B5-C31155A8A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129381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4">
            <a:extLst>
              <a:ext uri="{FF2B5EF4-FFF2-40B4-BE49-F238E27FC236}">
                <a16:creationId xmlns:a16="http://schemas.microsoft.com/office/drawing/2014/main" id="{86B5EC23-FC8B-4253-AC51-1A32A711DEA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638" y="82550"/>
            <a:ext cx="123507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Audio 3">
            <a:hlinkClick r:id="" action="ppaction://media"/>
            <a:extLst>
              <a:ext uri="{FF2B5EF4-FFF2-40B4-BE49-F238E27FC236}">
                <a16:creationId xmlns:a16="http://schemas.microsoft.com/office/drawing/2014/main" id="{E9CD7874-576F-4F4A-812E-7D663BD29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80"/>
                                        </p:tgtEl>
                                        <p:attrNameLst>
                                          <p:attrName>style.visibility</p:attrName>
                                        </p:attrNameLst>
                                      </p:cBhvr>
                                      <p:to>
                                        <p:strVal val="visible"/>
                                      </p:to>
                                    </p:set>
                                    <p:animEffect transition="in" filter="fade">
                                      <p:cBhvr>
                                        <p:cTn id="7" dur="500"/>
                                        <p:tgtEl>
                                          <p:spTgt spid="40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AutoShape 3" descr="Sphere">
            <a:extLst>
              <a:ext uri="{FF2B5EF4-FFF2-40B4-BE49-F238E27FC236}">
                <a16:creationId xmlns:a16="http://schemas.microsoft.com/office/drawing/2014/main" id="{80CE56CE-927F-4124-A2D8-5C51E13DEFD0}"/>
              </a:ext>
            </a:extLst>
          </p:cNvPr>
          <p:cNvSpPr>
            <a:spLocks noChangeArrowheads="1"/>
          </p:cNvSpPr>
          <p:nvPr/>
        </p:nvSpPr>
        <p:spPr bwMode="auto">
          <a:xfrm>
            <a:off x="1606550" y="193675"/>
            <a:ext cx="10267950" cy="1447800"/>
          </a:xfrm>
          <a:prstGeom prst="horizontalScroll">
            <a:avLst>
              <a:gd name="adj" fmla="val 12500"/>
            </a:avLst>
          </a:prstGeom>
          <a:solidFill>
            <a:srgbClr val="00B050"/>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hangingPunct="1">
              <a:defRPr/>
            </a:pPr>
            <a:r>
              <a:rPr lang="en-US" altLang="en-US" sz="2400" dirty="0" err="1">
                <a:solidFill>
                  <a:schemeClr val="bg1"/>
                </a:solidFill>
                <a:latin typeface="Times New Roman" panose="02020603050405020304" pitchFamily="18" charset="0"/>
                <a:cs typeface="Times New Roman" panose="02020603050405020304" pitchFamily="18" charset="0"/>
              </a:rPr>
              <a:t>Những</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lí</a:t>
            </a:r>
            <a:r>
              <a:rPr lang="en-US" altLang="en-US" sz="2400" dirty="0">
                <a:solidFill>
                  <a:schemeClr val="bg1"/>
                </a:solidFill>
                <a:latin typeface="Times New Roman" panose="02020603050405020304" pitchFamily="18" charset="0"/>
                <a:cs typeface="Times New Roman" panose="02020603050405020304" pitchFamily="18" charset="0"/>
              </a:rPr>
              <a:t> do </a:t>
            </a:r>
            <a:r>
              <a:rPr lang="en-US" altLang="en-US" sz="2400" dirty="0" err="1">
                <a:solidFill>
                  <a:schemeClr val="bg1"/>
                </a:solidFill>
                <a:latin typeface="Times New Roman" panose="02020603050405020304" pitchFamily="18" charset="0"/>
                <a:cs typeface="Times New Roman" panose="02020603050405020304" pitchFamily="18" charset="0"/>
              </a:rPr>
              <a:t>nào</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sau</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đây</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mà</a:t>
            </a:r>
            <a:r>
              <a:rPr lang="en-US" altLang="en-US" sz="2400" dirty="0">
                <a:solidFill>
                  <a:schemeClr val="bg1"/>
                </a:solidFill>
                <a:latin typeface="Times New Roman" panose="02020603050405020304" pitchFamily="18" charset="0"/>
                <a:cs typeface="Times New Roman" panose="02020603050405020304" pitchFamily="18" charset="0"/>
              </a:rPr>
              <a:t> n</a:t>
            </a:r>
            <a:r>
              <a:rPr lang="vi-VN" altLang="en-US" sz="2400" dirty="0">
                <a:solidFill>
                  <a:schemeClr val="bg1"/>
                </a:solidFill>
                <a:latin typeface="Times New Roman" panose="02020603050405020304" pitchFamily="18" charset="0"/>
                <a:cs typeface="Times New Roman" panose="02020603050405020304" pitchFamily="18" charset="0"/>
              </a:rPr>
              <a:t>ư</a:t>
            </a:r>
            <a:r>
              <a:rPr lang="en-US" altLang="en-US" sz="2400" dirty="0" err="1">
                <a:solidFill>
                  <a:schemeClr val="bg1"/>
                </a:solidFill>
                <a:latin typeface="Times New Roman" panose="02020603050405020304" pitchFamily="18" charset="0"/>
                <a:cs typeface="Times New Roman" panose="02020603050405020304" pitchFamily="18" charset="0"/>
              </a:rPr>
              <a:t>ớc</a:t>
            </a:r>
            <a:r>
              <a:rPr lang="en-US" altLang="en-US" sz="2400" dirty="0">
                <a:solidFill>
                  <a:schemeClr val="bg1"/>
                </a:solidFill>
                <a:latin typeface="Times New Roman" panose="02020603050405020304" pitchFamily="18" charset="0"/>
                <a:cs typeface="Times New Roman" panose="02020603050405020304" pitchFamily="18" charset="0"/>
              </a:rPr>
              <a:t> ta </a:t>
            </a:r>
            <a:r>
              <a:rPr lang="en-US" altLang="en-US" sz="2400" dirty="0" err="1">
                <a:solidFill>
                  <a:schemeClr val="bg1"/>
                </a:solidFill>
                <a:latin typeface="Times New Roman" panose="02020603050405020304" pitchFamily="18" charset="0"/>
                <a:cs typeface="Times New Roman" panose="02020603050405020304" pitchFamily="18" charset="0"/>
              </a:rPr>
              <a:t>cần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phải</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khai</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thác</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hợp</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lí</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và</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sử</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dụng</a:t>
            </a:r>
            <a:endParaRPr lang="en-US" altLang="en-US" sz="2400" dirty="0">
              <a:solidFill>
                <a:schemeClr val="bg1"/>
              </a:solidFill>
              <a:latin typeface="Times New Roman" panose="02020603050405020304" pitchFamily="18" charset="0"/>
              <a:cs typeface="Times New Roman" panose="02020603050405020304" pitchFamily="18" charset="0"/>
            </a:endParaRPr>
          </a:p>
          <a:p>
            <a:pPr algn="ctr" eaLnBrk="1" hangingPunct="1">
              <a:defRPr/>
            </a:pP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tiết</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kiệm</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hiệu</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quả</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nguồn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tài</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nguyên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khoáng</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sản</a:t>
            </a:r>
            <a:r>
              <a:rPr lang="en-US" altLang="en-US" sz="2400" dirty="0">
                <a:solidFill>
                  <a:schemeClr val="bg1"/>
                </a:solidFill>
                <a:latin typeface="Times New Roman" panose="02020603050405020304" pitchFamily="18" charset="0"/>
                <a:cs typeface="Times New Roman" panose="02020603050405020304" pitchFamily="18" charset="0"/>
              </a:rPr>
              <a:t> ?</a:t>
            </a:r>
          </a:p>
        </p:txBody>
      </p:sp>
      <p:pic>
        <p:nvPicPr>
          <p:cNvPr id="46083" name="Picture 4" descr="BD15035_">
            <a:extLst>
              <a:ext uri="{FF2B5EF4-FFF2-40B4-BE49-F238E27FC236}">
                <a16:creationId xmlns:a16="http://schemas.microsoft.com/office/drawing/2014/main" id="{1EF8217E-323F-4ECD-AAB2-EBF11290D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3862388"/>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descr="BD15035_">
            <a:extLst>
              <a:ext uri="{FF2B5EF4-FFF2-40B4-BE49-F238E27FC236}">
                <a16:creationId xmlns:a16="http://schemas.microsoft.com/office/drawing/2014/main" id="{C70D4D60-1557-4AA0-97E5-6E02D8990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280035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BD15035_">
            <a:extLst>
              <a:ext uri="{FF2B5EF4-FFF2-40B4-BE49-F238E27FC236}">
                <a16:creationId xmlns:a16="http://schemas.microsoft.com/office/drawing/2014/main" id="{B4FB2628-5758-4543-8FDC-3EA8D95CB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728788"/>
            <a:ext cx="4286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7" descr="Outlined diamond">
            <a:extLst>
              <a:ext uri="{FF2B5EF4-FFF2-40B4-BE49-F238E27FC236}">
                <a16:creationId xmlns:a16="http://schemas.microsoft.com/office/drawing/2014/main" id="{52BE9C0B-FA3A-4B76-BCAB-A8F8EC81B13B}"/>
              </a:ext>
            </a:extLst>
          </p:cNvPr>
          <p:cNvSpPr>
            <a:spLocks noChangeArrowheads="1"/>
          </p:cNvSpPr>
          <p:nvPr/>
        </p:nvSpPr>
        <p:spPr bwMode="auto">
          <a:xfrm>
            <a:off x="0" y="1852613"/>
            <a:ext cx="1103313"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3600" dirty="0">
                <a:solidFill>
                  <a:srgbClr val="990000"/>
                </a:solidFill>
                <a:latin typeface="Times New Roman" panose="02020603050405020304" pitchFamily="18" charset="0"/>
                <a:cs typeface="Arial" panose="020B0604020202020204" pitchFamily="34" charset="0"/>
              </a:rPr>
              <a:t>a</a:t>
            </a:r>
          </a:p>
        </p:txBody>
      </p:sp>
      <p:sp>
        <p:nvSpPr>
          <p:cNvPr id="11" name="AutoShape 8" descr="Sphere">
            <a:extLst>
              <a:ext uri="{FF2B5EF4-FFF2-40B4-BE49-F238E27FC236}">
                <a16:creationId xmlns:a16="http://schemas.microsoft.com/office/drawing/2014/main" id="{97B87908-5645-4E24-AC78-DE93BE4451B3}"/>
              </a:ext>
            </a:extLst>
          </p:cNvPr>
          <p:cNvSpPr>
            <a:spLocks noChangeArrowheads="1"/>
          </p:cNvSpPr>
          <p:nvPr/>
        </p:nvSpPr>
        <p:spPr bwMode="auto">
          <a:xfrm>
            <a:off x="1771650" y="2157413"/>
            <a:ext cx="9124950"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hangingPunct="1">
              <a:defRPr/>
            </a:pPr>
            <a:r>
              <a:rPr lang="en-US" altLang="en-US" sz="2400" dirty="0" err="1">
                <a:solidFill>
                  <a:srgbClr val="0000FF"/>
                </a:solidFill>
                <a:latin typeface="Times New Roman" panose="02020603050405020304" pitchFamily="18" charset="0"/>
              </a:rPr>
              <a:t>Khoáng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sản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là</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tài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nguyên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không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thể</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phục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hồi</a:t>
            </a:r>
            <a:r>
              <a:rPr lang="en-US" altLang="en-US" sz="2400" dirty="0">
                <a:solidFill>
                  <a:srgbClr val="0000FF"/>
                </a:solidFill>
                <a:latin typeface="Times New Roman" panose="02020603050405020304" pitchFamily="18" charset="0"/>
              </a:rPr>
              <a:t>.</a:t>
            </a:r>
            <a:endParaRPr lang="vi-VN" altLang="en-US" sz="2400" dirty="0">
              <a:solidFill>
                <a:srgbClr val="0000FF"/>
              </a:solidFill>
              <a:latin typeface="Times New Roman" panose="02020603050405020304" pitchFamily="18" charset="0"/>
            </a:endParaRPr>
          </a:p>
        </p:txBody>
      </p:sp>
      <p:sp>
        <p:nvSpPr>
          <p:cNvPr id="12" name="AutoShape 9" descr="Sphere">
            <a:extLst>
              <a:ext uri="{FF2B5EF4-FFF2-40B4-BE49-F238E27FC236}">
                <a16:creationId xmlns:a16="http://schemas.microsoft.com/office/drawing/2014/main" id="{232B887A-00E8-4551-A567-14C22734648F}"/>
              </a:ext>
            </a:extLst>
          </p:cNvPr>
          <p:cNvSpPr>
            <a:spLocks noChangeArrowheads="1"/>
          </p:cNvSpPr>
          <p:nvPr/>
        </p:nvSpPr>
        <p:spPr bwMode="auto">
          <a:xfrm>
            <a:off x="1771650" y="3219450"/>
            <a:ext cx="9124950"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hangingPunct="1">
              <a:spcBef>
                <a:spcPct val="50000"/>
              </a:spcBef>
              <a:defRPr/>
            </a:pPr>
            <a:r>
              <a:rPr lang="en-US" altLang="en-US" sz="2400" dirty="0" err="1">
                <a:solidFill>
                  <a:srgbClr val="0000FF"/>
                </a:solidFill>
                <a:latin typeface="Times New Roman" panose="02020603050405020304" pitchFamily="18" charset="0"/>
              </a:rPr>
              <a:t>Có</a:t>
            </a:r>
            <a:r>
              <a:rPr lang="en-US" altLang="en-US" sz="2400" dirty="0">
                <a:solidFill>
                  <a:srgbClr val="0000FF"/>
                </a:solidFill>
                <a:latin typeface="Times New Roman" panose="02020603050405020304" pitchFamily="18" charset="0"/>
              </a:rPr>
              <a:t> ý </a:t>
            </a:r>
            <a:r>
              <a:rPr lang="en-US" altLang="en-US" sz="2400" dirty="0" err="1">
                <a:solidFill>
                  <a:srgbClr val="0000FF"/>
                </a:solidFill>
                <a:latin typeface="Times New Roman" panose="02020603050405020304" pitchFamily="18" charset="0"/>
              </a:rPr>
              <a:t>nghĩa</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rất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lớn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trong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sự</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nghiệp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công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nghiệp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hóa</a:t>
            </a:r>
            <a:r>
              <a:rPr lang="en-US" altLang="en-US" sz="2400" dirty="0">
                <a:solidFill>
                  <a:srgbClr val="0000FF"/>
                </a:solidFill>
                <a:latin typeface="Times New Roman" panose="02020603050405020304" pitchFamily="18" charset="0"/>
              </a:rPr>
              <a:t> </a:t>
            </a:r>
            <a:r>
              <a:rPr lang="en-US" altLang="en-US" sz="2400" err="1">
                <a:solidFill>
                  <a:srgbClr val="0000FF"/>
                </a:solidFill>
                <a:latin typeface="Times New Roman" panose="02020603050405020304" pitchFamily="18" charset="0"/>
              </a:rPr>
              <a:t>đất</a:t>
            </a:r>
            <a:r>
              <a:rPr lang="en-US" altLang="en-US" sz="2400">
                <a:solidFill>
                  <a:srgbClr val="0000FF"/>
                </a:solidFill>
                <a:latin typeface="Times New Roman" panose="02020603050405020304" pitchFamily="18" charset="0"/>
              </a:rPr>
              <a:t> nước.</a:t>
            </a:r>
            <a:endParaRPr lang="vi-VN" altLang="en-US" sz="2400" dirty="0">
              <a:solidFill>
                <a:srgbClr val="0000FF"/>
              </a:solidFill>
              <a:latin typeface="Times New Roman" panose="02020603050405020304" pitchFamily="18" charset="0"/>
            </a:endParaRPr>
          </a:p>
        </p:txBody>
      </p:sp>
      <p:sp>
        <p:nvSpPr>
          <p:cNvPr id="13" name="AutoShape 10" descr="Sphere">
            <a:extLst>
              <a:ext uri="{FF2B5EF4-FFF2-40B4-BE49-F238E27FC236}">
                <a16:creationId xmlns:a16="http://schemas.microsoft.com/office/drawing/2014/main" id="{A38FFE57-9F8F-47D0-A543-18C57F229932}"/>
              </a:ext>
            </a:extLst>
          </p:cNvPr>
          <p:cNvSpPr>
            <a:spLocks noChangeArrowheads="1"/>
          </p:cNvSpPr>
          <p:nvPr/>
        </p:nvSpPr>
        <p:spPr bwMode="auto">
          <a:xfrm>
            <a:off x="1728788" y="4395788"/>
            <a:ext cx="9167812"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hangingPunct="1">
              <a:spcBef>
                <a:spcPct val="50000"/>
              </a:spcBef>
              <a:defRPr/>
            </a:pPr>
            <a:r>
              <a:rPr lang="en-US" altLang="en-US" sz="2400" dirty="0" err="1">
                <a:solidFill>
                  <a:srgbClr val="0000FF"/>
                </a:solidFill>
                <a:latin typeface="Times New Roman" panose="02020603050405020304" pitchFamily="18" charset="0"/>
              </a:rPr>
              <a:t>Phần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lớn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có</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trữ</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lượng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vừa</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và</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nhỏ</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Một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số</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có</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nguy</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cơ</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cạn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kiệt</a:t>
            </a:r>
            <a:r>
              <a:rPr lang="en-US" altLang="en-US" sz="2400" dirty="0">
                <a:solidFill>
                  <a:srgbClr val="0000FF"/>
                </a:solidFill>
                <a:latin typeface="Times New Roman" panose="02020603050405020304" pitchFamily="18" charset="0"/>
              </a:rPr>
              <a:t> .</a:t>
            </a:r>
            <a:endParaRPr lang="vi-VN" altLang="en-US" sz="2400" dirty="0">
              <a:solidFill>
                <a:srgbClr val="0000FF"/>
              </a:solidFill>
              <a:latin typeface="Times New Roman" panose="02020603050405020304" pitchFamily="18" charset="0"/>
            </a:endParaRPr>
          </a:p>
        </p:txBody>
      </p:sp>
      <p:pic>
        <p:nvPicPr>
          <p:cNvPr id="46090" name="Picture 11" descr="BD15035_">
            <a:extLst>
              <a:ext uri="{FF2B5EF4-FFF2-40B4-BE49-F238E27FC236}">
                <a16:creationId xmlns:a16="http://schemas.microsoft.com/office/drawing/2014/main" id="{F04CE131-DD4D-4CF5-97A3-A13E392C6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 y="34813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2" descr="BD15035_">
            <a:extLst>
              <a:ext uri="{FF2B5EF4-FFF2-40B4-BE49-F238E27FC236}">
                <a16:creationId xmlns:a16="http://schemas.microsoft.com/office/drawing/2014/main" id="{CC8F3C6E-9E1C-46BF-9C22-901976A69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 y="24145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3" descr="BD15035_">
            <a:extLst>
              <a:ext uri="{FF2B5EF4-FFF2-40B4-BE49-F238E27FC236}">
                <a16:creationId xmlns:a16="http://schemas.microsoft.com/office/drawing/2014/main" id="{0A49D9B0-B394-4872-976E-71AB135E6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47767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4" descr="Outlined diamond">
            <a:extLst>
              <a:ext uri="{FF2B5EF4-FFF2-40B4-BE49-F238E27FC236}">
                <a16:creationId xmlns:a16="http://schemas.microsoft.com/office/drawing/2014/main" id="{0B16F2A2-BDBE-4350-87E1-DF5232D7264B}"/>
              </a:ext>
            </a:extLst>
          </p:cNvPr>
          <p:cNvSpPr>
            <a:spLocks noChangeArrowheads="1"/>
          </p:cNvSpPr>
          <p:nvPr/>
        </p:nvSpPr>
        <p:spPr bwMode="auto">
          <a:xfrm>
            <a:off x="0" y="2919413"/>
            <a:ext cx="1103313"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3200">
                <a:solidFill>
                  <a:srgbClr val="990000"/>
                </a:solidFill>
                <a:latin typeface="Times New Roman" panose="02020603050405020304" pitchFamily="18" charset="0"/>
                <a:cs typeface="Arial" panose="020B0604020202020204" pitchFamily="34" charset="0"/>
              </a:rPr>
              <a:t>b</a:t>
            </a:r>
          </a:p>
        </p:txBody>
      </p:sp>
      <p:pic>
        <p:nvPicPr>
          <p:cNvPr id="46094" name="Picture 15" descr="BD15035_">
            <a:extLst>
              <a:ext uri="{FF2B5EF4-FFF2-40B4-BE49-F238E27FC236}">
                <a16:creationId xmlns:a16="http://schemas.microsoft.com/office/drawing/2014/main" id="{1EDF2EA5-0FB9-4C54-BD53-AF2FE02FF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5081588"/>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6" descr="Sphere">
            <a:extLst>
              <a:ext uri="{FF2B5EF4-FFF2-40B4-BE49-F238E27FC236}">
                <a16:creationId xmlns:a16="http://schemas.microsoft.com/office/drawing/2014/main" id="{10741E45-E915-4659-B8E9-4538CC044C5F}"/>
              </a:ext>
            </a:extLst>
          </p:cNvPr>
          <p:cNvSpPr>
            <a:spLocks noChangeArrowheads="1"/>
          </p:cNvSpPr>
          <p:nvPr/>
        </p:nvSpPr>
        <p:spPr bwMode="auto">
          <a:xfrm>
            <a:off x="1771650" y="5524500"/>
            <a:ext cx="9124950" cy="914400"/>
          </a:xfrm>
          <a:prstGeom prst="roundRect">
            <a:avLst>
              <a:gd name="adj" fmla="val 16667"/>
            </a:avLst>
          </a:prstGeom>
          <a:solidFill>
            <a:schemeClr val="accent4">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eaLnBrk="1" hangingPunct="1">
              <a:spcBef>
                <a:spcPct val="50000"/>
              </a:spcBef>
              <a:defRPr/>
            </a:pPr>
            <a:r>
              <a:rPr lang="en-US" altLang="en-US" sz="2400" dirty="0" err="1">
                <a:solidFill>
                  <a:srgbClr val="0000FF"/>
                </a:solidFill>
                <a:latin typeface="Times New Roman" panose="02020603050405020304" pitchFamily="18" charset="0"/>
                <a:cs typeface="Times New Roman" panose="02020603050405020304" pitchFamily="18" charset="0"/>
              </a:rPr>
              <a:t>Khoáng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sản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những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tích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tụ</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tự</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nhiên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các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khoáng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vật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đá</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có</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ích</a:t>
            </a:r>
            <a:r>
              <a:rPr lang="en-US" altLang="en-US" sz="2400" dirty="0">
                <a:solidFill>
                  <a:srgbClr val="0000FF"/>
                </a:solidFill>
                <a:latin typeface="Times New Roman" panose="02020603050405020304" pitchFamily="18" charset="0"/>
                <a:cs typeface="Times New Roman" panose="02020603050405020304" pitchFamily="18" charset="0"/>
              </a:rPr>
              <a:t> </a:t>
            </a:r>
          </a:p>
          <a:p>
            <a:pPr eaLnBrk="1" hangingPunct="1">
              <a:spcBef>
                <a:spcPct val="50000"/>
              </a:spcBef>
              <a:defRPr/>
            </a:pPr>
            <a:r>
              <a:rPr lang="en-US" altLang="en-US" sz="2400" dirty="0" err="1">
                <a:solidFill>
                  <a:srgbClr val="0000FF"/>
                </a:solidFill>
                <a:latin typeface="Times New Roman" panose="02020603050405020304" pitchFamily="18" charset="0"/>
                <a:cs typeface="Times New Roman" panose="02020603050405020304" pitchFamily="18" charset="0"/>
              </a:rPr>
              <a:t>được</a:t>
            </a:r>
            <a:r>
              <a:rPr lang="en-US" altLang="en-US" sz="2400" dirty="0">
                <a:solidFill>
                  <a:srgbClr val="0000FF"/>
                </a:solidFill>
                <a:latin typeface="Times New Roman" panose="02020603050405020304" pitchFamily="18" charset="0"/>
                <a:cs typeface="Times New Roman" panose="02020603050405020304" pitchFamily="18" charset="0"/>
              </a:rPr>
              <a:t> con </a:t>
            </a:r>
            <a:r>
              <a:rPr lang="en-US" altLang="en-US" sz="2400" dirty="0" err="1">
                <a:solidFill>
                  <a:srgbClr val="0000FF"/>
                </a:solidFill>
                <a:latin typeface="Times New Roman" panose="02020603050405020304" pitchFamily="18" charset="0"/>
                <a:cs typeface="Times New Roman" panose="02020603050405020304" pitchFamily="18" charset="0"/>
              </a:rPr>
              <a:t>người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khai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thác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err="1">
                <a:solidFill>
                  <a:srgbClr val="0000FF"/>
                </a:solidFill>
                <a:latin typeface="Times New Roman" panose="02020603050405020304" pitchFamily="18" charset="0"/>
                <a:cs typeface="Times New Roman" panose="02020603050405020304" pitchFamily="18" charset="0"/>
              </a:rPr>
              <a:t>sử</a:t>
            </a:r>
            <a:r>
              <a:rPr lang="en-US" altLang="en-US" sz="2400">
                <a:solidFill>
                  <a:srgbClr val="0000FF"/>
                </a:solidFill>
                <a:latin typeface="Times New Roman" panose="02020603050405020304" pitchFamily="18" charset="0"/>
                <a:cs typeface="Times New Roman" panose="02020603050405020304" pitchFamily="18" charset="0"/>
              </a:rPr>
              <a:t> dụng.</a:t>
            </a:r>
            <a:endParaRPr lang="vi-VN" altLang="en-US" sz="2400" dirty="0">
              <a:solidFill>
                <a:srgbClr val="0000FF"/>
              </a:solidFill>
              <a:latin typeface="Times New Roman" panose="02020603050405020304" pitchFamily="18" charset="0"/>
              <a:cs typeface="Times New Roman" panose="02020603050405020304" pitchFamily="18" charset="0"/>
            </a:endParaRPr>
          </a:p>
        </p:txBody>
      </p:sp>
      <p:pic>
        <p:nvPicPr>
          <p:cNvPr id="46096" name="Picture 17" descr="BD15035_">
            <a:extLst>
              <a:ext uri="{FF2B5EF4-FFF2-40B4-BE49-F238E27FC236}">
                <a16:creationId xmlns:a16="http://schemas.microsoft.com/office/drawing/2014/main" id="{56C2CFC3-4AFA-4D07-8D56-B9B37BB29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 y="5843588"/>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8" descr="Outlined diamond">
            <a:extLst>
              <a:ext uri="{FF2B5EF4-FFF2-40B4-BE49-F238E27FC236}">
                <a16:creationId xmlns:a16="http://schemas.microsoft.com/office/drawing/2014/main" id="{E1726CF4-A727-493B-8366-B334A97D0026}"/>
              </a:ext>
            </a:extLst>
          </p:cNvPr>
          <p:cNvSpPr>
            <a:spLocks noChangeArrowheads="1"/>
          </p:cNvSpPr>
          <p:nvPr/>
        </p:nvSpPr>
        <p:spPr bwMode="auto">
          <a:xfrm>
            <a:off x="58738" y="5281613"/>
            <a:ext cx="1103312"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4000">
                <a:solidFill>
                  <a:srgbClr val="990000"/>
                </a:solidFill>
                <a:latin typeface="Times New Roman" panose="02020603050405020304" pitchFamily="18" charset="0"/>
                <a:cs typeface="Arial" panose="020B0604020202020204" pitchFamily="34" charset="0"/>
              </a:rPr>
              <a:t>d</a:t>
            </a:r>
          </a:p>
        </p:txBody>
      </p:sp>
      <p:sp>
        <p:nvSpPr>
          <p:cNvPr id="23" name="AutoShape 20" descr="Outlined diamond">
            <a:extLst>
              <a:ext uri="{FF2B5EF4-FFF2-40B4-BE49-F238E27FC236}">
                <a16:creationId xmlns:a16="http://schemas.microsoft.com/office/drawing/2014/main" id="{1AB110C1-EC67-4E23-B482-C210A3319655}"/>
              </a:ext>
            </a:extLst>
          </p:cNvPr>
          <p:cNvSpPr>
            <a:spLocks noChangeArrowheads="1"/>
          </p:cNvSpPr>
          <p:nvPr/>
        </p:nvSpPr>
        <p:spPr bwMode="auto">
          <a:xfrm>
            <a:off x="0" y="4214813"/>
            <a:ext cx="1103313" cy="1036637"/>
          </a:xfrm>
          <a:prstGeom prst="star16">
            <a:avLst>
              <a:gd name="adj" fmla="val 37500"/>
            </a:avLst>
          </a:prstGeom>
          <a:solidFill>
            <a:srgbClr val="FFFF0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pPr algn="ctr" eaLnBrk="1" fontAlgn="auto" hangingPunct="1">
              <a:spcBef>
                <a:spcPts val="0"/>
              </a:spcBef>
              <a:spcAft>
                <a:spcPts val="0"/>
              </a:spcAft>
              <a:defRPr/>
            </a:pPr>
            <a:r>
              <a:rPr lang="en-US" altLang="en-US" sz="4000" dirty="0">
                <a:solidFill>
                  <a:srgbClr val="990000"/>
                </a:solidFill>
                <a:latin typeface="Times New Roman" panose="02020603050405020304" pitchFamily="18" charset="0"/>
                <a:cs typeface="Arial" panose="020B0604020202020204" pitchFamily="34" charset="0"/>
              </a:rPr>
              <a:t>c</a:t>
            </a:r>
          </a:p>
        </p:txBody>
      </p:sp>
      <p:pic>
        <p:nvPicPr>
          <p:cNvPr id="40980" name="Picture 27">
            <a:extLst>
              <a:ext uri="{FF2B5EF4-FFF2-40B4-BE49-F238E27FC236}">
                <a16:creationId xmlns:a16="http://schemas.microsoft.com/office/drawing/2014/main" id="{DA186C95-CCE1-43EC-A1C1-989FB2973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129381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4">
            <a:extLst>
              <a:ext uri="{FF2B5EF4-FFF2-40B4-BE49-F238E27FC236}">
                <a16:creationId xmlns:a16="http://schemas.microsoft.com/office/drawing/2014/main" id="{3E09DEC8-F4EB-4945-BE09-D332BB35FC0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638" y="82550"/>
            <a:ext cx="123507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a:extLst>
              <a:ext uri="{FF2B5EF4-FFF2-40B4-BE49-F238E27FC236}">
                <a16:creationId xmlns:a16="http://schemas.microsoft.com/office/drawing/2014/main" id="{68508589-0AE7-4A66-A4C8-F2356B058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8" y="2516188"/>
            <a:ext cx="1755776"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7">
            <a:extLst>
              <a:ext uri="{FF2B5EF4-FFF2-40B4-BE49-F238E27FC236}">
                <a16:creationId xmlns:a16="http://schemas.microsoft.com/office/drawing/2014/main" id="{4CD9351C-6D78-431B-911A-C8C89C403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3751263"/>
            <a:ext cx="1755776"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8556">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80"/>
                                        </p:tgtEl>
                                        <p:attrNameLst>
                                          <p:attrName>style.visibility</p:attrName>
                                        </p:attrNameLst>
                                      </p:cBhvr>
                                      <p:to>
                                        <p:strVal val="visible"/>
                                      </p:to>
                                    </p:set>
                                    <p:animEffect transition="in" filter="fade">
                                      <p:cBhvr>
                                        <p:cTn id="7" dur="500"/>
                                        <p:tgtEl>
                                          <p:spTgt spid="4098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58E5B984-7D53-496E-909B-C41C839F7809}"/>
              </a:ext>
            </a:extLst>
          </p:cNvPr>
          <p:cNvSpPr txBox="1">
            <a:spLocks noChangeArrowheads="1"/>
          </p:cNvSpPr>
          <p:nvPr/>
        </p:nvSpPr>
        <p:spPr bwMode="auto">
          <a:xfrm>
            <a:off x="2057400" y="609600"/>
            <a:ext cx="8153400" cy="3667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800" dirty="0">
              <a:effectLst>
                <a:outerShdw blurRad="38100" dist="38100" dir="2700000" algn="tl">
                  <a:srgbClr val="000000">
                    <a:alpha val="43137"/>
                  </a:srgbClr>
                </a:outerShdw>
              </a:effectLst>
              <a:latin typeface="Tahoma" panose="020B0604030504040204" pitchFamily="34" charset="0"/>
            </a:endParaRPr>
          </a:p>
        </p:txBody>
      </p:sp>
      <p:sp>
        <p:nvSpPr>
          <p:cNvPr id="88067" name="Rectangle 3">
            <a:extLst>
              <a:ext uri="{FF2B5EF4-FFF2-40B4-BE49-F238E27FC236}">
                <a16:creationId xmlns:a16="http://schemas.microsoft.com/office/drawing/2014/main" id="{E0C08D43-791E-4E0B-8812-B1711D5FEA72}"/>
              </a:ext>
            </a:extLst>
          </p:cNvPr>
          <p:cNvSpPr>
            <a:spLocks noChangeArrowheads="1"/>
          </p:cNvSpPr>
          <p:nvPr/>
        </p:nvSpPr>
        <p:spPr bwMode="auto">
          <a:xfrm>
            <a:off x="-1704975" y="3243263"/>
            <a:ext cx="184150" cy="366712"/>
          </a:xfrm>
          <a:prstGeom prst="rect">
            <a:avLst/>
          </a:prstGeom>
          <a:noFill/>
          <a:ln w="9525">
            <a:noFill/>
            <a:miter lim="800000"/>
            <a:headEnd/>
            <a:tailEnd/>
          </a:ln>
          <a:effectLst/>
        </p:spPr>
        <p:txBody>
          <a:bodyPr wrap="none">
            <a:spAutoFit/>
          </a:bodyPr>
          <a:lstStyle/>
          <a:p>
            <a:pPr algn="r" eaLnBrk="1" hangingPunct="1">
              <a:defRPr/>
            </a:pPr>
            <a:endParaRPr lang="en-US" b="1" dirty="0">
              <a:solidFill>
                <a:srgbClr val="FCEBE6"/>
              </a:solidFill>
              <a:effectLst>
                <a:outerShdw blurRad="38100" dist="38100" dir="2700000" algn="tl">
                  <a:srgbClr val="C0C0C0"/>
                </a:outerShdw>
              </a:effectLst>
              <a:latin typeface="VNI-Times" pitchFamily="2" charset="0"/>
            </a:endParaRPr>
          </a:p>
        </p:txBody>
      </p:sp>
      <p:sp>
        <p:nvSpPr>
          <p:cNvPr id="30724" name="Rectangle 4">
            <a:extLst>
              <a:ext uri="{FF2B5EF4-FFF2-40B4-BE49-F238E27FC236}">
                <a16:creationId xmlns:a16="http://schemas.microsoft.com/office/drawing/2014/main" id="{E2D15D8F-ADA0-4ABE-A0FA-0438B11AE0B0}"/>
              </a:ext>
            </a:extLst>
          </p:cNvPr>
          <p:cNvSpPr>
            <a:spLocks noChangeArrowheads="1"/>
          </p:cNvSpPr>
          <p:nvPr/>
        </p:nvSpPr>
        <p:spPr bwMode="auto">
          <a:xfrm>
            <a:off x="1524000" y="304800"/>
            <a:ext cx="91440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4000" b="1" dirty="0">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a:extLst>
              <a:ext uri="{FF2B5EF4-FFF2-40B4-BE49-F238E27FC236}">
                <a16:creationId xmlns:a16="http://schemas.microsoft.com/office/drawing/2014/main" id="{43A4936A-17FD-4E8C-895D-6A9C72DCEDA7}"/>
              </a:ext>
            </a:extLst>
          </p:cNvPr>
          <p:cNvSpPr txBox="1">
            <a:spLocks noChangeArrowheads="1"/>
          </p:cNvSpPr>
          <p:nvPr/>
        </p:nvSpPr>
        <p:spPr bwMode="auto">
          <a:xfrm>
            <a:off x="1981200" y="2667000"/>
            <a:ext cx="82296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4000" b="1" dirty="0">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a:extLst>
              <a:ext uri="{FF2B5EF4-FFF2-40B4-BE49-F238E27FC236}">
                <a16:creationId xmlns:a16="http://schemas.microsoft.com/office/drawing/2014/main" id="{6FEDBA73-A3C8-4127-837D-004116C8A1E6}"/>
              </a:ext>
            </a:extLst>
          </p:cNvPr>
          <p:cNvSpPr>
            <a:spLocks noChangeArrowheads="1"/>
          </p:cNvSpPr>
          <p:nvPr/>
        </p:nvSpPr>
        <p:spPr bwMode="auto">
          <a:xfrm>
            <a:off x="333375" y="1516063"/>
            <a:ext cx="11401425" cy="5075237"/>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800" b="1">
              <a:effectLst>
                <a:outerShdw blurRad="38100" dist="38100" dir="2700000" algn="tl">
                  <a:srgbClr val="000000">
                    <a:alpha val="43137"/>
                  </a:srgbClr>
                </a:outerShdw>
              </a:effectLst>
              <a:latin typeface="VNI-Times" pitchFamily="2" charset="0"/>
            </a:endParaRPr>
          </a:p>
        </p:txBody>
      </p:sp>
      <p:sp>
        <p:nvSpPr>
          <p:cNvPr id="9" name="Rectangle 3">
            <a:extLst>
              <a:ext uri="{FF2B5EF4-FFF2-40B4-BE49-F238E27FC236}">
                <a16:creationId xmlns:a16="http://schemas.microsoft.com/office/drawing/2014/main" id="{09211355-F73C-4103-A390-3CFB789E4D90}"/>
              </a:ext>
            </a:extLst>
          </p:cNvPr>
          <p:cNvSpPr txBox="1">
            <a:spLocks noChangeArrowheads="1"/>
          </p:cNvSpPr>
          <p:nvPr/>
        </p:nvSpPr>
        <p:spPr bwMode="auto">
          <a:xfrm>
            <a:off x="1079500" y="2667000"/>
            <a:ext cx="10033000" cy="2401888"/>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Char char="-"/>
              <a:defRPr/>
            </a:pPr>
            <a:r>
              <a:rPr lang="en-US"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SGK/ 98 </a:t>
            </a:r>
            <a:r>
              <a:rPr lang="en-US"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vở</a:t>
            </a:r>
            <a:r>
              <a:rPr lang="en-US"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buFontTx/>
              <a:buNone/>
              <a:defRPr/>
            </a:pPr>
            <a:r>
              <a:rPr lang="en-US">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Chuẩn bị bài 28: Đặc điểm địa hình Việt Nam.</a:t>
            </a:r>
            <a:endParaRPr lang="en-US"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28" name="Text Box 4">
            <a:extLst>
              <a:ext uri="{FF2B5EF4-FFF2-40B4-BE49-F238E27FC236}">
                <a16:creationId xmlns:a16="http://schemas.microsoft.com/office/drawing/2014/main" id="{5767078D-C008-485B-9192-73D8AD246145}"/>
              </a:ext>
            </a:extLst>
          </p:cNvPr>
          <p:cNvSpPr txBox="1">
            <a:spLocks noChangeArrowheads="1"/>
          </p:cNvSpPr>
          <p:nvPr/>
        </p:nvSpPr>
        <p:spPr bwMode="auto">
          <a:xfrm>
            <a:off x="4022232" y="289725"/>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7113" name="Picture 2" descr="Káº¿t quáº£ hÃ¬nh áº£nh cho sÃ¡ch má» cartoon">
            <a:extLst>
              <a:ext uri="{FF2B5EF4-FFF2-40B4-BE49-F238E27FC236}">
                <a16:creationId xmlns:a16="http://schemas.microsoft.com/office/drawing/2014/main" id="{7CDFF2BD-7F66-40EA-A70E-117AA784F2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46238" y="85725"/>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3603">
    <p:push dir="u"/>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B7A07EA5-7195-4FF6-855D-1F2D2202A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WordArt 4">
            <a:extLst>
              <a:ext uri="{FF2B5EF4-FFF2-40B4-BE49-F238E27FC236}">
                <a16:creationId xmlns:a16="http://schemas.microsoft.com/office/drawing/2014/main" id="{EF338366-1B9B-47B2-8BFD-AE570FA8084B}"/>
              </a:ext>
            </a:extLst>
          </p:cNvPr>
          <p:cNvSpPr>
            <a:spLocks noChangeArrowheads="1" noChangeShapeType="1" noTextEdit="1"/>
          </p:cNvSpPr>
          <p:nvPr/>
        </p:nvSpPr>
        <p:spPr bwMode="auto">
          <a:xfrm>
            <a:off x="2963863" y="3052763"/>
            <a:ext cx="4841875" cy="1009650"/>
          </a:xfrm>
          <a:prstGeom prst="rect">
            <a:avLst/>
          </a:prstGeom>
        </p:spPr>
        <p:txBody>
          <a:bodyPr wrap="none" fromWordArt="1">
            <a:prstTxWarp prst="textPlain">
              <a:avLst>
                <a:gd name="adj" fmla="val 50000"/>
              </a:avLst>
            </a:prstTxWarp>
          </a:bodyPr>
          <a:lstStyle/>
          <a:p>
            <a:pPr algn="ctr"/>
            <a:r>
              <a:rPr lang="en-US" sz="36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a:extLst>
              <a:ext uri="{FF2B5EF4-FFF2-40B4-BE49-F238E27FC236}">
                <a16:creationId xmlns:a16="http://schemas.microsoft.com/office/drawing/2014/main" id="{4A42810B-7D54-4AF2-A581-75AD3F9AEC08}"/>
              </a:ext>
            </a:extLst>
          </p:cNvPr>
          <p:cNvSpPr>
            <a:spLocks noChangeArrowheads="1" noChangeShapeType="1" noTextEdit="1"/>
          </p:cNvSpPr>
          <p:nvPr/>
        </p:nvSpPr>
        <p:spPr bwMode="auto">
          <a:xfrm>
            <a:off x="12896850" y="4495800"/>
            <a:ext cx="5597525" cy="1092200"/>
          </a:xfrm>
          <a:prstGeom prst="rect">
            <a:avLst/>
          </a:prstGeom>
        </p:spPr>
        <p:txBody>
          <a:bodyPr wrap="none" fromWordArt="1">
            <a:prstTxWarp prst="textDoubleWave1">
              <a:avLst>
                <a:gd name="adj1" fmla="val 12500"/>
                <a:gd name="adj2" fmla="val -51"/>
              </a:avLst>
            </a:prstTxWarp>
          </a:bodyPr>
          <a:lstStyle/>
          <a:p>
            <a:pPr algn="ctr"/>
            <a:r>
              <a:rPr lang="en-US" sz="36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em ở bài học tiếp theo!</a:t>
            </a:r>
          </a:p>
        </p:txBody>
      </p:sp>
    </p:spTree>
    <p:custDataLst>
      <p:tags r:id="rId1"/>
    </p:custDataLst>
  </p:cSld>
  <p:clrMapOvr>
    <a:masterClrMapping/>
  </p:clrMapOvr>
  <p:transition spd="slow" advTm="977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2B916-A0C2-4548-9CB2-7CC773CD9CBD}"/>
              </a:ext>
            </a:extLst>
          </p:cNvPr>
          <p:cNvSpPr/>
          <p:nvPr/>
        </p:nvSpPr>
        <p:spPr>
          <a:xfrm>
            <a:off x="228600" y="76200"/>
            <a:ext cx="6931806" cy="1328296"/>
          </a:xfrm>
          <a:prstGeom prst="rect">
            <a:avLst/>
          </a:prstGeom>
          <a:noFill/>
        </p:spPr>
        <p:txBody>
          <a:bodyPr wrap="none">
            <a:prstTxWarp prst="textWave1">
              <a:avLst/>
            </a:prstTxWarp>
            <a:spAutoFit/>
          </a:bodyPr>
          <a:lstStyle/>
          <a:p>
            <a:pPr algn="ctr" eaLnBrk="1" fontAlgn="auto" hangingPunct="1">
              <a:spcBef>
                <a:spcPts val="0"/>
              </a:spcBef>
              <a:spcAft>
                <a:spcPts val="0"/>
              </a:spcAft>
              <a:defRPr/>
            </a:pPr>
            <a:r>
              <a:rPr lang="en-US" sz="54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a:t>
            </a:r>
            <a:r>
              <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a:t>
            </a:r>
            <a:r>
              <a:rPr lang="vi-VN"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ơ</a:t>
            </a:r>
            <a:r>
              <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 </a:t>
            </a:r>
            <a:r>
              <a:rPr lang="en-US" sz="54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Nhà</a:t>
            </a:r>
            <a:r>
              <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địa</a:t>
            </a:r>
            <a:r>
              <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chất</a:t>
            </a:r>
            <a:r>
              <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thông</a:t>
            </a:r>
            <a:r>
              <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thái</a:t>
            </a:r>
            <a:endPar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0963" name="Picture 4">
            <a:extLst>
              <a:ext uri="{FF2B5EF4-FFF2-40B4-BE49-F238E27FC236}">
                <a16:creationId xmlns:a16="http://schemas.microsoft.com/office/drawing/2014/main" id="{BC7ABE74-3628-4ECD-84E7-C796EDC953B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228725"/>
            <a:ext cx="56292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5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6A4ED03E-6F42-453B-BB54-532974178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9067800" cy="58769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9" name="Freeform 3">
            <a:extLst>
              <a:ext uri="{FF2B5EF4-FFF2-40B4-BE49-F238E27FC236}">
                <a16:creationId xmlns:a16="http://schemas.microsoft.com/office/drawing/2014/main" id="{A44EB51F-D39A-4F74-8001-116AFED5658A}"/>
              </a:ext>
            </a:extLst>
          </p:cNvPr>
          <p:cNvSpPr>
            <a:spLocks/>
          </p:cNvSpPr>
          <p:nvPr/>
        </p:nvSpPr>
        <p:spPr bwMode="auto">
          <a:xfrm>
            <a:off x="3060700" y="328613"/>
            <a:ext cx="2203450" cy="1906587"/>
          </a:xfrm>
          <a:custGeom>
            <a:avLst/>
            <a:gdLst>
              <a:gd name="T0" fmla="*/ 2147483646 w 1388"/>
              <a:gd name="T1" fmla="*/ 2147483646 h 1201"/>
              <a:gd name="T2" fmla="*/ 2147483646 w 1388"/>
              <a:gd name="T3" fmla="*/ 2147483646 h 1201"/>
              <a:gd name="T4" fmla="*/ 2147483646 w 1388"/>
              <a:gd name="T5" fmla="*/ 2147483646 h 1201"/>
              <a:gd name="T6" fmla="*/ 2147483646 w 1388"/>
              <a:gd name="T7" fmla="*/ 2147483646 h 1201"/>
              <a:gd name="T8" fmla="*/ 2147483646 w 1388"/>
              <a:gd name="T9" fmla="*/ 2147483646 h 1201"/>
              <a:gd name="T10" fmla="*/ 2147483646 w 1388"/>
              <a:gd name="T11" fmla="*/ 2147483646 h 1201"/>
              <a:gd name="T12" fmla="*/ 2147483646 w 1388"/>
              <a:gd name="T13" fmla="*/ 2147483646 h 1201"/>
              <a:gd name="T14" fmla="*/ 2147483646 w 1388"/>
              <a:gd name="T15" fmla="*/ 2147483646 h 1201"/>
              <a:gd name="T16" fmla="*/ 2147483646 w 1388"/>
              <a:gd name="T17" fmla="*/ 2147483646 h 1201"/>
              <a:gd name="T18" fmla="*/ 2147483646 w 1388"/>
              <a:gd name="T19" fmla="*/ 2147483646 h 1201"/>
              <a:gd name="T20" fmla="*/ 2147483646 w 1388"/>
              <a:gd name="T21" fmla="*/ 2147483646 h 1201"/>
              <a:gd name="T22" fmla="*/ 2147483646 w 1388"/>
              <a:gd name="T23" fmla="*/ 2147483646 h 1201"/>
              <a:gd name="T24" fmla="*/ 2147483646 w 1388"/>
              <a:gd name="T25" fmla="*/ 2147483646 h 1201"/>
              <a:gd name="T26" fmla="*/ 2147483646 w 1388"/>
              <a:gd name="T27" fmla="*/ 2147483646 h 1201"/>
              <a:gd name="T28" fmla="*/ 2147483646 w 1388"/>
              <a:gd name="T29" fmla="*/ 2147483646 h 1201"/>
              <a:gd name="T30" fmla="*/ 2147483646 w 1388"/>
              <a:gd name="T31" fmla="*/ 2147483646 h 1201"/>
              <a:gd name="T32" fmla="*/ 2147483646 w 1388"/>
              <a:gd name="T33" fmla="*/ 2147483646 h 1201"/>
              <a:gd name="T34" fmla="*/ 2147483646 w 1388"/>
              <a:gd name="T35" fmla="*/ 2147483646 h 1201"/>
              <a:gd name="T36" fmla="*/ 2147483646 w 1388"/>
              <a:gd name="T37" fmla="*/ 2147483646 h 1201"/>
              <a:gd name="T38" fmla="*/ 2147483646 w 1388"/>
              <a:gd name="T39" fmla="*/ 2147483646 h 1201"/>
              <a:gd name="T40" fmla="*/ 2147483646 w 1388"/>
              <a:gd name="T41" fmla="*/ 2147483646 h 1201"/>
              <a:gd name="T42" fmla="*/ 2147483646 w 1388"/>
              <a:gd name="T43" fmla="*/ 2147483646 h 1201"/>
              <a:gd name="T44" fmla="*/ 2147483646 w 1388"/>
              <a:gd name="T45" fmla="*/ 2147483646 h 1201"/>
              <a:gd name="T46" fmla="*/ 2147483646 w 1388"/>
              <a:gd name="T47" fmla="*/ 2147483646 h 1201"/>
              <a:gd name="T48" fmla="*/ 2147483646 w 1388"/>
              <a:gd name="T49" fmla="*/ 2147483646 h 1201"/>
              <a:gd name="T50" fmla="*/ 2147483646 w 1388"/>
              <a:gd name="T51" fmla="*/ 2147483646 h 1201"/>
              <a:gd name="T52" fmla="*/ 2147483646 w 1388"/>
              <a:gd name="T53" fmla="*/ 2147483646 h 1201"/>
              <a:gd name="T54" fmla="*/ 2147483646 w 1388"/>
              <a:gd name="T55" fmla="*/ 2147483646 h 1201"/>
              <a:gd name="T56" fmla="*/ 2147483646 w 1388"/>
              <a:gd name="T57" fmla="*/ 2147483646 h 1201"/>
              <a:gd name="T58" fmla="*/ 2147483646 w 1388"/>
              <a:gd name="T59" fmla="*/ 2147483646 h 1201"/>
              <a:gd name="T60" fmla="*/ 2147483646 w 1388"/>
              <a:gd name="T61" fmla="*/ 2147483646 h 1201"/>
              <a:gd name="T62" fmla="*/ 2147483646 w 1388"/>
              <a:gd name="T63" fmla="*/ 2147483646 h 1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8" h="1201">
                <a:moveTo>
                  <a:pt x="1070" y="259"/>
                </a:moveTo>
                <a:cubicBezTo>
                  <a:pt x="1076" y="187"/>
                  <a:pt x="1084" y="135"/>
                  <a:pt x="1097" y="67"/>
                </a:cubicBezTo>
                <a:cubicBezTo>
                  <a:pt x="1048" y="30"/>
                  <a:pt x="958" y="0"/>
                  <a:pt x="933" y="76"/>
                </a:cubicBezTo>
                <a:cubicBezTo>
                  <a:pt x="923" y="324"/>
                  <a:pt x="996" y="353"/>
                  <a:pt x="823" y="332"/>
                </a:cubicBezTo>
                <a:cubicBezTo>
                  <a:pt x="695" y="291"/>
                  <a:pt x="653" y="317"/>
                  <a:pt x="466" y="323"/>
                </a:cubicBezTo>
                <a:cubicBezTo>
                  <a:pt x="415" y="340"/>
                  <a:pt x="368" y="363"/>
                  <a:pt x="320" y="387"/>
                </a:cubicBezTo>
                <a:cubicBezTo>
                  <a:pt x="293" y="401"/>
                  <a:pt x="272" y="425"/>
                  <a:pt x="247" y="442"/>
                </a:cubicBezTo>
                <a:cubicBezTo>
                  <a:pt x="204" y="506"/>
                  <a:pt x="228" y="485"/>
                  <a:pt x="183" y="515"/>
                </a:cubicBezTo>
                <a:cubicBezTo>
                  <a:pt x="163" y="545"/>
                  <a:pt x="149" y="559"/>
                  <a:pt x="119" y="579"/>
                </a:cubicBezTo>
                <a:cubicBezTo>
                  <a:pt x="94" y="617"/>
                  <a:pt x="71" y="638"/>
                  <a:pt x="27" y="652"/>
                </a:cubicBezTo>
                <a:cubicBezTo>
                  <a:pt x="24" y="643"/>
                  <a:pt x="27" y="625"/>
                  <a:pt x="18" y="625"/>
                </a:cubicBezTo>
                <a:cubicBezTo>
                  <a:pt x="9" y="625"/>
                  <a:pt x="10" y="643"/>
                  <a:pt x="9" y="652"/>
                </a:cubicBezTo>
                <a:cubicBezTo>
                  <a:pt x="4" y="685"/>
                  <a:pt x="3" y="719"/>
                  <a:pt x="0" y="753"/>
                </a:cubicBezTo>
                <a:cubicBezTo>
                  <a:pt x="44" y="768"/>
                  <a:pt x="13" y="764"/>
                  <a:pt x="64" y="744"/>
                </a:cubicBezTo>
                <a:cubicBezTo>
                  <a:pt x="82" y="737"/>
                  <a:pt x="119" y="725"/>
                  <a:pt x="119" y="725"/>
                </a:cubicBezTo>
                <a:cubicBezTo>
                  <a:pt x="125" y="716"/>
                  <a:pt x="140" y="708"/>
                  <a:pt x="137" y="698"/>
                </a:cubicBezTo>
                <a:cubicBezTo>
                  <a:pt x="135" y="689"/>
                  <a:pt x="111" y="698"/>
                  <a:pt x="110" y="689"/>
                </a:cubicBezTo>
                <a:cubicBezTo>
                  <a:pt x="102" y="635"/>
                  <a:pt x="124" y="635"/>
                  <a:pt x="155" y="625"/>
                </a:cubicBezTo>
                <a:cubicBezTo>
                  <a:pt x="174" y="573"/>
                  <a:pt x="158" y="604"/>
                  <a:pt x="219" y="543"/>
                </a:cubicBezTo>
                <a:cubicBezTo>
                  <a:pt x="225" y="537"/>
                  <a:pt x="238" y="524"/>
                  <a:pt x="238" y="524"/>
                </a:cubicBezTo>
                <a:cubicBezTo>
                  <a:pt x="259" y="461"/>
                  <a:pt x="278" y="493"/>
                  <a:pt x="329" y="460"/>
                </a:cubicBezTo>
                <a:cubicBezTo>
                  <a:pt x="349" y="447"/>
                  <a:pt x="363" y="427"/>
                  <a:pt x="384" y="415"/>
                </a:cubicBezTo>
                <a:cubicBezTo>
                  <a:pt x="404" y="403"/>
                  <a:pt x="499" y="373"/>
                  <a:pt x="521" y="369"/>
                </a:cubicBezTo>
                <a:cubicBezTo>
                  <a:pt x="555" y="372"/>
                  <a:pt x="591" y="364"/>
                  <a:pt x="622" y="378"/>
                </a:cubicBezTo>
                <a:cubicBezTo>
                  <a:pt x="632" y="382"/>
                  <a:pt x="612" y="399"/>
                  <a:pt x="603" y="405"/>
                </a:cubicBezTo>
                <a:cubicBezTo>
                  <a:pt x="593" y="412"/>
                  <a:pt x="579" y="412"/>
                  <a:pt x="567" y="415"/>
                </a:cubicBezTo>
                <a:cubicBezTo>
                  <a:pt x="554" y="453"/>
                  <a:pt x="532" y="475"/>
                  <a:pt x="494" y="488"/>
                </a:cubicBezTo>
                <a:cubicBezTo>
                  <a:pt x="467" y="514"/>
                  <a:pt x="438" y="535"/>
                  <a:pt x="411" y="561"/>
                </a:cubicBezTo>
                <a:cubicBezTo>
                  <a:pt x="408" y="552"/>
                  <a:pt x="411" y="536"/>
                  <a:pt x="402" y="533"/>
                </a:cubicBezTo>
                <a:cubicBezTo>
                  <a:pt x="394" y="530"/>
                  <a:pt x="391" y="546"/>
                  <a:pt x="384" y="552"/>
                </a:cubicBezTo>
                <a:cubicBezTo>
                  <a:pt x="376" y="559"/>
                  <a:pt x="366" y="564"/>
                  <a:pt x="357" y="570"/>
                </a:cubicBezTo>
                <a:cubicBezTo>
                  <a:pt x="339" y="618"/>
                  <a:pt x="339" y="647"/>
                  <a:pt x="347" y="698"/>
                </a:cubicBezTo>
                <a:cubicBezTo>
                  <a:pt x="356" y="695"/>
                  <a:pt x="367" y="695"/>
                  <a:pt x="375" y="689"/>
                </a:cubicBezTo>
                <a:cubicBezTo>
                  <a:pt x="392" y="676"/>
                  <a:pt x="400" y="650"/>
                  <a:pt x="421" y="643"/>
                </a:cubicBezTo>
                <a:cubicBezTo>
                  <a:pt x="439" y="637"/>
                  <a:pt x="475" y="625"/>
                  <a:pt x="475" y="625"/>
                </a:cubicBezTo>
                <a:cubicBezTo>
                  <a:pt x="520" y="582"/>
                  <a:pt x="476" y="634"/>
                  <a:pt x="448" y="597"/>
                </a:cubicBezTo>
                <a:cubicBezTo>
                  <a:pt x="434" y="578"/>
                  <a:pt x="504" y="546"/>
                  <a:pt x="512" y="543"/>
                </a:cubicBezTo>
                <a:cubicBezTo>
                  <a:pt x="551" y="501"/>
                  <a:pt x="606" y="496"/>
                  <a:pt x="658" y="479"/>
                </a:cubicBezTo>
                <a:cubicBezTo>
                  <a:pt x="759" y="411"/>
                  <a:pt x="691" y="441"/>
                  <a:pt x="878" y="451"/>
                </a:cubicBezTo>
                <a:cubicBezTo>
                  <a:pt x="889" y="484"/>
                  <a:pt x="889" y="524"/>
                  <a:pt x="923" y="543"/>
                </a:cubicBezTo>
                <a:cubicBezTo>
                  <a:pt x="940" y="552"/>
                  <a:pt x="978" y="561"/>
                  <a:pt x="978" y="561"/>
                </a:cubicBezTo>
                <a:cubicBezTo>
                  <a:pt x="1018" y="599"/>
                  <a:pt x="988" y="645"/>
                  <a:pt x="1015" y="680"/>
                </a:cubicBezTo>
                <a:cubicBezTo>
                  <a:pt x="1027" y="695"/>
                  <a:pt x="1047" y="703"/>
                  <a:pt x="1061" y="716"/>
                </a:cubicBezTo>
                <a:cubicBezTo>
                  <a:pt x="1044" y="765"/>
                  <a:pt x="1068" y="764"/>
                  <a:pt x="1106" y="789"/>
                </a:cubicBezTo>
                <a:cubicBezTo>
                  <a:pt x="1126" y="819"/>
                  <a:pt x="1125" y="811"/>
                  <a:pt x="1134" y="844"/>
                </a:cubicBezTo>
                <a:cubicBezTo>
                  <a:pt x="1137" y="856"/>
                  <a:pt x="1136" y="870"/>
                  <a:pt x="1143" y="881"/>
                </a:cubicBezTo>
                <a:cubicBezTo>
                  <a:pt x="1149" y="890"/>
                  <a:pt x="1161" y="893"/>
                  <a:pt x="1170" y="899"/>
                </a:cubicBezTo>
                <a:cubicBezTo>
                  <a:pt x="1224" y="974"/>
                  <a:pt x="1198" y="944"/>
                  <a:pt x="1243" y="991"/>
                </a:cubicBezTo>
                <a:cubicBezTo>
                  <a:pt x="1250" y="1010"/>
                  <a:pt x="1264" y="1026"/>
                  <a:pt x="1271" y="1045"/>
                </a:cubicBezTo>
                <a:cubicBezTo>
                  <a:pt x="1326" y="1201"/>
                  <a:pt x="1260" y="1060"/>
                  <a:pt x="1307" y="1155"/>
                </a:cubicBezTo>
                <a:cubicBezTo>
                  <a:pt x="1341" y="1123"/>
                  <a:pt x="1330" y="1085"/>
                  <a:pt x="1298" y="1055"/>
                </a:cubicBezTo>
                <a:cubicBezTo>
                  <a:pt x="1285" y="1015"/>
                  <a:pt x="1275" y="975"/>
                  <a:pt x="1262" y="936"/>
                </a:cubicBezTo>
                <a:cubicBezTo>
                  <a:pt x="1265" y="896"/>
                  <a:pt x="1266" y="856"/>
                  <a:pt x="1271" y="817"/>
                </a:cubicBezTo>
                <a:cubicBezTo>
                  <a:pt x="1272" y="807"/>
                  <a:pt x="1271" y="793"/>
                  <a:pt x="1280" y="789"/>
                </a:cubicBezTo>
                <a:cubicBezTo>
                  <a:pt x="1289" y="785"/>
                  <a:pt x="1298" y="796"/>
                  <a:pt x="1307" y="799"/>
                </a:cubicBezTo>
                <a:cubicBezTo>
                  <a:pt x="1331" y="822"/>
                  <a:pt x="1388" y="860"/>
                  <a:pt x="1344" y="771"/>
                </a:cubicBezTo>
                <a:cubicBezTo>
                  <a:pt x="1335" y="754"/>
                  <a:pt x="1312" y="748"/>
                  <a:pt x="1298" y="735"/>
                </a:cubicBezTo>
                <a:cubicBezTo>
                  <a:pt x="1280" y="680"/>
                  <a:pt x="1274" y="647"/>
                  <a:pt x="1234" y="607"/>
                </a:cubicBezTo>
                <a:cubicBezTo>
                  <a:pt x="1212" y="585"/>
                  <a:pt x="1179" y="533"/>
                  <a:pt x="1179" y="533"/>
                </a:cubicBezTo>
                <a:cubicBezTo>
                  <a:pt x="1170" y="507"/>
                  <a:pt x="1168" y="495"/>
                  <a:pt x="1152" y="469"/>
                </a:cubicBezTo>
                <a:cubicBezTo>
                  <a:pt x="1141" y="450"/>
                  <a:pt x="1115" y="415"/>
                  <a:pt x="1115" y="415"/>
                </a:cubicBezTo>
                <a:cubicBezTo>
                  <a:pt x="1109" y="397"/>
                  <a:pt x="1099" y="379"/>
                  <a:pt x="1097" y="360"/>
                </a:cubicBezTo>
                <a:cubicBezTo>
                  <a:pt x="1094" y="326"/>
                  <a:pt x="1097" y="292"/>
                  <a:pt x="1088" y="259"/>
                </a:cubicBezTo>
                <a:cubicBezTo>
                  <a:pt x="1086" y="253"/>
                  <a:pt x="1076" y="259"/>
                  <a:pt x="1070" y="259"/>
                </a:cubicBezTo>
                <a:close/>
              </a:path>
            </a:pathLst>
          </a:custGeom>
          <a:solidFill>
            <a:srgbClr val="3930F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Freeform 4">
            <a:extLst>
              <a:ext uri="{FF2B5EF4-FFF2-40B4-BE49-F238E27FC236}">
                <a16:creationId xmlns:a16="http://schemas.microsoft.com/office/drawing/2014/main" id="{312FDDC5-25DA-48FB-ACDF-49C7134E85B8}"/>
              </a:ext>
            </a:extLst>
          </p:cNvPr>
          <p:cNvSpPr>
            <a:spLocks/>
          </p:cNvSpPr>
          <p:nvPr/>
        </p:nvSpPr>
        <p:spPr bwMode="auto">
          <a:xfrm>
            <a:off x="2986088" y="419100"/>
            <a:ext cx="1244600" cy="571500"/>
          </a:xfrm>
          <a:custGeom>
            <a:avLst/>
            <a:gdLst>
              <a:gd name="T0" fmla="*/ 2147483646 w 784"/>
              <a:gd name="T1" fmla="*/ 2147483646 h 360"/>
              <a:gd name="T2" fmla="*/ 2147483646 w 784"/>
              <a:gd name="T3" fmla="*/ 2147483646 h 360"/>
              <a:gd name="T4" fmla="*/ 2147483646 w 784"/>
              <a:gd name="T5" fmla="*/ 2147483646 h 360"/>
              <a:gd name="T6" fmla="*/ 2147483646 w 784"/>
              <a:gd name="T7" fmla="*/ 2147483646 h 360"/>
              <a:gd name="T8" fmla="*/ 2147483646 w 784"/>
              <a:gd name="T9" fmla="*/ 2147483646 h 360"/>
              <a:gd name="T10" fmla="*/ 2147483646 w 784"/>
              <a:gd name="T11" fmla="*/ 2147483646 h 360"/>
              <a:gd name="T12" fmla="*/ 2147483646 w 784"/>
              <a:gd name="T13" fmla="*/ 2147483646 h 360"/>
              <a:gd name="T14" fmla="*/ 2147483646 w 784"/>
              <a:gd name="T15" fmla="*/ 2147483646 h 360"/>
              <a:gd name="T16" fmla="*/ 2147483646 w 784"/>
              <a:gd name="T17" fmla="*/ 2147483646 h 360"/>
              <a:gd name="T18" fmla="*/ 2147483646 w 784"/>
              <a:gd name="T19" fmla="*/ 2147483646 h 360"/>
              <a:gd name="T20" fmla="*/ 2147483646 w 784"/>
              <a:gd name="T21" fmla="*/ 2147483646 h 360"/>
              <a:gd name="T22" fmla="*/ 2147483646 w 784"/>
              <a:gd name="T23" fmla="*/ 2147483646 h 360"/>
              <a:gd name="T24" fmla="*/ 2147483646 w 784"/>
              <a:gd name="T25" fmla="*/ 2147483646 h 360"/>
              <a:gd name="T26" fmla="*/ 2147483646 w 784"/>
              <a:gd name="T27" fmla="*/ 2147483646 h 360"/>
              <a:gd name="T28" fmla="*/ 2147483646 w 784"/>
              <a:gd name="T29" fmla="*/ 0 h 360"/>
              <a:gd name="T30" fmla="*/ 2147483646 w 784"/>
              <a:gd name="T31" fmla="*/ 2147483646 h 360"/>
              <a:gd name="T32" fmla="*/ 2147483646 w 784"/>
              <a:gd name="T33" fmla="*/ 2147483646 h 360"/>
              <a:gd name="T34" fmla="*/ 2147483646 w 784"/>
              <a:gd name="T35" fmla="*/ 2147483646 h 360"/>
              <a:gd name="T36" fmla="*/ 2147483646 w 784"/>
              <a:gd name="T37" fmla="*/ 2147483646 h 360"/>
              <a:gd name="T38" fmla="*/ 2147483646 w 784"/>
              <a:gd name="T39" fmla="*/ 2147483646 h 3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84" h="360">
                <a:moveTo>
                  <a:pt x="164" y="274"/>
                </a:moveTo>
                <a:cubicBezTo>
                  <a:pt x="167" y="264"/>
                  <a:pt x="191" y="221"/>
                  <a:pt x="145" y="237"/>
                </a:cubicBezTo>
                <a:cubicBezTo>
                  <a:pt x="124" y="244"/>
                  <a:pt x="108" y="262"/>
                  <a:pt x="90" y="274"/>
                </a:cubicBezTo>
                <a:cubicBezTo>
                  <a:pt x="81" y="280"/>
                  <a:pt x="63" y="292"/>
                  <a:pt x="63" y="292"/>
                </a:cubicBezTo>
                <a:cubicBezTo>
                  <a:pt x="57" y="301"/>
                  <a:pt x="53" y="312"/>
                  <a:pt x="45" y="320"/>
                </a:cubicBezTo>
                <a:cubicBezTo>
                  <a:pt x="16" y="349"/>
                  <a:pt x="0" y="327"/>
                  <a:pt x="45" y="356"/>
                </a:cubicBezTo>
                <a:cubicBezTo>
                  <a:pt x="103" y="353"/>
                  <a:pt x="162" y="360"/>
                  <a:pt x="218" y="347"/>
                </a:cubicBezTo>
                <a:cubicBezTo>
                  <a:pt x="229" y="345"/>
                  <a:pt x="197" y="330"/>
                  <a:pt x="200" y="320"/>
                </a:cubicBezTo>
                <a:cubicBezTo>
                  <a:pt x="203" y="310"/>
                  <a:pt x="219" y="314"/>
                  <a:pt x="228" y="310"/>
                </a:cubicBezTo>
                <a:cubicBezTo>
                  <a:pt x="307" y="270"/>
                  <a:pt x="172" y="299"/>
                  <a:pt x="365" y="283"/>
                </a:cubicBezTo>
                <a:cubicBezTo>
                  <a:pt x="395" y="273"/>
                  <a:pt x="425" y="262"/>
                  <a:pt x="456" y="256"/>
                </a:cubicBezTo>
                <a:cubicBezTo>
                  <a:pt x="493" y="249"/>
                  <a:pt x="566" y="237"/>
                  <a:pt x="566" y="237"/>
                </a:cubicBezTo>
                <a:cubicBezTo>
                  <a:pt x="631" y="216"/>
                  <a:pt x="605" y="230"/>
                  <a:pt x="648" y="201"/>
                </a:cubicBezTo>
                <a:cubicBezTo>
                  <a:pt x="677" y="156"/>
                  <a:pt x="717" y="136"/>
                  <a:pt x="767" y="118"/>
                </a:cubicBezTo>
                <a:cubicBezTo>
                  <a:pt x="783" y="70"/>
                  <a:pt x="784" y="29"/>
                  <a:pt x="740" y="0"/>
                </a:cubicBezTo>
                <a:cubicBezTo>
                  <a:pt x="715" y="6"/>
                  <a:pt x="687" y="4"/>
                  <a:pt x="666" y="18"/>
                </a:cubicBezTo>
                <a:cubicBezTo>
                  <a:pt x="631" y="41"/>
                  <a:pt x="649" y="33"/>
                  <a:pt x="612" y="45"/>
                </a:cubicBezTo>
                <a:cubicBezTo>
                  <a:pt x="567" y="90"/>
                  <a:pt x="526" y="153"/>
                  <a:pt x="465" y="173"/>
                </a:cubicBezTo>
                <a:cubicBezTo>
                  <a:pt x="394" y="223"/>
                  <a:pt x="331" y="223"/>
                  <a:pt x="246" y="237"/>
                </a:cubicBezTo>
                <a:cubicBezTo>
                  <a:pt x="202" y="267"/>
                  <a:pt x="229" y="252"/>
                  <a:pt x="164" y="274"/>
                </a:cubicBezTo>
                <a:close/>
              </a:path>
            </a:pathLst>
          </a:custGeom>
          <a:solidFill>
            <a:srgbClr val="3930F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1" name="Freeform 5">
            <a:extLst>
              <a:ext uri="{FF2B5EF4-FFF2-40B4-BE49-F238E27FC236}">
                <a16:creationId xmlns:a16="http://schemas.microsoft.com/office/drawing/2014/main" id="{875D8C9A-721B-4DA6-A1E1-7D88AE09A03D}"/>
              </a:ext>
            </a:extLst>
          </p:cNvPr>
          <p:cNvSpPr>
            <a:spLocks/>
          </p:cNvSpPr>
          <p:nvPr/>
        </p:nvSpPr>
        <p:spPr bwMode="auto">
          <a:xfrm>
            <a:off x="2692400" y="1189038"/>
            <a:ext cx="231775" cy="461962"/>
          </a:xfrm>
          <a:custGeom>
            <a:avLst/>
            <a:gdLst>
              <a:gd name="T0" fmla="*/ 2147483646 w 146"/>
              <a:gd name="T1" fmla="*/ 2147483646 h 291"/>
              <a:gd name="T2" fmla="*/ 2147483646 w 146"/>
              <a:gd name="T3" fmla="*/ 2147483646 h 291"/>
              <a:gd name="T4" fmla="*/ 2147483646 w 146"/>
              <a:gd name="T5" fmla="*/ 2147483646 h 291"/>
              <a:gd name="T6" fmla="*/ 2147483646 w 146"/>
              <a:gd name="T7" fmla="*/ 2147483646 h 291"/>
              <a:gd name="T8" fmla="*/ 2147483646 w 146"/>
              <a:gd name="T9" fmla="*/ 2147483646 h 291"/>
              <a:gd name="T10" fmla="*/ 2147483646 w 146"/>
              <a:gd name="T11" fmla="*/ 2147483646 h 291"/>
              <a:gd name="T12" fmla="*/ 2147483646 w 146"/>
              <a:gd name="T13" fmla="*/ 2147483646 h 291"/>
              <a:gd name="T14" fmla="*/ 2147483646 w 146"/>
              <a:gd name="T15" fmla="*/ 2147483646 h 291"/>
              <a:gd name="T16" fmla="*/ 2147483646 w 146"/>
              <a:gd name="T17" fmla="*/ 2147483646 h 291"/>
              <a:gd name="T18" fmla="*/ 2147483646 w 146"/>
              <a:gd name="T19" fmla="*/ 2147483646 h 291"/>
              <a:gd name="T20" fmla="*/ 2147483646 w 146"/>
              <a:gd name="T21" fmla="*/ 2147483646 h 291"/>
              <a:gd name="T22" fmla="*/ 2147483646 w 146"/>
              <a:gd name="T23" fmla="*/ 2147483646 h 291"/>
              <a:gd name="T24" fmla="*/ 2147483646 w 146"/>
              <a:gd name="T25" fmla="*/ 2147483646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291">
                <a:moveTo>
                  <a:pt x="36" y="60"/>
                </a:moveTo>
                <a:cubicBezTo>
                  <a:pt x="57" y="57"/>
                  <a:pt x="81" y="60"/>
                  <a:pt x="100" y="51"/>
                </a:cubicBezTo>
                <a:cubicBezTo>
                  <a:pt x="119" y="42"/>
                  <a:pt x="146" y="6"/>
                  <a:pt x="146" y="6"/>
                </a:cubicBezTo>
                <a:cubicBezTo>
                  <a:pt x="146" y="6"/>
                  <a:pt x="144" y="26"/>
                  <a:pt x="137" y="33"/>
                </a:cubicBezTo>
                <a:cubicBezTo>
                  <a:pt x="122" y="48"/>
                  <a:pt x="91" y="79"/>
                  <a:pt x="91" y="79"/>
                </a:cubicBezTo>
                <a:cubicBezTo>
                  <a:pt x="78" y="119"/>
                  <a:pt x="69" y="291"/>
                  <a:pt x="100" y="198"/>
                </a:cubicBezTo>
                <a:cubicBezTo>
                  <a:pt x="105" y="213"/>
                  <a:pt x="122" y="247"/>
                  <a:pt x="100" y="262"/>
                </a:cubicBezTo>
                <a:cubicBezTo>
                  <a:pt x="93" y="267"/>
                  <a:pt x="89" y="249"/>
                  <a:pt x="82" y="243"/>
                </a:cubicBezTo>
                <a:cubicBezTo>
                  <a:pt x="74" y="236"/>
                  <a:pt x="64" y="231"/>
                  <a:pt x="55" y="225"/>
                </a:cubicBezTo>
                <a:cubicBezTo>
                  <a:pt x="61" y="216"/>
                  <a:pt x="71" y="209"/>
                  <a:pt x="73" y="198"/>
                </a:cubicBezTo>
                <a:cubicBezTo>
                  <a:pt x="78" y="166"/>
                  <a:pt x="25" y="121"/>
                  <a:pt x="9" y="97"/>
                </a:cubicBezTo>
                <a:cubicBezTo>
                  <a:pt x="25" y="0"/>
                  <a:pt x="0" y="50"/>
                  <a:pt x="45" y="60"/>
                </a:cubicBezTo>
                <a:cubicBezTo>
                  <a:pt x="63" y="64"/>
                  <a:pt x="82" y="60"/>
                  <a:pt x="100" y="60"/>
                </a:cubicBezTo>
              </a:path>
            </a:pathLst>
          </a:custGeom>
          <a:solidFill>
            <a:srgbClr val="3930F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2" name="Freeform 6">
            <a:extLst>
              <a:ext uri="{FF2B5EF4-FFF2-40B4-BE49-F238E27FC236}">
                <a16:creationId xmlns:a16="http://schemas.microsoft.com/office/drawing/2014/main" id="{0565824D-6D31-429A-A8A2-AE50012E423F}"/>
              </a:ext>
            </a:extLst>
          </p:cNvPr>
          <p:cNvSpPr>
            <a:spLocks/>
          </p:cNvSpPr>
          <p:nvPr/>
        </p:nvSpPr>
        <p:spPr bwMode="auto">
          <a:xfrm>
            <a:off x="2314575" y="1676400"/>
            <a:ext cx="809625" cy="2109788"/>
          </a:xfrm>
          <a:custGeom>
            <a:avLst/>
            <a:gdLst>
              <a:gd name="T0" fmla="*/ 2147483646 w 510"/>
              <a:gd name="T1" fmla="*/ 2147483646 h 1329"/>
              <a:gd name="T2" fmla="*/ 2147483646 w 510"/>
              <a:gd name="T3" fmla="*/ 2147483646 h 1329"/>
              <a:gd name="T4" fmla="*/ 2147483646 w 510"/>
              <a:gd name="T5" fmla="*/ 2147483646 h 1329"/>
              <a:gd name="T6" fmla="*/ 2147483646 w 510"/>
              <a:gd name="T7" fmla="*/ 2147483646 h 1329"/>
              <a:gd name="T8" fmla="*/ 2147483646 w 510"/>
              <a:gd name="T9" fmla="*/ 2147483646 h 1329"/>
              <a:gd name="T10" fmla="*/ 2147483646 w 510"/>
              <a:gd name="T11" fmla="*/ 2147483646 h 1329"/>
              <a:gd name="T12" fmla="*/ 2147483646 w 510"/>
              <a:gd name="T13" fmla="*/ 2147483646 h 1329"/>
              <a:gd name="T14" fmla="*/ 2147483646 w 510"/>
              <a:gd name="T15" fmla="*/ 2147483646 h 1329"/>
              <a:gd name="T16" fmla="*/ 2147483646 w 510"/>
              <a:gd name="T17" fmla="*/ 2147483646 h 1329"/>
              <a:gd name="T18" fmla="*/ 2147483646 w 510"/>
              <a:gd name="T19" fmla="*/ 2147483646 h 1329"/>
              <a:gd name="T20" fmla="*/ 2147483646 w 510"/>
              <a:gd name="T21" fmla="*/ 2147483646 h 1329"/>
              <a:gd name="T22" fmla="*/ 2147483646 w 510"/>
              <a:gd name="T23" fmla="*/ 2147483646 h 1329"/>
              <a:gd name="T24" fmla="*/ 2147483646 w 510"/>
              <a:gd name="T25" fmla="*/ 2147483646 h 1329"/>
              <a:gd name="T26" fmla="*/ 2147483646 w 510"/>
              <a:gd name="T27" fmla="*/ 2147483646 h 1329"/>
              <a:gd name="T28" fmla="*/ 2147483646 w 510"/>
              <a:gd name="T29" fmla="*/ 2147483646 h 1329"/>
              <a:gd name="T30" fmla="*/ 2147483646 w 510"/>
              <a:gd name="T31" fmla="*/ 2147483646 h 1329"/>
              <a:gd name="T32" fmla="*/ 2147483646 w 510"/>
              <a:gd name="T33" fmla="*/ 2147483646 h 1329"/>
              <a:gd name="T34" fmla="*/ 2147483646 w 510"/>
              <a:gd name="T35" fmla="*/ 2147483646 h 1329"/>
              <a:gd name="T36" fmla="*/ 2147483646 w 510"/>
              <a:gd name="T37" fmla="*/ 2147483646 h 1329"/>
              <a:gd name="T38" fmla="*/ 2147483646 w 510"/>
              <a:gd name="T39" fmla="*/ 2147483646 h 1329"/>
              <a:gd name="T40" fmla="*/ 2147483646 w 510"/>
              <a:gd name="T41" fmla="*/ 2147483646 h 1329"/>
              <a:gd name="T42" fmla="*/ 2147483646 w 510"/>
              <a:gd name="T43" fmla="*/ 2147483646 h 1329"/>
              <a:gd name="T44" fmla="*/ 2147483646 w 510"/>
              <a:gd name="T45" fmla="*/ 2147483646 h 1329"/>
              <a:gd name="T46" fmla="*/ 2147483646 w 510"/>
              <a:gd name="T47" fmla="*/ 2147483646 h 1329"/>
              <a:gd name="T48" fmla="*/ 2147483646 w 510"/>
              <a:gd name="T49" fmla="*/ 2147483646 h 1329"/>
              <a:gd name="T50" fmla="*/ 2147483646 w 510"/>
              <a:gd name="T51" fmla="*/ 2147483646 h 1329"/>
              <a:gd name="T52" fmla="*/ 2147483646 w 510"/>
              <a:gd name="T53" fmla="*/ 2147483646 h 1329"/>
              <a:gd name="T54" fmla="*/ 2147483646 w 510"/>
              <a:gd name="T55" fmla="*/ 2147483646 h 1329"/>
              <a:gd name="T56" fmla="*/ 2147483646 w 510"/>
              <a:gd name="T57" fmla="*/ 2147483646 h 1329"/>
              <a:gd name="T58" fmla="*/ 2147483646 w 510"/>
              <a:gd name="T59" fmla="*/ 2147483646 h 1329"/>
              <a:gd name="T60" fmla="*/ 2147483646 w 510"/>
              <a:gd name="T61" fmla="*/ 2147483646 h 1329"/>
              <a:gd name="T62" fmla="*/ 2147483646 w 510"/>
              <a:gd name="T63" fmla="*/ 2147483646 h 1329"/>
              <a:gd name="T64" fmla="*/ 2147483646 w 510"/>
              <a:gd name="T65" fmla="*/ 2147483646 h 1329"/>
              <a:gd name="T66" fmla="*/ 2147483646 w 510"/>
              <a:gd name="T67" fmla="*/ 2147483646 h 1329"/>
              <a:gd name="T68" fmla="*/ 2147483646 w 510"/>
              <a:gd name="T69" fmla="*/ 2147483646 h 1329"/>
              <a:gd name="T70" fmla="*/ 2147483646 w 510"/>
              <a:gd name="T71" fmla="*/ 2147483646 h 1329"/>
              <a:gd name="T72" fmla="*/ 2147483646 w 510"/>
              <a:gd name="T73" fmla="*/ 2147483646 h 1329"/>
              <a:gd name="T74" fmla="*/ 2147483646 w 510"/>
              <a:gd name="T75" fmla="*/ 2147483646 h 1329"/>
              <a:gd name="T76" fmla="*/ 2147483646 w 510"/>
              <a:gd name="T77" fmla="*/ 2147483646 h 1329"/>
              <a:gd name="T78" fmla="*/ 2147483646 w 510"/>
              <a:gd name="T79" fmla="*/ 2147483646 h 1329"/>
              <a:gd name="T80" fmla="*/ 2147483646 w 510"/>
              <a:gd name="T81" fmla="*/ 2147483646 h 1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10" h="1329">
                <a:moveTo>
                  <a:pt x="377" y="11"/>
                </a:moveTo>
                <a:cubicBezTo>
                  <a:pt x="368" y="8"/>
                  <a:pt x="359" y="0"/>
                  <a:pt x="349" y="2"/>
                </a:cubicBezTo>
                <a:cubicBezTo>
                  <a:pt x="340" y="4"/>
                  <a:pt x="316" y="45"/>
                  <a:pt x="313" y="48"/>
                </a:cubicBezTo>
                <a:cubicBezTo>
                  <a:pt x="300" y="64"/>
                  <a:pt x="283" y="74"/>
                  <a:pt x="267" y="85"/>
                </a:cubicBezTo>
                <a:cubicBezTo>
                  <a:pt x="249" y="139"/>
                  <a:pt x="272" y="88"/>
                  <a:pt x="230" y="130"/>
                </a:cubicBezTo>
                <a:cubicBezTo>
                  <a:pt x="156" y="204"/>
                  <a:pt x="259" y="115"/>
                  <a:pt x="203" y="185"/>
                </a:cubicBezTo>
                <a:cubicBezTo>
                  <a:pt x="188" y="203"/>
                  <a:pt x="150" y="227"/>
                  <a:pt x="130" y="240"/>
                </a:cubicBezTo>
                <a:cubicBezTo>
                  <a:pt x="119" y="256"/>
                  <a:pt x="102" y="268"/>
                  <a:pt x="93" y="286"/>
                </a:cubicBezTo>
                <a:cubicBezTo>
                  <a:pt x="40" y="393"/>
                  <a:pt x="100" y="297"/>
                  <a:pt x="66" y="377"/>
                </a:cubicBezTo>
                <a:cubicBezTo>
                  <a:pt x="54" y="405"/>
                  <a:pt x="27" y="425"/>
                  <a:pt x="11" y="450"/>
                </a:cubicBezTo>
                <a:cubicBezTo>
                  <a:pt x="8" y="459"/>
                  <a:pt x="2" y="468"/>
                  <a:pt x="2" y="478"/>
                </a:cubicBezTo>
                <a:cubicBezTo>
                  <a:pt x="2" y="566"/>
                  <a:pt x="0" y="655"/>
                  <a:pt x="11" y="743"/>
                </a:cubicBezTo>
                <a:cubicBezTo>
                  <a:pt x="12" y="754"/>
                  <a:pt x="29" y="755"/>
                  <a:pt x="38" y="761"/>
                </a:cubicBezTo>
                <a:cubicBezTo>
                  <a:pt x="51" y="770"/>
                  <a:pt x="63" y="779"/>
                  <a:pt x="75" y="789"/>
                </a:cubicBezTo>
                <a:cubicBezTo>
                  <a:pt x="113" y="822"/>
                  <a:pt x="135" y="845"/>
                  <a:pt x="157" y="889"/>
                </a:cubicBezTo>
                <a:cubicBezTo>
                  <a:pt x="154" y="941"/>
                  <a:pt x="158" y="994"/>
                  <a:pt x="148" y="1045"/>
                </a:cubicBezTo>
                <a:cubicBezTo>
                  <a:pt x="146" y="1057"/>
                  <a:pt x="121" y="1059"/>
                  <a:pt x="121" y="1072"/>
                </a:cubicBezTo>
                <a:cubicBezTo>
                  <a:pt x="121" y="1094"/>
                  <a:pt x="162" y="1104"/>
                  <a:pt x="176" y="1109"/>
                </a:cubicBezTo>
                <a:cubicBezTo>
                  <a:pt x="218" y="1151"/>
                  <a:pt x="246" y="1227"/>
                  <a:pt x="304" y="1246"/>
                </a:cubicBezTo>
                <a:cubicBezTo>
                  <a:pt x="373" y="1292"/>
                  <a:pt x="372" y="1311"/>
                  <a:pt x="459" y="1328"/>
                </a:cubicBezTo>
                <a:cubicBezTo>
                  <a:pt x="471" y="1325"/>
                  <a:pt x="489" y="1329"/>
                  <a:pt x="496" y="1319"/>
                </a:cubicBezTo>
                <a:cubicBezTo>
                  <a:pt x="510" y="1299"/>
                  <a:pt x="464" y="1276"/>
                  <a:pt x="459" y="1273"/>
                </a:cubicBezTo>
                <a:cubicBezTo>
                  <a:pt x="440" y="1235"/>
                  <a:pt x="440" y="1214"/>
                  <a:pt x="404" y="1191"/>
                </a:cubicBezTo>
                <a:cubicBezTo>
                  <a:pt x="401" y="1200"/>
                  <a:pt x="404" y="1216"/>
                  <a:pt x="395" y="1218"/>
                </a:cubicBezTo>
                <a:cubicBezTo>
                  <a:pt x="385" y="1221"/>
                  <a:pt x="375" y="1208"/>
                  <a:pt x="368" y="1200"/>
                </a:cubicBezTo>
                <a:cubicBezTo>
                  <a:pt x="362" y="1193"/>
                  <a:pt x="363" y="1181"/>
                  <a:pt x="358" y="1173"/>
                </a:cubicBezTo>
                <a:cubicBezTo>
                  <a:pt x="342" y="1146"/>
                  <a:pt x="324" y="1128"/>
                  <a:pt x="294" y="1118"/>
                </a:cubicBezTo>
                <a:cubicBezTo>
                  <a:pt x="256" y="1078"/>
                  <a:pt x="216" y="1052"/>
                  <a:pt x="194" y="999"/>
                </a:cubicBezTo>
                <a:cubicBezTo>
                  <a:pt x="167" y="936"/>
                  <a:pt x="169" y="866"/>
                  <a:pt x="130" y="807"/>
                </a:cubicBezTo>
                <a:cubicBezTo>
                  <a:pt x="127" y="798"/>
                  <a:pt x="126" y="787"/>
                  <a:pt x="121" y="779"/>
                </a:cubicBezTo>
                <a:cubicBezTo>
                  <a:pt x="116" y="772"/>
                  <a:pt x="105" y="769"/>
                  <a:pt x="102" y="761"/>
                </a:cubicBezTo>
                <a:cubicBezTo>
                  <a:pt x="79" y="709"/>
                  <a:pt x="86" y="642"/>
                  <a:pt x="75" y="587"/>
                </a:cubicBezTo>
                <a:cubicBezTo>
                  <a:pt x="84" y="472"/>
                  <a:pt x="64" y="486"/>
                  <a:pt x="121" y="432"/>
                </a:cubicBezTo>
                <a:cubicBezTo>
                  <a:pt x="134" y="394"/>
                  <a:pt x="162" y="365"/>
                  <a:pt x="185" y="331"/>
                </a:cubicBezTo>
                <a:cubicBezTo>
                  <a:pt x="191" y="322"/>
                  <a:pt x="197" y="313"/>
                  <a:pt x="203" y="304"/>
                </a:cubicBezTo>
                <a:cubicBezTo>
                  <a:pt x="209" y="295"/>
                  <a:pt x="221" y="277"/>
                  <a:pt x="221" y="277"/>
                </a:cubicBezTo>
                <a:cubicBezTo>
                  <a:pt x="230" y="210"/>
                  <a:pt x="226" y="209"/>
                  <a:pt x="276" y="176"/>
                </a:cubicBezTo>
                <a:cubicBezTo>
                  <a:pt x="304" y="135"/>
                  <a:pt x="337" y="129"/>
                  <a:pt x="377" y="103"/>
                </a:cubicBezTo>
                <a:cubicBezTo>
                  <a:pt x="380" y="94"/>
                  <a:pt x="380" y="83"/>
                  <a:pt x="386" y="75"/>
                </a:cubicBezTo>
                <a:cubicBezTo>
                  <a:pt x="399" y="58"/>
                  <a:pt x="432" y="30"/>
                  <a:pt x="432" y="30"/>
                </a:cubicBezTo>
                <a:cubicBezTo>
                  <a:pt x="374" y="20"/>
                  <a:pt x="377" y="40"/>
                  <a:pt x="377" y="11"/>
                </a:cubicBezTo>
                <a:close/>
              </a:path>
            </a:pathLst>
          </a:custGeom>
          <a:solidFill>
            <a:srgbClr val="3930F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Freeform 7">
            <a:extLst>
              <a:ext uri="{FF2B5EF4-FFF2-40B4-BE49-F238E27FC236}">
                <a16:creationId xmlns:a16="http://schemas.microsoft.com/office/drawing/2014/main" id="{417263AD-F915-444B-B8DC-A27EB9B93854}"/>
              </a:ext>
            </a:extLst>
          </p:cNvPr>
          <p:cNvSpPr>
            <a:spLocks/>
          </p:cNvSpPr>
          <p:nvPr/>
        </p:nvSpPr>
        <p:spPr bwMode="auto">
          <a:xfrm>
            <a:off x="9537700" y="333375"/>
            <a:ext cx="774700" cy="2486025"/>
          </a:xfrm>
          <a:custGeom>
            <a:avLst/>
            <a:gdLst>
              <a:gd name="T0" fmla="*/ 2147483646 w 488"/>
              <a:gd name="T1" fmla="*/ 2147483646 h 1566"/>
              <a:gd name="T2" fmla="*/ 2147483646 w 488"/>
              <a:gd name="T3" fmla="*/ 2147483646 h 1566"/>
              <a:gd name="T4" fmla="*/ 2147483646 w 488"/>
              <a:gd name="T5" fmla="*/ 2147483646 h 1566"/>
              <a:gd name="T6" fmla="*/ 2147483646 w 488"/>
              <a:gd name="T7" fmla="*/ 2147483646 h 1566"/>
              <a:gd name="T8" fmla="*/ 2147483646 w 488"/>
              <a:gd name="T9" fmla="*/ 2147483646 h 1566"/>
              <a:gd name="T10" fmla="*/ 2147483646 w 488"/>
              <a:gd name="T11" fmla="*/ 2147483646 h 1566"/>
              <a:gd name="T12" fmla="*/ 2147483646 w 488"/>
              <a:gd name="T13" fmla="*/ 2147483646 h 1566"/>
              <a:gd name="T14" fmla="*/ 2147483646 w 488"/>
              <a:gd name="T15" fmla="*/ 2147483646 h 1566"/>
              <a:gd name="T16" fmla="*/ 2147483646 w 488"/>
              <a:gd name="T17" fmla="*/ 2147483646 h 1566"/>
              <a:gd name="T18" fmla="*/ 2147483646 w 488"/>
              <a:gd name="T19" fmla="*/ 2147483646 h 1566"/>
              <a:gd name="T20" fmla="*/ 2147483646 w 488"/>
              <a:gd name="T21" fmla="*/ 2147483646 h 1566"/>
              <a:gd name="T22" fmla="*/ 2147483646 w 488"/>
              <a:gd name="T23" fmla="*/ 2147483646 h 1566"/>
              <a:gd name="T24" fmla="*/ 2147483646 w 488"/>
              <a:gd name="T25" fmla="*/ 2147483646 h 1566"/>
              <a:gd name="T26" fmla="*/ 2147483646 w 488"/>
              <a:gd name="T27" fmla="*/ 2147483646 h 1566"/>
              <a:gd name="T28" fmla="*/ 2147483646 w 488"/>
              <a:gd name="T29" fmla="*/ 2147483646 h 1566"/>
              <a:gd name="T30" fmla="*/ 2147483646 w 488"/>
              <a:gd name="T31" fmla="*/ 2147483646 h 1566"/>
              <a:gd name="T32" fmla="*/ 2147483646 w 488"/>
              <a:gd name="T33" fmla="*/ 2147483646 h 1566"/>
              <a:gd name="T34" fmla="*/ 2147483646 w 488"/>
              <a:gd name="T35" fmla="*/ 2147483646 h 1566"/>
              <a:gd name="T36" fmla="*/ 2147483646 w 488"/>
              <a:gd name="T37" fmla="*/ 2147483646 h 1566"/>
              <a:gd name="T38" fmla="*/ 2147483646 w 488"/>
              <a:gd name="T39" fmla="*/ 2147483646 h 1566"/>
              <a:gd name="T40" fmla="*/ 2147483646 w 488"/>
              <a:gd name="T41" fmla="*/ 2147483646 h 1566"/>
              <a:gd name="T42" fmla="*/ 2147483646 w 488"/>
              <a:gd name="T43" fmla="*/ 2147483646 h 1566"/>
              <a:gd name="T44" fmla="*/ 0 w 488"/>
              <a:gd name="T45" fmla="*/ 2147483646 h 1566"/>
              <a:gd name="T46" fmla="*/ 2147483646 w 488"/>
              <a:gd name="T47" fmla="*/ 2147483646 h 1566"/>
              <a:gd name="T48" fmla="*/ 2147483646 w 488"/>
              <a:gd name="T49" fmla="*/ 2147483646 h 1566"/>
              <a:gd name="T50" fmla="*/ 2147483646 w 488"/>
              <a:gd name="T51" fmla="*/ 2147483646 h 1566"/>
              <a:gd name="T52" fmla="*/ 2147483646 w 488"/>
              <a:gd name="T53" fmla="*/ 2147483646 h 1566"/>
              <a:gd name="T54" fmla="*/ 2147483646 w 488"/>
              <a:gd name="T55" fmla="*/ 2147483646 h 1566"/>
              <a:gd name="T56" fmla="*/ 2147483646 w 488"/>
              <a:gd name="T57" fmla="*/ 2147483646 h 1566"/>
              <a:gd name="T58" fmla="*/ 2147483646 w 488"/>
              <a:gd name="T59" fmla="*/ 2147483646 h 1566"/>
              <a:gd name="T60" fmla="*/ 2147483646 w 488"/>
              <a:gd name="T61" fmla="*/ 2147483646 h 1566"/>
              <a:gd name="T62" fmla="*/ 2147483646 w 488"/>
              <a:gd name="T63" fmla="*/ 2147483646 h 1566"/>
              <a:gd name="T64" fmla="*/ 2147483646 w 488"/>
              <a:gd name="T65" fmla="*/ 2147483646 h 1566"/>
              <a:gd name="T66" fmla="*/ 2147483646 w 488"/>
              <a:gd name="T67" fmla="*/ 2147483646 h 1566"/>
              <a:gd name="T68" fmla="*/ 2147483646 w 488"/>
              <a:gd name="T69" fmla="*/ 2147483646 h 1566"/>
              <a:gd name="T70" fmla="*/ 2147483646 w 488"/>
              <a:gd name="T71" fmla="*/ 2147483646 h 1566"/>
              <a:gd name="T72" fmla="*/ 2147483646 w 488"/>
              <a:gd name="T73" fmla="*/ 2147483646 h 1566"/>
              <a:gd name="T74" fmla="*/ 2147483646 w 488"/>
              <a:gd name="T75" fmla="*/ 2147483646 h 1566"/>
              <a:gd name="T76" fmla="*/ 2147483646 w 488"/>
              <a:gd name="T77" fmla="*/ 2147483646 h 1566"/>
              <a:gd name="T78" fmla="*/ 2147483646 w 488"/>
              <a:gd name="T79" fmla="*/ 2147483646 h 1566"/>
              <a:gd name="T80" fmla="*/ 2147483646 w 488"/>
              <a:gd name="T81" fmla="*/ 2147483646 h 1566"/>
              <a:gd name="T82" fmla="*/ 2147483646 w 488"/>
              <a:gd name="T83" fmla="*/ 2147483646 h 1566"/>
              <a:gd name="T84" fmla="*/ 2147483646 w 488"/>
              <a:gd name="T85" fmla="*/ 2147483646 h 1566"/>
              <a:gd name="T86" fmla="*/ 2147483646 w 488"/>
              <a:gd name="T87" fmla="*/ 2147483646 h 1566"/>
              <a:gd name="T88" fmla="*/ 2147483646 w 488"/>
              <a:gd name="T89" fmla="*/ 2147483646 h 1566"/>
              <a:gd name="T90" fmla="*/ 2147483646 w 488"/>
              <a:gd name="T91" fmla="*/ 2147483646 h 1566"/>
              <a:gd name="T92" fmla="*/ 2147483646 w 488"/>
              <a:gd name="T93" fmla="*/ 2147483646 h 1566"/>
              <a:gd name="T94" fmla="*/ 2147483646 w 488"/>
              <a:gd name="T95" fmla="*/ 2147483646 h 1566"/>
              <a:gd name="T96" fmla="*/ 2147483646 w 488"/>
              <a:gd name="T97" fmla="*/ 2147483646 h 1566"/>
              <a:gd name="T98" fmla="*/ 2147483646 w 488"/>
              <a:gd name="T99" fmla="*/ 2147483646 h 1566"/>
              <a:gd name="T100" fmla="*/ 2147483646 w 488"/>
              <a:gd name="T101" fmla="*/ 2147483646 h 15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 h="1566">
                <a:moveTo>
                  <a:pt x="467" y="1496"/>
                </a:moveTo>
                <a:cubicBezTo>
                  <a:pt x="433" y="1464"/>
                  <a:pt x="384" y="1438"/>
                  <a:pt x="339" y="1423"/>
                </a:cubicBezTo>
                <a:cubicBezTo>
                  <a:pt x="321" y="1417"/>
                  <a:pt x="284" y="1405"/>
                  <a:pt x="284" y="1405"/>
                </a:cubicBezTo>
                <a:cubicBezTo>
                  <a:pt x="222" y="1446"/>
                  <a:pt x="244" y="1425"/>
                  <a:pt x="211" y="1460"/>
                </a:cubicBezTo>
                <a:cubicBezTo>
                  <a:pt x="192" y="1518"/>
                  <a:pt x="145" y="1494"/>
                  <a:pt x="92" y="1487"/>
                </a:cubicBezTo>
                <a:cubicBezTo>
                  <a:pt x="117" y="1450"/>
                  <a:pt x="159" y="1438"/>
                  <a:pt x="192" y="1405"/>
                </a:cubicBezTo>
                <a:cubicBezTo>
                  <a:pt x="235" y="1419"/>
                  <a:pt x="236" y="1407"/>
                  <a:pt x="266" y="1377"/>
                </a:cubicBezTo>
                <a:cubicBezTo>
                  <a:pt x="279" y="1312"/>
                  <a:pt x="270" y="1348"/>
                  <a:pt x="293" y="1277"/>
                </a:cubicBezTo>
                <a:cubicBezTo>
                  <a:pt x="296" y="1268"/>
                  <a:pt x="302" y="1249"/>
                  <a:pt x="302" y="1249"/>
                </a:cubicBezTo>
                <a:cubicBezTo>
                  <a:pt x="299" y="1206"/>
                  <a:pt x="330" y="1142"/>
                  <a:pt x="293" y="1121"/>
                </a:cubicBezTo>
                <a:cubicBezTo>
                  <a:pt x="227" y="1083"/>
                  <a:pt x="140" y="1119"/>
                  <a:pt x="64" y="1112"/>
                </a:cubicBezTo>
                <a:cubicBezTo>
                  <a:pt x="54" y="1111"/>
                  <a:pt x="82" y="1105"/>
                  <a:pt x="92" y="1103"/>
                </a:cubicBezTo>
                <a:cubicBezTo>
                  <a:pt x="116" y="1099"/>
                  <a:pt x="141" y="1097"/>
                  <a:pt x="165" y="1094"/>
                </a:cubicBezTo>
                <a:cubicBezTo>
                  <a:pt x="213" y="1044"/>
                  <a:pt x="199" y="993"/>
                  <a:pt x="220" y="929"/>
                </a:cubicBezTo>
                <a:cubicBezTo>
                  <a:pt x="217" y="902"/>
                  <a:pt x="218" y="873"/>
                  <a:pt x="211" y="847"/>
                </a:cubicBezTo>
                <a:cubicBezTo>
                  <a:pt x="209" y="839"/>
                  <a:pt x="197" y="836"/>
                  <a:pt x="192" y="829"/>
                </a:cubicBezTo>
                <a:cubicBezTo>
                  <a:pt x="164" y="792"/>
                  <a:pt x="136" y="749"/>
                  <a:pt x="110" y="710"/>
                </a:cubicBezTo>
                <a:cubicBezTo>
                  <a:pt x="81" y="620"/>
                  <a:pt x="85" y="525"/>
                  <a:pt x="55" y="436"/>
                </a:cubicBezTo>
                <a:cubicBezTo>
                  <a:pt x="27" y="478"/>
                  <a:pt x="27" y="465"/>
                  <a:pt x="46" y="536"/>
                </a:cubicBezTo>
                <a:cubicBezTo>
                  <a:pt x="49" y="547"/>
                  <a:pt x="72" y="556"/>
                  <a:pt x="64" y="564"/>
                </a:cubicBezTo>
                <a:cubicBezTo>
                  <a:pt x="56" y="572"/>
                  <a:pt x="46" y="551"/>
                  <a:pt x="37" y="545"/>
                </a:cubicBezTo>
                <a:cubicBezTo>
                  <a:pt x="28" y="518"/>
                  <a:pt x="20" y="490"/>
                  <a:pt x="10" y="463"/>
                </a:cubicBezTo>
                <a:cubicBezTo>
                  <a:pt x="7" y="454"/>
                  <a:pt x="0" y="436"/>
                  <a:pt x="0" y="436"/>
                </a:cubicBezTo>
                <a:cubicBezTo>
                  <a:pt x="7" y="320"/>
                  <a:pt x="2" y="268"/>
                  <a:pt x="55" y="180"/>
                </a:cubicBezTo>
                <a:cubicBezTo>
                  <a:pt x="58" y="168"/>
                  <a:pt x="60" y="155"/>
                  <a:pt x="64" y="143"/>
                </a:cubicBezTo>
                <a:cubicBezTo>
                  <a:pt x="67" y="134"/>
                  <a:pt x="78" y="125"/>
                  <a:pt x="74" y="116"/>
                </a:cubicBezTo>
                <a:cubicBezTo>
                  <a:pt x="70" y="107"/>
                  <a:pt x="55" y="109"/>
                  <a:pt x="46" y="106"/>
                </a:cubicBezTo>
                <a:cubicBezTo>
                  <a:pt x="55" y="103"/>
                  <a:pt x="71" y="106"/>
                  <a:pt x="74" y="97"/>
                </a:cubicBezTo>
                <a:cubicBezTo>
                  <a:pt x="77" y="89"/>
                  <a:pt x="64" y="81"/>
                  <a:pt x="55" y="79"/>
                </a:cubicBezTo>
                <a:cubicBezTo>
                  <a:pt x="46" y="77"/>
                  <a:pt x="37" y="85"/>
                  <a:pt x="28" y="88"/>
                </a:cubicBezTo>
                <a:cubicBezTo>
                  <a:pt x="31" y="79"/>
                  <a:pt x="30" y="68"/>
                  <a:pt x="37" y="61"/>
                </a:cubicBezTo>
                <a:cubicBezTo>
                  <a:pt x="44" y="54"/>
                  <a:pt x="56" y="56"/>
                  <a:pt x="64" y="52"/>
                </a:cubicBezTo>
                <a:cubicBezTo>
                  <a:pt x="134" y="16"/>
                  <a:pt x="52" y="46"/>
                  <a:pt x="119" y="24"/>
                </a:cubicBezTo>
                <a:cubicBezTo>
                  <a:pt x="125" y="18"/>
                  <a:pt x="132" y="0"/>
                  <a:pt x="138" y="6"/>
                </a:cubicBezTo>
                <a:cubicBezTo>
                  <a:pt x="145" y="13"/>
                  <a:pt x="131" y="24"/>
                  <a:pt x="128" y="33"/>
                </a:cubicBezTo>
                <a:cubicBezTo>
                  <a:pt x="116" y="69"/>
                  <a:pt x="119" y="62"/>
                  <a:pt x="110" y="106"/>
                </a:cubicBezTo>
                <a:cubicBezTo>
                  <a:pt x="101" y="103"/>
                  <a:pt x="91" y="93"/>
                  <a:pt x="83" y="97"/>
                </a:cubicBezTo>
                <a:cubicBezTo>
                  <a:pt x="74" y="102"/>
                  <a:pt x="74" y="115"/>
                  <a:pt x="74" y="125"/>
                </a:cubicBezTo>
                <a:cubicBezTo>
                  <a:pt x="74" y="252"/>
                  <a:pt x="69" y="230"/>
                  <a:pt x="92" y="298"/>
                </a:cubicBezTo>
                <a:cubicBezTo>
                  <a:pt x="95" y="338"/>
                  <a:pt x="98" y="377"/>
                  <a:pt x="101" y="417"/>
                </a:cubicBezTo>
                <a:cubicBezTo>
                  <a:pt x="104" y="448"/>
                  <a:pt x="110" y="540"/>
                  <a:pt x="110" y="509"/>
                </a:cubicBezTo>
                <a:cubicBezTo>
                  <a:pt x="110" y="356"/>
                  <a:pt x="53" y="344"/>
                  <a:pt x="128" y="372"/>
                </a:cubicBezTo>
                <a:cubicBezTo>
                  <a:pt x="139" y="401"/>
                  <a:pt x="143" y="422"/>
                  <a:pt x="165" y="445"/>
                </a:cubicBezTo>
                <a:cubicBezTo>
                  <a:pt x="177" y="482"/>
                  <a:pt x="201" y="536"/>
                  <a:pt x="229" y="564"/>
                </a:cubicBezTo>
                <a:cubicBezTo>
                  <a:pt x="304" y="641"/>
                  <a:pt x="203" y="512"/>
                  <a:pt x="284" y="609"/>
                </a:cubicBezTo>
                <a:cubicBezTo>
                  <a:pt x="307" y="636"/>
                  <a:pt x="308" y="656"/>
                  <a:pt x="320" y="692"/>
                </a:cubicBezTo>
                <a:cubicBezTo>
                  <a:pt x="323" y="700"/>
                  <a:pt x="374" y="716"/>
                  <a:pt x="384" y="719"/>
                </a:cubicBezTo>
                <a:cubicBezTo>
                  <a:pt x="398" y="733"/>
                  <a:pt x="404" y="755"/>
                  <a:pt x="421" y="765"/>
                </a:cubicBezTo>
                <a:cubicBezTo>
                  <a:pt x="437" y="775"/>
                  <a:pt x="476" y="783"/>
                  <a:pt x="476" y="783"/>
                </a:cubicBezTo>
                <a:cubicBezTo>
                  <a:pt x="488" y="1089"/>
                  <a:pt x="488" y="953"/>
                  <a:pt x="476" y="1286"/>
                </a:cubicBezTo>
                <a:cubicBezTo>
                  <a:pt x="473" y="1356"/>
                  <a:pt x="467" y="1566"/>
                  <a:pt x="467" y="1496"/>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4" name="Freeform 8">
            <a:extLst>
              <a:ext uri="{FF2B5EF4-FFF2-40B4-BE49-F238E27FC236}">
                <a16:creationId xmlns:a16="http://schemas.microsoft.com/office/drawing/2014/main" id="{63D7C576-B4D3-424E-B173-60AB86DF49C7}"/>
              </a:ext>
            </a:extLst>
          </p:cNvPr>
          <p:cNvSpPr>
            <a:spLocks/>
          </p:cNvSpPr>
          <p:nvPr/>
        </p:nvSpPr>
        <p:spPr bwMode="auto">
          <a:xfrm>
            <a:off x="7874000" y="439738"/>
            <a:ext cx="1247775" cy="1516062"/>
          </a:xfrm>
          <a:custGeom>
            <a:avLst/>
            <a:gdLst>
              <a:gd name="T0" fmla="*/ 2147483646 w 786"/>
              <a:gd name="T1" fmla="*/ 2147483646 h 955"/>
              <a:gd name="T2" fmla="*/ 2147483646 w 786"/>
              <a:gd name="T3" fmla="*/ 2147483646 h 955"/>
              <a:gd name="T4" fmla="*/ 2147483646 w 786"/>
              <a:gd name="T5" fmla="*/ 2147483646 h 955"/>
              <a:gd name="T6" fmla="*/ 2147483646 w 786"/>
              <a:gd name="T7" fmla="*/ 2147483646 h 955"/>
              <a:gd name="T8" fmla="*/ 2147483646 w 786"/>
              <a:gd name="T9" fmla="*/ 2147483646 h 955"/>
              <a:gd name="T10" fmla="*/ 2147483646 w 786"/>
              <a:gd name="T11" fmla="*/ 2147483646 h 955"/>
              <a:gd name="T12" fmla="*/ 2147483646 w 786"/>
              <a:gd name="T13" fmla="*/ 2147483646 h 955"/>
              <a:gd name="T14" fmla="*/ 2147483646 w 786"/>
              <a:gd name="T15" fmla="*/ 2147483646 h 955"/>
              <a:gd name="T16" fmla="*/ 2147483646 w 786"/>
              <a:gd name="T17" fmla="*/ 2147483646 h 955"/>
              <a:gd name="T18" fmla="*/ 2147483646 w 786"/>
              <a:gd name="T19" fmla="*/ 2147483646 h 955"/>
              <a:gd name="T20" fmla="*/ 2147483646 w 786"/>
              <a:gd name="T21" fmla="*/ 2147483646 h 955"/>
              <a:gd name="T22" fmla="*/ 2147483646 w 786"/>
              <a:gd name="T23" fmla="*/ 2147483646 h 955"/>
              <a:gd name="T24" fmla="*/ 2147483646 w 786"/>
              <a:gd name="T25" fmla="*/ 2147483646 h 955"/>
              <a:gd name="T26" fmla="*/ 2147483646 w 786"/>
              <a:gd name="T27" fmla="*/ 2147483646 h 955"/>
              <a:gd name="T28" fmla="*/ 2147483646 w 786"/>
              <a:gd name="T29" fmla="*/ 2147483646 h 955"/>
              <a:gd name="T30" fmla="*/ 2147483646 w 786"/>
              <a:gd name="T31" fmla="*/ 2147483646 h 955"/>
              <a:gd name="T32" fmla="*/ 2147483646 w 786"/>
              <a:gd name="T33" fmla="*/ 2147483646 h 955"/>
              <a:gd name="T34" fmla="*/ 2147483646 w 786"/>
              <a:gd name="T35" fmla="*/ 2147483646 h 955"/>
              <a:gd name="T36" fmla="*/ 2147483646 w 786"/>
              <a:gd name="T37" fmla="*/ 2147483646 h 955"/>
              <a:gd name="T38" fmla="*/ 2147483646 w 786"/>
              <a:gd name="T39" fmla="*/ 2147483646 h 955"/>
              <a:gd name="T40" fmla="*/ 2147483646 w 786"/>
              <a:gd name="T41" fmla="*/ 2147483646 h 955"/>
              <a:gd name="T42" fmla="*/ 2147483646 w 786"/>
              <a:gd name="T43" fmla="*/ 2147483646 h 955"/>
              <a:gd name="T44" fmla="*/ 2147483646 w 786"/>
              <a:gd name="T45" fmla="*/ 2147483646 h 955"/>
              <a:gd name="T46" fmla="*/ 2147483646 w 786"/>
              <a:gd name="T47" fmla="*/ 2147483646 h 955"/>
              <a:gd name="T48" fmla="*/ 2147483646 w 786"/>
              <a:gd name="T49" fmla="*/ 2147483646 h 955"/>
              <a:gd name="T50" fmla="*/ 2147483646 w 786"/>
              <a:gd name="T51" fmla="*/ 2147483646 h 955"/>
              <a:gd name="T52" fmla="*/ 2147483646 w 786"/>
              <a:gd name="T53" fmla="*/ 2147483646 h 955"/>
              <a:gd name="T54" fmla="*/ 2147483646 w 786"/>
              <a:gd name="T55" fmla="*/ 2147483646 h 955"/>
              <a:gd name="T56" fmla="*/ 2147483646 w 786"/>
              <a:gd name="T57" fmla="*/ 2147483646 h 955"/>
              <a:gd name="T58" fmla="*/ 2147483646 w 786"/>
              <a:gd name="T59" fmla="*/ 2147483646 h 955"/>
              <a:gd name="T60" fmla="*/ 2147483646 w 786"/>
              <a:gd name="T61" fmla="*/ 2147483646 h 9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6" h="955">
                <a:moveTo>
                  <a:pt x="704" y="40"/>
                </a:moveTo>
                <a:cubicBezTo>
                  <a:pt x="727" y="5"/>
                  <a:pt x="737" y="0"/>
                  <a:pt x="777" y="13"/>
                </a:cubicBezTo>
                <a:cubicBezTo>
                  <a:pt x="759" y="84"/>
                  <a:pt x="786" y="22"/>
                  <a:pt x="722" y="59"/>
                </a:cubicBezTo>
                <a:cubicBezTo>
                  <a:pt x="702" y="70"/>
                  <a:pt x="704" y="96"/>
                  <a:pt x="695" y="113"/>
                </a:cubicBezTo>
                <a:cubicBezTo>
                  <a:pt x="667" y="163"/>
                  <a:pt x="633" y="219"/>
                  <a:pt x="594" y="260"/>
                </a:cubicBezTo>
                <a:cubicBezTo>
                  <a:pt x="584" y="291"/>
                  <a:pt x="572" y="311"/>
                  <a:pt x="548" y="333"/>
                </a:cubicBezTo>
                <a:cubicBezTo>
                  <a:pt x="542" y="345"/>
                  <a:pt x="537" y="358"/>
                  <a:pt x="530" y="369"/>
                </a:cubicBezTo>
                <a:cubicBezTo>
                  <a:pt x="519" y="388"/>
                  <a:pt x="493" y="424"/>
                  <a:pt x="493" y="424"/>
                </a:cubicBezTo>
                <a:cubicBezTo>
                  <a:pt x="479" y="498"/>
                  <a:pt x="472" y="546"/>
                  <a:pt x="429" y="607"/>
                </a:cubicBezTo>
                <a:cubicBezTo>
                  <a:pt x="414" y="654"/>
                  <a:pt x="392" y="672"/>
                  <a:pt x="356" y="708"/>
                </a:cubicBezTo>
                <a:cubicBezTo>
                  <a:pt x="320" y="744"/>
                  <a:pt x="291" y="790"/>
                  <a:pt x="256" y="827"/>
                </a:cubicBezTo>
                <a:cubicBezTo>
                  <a:pt x="253" y="836"/>
                  <a:pt x="252" y="846"/>
                  <a:pt x="247" y="854"/>
                </a:cubicBezTo>
                <a:cubicBezTo>
                  <a:pt x="242" y="861"/>
                  <a:pt x="232" y="864"/>
                  <a:pt x="228" y="872"/>
                </a:cubicBezTo>
                <a:cubicBezTo>
                  <a:pt x="219" y="889"/>
                  <a:pt x="220" y="911"/>
                  <a:pt x="210" y="927"/>
                </a:cubicBezTo>
                <a:cubicBezTo>
                  <a:pt x="204" y="936"/>
                  <a:pt x="198" y="946"/>
                  <a:pt x="192" y="955"/>
                </a:cubicBezTo>
                <a:cubicBezTo>
                  <a:pt x="183" y="952"/>
                  <a:pt x="170" y="953"/>
                  <a:pt x="164" y="945"/>
                </a:cubicBezTo>
                <a:cubicBezTo>
                  <a:pt x="153" y="930"/>
                  <a:pt x="161" y="903"/>
                  <a:pt x="146" y="891"/>
                </a:cubicBezTo>
                <a:cubicBezTo>
                  <a:pt x="136" y="883"/>
                  <a:pt x="121" y="897"/>
                  <a:pt x="109" y="900"/>
                </a:cubicBezTo>
                <a:cubicBezTo>
                  <a:pt x="0" y="885"/>
                  <a:pt x="56" y="885"/>
                  <a:pt x="109" y="872"/>
                </a:cubicBezTo>
                <a:cubicBezTo>
                  <a:pt x="137" y="832"/>
                  <a:pt x="181" y="797"/>
                  <a:pt x="228" y="781"/>
                </a:cubicBezTo>
                <a:cubicBezTo>
                  <a:pt x="233" y="776"/>
                  <a:pt x="262" y="750"/>
                  <a:pt x="265" y="744"/>
                </a:cubicBezTo>
                <a:cubicBezTo>
                  <a:pt x="299" y="686"/>
                  <a:pt x="243" y="749"/>
                  <a:pt x="292" y="689"/>
                </a:cubicBezTo>
                <a:cubicBezTo>
                  <a:pt x="346" y="622"/>
                  <a:pt x="397" y="551"/>
                  <a:pt x="457" y="488"/>
                </a:cubicBezTo>
                <a:cubicBezTo>
                  <a:pt x="486" y="400"/>
                  <a:pt x="441" y="527"/>
                  <a:pt x="484" y="433"/>
                </a:cubicBezTo>
                <a:cubicBezTo>
                  <a:pt x="505" y="386"/>
                  <a:pt x="503" y="354"/>
                  <a:pt x="548" y="324"/>
                </a:cubicBezTo>
                <a:cubicBezTo>
                  <a:pt x="573" y="248"/>
                  <a:pt x="538" y="338"/>
                  <a:pt x="576" y="278"/>
                </a:cubicBezTo>
                <a:cubicBezTo>
                  <a:pt x="581" y="270"/>
                  <a:pt x="580" y="259"/>
                  <a:pt x="585" y="251"/>
                </a:cubicBezTo>
                <a:cubicBezTo>
                  <a:pt x="611" y="203"/>
                  <a:pt x="611" y="206"/>
                  <a:pt x="640" y="177"/>
                </a:cubicBezTo>
                <a:cubicBezTo>
                  <a:pt x="646" y="160"/>
                  <a:pt x="666" y="96"/>
                  <a:pt x="676" y="86"/>
                </a:cubicBezTo>
                <a:cubicBezTo>
                  <a:pt x="683" y="79"/>
                  <a:pt x="695" y="80"/>
                  <a:pt x="704" y="77"/>
                </a:cubicBezTo>
                <a:cubicBezTo>
                  <a:pt x="678" y="53"/>
                  <a:pt x="679" y="65"/>
                  <a:pt x="704" y="40"/>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5" name="Freeform 9">
            <a:extLst>
              <a:ext uri="{FF2B5EF4-FFF2-40B4-BE49-F238E27FC236}">
                <a16:creationId xmlns:a16="http://schemas.microsoft.com/office/drawing/2014/main" id="{AA1CE657-F7CE-420F-937C-6C68B37E7B3E}"/>
              </a:ext>
            </a:extLst>
          </p:cNvPr>
          <p:cNvSpPr>
            <a:spLocks/>
          </p:cNvSpPr>
          <p:nvPr/>
        </p:nvSpPr>
        <p:spPr bwMode="auto">
          <a:xfrm>
            <a:off x="8885238" y="3563938"/>
            <a:ext cx="1239837" cy="347662"/>
          </a:xfrm>
          <a:custGeom>
            <a:avLst/>
            <a:gdLst>
              <a:gd name="T0" fmla="*/ 2147483646 w 781"/>
              <a:gd name="T1" fmla="*/ 2147483646 h 219"/>
              <a:gd name="T2" fmla="*/ 2147483646 w 781"/>
              <a:gd name="T3" fmla="*/ 2147483646 h 219"/>
              <a:gd name="T4" fmla="*/ 2147483646 w 781"/>
              <a:gd name="T5" fmla="*/ 2147483646 h 219"/>
              <a:gd name="T6" fmla="*/ 2147483646 w 781"/>
              <a:gd name="T7" fmla="*/ 2147483646 h 219"/>
              <a:gd name="T8" fmla="*/ 2147483646 w 781"/>
              <a:gd name="T9" fmla="*/ 2147483646 h 219"/>
              <a:gd name="T10" fmla="*/ 2147483646 w 781"/>
              <a:gd name="T11" fmla="*/ 2147483646 h 219"/>
              <a:gd name="T12" fmla="*/ 2147483646 w 781"/>
              <a:gd name="T13" fmla="*/ 2147483646 h 219"/>
              <a:gd name="T14" fmla="*/ 2147483646 w 781"/>
              <a:gd name="T15" fmla="*/ 2147483646 h 219"/>
              <a:gd name="T16" fmla="*/ 2147483646 w 781"/>
              <a:gd name="T17" fmla="*/ 2147483646 h 219"/>
              <a:gd name="T18" fmla="*/ 0 w 781"/>
              <a:gd name="T19" fmla="*/ 2147483646 h 219"/>
              <a:gd name="T20" fmla="*/ 2147483646 w 781"/>
              <a:gd name="T21" fmla="*/ 2147483646 h 219"/>
              <a:gd name="T22" fmla="*/ 2147483646 w 781"/>
              <a:gd name="T23" fmla="*/ 2147483646 h 219"/>
              <a:gd name="T24" fmla="*/ 2147483646 w 781"/>
              <a:gd name="T25" fmla="*/ 2147483646 h 219"/>
              <a:gd name="T26" fmla="*/ 2147483646 w 781"/>
              <a:gd name="T27" fmla="*/ 2147483646 h 219"/>
              <a:gd name="T28" fmla="*/ 2147483646 w 781"/>
              <a:gd name="T29" fmla="*/ 2147483646 h 219"/>
              <a:gd name="T30" fmla="*/ 2147483646 w 781"/>
              <a:gd name="T31" fmla="*/ 2147483646 h 219"/>
              <a:gd name="T32" fmla="*/ 2147483646 w 781"/>
              <a:gd name="T33" fmla="*/ 2147483646 h 2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1" h="219">
                <a:moveTo>
                  <a:pt x="667" y="10"/>
                </a:moveTo>
                <a:cubicBezTo>
                  <a:pt x="640" y="28"/>
                  <a:pt x="597" y="67"/>
                  <a:pt x="566" y="74"/>
                </a:cubicBezTo>
                <a:cubicBezTo>
                  <a:pt x="515" y="85"/>
                  <a:pt x="462" y="84"/>
                  <a:pt x="411" y="92"/>
                </a:cubicBezTo>
                <a:cubicBezTo>
                  <a:pt x="346" y="116"/>
                  <a:pt x="277" y="103"/>
                  <a:pt x="210" y="120"/>
                </a:cubicBezTo>
                <a:cubicBezTo>
                  <a:pt x="139" y="165"/>
                  <a:pt x="220" y="126"/>
                  <a:pt x="173" y="102"/>
                </a:cubicBezTo>
                <a:cubicBezTo>
                  <a:pt x="159" y="95"/>
                  <a:pt x="143" y="108"/>
                  <a:pt x="128" y="111"/>
                </a:cubicBezTo>
                <a:cubicBezTo>
                  <a:pt x="119" y="117"/>
                  <a:pt x="110" y="124"/>
                  <a:pt x="100" y="129"/>
                </a:cubicBezTo>
                <a:cubicBezTo>
                  <a:pt x="91" y="133"/>
                  <a:pt x="81" y="133"/>
                  <a:pt x="73" y="138"/>
                </a:cubicBezTo>
                <a:cubicBezTo>
                  <a:pt x="65" y="142"/>
                  <a:pt x="62" y="152"/>
                  <a:pt x="54" y="156"/>
                </a:cubicBezTo>
                <a:cubicBezTo>
                  <a:pt x="37" y="165"/>
                  <a:pt x="0" y="175"/>
                  <a:pt x="0" y="175"/>
                </a:cubicBezTo>
                <a:cubicBezTo>
                  <a:pt x="67" y="219"/>
                  <a:pt x="48" y="215"/>
                  <a:pt x="192" y="184"/>
                </a:cubicBezTo>
                <a:cubicBezTo>
                  <a:pt x="202" y="182"/>
                  <a:pt x="193" y="162"/>
                  <a:pt x="201" y="156"/>
                </a:cubicBezTo>
                <a:cubicBezTo>
                  <a:pt x="214" y="147"/>
                  <a:pt x="231" y="148"/>
                  <a:pt x="246" y="147"/>
                </a:cubicBezTo>
                <a:cubicBezTo>
                  <a:pt x="353" y="142"/>
                  <a:pt x="459" y="141"/>
                  <a:pt x="566" y="138"/>
                </a:cubicBezTo>
                <a:cubicBezTo>
                  <a:pt x="621" y="125"/>
                  <a:pt x="675" y="113"/>
                  <a:pt x="731" y="102"/>
                </a:cubicBezTo>
                <a:cubicBezTo>
                  <a:pt x="736" y="87"/>
                  <a:pt x="781" y="23"/>
                  <a:pt x="749" y="10"/>
                </a:cubicBezTo>
                <a:cubicBezTo>
                  <a:pt x="724" y="0"/>
                  <a:pt x="694" y="10"/>
                  <a:pt x="667" y="10"/>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6" name="Freeform 10">
            <a:extLst>
              <a:ext uri="{FF2B5EF4-FFF2-40B4-BE49-F238E27FC236}">
                <a16:creationId xmlns:a16="http://schemas.microsoft.com/office/drawing/2014/main" id="{88933227-B9E1-4FE4-984A-B2E0DCE1846F}"/>
              </a:ext>
            </a:extLst>
          </p:cNvPr>
          <p:cNvSpPr>
            <a:spLocks/>
          </p:cNvSpPr>
          <p:nvPr/>
        </p:nvSpPr>
        <p:spPr bwMode="auto">
          <a:xfrm>
            <a:off x="6923088" y="2676525"/>
            <a:ext cx="1625600" cy="1222375"/>
          </a:xfrm>
          <a:custGeom>
            <a:avLst/>
            <a:gdLst>
              <a:gd name="T0" fmla="*/ 2147483646 w 1024"/>
              <a:gd name="T1" fmla="*/ 2147483646 h 770"/>
              <a:gd name="T2" fmla="*/ 2147483646 w 1024"/>
              <a:gd name="T3" fmla="*/ 2147483646 h 770"/>
              <a:gd name="T4" fmla="*/ 2147483646 w 1024"/>
              <a:gd name="T5" fmla="*/ 2147483646 h 770"/>
              <a:gd name="T6" fmla="*/ 2147483646 w 1024"/>
              <a:gd name="T7" fmla="*/ 2147483646 h 770"/>
              <a:gd name="T8" fmla="*/ 2147483646 w 1024"/>
              <a:gd name="T9" fmla="*/ 2147483646 h 770"/>
              <a:gd name="T10" fmla="*/ 2147483646 w 1024"/>
              <a:gd name="T11" fmla="*/ 2147483646 h 770"/>
              <a:gd name="T12" fmla="*/ 2147483646 w 1024"/>
              <a:gd name="T13" fmla="*/ 2147483646 h 770"/>
              <a:gd name="T14" fmla="*/ 2147483646 w 1024"/>
              <a:gd name="T15" fmla="*/ 2147483646 h 770"/>
              <a:gd name="T16" fmla="*/ 2147483646 w 1024"/>
              <a:gd name="T17" fmla="*/ 2147483646 h 770"/>
              <a:gd name="T18" fmla="*/ 2147483646 w 1024"/>
              <a:gd name="T19" fmla="*/ 2147483646 h 770"/>
              <a:gd name="T20" fmla="*/ 2147483646 w 1024"/>
              <a:gd name="T21" fmla="*/ 2147483646 h 770"/>
              <a:gd name="T22" fmla="*/ 2147483646 w 1024"/>
              <a:gd name="T23" fmla="*/ 2147483646 h 770"/>
              <a:gd name="T24" fmla="*/ 2147483646 w 1024"/>
              <a:gd name="T25" fmla="*/ 2147483646 h 770"/>
              <a:gd name="T26" fmla="*/ 2147483646 w 1024"/>
              <a:gd name="T27" fmla="*/ 2147483646 h 770"/>
              <a:gd name="T28" fmla="*/ 2147483646 w 1024"/>
              <a:gd name="T29" fmla="*/ 2147483646 h 770"/>
              <a:gd name="T30" fmla="*/ 2147483646 w 1024"/>
              <a:gd name="T31" fmla="*/ 2147483646 h 770"/>
              <a:gd name="T32" fmla="*/ 2147483646 w 1024"/>
              <a:gd name="T33" fmla="*/ 2147483646 h 770"/>
              <a:gd name="T34" fmla="*/ 2147483646 w 1024"/>
              <a:gd name="T35" fmla="*/ 2147483646 h 770"/>
              <a:gd name="T36" fmla="*/ 2147483646 w 1024"/>
              <a:gd name="T37" fmla="*/ 2147483646 h 770"/>
              <a:gd name="T38" fmla="*/ 2147483646 w 1024"/>
              <a:gd name="T39" fmla="*/ 2147483646 h 770"/>
              <a:gd name="T40" fmla="*/ 2147483646 w 1024"/>
              <a:gd name="T41" fmla="*/ 2147483646 h 770"/>
              <a:gd name="T42" fmla="*/ 2147483646 w 1024"/>
              <a:gd name="T43" fmla="*/ 0 h 770"/>
              <a:gd name="T44" fmla="*/ 2147483646 w 1024"/>
              <a:gd name="T45" fmla="*/ 2147483646 h 770"/>
              <a:gd name="T46" fmla="*/ 2147483646 w 1024"/>
              <a:gd name="T47" fmla="*/ 2147483646 h 770"/>
              <a:gd name="T48" fmla="*/ 2147483646 w 1024"/>
              <a:gd name="T49" fmla="*/ 2147483646 h 770"/>
              <a:gd name="T50" fmla="*/ 2147483646 w 1024"/>
              <a:gd name="T51" fmla="*/ 2147483646 h 770"/>
              <a:gd name="T52" fmla="*/ 2147483646 w 1024"/>
              <a:gd name="T53" fmla="*/ 2147483646 h 770"/>
              <a:gd name="T54" fmla="*/ 2147483646 w 1024"/>
              <a:gd name="T55" fmla="*/ 2147483646 h 770"/>
              <a:gd name="T56" fmla="*/ 0 w 1024"/>
              <a:gd name="T57" fmla="*/ 2147483646 h 770"/>
              <a:gd name="T58" fmla="*/ 2147483646 w 1024"/>
              <a:gd name="T59" fmla="*/ 2147483646 h 770"/>
              <a:gd name="T60" fmla="*/ 2147483646 w 1024"/>
              <a:gd name="T61" fmla="*/ 2147483646 h 770"/>
              <a:gd name="T62" fmla="*/ 2147483646 w 1024"/>
              <a:gd name="T63" fmla="*/ 2147483646 h 770"/>
              <a:gd name="T64" fmla="*/ 2147483646 w 1024"/>
              <a:gd name="T65" fmla="*/ 2147483646 h 770"/>
              <a:gd name="T66" fmla="*/ 2147483646 w 1024"/>
              <a:gd name="T67" fmla="*/ 2147483646 h 770"/>
              <a:gd name="T68" fmla="*/ 2147483646 w 1024"/>
              <a:gd name="T69" fmla="*/ 2147483646 h 770"/>
              <a:gd name="T70" fmla="*/ 2147483646 w 1024"/>
              <a:gd name="T71" fmla="*/ 2147483646 h 770"/>
              <a:gd name="T72" fmla="*/ 2147483646 w 1024"/>
              <a:gd name="T73" fmla="*/ 2147483646 h 770"/>
              <a:gd name="T74" fmla="*/ 2147483646 w 1024"/>
              <a:gd name="T75" fmla="*/ 2147483646 h 770"/>
              <a:gd name="T76" fmla="*/ 2147483646 w 1024"/>
              <a:gd name="T77" fmla="*/ 2147483646 h 770"/>
              <a:gd name="T78" fmla="*/ 2147483646 w 1024"/>
              <a:gd name="T79" fmla="*/ 2147483646 h 770"/>
              <a:gd name="T80" fmla="*/ 2147483646 w 1024"/>
              <a:gd name="T81" fmla="*/ 2147483646 h 770"/>
              <a:gd name="T82" fmla="*/ 2147483646 w 1024"/>
              <a:gd name="T83" fmla="*/ 2147483646 h 770"/>
              <a:gd name="T84" fmla="*/ 2147483646 w 1024"/>
              <a:gd name="T85" fmla="*/ 2147483646 h 770"/>
              <a:gd name="T86" fmla="*/ 2147483646 w 1024"/>
              <a:gd name="T87" fmla="*/ 2147483646 h 770"/>
              <a:gd name="T88" fmla="*/ 2147483646 w 1024"/>
              <a:gd name="T89" fmla="*/ 2147483646 h 770"/>
              <a:gd name="T90" fmla="*/ 2147483646 w 1024"/>
              <a:gd name="T91" fmla="*/ 2147483646 h 7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24" h="770">
                <a:moveTo>
                  <a:pt x="1024" y="667"/>
                </a:moveTo>
                <a:cubicBezTo>
                  <a:pt x="957" y="664"/>
                  <a:pt x="890" y="665"/>
                  <a:pt x="823" y="658"/>
                </a:cubicBezTo>
                <a:cubicBezTo>
                  <a:pt x="737" y="649"/>
                  <a:pt x="702" y="584"/>
                  <a:pt x="631" y="549"/>
                </a:cubicBezTo>
                <a:cubicBezTo>
                  <a:pt x="609" y="526"/>
                  <a:pt x="603" y="501"/>
                  <a:pt x="585" y="475"/>
                </a:cubicBezTo>
                <a:cubicBezTo>
                  <a:pt x="556" y="388"/>
                  <a:pt x="524" y="318"/>
                  <a:pt x="430" y="283"/>
                </a:cubicBezTo>
                <a:cubicBezTo>
                  <a:pt x="412" y="255"/>
                  <a:pt x="394" y="242"/>
                  <a:pt x="384" y="210"/>
                </a:cubicBezTo>
                <a:cubicBezTo>
                  <a:pt x="390" y="201"/>
                  <a:pt x="404" y="194"/>
                  <a:pt x="402" y="183"/>
                </a:cubicBezTo>
                <a:cubicBezTo>
                  <a:pt x="401" y="177"/>
                  <a:pt x="338" y="123"/>
                  <a:pt x="329" y="119"/>
                </a:cubicBezTo>
                <a:cubicBezTo>
                  <a:pt x="318" y="114"/>
                  <a:pt x="305" y="113"/>
                  <a:pt x="293" y="110"/>
                </a:cubicBezTo>
                <a:cubicBezTo>
                  <a:pt x="252" y="149"/>
                  <a:pt x="254" y="219"/>
                  <a:pt x="311" y="238"/>
                </a:cubicBezTo>
                <a:cubicBezTo>
                  <a:pt x="353" y="224"/>
                  <a:pt x="362" y="234"/>
                  <a:pt x="393" y="265"/>
                </a:cubicBezTo>
                <a:cubicBezTo>
                  <a:pt x="402" y="301"/>
                  <a:pt x="399" y="340"/>
                  <a:pt x="412" y="375"/>
                </a:cubicBezTo>
                <a:cubicBezTo>
                  <a:pt x="419" y="396"/>
                  <a:pt x="436" y="412"/>
                  <a:pt x="448" y="430"/>
                </a:cubicBezTo>
                <a:cubicBezTo>
                  <a:pt x="454" y="439"/>
                  <a:pt x="462" y="447"/>
                  <a:pt x="466" y="457"/>
                </a:cubicBezTo>
                <a:cubicBezTo>
                  <a:pt x="469" y="466"/>
                  <a:pt x="485" y="489"/>
                  <a:pt x="476" y="485"/>
                </a:cubicBezTo>
                <a:cubicBezTo>
                  <a:pt x="439" y="466"/>
                  <a:pt x="404" y="404"/>
                  <a:pt x="375" y="375"/>
                </a:cubicBezTo>
                <a:cubicBezTo>
                  <a:pt x="364" y="341"/>
                  <a:pt x="370" y="345"/>
                  <a:pt x="338" y="320"/>
                </a:cubicBezTo>
                <a:cubicBezTo>
                  <a:pt x="321" y="307"/>
                  <a:pt x="284" y="283"/>
                  <a:pt x="284" y="283"/>
                </a:cubicBezTo>
                <a:cubicBezTo>
                  <a:pt x="267" y="237"/>
                  <a:pt x="272" y="191"/>
                  <a:pt x="238" y="155"/>
                </a:cubicBezTo>
                <a:cubicBezTo>
                  <a:pt x="245" y="153"/>
                  <a:pt x="299" y="150"/>
                  <a:pt x="284" y="119"/>
                </a:cubicBezTo>
                <a:cubicBezTo>
                  <a:pt x="274" y="100"/>
                  <a:pt x="253" y="88"/>
                  <a:pt x="238" y="73"/>
                </a:cubicBezTo>
                <a:cubicBezTo>
                  <a:pt x="212" y="48"/>
                  <a:pt x="195" y="20"/>
                  <a:pt x="165" y="0"/>
                </a:cubicBezTo>
                <a:cubicBezTo>
                  <a:pt x="111" y="51"/>
                  <a:pt x="116" y="158"/>
                  <a:pt x="192" y="183"/>
                </a:cubicBezTo>
                <a:cubicBezTo>
                  <a:pt x="234" y="170"/>
                  <a:pt x="269" y="149"/>
                  <a:pt x="210" y="265"/>
                </a:cubicBezTo>
                <a:cubicBezTo>
                  <a:pt x="205" y="275"/>
                  <a:pt x="192" y="253"/>
                  <a:pt x="183" y="247"/>
                </a:cubicBezTo>
                <a:cubicBezTo>
                  <a:pt x="180" y="235"/>
                  <a:pt x="182" y="220"/>
                  <a:pt x="174" y="210"/>
                </a:cubicBezTo>
                <a:cubicBezTo>
                  <a:pt x="160" y="194"/>
                  <a:pt x="137" y="186"/>
                  <a:pt x="119" y="174"/>
                </a:cubicBezTo>
                <a:cubicBezTo>
                  <a:pt x="112" y="169"/>
                  <a:pt x="108" y="160"/>
                  <a:pt x="101" y="155"/>
                </a:cubicBezTo>
                <a:cubicBezTo>
                  <a:pt x="70" y="134"/>
                  <a:pt x="35" y="119"/>
                  <a:pt x="0" y="110"/>
                </a:cubicBezTo>
                <a:cubicBezTo>
                  <a:pt x="30" y="129"/>
                  <a:pt x="44" y="153"/>
                  <a:pt x="73" y="174"/>
                </a:cubicBezTo>
                <a:cubicBezTo>
                  <a:pt x="76" y="181"/>
                  <a:pt x="92" y="245"/>
                  <a:pt x="110" y="256"/>
                </a:cubicBezTo>
                <a:cubicBezTo>
                  <a:pt x="126" y="266"/>
                  <a:pt x="147" y="268"/>
                  <a:pt x="165" y="274"/>
                </a:cubicBezTo>
                <a:cubicBezTo>
                  <a:pt x="174" y="277"/>
                  <a:pt x="192" y="283"/>
                  <a:pt x="192" y="283"/>
                </a:cubicBezTo>
                <a:cubicBezTo>
                  <a:pt x="218" y="309"/>
                  <a:pt x="239" y="340"/>
                  <a:pt x="265" y="366"/>
                </a:cubicBezTo>
                <a:cubicBezTo>
                  <a:pt x="301" y="402"/>
                  <a:pt x="346" y="432"/>
                  <a:pt x="384" y="466"/>
                </a:cubicBezTo>
                <a:cubicBezTo>
                  <a:pt x="400" y="480"/>
                  <a:pt x="411" y="502"/>
                  <a:pt x="430" y="512"/>
                </a:cubicBezTo>
                <a:cubicBezTo>
                  <a:pt x="486" y="540"/>
                  <a:pt x="455" y="523"/>
                  <a:pt x="521" y="567"/>
                </a:cubicBezTo>
                <a:cubicBezTo>
                  <a:pt x="539" y="579"/>
                  <a:pt x="547" y="605"/>
                  <a:pt x="567" y="613"/>
                </a:cubicBezTo>
                <a:cubicBezTo>
                  <a:pt x="612" y="631"/>
                  <a:pt x="658" y="643"/>
                  <a:pt x="704" y="658"/>
                </a:cubicBezTo>
                <a:cubicBezTo>
                  <a:pt x="713" y="664"/>
                  <a:pt x="721" y="673"/>
                  <a:pt x="732" y="677"/>
                </a:cubicBezTo>
                <a:cubicBezTo>
                  <a:pt x="756" y="686"/>
                  <a:pt x="805" y="695"/>
                  <a:pt x="805" y="695"/>
                </a:cubicBezTo>
                <a:cubicBezTo>
                  <a:pt x="853" y="726"/>
                  <a:pt x="896" y="750"/>
                  <a:pt x="951" y="768"/>
                </a:cubicBezTo>
                <a:cubicBezTo>
                  <a:pt x="966" y="765"/>
                  <a:pt x="986" y="770"/>
                  <a:pt x="997" y="759"/>
                </a:cubicBezTo>
                <a:cubicBezTo>
                  <a:pt x="1003" y="753"/>
                  <a:pt x="985" y="746"/>
                  <a:pt x="978" y="741"/>
                </a:cubicBezTo>
                <a:cubicBezTo>
                  <a:pt x="969" y="734"/>
                  <a:pt x="960" y="728"/>
                  <a:pt x="951" y="722"/>
                </a:cubicBezTo>
                <a:cubicBezTo>
                  <a:pt x="1011" y="698"/>
                  <a:pt x="987" y="717"/>
                  <a:pt x="1024" y="667"/>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7" name="Freeform 11">
            <a:extLst>
              <a:ext uri="{FF2B5EF4-FFF2-40B4-BE49-F238E27FC236}">
                <a16:creationId xmlns:a16="http://schemas.microsoft.com/office/drawing/2014/main" id="{D6C1B9A1-EC58-448B-9D42-0F5577A79F54}"/>
              </a:ext>
            </a:extLst>
          </p:cNvPr>
          <p:cNvSpPr>
            <a:spLocks/>
          </p:cNvSpPr>
          <p:nvPr/>
        </p:nvSpPr>
        <p:spPr bwMode="auto">
          <a:xfrm>
            <a:off x="7205663" y="1930400"/>
            <a:ext cx="790575" cy="952500"/>
          </a:xfrm>
          <a:custGeom>
            <a:avLst/>
            <a:gdLst>
              <a:gd name="T0" fmla="*/ 2147483646 w 498"/>
              <a:gd name="T1" fmla="*/ 2147483646 h 600"/>
              <a:gd name="T2" fmla="*/ 2147483646 w 498"/>
              <a:gd name="T3" fmla="*/ 2147483646 h 600"/>
              <a:gd name="T4" fmla="*/ 2147483646 w 498"/>
              <a:gd name="T5" fmla="*/ 2147483646 h 600"/>
              <a:gd name="T6" fmla="*/ 2147483646 w 498"/>
              <a:gd name="T7" fmla="*/ 2147483646 h 600"/>
              <a:gd name="T8" fmla="*/ 2147483646 w 498"/>
              <a:gd name="T9" fmla="*/ 2147483646 h 600"/>
              <a:gd name="T10" fmla="*/ 2147483646 w 498"/>
              <a:gd name="T11" fmla="*/ 2147483646 h 600"/>
              <a:gd name="T12" fmla="*/ 2147483646 w 498"/>
              <a:gd name="T13" fmla="*/ 2147483646 h 600"/>
              <a:gd name="T14" fmla="*/ 2147483646 w 498"/>
              <a:gd name="T15" fmla="*/ 2147483646 h 600"/>
              <a:gd name="T16" fmla="*/ 2147483646 w 498"/>
              <a:gd name="T17" fmla="*/ 2147483646 h 600"/>
              <a:gd name="T18" fmla="*/ 2147483646 w 498"/>
              <a:gd name="T19" fmla="*/ 2147483646 h 600"/>
              <a:gd name="T20" fmla="*/ 2147483646 w 498"/>
              <a:gd name="T21" fmla="*/ 2147483646 h 600"/>
              <a:gd name="T22" fmla="*/ 2147483646 w 498"/>
              <a:gd name="T23" fmla="*/ 2147483646 h 600"/>
              <a:gd name="T24" fmla="*/ 2147483646 w 498"/>
              <a:gd name="T25" fmla="*/ 2147483646 h 600"/>
              <a:gd name="T26" fmla="*/ 2147483646 w 498"/>
              <a:gd name="T27" fmla="*/ 2147483646 h 600"/>
              <a:gd name="T28" fmla="*/ 2147483646 w 498"/>
              <a:gd name="T29" fmla="*/ 0 h 600"/>
              <a:gd name="T30" fmla="*/ 2147483646 w 498"/>
              <a:gd name="T31" fmla="*/ 2147483646 h 600"/>
              <a:gd name="T32" fmla="*/ 2147483646 w 498"/>
              <a:gd name="T33" fmla="*/ 2147483646 h 600"/>
              <a:gd name="T34" fmla="*/ 2147483646 w 498"/>
              <a:gd name="T35" fmla="*/ 2147483646 h 600"/>
              <a:gd name="T36" fmla="*/ 2147483646 w 498"/>
              <a:gd name="T37" fmla="*/ 2147483646 h 600"/>
              <a:gd name="T38" fmla="*/ 2147483646 w 498"/>
              <a:gd name="T39" fmla="*/ 2147483646 h 600"/>
              <a:gd name="T40" fmla="*/ 2147483646 w 498"/>
              <a:gd name="T41" fmla="*/ 2147483646 h 600"/>
              <a:gd name="T42" fmla="*/ 2147483646 w 498"/>
              <a:gd name="T43" fmla="*/ 2147483646 h 600"/>
              <a:gd name="T44" fmla="*/ 2147483646 w 498"/>
              <a:gd name="T45" fmla="*/ 2147483646 h 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98" h="600">
                <a:moveTo>
                  <a:pt x="141" y="476"/>
                </a:moveTo>
                <a:cubicBezTo>
                  <a:pt x="138" y="512"/>
                  <a:pt x="146" y="551"/>
                  <a:pt x="132" y="585"/>
                </a:cubicBezTo>
                <a:cubicBezTo>
                  <a:pt x="126" y="600"/>
                  <a:pt x="129" y="546"/>
                  <a:pt x="114" y="540"/>
                </a:cubicBezTo>
                <a:cubicBezTo>
                  <a:pt x="91" y="531"/>
                  <a:pt x="65" y="546"/>
                  <a:pt x="40" y="549"/>
                </a:cubicBezTo>
                <a:cubicBezTo>
                  <a:pt x="28" y="546"/>
                  <a:pt x="8" y="552"/>
                  <a:pt x="4" y="540"/>
                </a:cubicBezTo>
                <a:cubicBezTo>
                  <a:pt x="0" y="528"/>
                  <a:pt x="55" y="513"/>
                  <a:pt x="59" y="512"/>
                </a:cubicBezTo>
                <a:cubicBezTo>
                  <a:pt x="93" y="489"/>
                  <a:pt x="118" y="455"/>
                  <a:pt x="141" y="421"/>
                </a:cubicBezTo>
                <a:cubicBezTo>
                  <a:pt x="170" y="330"/>
                  <a:pt x="121" y="467"/>
                  <a:pt x="178" y="366"/>
                </a:cubicBezTo>
                <a:cubicBezTo>
                  <a:pt x="187" y="349"/>
                  <a:pt x="185" y="327"/>
                  <a:pt x="196" y="311"/>
                </a:cubicBezTo>
                <a:cubicBezTo>
                  <a:pt x="220" y="275"/>
                  <a:pt x="245" y="256"/>
                  <a:pt x="278" y="229"/>
                </a:cubicBezTo>
                <a:cubicBezTo>
                  <a:pt x="288" y="221"/>
                  <a:pt x="296" y="209"/>
                  <a:pt x="306" y="201"/>
                </a:cubicBezTo>
                <a:cubicBezTo>
                  <a:pt x="323" y="188"/>
                  <a:pt x="360" y="165"/>
                  <a:pt x="360" y="165"/>
                </a:cubicBezTo>
                <a:cubicBezTo>
                  <a:pt x="376" y="119"/>
                  <a:pt x="377" y="90"/>
                  <a:pt x="424" y="73"/>
                </a:cubicBezTo>
                <a:cubicBezTo>
                  <a:pt x="421" y="64"/>
                  <a:pt x="413" y="55"/>
                  <a:pt x="415" y="46"/>
                </a:cubicBezTo>
                <a:cubicBezTo>
                  <a:pt x="419" y="26"/>
                  <a:pt x="485" y="7"/>
                  <a:pt x="498" y="0"/>
                </a:cubicBezTo>
                <a:cubicBezTo>
                  <a:pt x="492" y="9"/>
                  <a:pt x="487" y="20"/>
                  <a:pt x="479" y="28"/>
                </a:cubicBezTo>
                <a:cubicBezTo>
                  <a:pt x="471" y="36"/>
                  <a:pt x="459" y="38"/>
                  <a:pt x="452" y="46"/>
                </a:cubicBezTo>
                <a:cubicBezTo>
                  <a:pt x="426" y="78"/>
                  <a:pt x="451" y="101"/>
                  <a:pt x="397" y="119"/>
                </a:cubicBezTo>
                <a:cubicBezTo>
                  <a:pt x="386" y="136"/>
                  <a:pt x="370" y="148"/>
                  <a:pt x="360" y="165"/>
                </a:cubicBezTo>
                <a:cubicBezTo>
                  <a:pt x="355" y="173"/>
                  <a:pt x="356" y="184"/>
                  <a:pt x="351" y="192"/>
                </a:cubicBezTo>
                <a:cubicBezTo>
                  <a:pt x="327" y="233"/>
                  <a:pt x="288" y="264"/>
                  <a:pt x="251" y="293"/>
                </a:cubicBezTo>
                <a:cubicBezTo>
                  <a:pt x="225" y="313"/>
                  <a:pt x="215" y="338"/>
                  <a:pt x="187" y="357"/>
                </a:cubicBezTo>
                <a:cubicBezTo>
                  <a:pt x="144" y="419"/>
                  <a:pt x="150" y="456"/>
                  <a:pt x="150" y="531"/>
                </a:cubicBezTo>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8" name="Text Box 12">
            <a:extLst>
              <a:ext uri="{FF2B5EF4-FFF2-40B4-BE49-F238E27FC236}">
                <a16:creationId xmlns:a16="http://schemas.microsoft.com/office/drawing/2014/main" id="{514678F0-D666-4411-ADF3-074BA3D7824A}"/>
              </a:ext>
            </a:extLst>
          </p:cNvPr>
          <p:cNvSpPr txBox="1">
            <a:spLocks noChangeArrowheads="1"/>
          </p:cNvSpPr>
          <p:nvPr/>
        </p:nvSpPr>
        <p:spPr bwMode="auto">
          <a:xfrm>
            <a:off x="2692400" y="5715000"/>
            <a:ext cx="7232650" cy="8318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altLang="en-US" b="1" dirty="0" err="1">
                <a:solidFill>
                  <a:srgbClr val="FF3300"/>
                </a:solidFill>
              </a:rPr>
              <a:t>Câu</a:t>
            </a:r>
            <a:r>
              <a:rPr lang="en-US" altLang="en-US" b="1" dirty="0">
                <a:solidFill>
                  <a:srgbClr val="FF3300"/>
                </a:solidFill>
              </a:rPr>
              <a:t> 4: </a:t>
            </a:r>
            <a:r>
              <a:rPr lang="en-US" altLang="en-US" b="1" dirty="0" err="1">
                <a:solidFill>
                  <a:srgbClr val="FF3300"/>
                </a:solidFill>
              </a:rPr>
              <a:t>Dựa</a:t>
            </a:r>
            <a:r>
              <a:rPr lang="en-US" altLang="en-US" b="1" dirty="0">
                <a:solidFill>
                  <a:srgbClr val="FF3300"/>
                </a:solidFill>
              </a:rPr>
              <a:t> </a:t>
            </a:r>
            <a:r>
              <a:rPr lang="en-US" altLang="en-US" b="1" dirty="0" err="1">
                <a:solidFill>
                  <a:srgbClr val="FF3300"/>
                </a:solidFill>
              </a:rPr>
              <a:t>vào</a:t>
            </a:r>
            <a:r>
              <a:rPr lang="en-US" altLang="en-US" b="1" dirty="0">
                <a:solidFill>
                  <a:srgbClr val="FF3300"/>
                </a:solidFill>
              </a:rPr>
              <a:t> </a:t>
            </a:r>
            <a:r>
              <a:rPr lang="en-US" altLang="en-US" b="1" dirty="0" err="1">
                <a:solidFill>
                  <a:srgbClr val="FF3300"/>
                </a:solidFill>
              </a:rPr>
              <a:t>hình</a:t>
            </a:r>
            <a:r>
              <a:rPr lang="en-US" altLang="en-US" b="1" dirty="0">
                <a:solidFill>
                  <a:srgbClr val="FF3300"/>
                </a:solidFill>
              </a:rPr>
              <a:t> 24.3, </a:t>
            </a:r>
            <a:r>
              <a:rPr lang="en-US" altLang="en-US" b="1" dirty="0" err="1">
                <a:solidFill>
                  <a:srgbClr val="FF3300"/>
                </a:solidFill>
              </a:rPr>
              <a:t>hãy</a:t>
            </a:r>
            <a:r>
              <a:rPr lang="en-US" altLang="en-US" b="1" dirty="0">
                <a:solidFill>
                  <a:srgbClr val="FF3300"/>
                </a:solidFill>
              </a:rPr>
              <a:t> </a:t>
            </a:r>
            <a:r>
              <a:rPr lang="en-US" altLang="en-US" b="1" dirty="0" err="1">
                <a:solidFill>
                  <a:srgbClr val="FF3300"/>
                </a:solidFill>
              </a:rPr>
              <a:t>cho</a:t>
            </a:r>
            <a:r>
              <a:rPr lang="en-US" altLang="en-US" b="1" dirty="0">
                <a:solidFill>
                  <a:srgbClr val="FF3300"/>
                </a:solidFill>
              </a:rPr>
              <a:t> </a:t>
            </a:r>
            <a:r>
              <a:rPr lang="en-US" altLang="en-US" b="1" dirty="0" err="1">
                <a:solidFill>
                  <a:srgbClr val="FF3300"/>
                </a:solidFill>
              </a:rPr>
              <a:t>biết</a:t>
            </a:r>
            <a:r>
              <a:rPr lang="en-US" altLang="en-US" b="1" dirty="0">
                <a:solidFill>
                  <a:srgbClr val="FF3300"/>
                </a:solidFill>
              </a:rPr>
              <a:t> </a:t>
            </a:r>
            <a:r>
              <a:rPr lang="en-US" altLang="en-US" b="1" dirty="0" err="1">
                <a:solidFill>
                  <a:srgbClr val="FF3300"/>
                </a:solidFill>
              </a:rPr>
              <a:t>hướng</a:t>
            </a:r>
            <a:r>
              <a:rPr lang="en-US" altLang="en-US" b="1" dirty="0">
                <a:solidFill>
                  <a:srgbClr val="FF3300"/>
                </a:solidFill>
              </a:rPr>
              <a:t> </a:t>
            </a:r>
            <a:r>
              <a:rPr lang="en-US" altLang="en-US" b="1" dirty="0" err="1">
                <a:solidFill>
                  <a:srgbClr val="FF3300"/>
                </a:solidFill>
              </a:rPr>
              <a:t>chảy</a:t>
            </a:r>
            <a:r>
              <a:rPr lang="en-US" altLang="en-US" b="1" dirty="0">
                <a:solidFill>
                  <a:srgbClr val="FF3300"/>
                </a:solidFill>
              </a:rPr>
              <a:t> </a:t>
            </a:r>
            <a:r>
              <a:rPr lang="en-US" altLang="en-US" b="1" dirty="0" err="1">
                <a:solidFill>
                  <a:srgbClr val="FF3300"/>
                </a:solidFill>
              </a:rPr>
              <a:t>của</a:t>
            </a:r>
            <a:r>
              <a:rPr lang="en-US" altLang="en-US" b="1" dirty="0">
                <a:solidFill>
                  <a:srgbClr val="FF3300"/>
                </a:solidFill>
              </a:rPr>
              <a:t> </a:t>
            </a:r>
            <a:r>
              <a:rPr lang="en-US" altLang="en-US" b="1" dirty="0" err="1">
                <a:solidFill>
                  <a:srgbClr val="FF3300"/>
                </a:solidFill>
              </a:rPr>
              <a:t>các</a:t>
            </a:r>
            <a:r>
              <a:rPr lang="en-US" altLang="en-US" b="1" dirty="0">
                <a:solidFill>
                  <a:srgbClr val="FF3300"/>
                </a:solidFill>
              </a:rPr>
              <a:t> </a:t>
            </a:r>
            <a:r>
              <a:rPr lang="en-US" altLang="en-US" b="1" dirty="0" err="1">
                <a:solidFill>
                  <a:srgbClr val="FF3300"/>
                </a:solidFill>
              </a:rPr>
              <a:t>dòng</a:t>
            </a:r>
            <a:r>
              <a:rPr lang="en-US" altLang="en-US" b="1" dirty="0">
                <a:solidFill>
                  <a:srgbClr val="FF3300"/>
                </a:solidFill>
              </a:rPr>
              <a:t> </a:t>
            </a:r>
            <a:r>
              <a:rPr lang="en-US" altLang="en-US" b="1" dirty="0" err="1">
                <a:solidFill>
                  <a:srgbClr val="FF3300"/>
                </a:solidFill>
              </a:rPr>
              <a:t>biển</a:t>
            </a:r>
            <a:r>
              <a:rPr lang="en-US" altLang="en-US" b="1" dirty="0">
                <a:solidFill>
                  <a:srgbClr val="FF3300"/>
                </a:solidFill>
              </a:rPr>
              <a:t> </a:t>
            </a:r>
            <a:r>
              <a:rPr lang="en-US" altLang="en-US" b="1" dirty="0" err="1">
                <a:solidFill>
                  <a:srgbClr val="FF3300"/>
                </a:solidFill>
              </a:rPr>
              <a:t>vào</a:t>
            </a:r>
            <a:r>
              <a:rPr lang="en-US" altLang="en-US" b="1" dirty="0">
                <a:solidFill>
                  <a:srgbClr val="FF3300"/>
                </a:solidFill>
              </a:rPr>
              <a:t> </a:t>
            </a:r>
            <a:r>
              <a:rPr lang="en-US" altLang="en-US" b="1" dirty="0" err="1">
                <a:solidFill>
                  <a:srgbClr val="FF3300"/>
                </a:solidFill>
              </a:rPr>
              <a:t>mùa</a:t>
            </a:r>
            <a:r>
              <a:rPr lang="en-US" altLang="en-US" b="1" dirty="0">
                <a:solidFill>
                  <a:srgbClr val="FF3300"/>
                </a:solidFill>
              </a:rPr>
              <a:t> </a:t>
            </a:r>
            <a:r>
              <a:rPr lang="en-US" altLang="en-US" b="1" dirty="0" err="1">
                <a:solidFill>
                  <a:srgbClr val="FF3300"/>
                </a:solidFill>
              </a:rPr>
              <a:t>đông</a:t>
            </a:r>
            <a:r>
              <a:rPr lang="en-US" altLang="en-US" b="1" dirty="0">
                <a:solidFill>
                  <a:srgbClr val="FF3300"/>
                </a:solidFill>
              </a:rPr>
              <a:t> </a:t>
            </a:r>
            <a:r>
              <a:rPr lang="en-US" altLang="en-US" b="1" dirty="0" err="1">
                <a:solidFill>
                  <a:srgbClr val="FF3300"/>
                </a:solidFill>
              </a:rPr>
              <a:t>và</a:t>
            </a:r>
            <a:r>
              <a:rPr lang="en-US" altLang="en-US" b="1" dirty="0">
                <a:solidFill>
                  <a:srgbClr val="FF3300"/>
                </a:solidFill>
              </a:rPr>
              <a:t> </a:t>
            </a:r>
            <a:r>
              <a:rPr lang="en-US" altLang="en-US" b="1" dirty="0" err="1">
                <a:solidFill>
                  <a:srgbClr val="FF3300"/>
                </a:solidFill>
              </a:rPr>
              <a:t>mùa</a:t>
            </a:r>
            <a:r>
              <a:rPr lang="en-US" altLang="en-US" b="1" dirty="0">
                <a:solidFill>
                  <a:srgbClr val="FF3300"/>
                </a:solidFill>
              </a:rPr>
              <a:t> </a:t>
            </a:r>
            <a:r>
              <a:rPr lang="en-US" altLang="en-US" b="1" dirty="0" err="1">
                <a:solidFill>
                  <a:srgbClr val="FF3300"/>
                </a:solidFill>
              </a:rPr>
              <a:t>hạ</a:t>
            </a:r>
            <a:r>
              <a:rPr lang="en-US" altLang="en-US" b="1" dirty="0">
                <a:solidFill>
                  <a:srgbClr val="FF3300"/>
                </a:solidFill>
              </a:rPr>
              <a:t>? </a:t>
            </a:r>
            <a:endParaRPr lang="en-US" altLang="en-US" sz="2000" b="1" i="1" dirty="0">
              <a:solidFill>
                <a:srgbClr val="FF3300"/>
              </a:solidFill>
              <a:latin typeface="Arial" panose="020B0604020202020204" pitchFamily="34" charset="0"/>
              <a:cs typeface="Arial" panose="020B0604020202020204" pitchFamily="34" charset="0"/>
            </a:endParaRPr>
          </a:p>
        </p:txBody>
      </p:sp>
      <p:sp>
        <p:nvSpPr>
          <p:cNvPr id="19469" name="Text Box 13">
            <a:extLst>
              <a:ext uri="{FF2B5EF4-FFF2-40B4-BE49-F238E27FC236}">
                <a16:creationId xmlns:a16="http://schemas.microsoft.com/office/drawing/2014/main" id="{00CF72F4-631E-4674-8D90-8262F535AC0C}"/>
              </a:ext>
            </a:extLst>
          </p:cNvPr>
          <p:cNvSpPr txBox="1">
            <a:spLocks noChangeArrowheads="1"/>
          </p:cNvSpPr>
          <p:nvPr/>
        </p:nvSpPr>
        <p:spPr bwMode="auto">
          <a:xfrm>
            <a:off x="6953250" y="4252913"/>
            <a:ext cx="3509963" cy="830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spcBef>
                <a:spcPct val="50000"/>
              </a:spcBef>
            </a:pPr>
            <a:r>
              <a:rPr lang="en-US" altLang="en-US" sz="2400" b="1">
                <a:solidFill>
                  <a:srgbClr val="FF3300"/>
                </a:solidFill>
                <a:latin typeface="Times New Roman" panose="02020603050405020304" pitchFamily="18" charset="0"/>
              </a:rPr>
              <a:t>Mùa hạ: Hướng chảy Tây Nam -  Đông Bắc</a:t>
            </a:r>
            <a:r>
              <a:rPr lang="en-US" altLang="en-US" sz="2400">
                <a:solidFill>
                  <a:srgbClr val="FF3300"/>
                </a:solidFill>
                <a:latin typeface="Times New Roman" panose="02020603050405020304" pitchFamily="18" charset="0"/>
              </a:rPr>
              <a:t> </a:t>
            </a:r>
            <a:endParaRPr lang="en-US" altLang="en-US" sz="2400">
              <a:solidFill>
                <a:srgbClr val="FF3300"/>
              </a:solidFill>
              <a:latin typeface="Arial" panose="020B0604020202020204" pitchFamily="34" charset="0"/>
              <a:cs typeface="Arial" panose="020B0604020202020204" pitchFamily="34" charset="0"/>
            </a:endParaRPr>
          </a:p>
        </p:txBody>
      </p:sp>
      <p:sp>
        <p:nvSpPr>
          <p:cNvPr id="19470" name="Freeform 14">
            <a:extLst>
              <a:ext uri="{FF2B5EF4-FFF2-40B4-BE49-F238E27FC236}">
                <a16:creationId xmlns:a16="http://schemas.microsoft.com/office/drawing/2014/main" id="{77C6EFFF-5257-4CB4-9BC4-8D879EE20EE3}"/>
              </a:ext>
            </a:extLst>
          </p:cNvPr>
          <p:cNvSpPr>
            <a:spLocks/>
          </p:cNvSpPr>
          <p:nvPr/>
        </p:nvSpPr>
        <p:spPr bwMode="auto">
          <a:xfrm>
            <a:off x="1765300" y="1884363"/>
            <a:ext cx="127000" cy="338137"/>
          </a:xfrm>
          <a:custGeom>
            <a:avLst/>
            <a:gdLst>
              <a:gd name="T0" fmla="*/ 2147483646 w 80"/>
              <a:gd name="T1" fmla="*/ 0 h 213"/>
              <a:gd name="T2" fmla="*/ 2147483646 w 80"/>
              <a:gd name="T3" fmla="*/ 2147483646 h 213"/>
              <a:gd name="T4" fmla="*/ 0 w 80"/>
              <a:gd name="T5" fmla="*/ 2147483646 h 213"/>
              <a:gd name="T6" fmla="*/ 2147483646 w 80"/>
              <a:gd name="T7" fmla="*/ 2147483646 h 213"/>
              <a:gd name="T8" fmla="*/ 2147483646 w 80"/>
              <a:gd name="T9" fmla="*/ 2147483646 h 213"/>
              <a:gd name="T10" fmla="*/ 2147483646 w 80"/>
              <a:gd name="T11" fmla="*/ 2147483646 h 213"/>
              <a:gd name="T12" fmla="*/ 2147483646 w 80"/>
              <a:gd name="T13" fmla="*/ 0 h 2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13">
                <a:moveTo>
                  <a:pt x="73" y="0"/>
                </a:moveTo>
                <a:cubicBezTo>
                  <a:pt x="54" y="58"/>
                  <a:pt x="80" y="1"/>
                  <a:pt x="36" y="37"/>
                </a:cubicBezTo>
                <a:cubicBezTo>
                  <a:pt x="10" y="58"/>
                  <a:pt x="6" y="108"/>
                  <a:pt x="0" y="137"/>
                </a:cubicBezTo>
                <a:cubicBezTo>
                  <a:pt x="9" y="146"/>
                  <a:pt x="20" y="154"/>
                  <a:pt x="27" y="165"/>
                </a:cubicBezTo>
                <a:cubicBezTo>
                  <a:pt x="43" y="189"/>
                  <a:pt x="29" y="213"/>
                  <a:pt x="45" y="165"/>
                </a:cubicBezTo>
                <a:cubicBezTo>
                  <a:pt x="39" y="147"/>
                  <a:pt x="33" y="128"/>
                  <a:pt x="27" y="110"/>
                </a:cubicBezTo>
                <a:cubicBezTo>
                  <a:pt x="18" y="81"/>
                  <a:pt x="64" y="27"/>
                  <a:pt x="73" y="0"/>
                </a:cubicBezTo>
                <a:close/>
              </a:path>
            </a:pathLst>
          </a:custGeom>
          <a:solidFill>
            <a:srgbClr val="3930F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Freeform 15">
            <a:extLst>
              <a:ext uri="{FF2B5EF4-FFF2-40B4-BE49-F238E27FC236}">
                <a16:creationId xmlns:a16="http://schemas.microsoft.com/office/drawing/2014/main" id="{18DE4624-A6C0-49CD-BBC3-01ECC8B5CB93}"/>
              </a:ext>
            </a:extLst>
          </p:cNvPr>
          <p:cNvSpPr>
            <a:spLocks/>
          </p:cNvSpPr>
          <p:nvPr/>
        </p:nvSpPr>
        <p:spPr bwMode="auto">
          <a:xfrm>
            <a:off x="1892300" y="2166938"/>
            <a:ext cx="204788" cy="119062"/>
          </a:xfrm>
          <a:custGeom>
            <a:avLst/>
            <a:gdLst>
              <a:gd name="T0" fmla="*/ 2147483646 w 129"/>
              <a:gd name="T1" fmla="*/ 2147483646 h 75"/>
              <a:gd name="T2" fmla="*/ 2147483646 w 129"/>
              <a:gd name="T3" fmla="*/ 2147483646 h 75"/>
              <a:gd name="T4" fmla="*/ 2147483646 w 129"/>
              <a:gd name="T5" fmla="*/ 2147483646 h 75"/>
              <a:gd name="T6" fmla="*/ 2147483646 w 129"/>
              <a:gd name="T7" fmla="*/ 2147483646 h 75"/>
              <a:gd name="T8" fmla="*/ 2147483646 w 129"/>
              <a:gd name="T9" fmla="*/ 2147483646 h 75"/>
              <a:gd name="T10" fmla="*/ 2147483646 w 129"/>
              <a:gd name="T11" fmla="*/ 2147483646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9" h="75">
                <a:moveTo>
                  <a:pt x="3" y="57"/>
                </a:moveTo>
                <a:cubicBezTo>
                  <a:pt x="42" y="36"/>
                  <a:pt x="62" y="43"/>
                  <a:pt x="76" y="2"/>
                </a:cubicBezTo>
                <a:cubicBezTo>
                  <a:pt x="91" y="5"/>
                  <a:pt x="111" y="0"/>
                  <a:pt x="122" y="11"/>
                </a:cubicBezTo>
                <a:cubicBezTo>
                  <a:pt x="129" y="18"/>
                  <a:pt x="103" y="16"/>
                  <a:pt x="94" y="20"/>
                </a:cubicBezTo>
                <a:cubicBezTo>
                  <a:pt x="68" y="33"/>
                  <a:pt x="51" y="56"/>
                  <a:pt x="30" y="75"/>
                </a:cubicBezTo>
                <a:cubicBezTo>
                  <a:pt x="0" y="65"/>
                  <a:pt x="3" y="75"/>
                  <a:pt x="3" y="57"/>
                </a:cubicBezTo>
                <a:close/>
              </a:path>
            </a:pathLst>
          </a:custGeom>
          <a:solidFill>
            <a:srgbClr val="3930F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Freeform 16">
            <a:extLst>
              <a:ext uri="{FF2B5EF4-FFF2-40B4-BE49-F238E27FC236}">
                <a16:creationId xmlns:a16="http://schemas.microsoft.com/office/drawing/2014/main" id="{BCBCFE15-BE0D-4BF7-A9C0-9E5D763B33A6}"/>
              </a:ext>
            </a:extLst>
          </p:cNvPr>
          <p:cNvSpPr>
            <a:spLocks/>
          </p:cNvSpPr>
          <p:nvPr/>
        </p:nvSpPr>
        <p:spPr bwMode="auto">
          <a:xfrm>
            <a:off x="7799388" y="1258888"/>
            <a:ext cx="290512" cy="341312"/>
          </a:xfrm>
          <a:custGeom>
            <a:avLst/>
            <a:gdLst>
              <a:gd name="T0" fmla="*/ 2147483646 w 183"/>
              <a:gd name="T1" fmla="*/ 2147483646 h 215"/>
              <a:gd name="T2" fmla="*/ 2147483646 w 183"/>
              <a:gd name="T3" fmla="*/ 2147483646 h 215"/>
              <a:gd name="T4" fmla="*/ 2147483646 w 183"/>
              <a:gd name="T5" fmla="*/ 2147483646 h 215"/>
              <a:gd name="T6" fmla="*/ 0 w 183"/>
              <a:gd name="T7" fmla="*/ 0 h 215"/>
              <a:gd name="T8" fmla="*/ 2147483646 w 183"/>
              <a:gd name="T9" fmla="*/ 2147483646 h 215"/>
              <a:gd name="T10" fmla="*/ 2147483646 w 183"/>
              <a:gd name="T11" fmla="*/ 2147483646 h 215"/>
              <a:gd name="T12" fmla="*/ 2147483646 w 183"/>
              <a:gd name="T13" fmla="*/ 2147483646 h 215"/>
              <a:gd name="T14" fmla="*/ 2147483646 w 183"/>
              <a:gd name="T15" fmla="*/ 2147483646 h 215"/>
              <a:gd name="T16" fmla="*/ 2147483646 w 183"/>
              <a:gd name="T17" fmla="*/ 2147483646 h 215"/>
              <a:gd name="T18" fmla="*/ 2147483646 w 183"/>
              <a:gd name="T19" fmla="*/ 2147483646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3" h="215">
                <a:moveTo>
                  <a:pt x="183" y="202"/>
                </a:moveTo>
                <a:cubicBezTo>
                  <a:pt x="152" y="169"/>
                  <a:pt x="168" y="191"/>
                  <a:pt x="146" y="128"/>
                </a:cubicBezTo>
                <a:cubicBezTo>
                  <a:pt x="101" y="61"/>
                  <a:pt x="82" y="22"/>
                  <a:pt x="0" y="0"/>
                </a:cubicBezTo>
                <a:cubicBezTo>
                  <a:pt x="9" y="6"/>
                  <a:pt x="18" y="14"/>
                  <a:pt x="28" y="19"/>
                </a:cubicBezTo>
                <a:cubicBezTo>
                  <a:pt x="36" y="23"/>
                  <a:pt x="49" y="21"/>
                  <a:pt x="55" y="28"/>
                </a:cubicBezTo>
                <a:cubicBezTo>
                  <a:pt x="63" y="38"/>
                  <a:pt x="59" y="53"/>
                  <a:pt x="64" y="64"/>
                </a:cubicBezTo>
                <a:cubicBezTo>
                  <a:pt x="75" y="86"/>
                  <a:pt x="105" y="107"/>
                  <a:pt x="119" y="128"/>
                </a:cubicBezTo>
                <a:cubicBezTo>
                  <a:pt x="120" y="131"/>
                  <a:pt x="138" y="204"/>
                  <a:pt x="156" y="211"/>
                </a:cubicBezTo>
                <a:cubicBezTo>
                  <a:pt x="165" y="215"/>
                  <a:pt x="174" y="205"/>
                  <a:pt x="183" y="202"/>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Line 17">
            <a:extLst>
              <a:ext uri="{FF2B5EF4-FFF2-40B4-BE49-F238E27FC236}">
                <a16:creationId xmlns:a16="http://schemas.microsoft.com/office/drawing/2014/main" id="{A8877539-575E-4A74-95A7-DC3A030F998B}"/>
              </a:ext>
            </a:extLst>
          </p:cNvPr>
          <p:cNvSpPr>
            <a:spLocks noChangeShapeType="1"/>
          </p:cNvSpPr>
          <p:nvPr/>
        </p:nvSpPr>
        <p:spPr bwMode="auto">
          <a:xfrm flipH="1" flipV="1">
            <a:off x="7556500" y="1066800"/>
            <a:ext cx="152400" cy="2286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Text Box 19">
            <a:extLst>
              <a:ext uri="{FF2B5EF4-FFF2-40B4-BE49-F238E27FC236}">
                <a16:creationId xmlns:a16="http://schemas.microsoft.com/office/drawing/2014/main" id="{6B6B4E99-7F36-4789-9669-F2AC6D6C62C9}"/>
              </a:ext>
            </a:extLst>
          </p:cNvPr>
          <p:cNvSpPr txBox="1">
            <a:spLocks noChangeArrowheads="1"/>
          </p:cNvSpPr>
          <p:nvPr/>
        </p:nvSpPr>
        <p:spPr bwMode="auto">
          <a:xfrm>
            <a:off x="1524000" y="4192588"/>
            <a:ext cx="4038600" cy="830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spcBef>
                <a:spcPct val="50000"/>
              </a:spcBef>
            </a:pPr>
            <a:r>
              <a:rPr lang="en-US" altLang="en-US" sz="2400" b="1">
                <a:solidFill>
                  <a:srgbClr val="3333FF"/>
                </a:solidFill>
                <a:latin typeface="Times New Roman" panose="02020603050405020304" pitchFamily="18" charset="0"/>
              </a:rPr>
              <a:t>Mùa Đông: Hướng chảy Đông Bắc - Tây Nam</a:t>
            </a:r>
          </a:p>
        </p:txBody>
      </p:sp>
      <p:pic>
        <p:nvPicPr>
          <p:cNvPr id="14355" name="Picture 20">
            <a:extLst>
              <a:ext uri="{FF2B5EF4-FFF2-40B4-BE49-F238E27FC236}">
                <a16:creationId xmlns:a16="http://schemas.microsoft.com/office/drawing/2014/main" id="{53E222DB-A1F2-497C-BE30-B9068D174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559435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75"/>
                                        </p:tgtEl>
                                        <p:attrNameLst>
                                          <p:attrName>style.visibility</p:attrName>
                                        </p:attrNameLst>
                                      </p:cBhvr>
                                      <p:to>
                                        <p:strVal val="visible"/>
                                      </p:to>
                                    </p:set>
                                    <p:animEffect transition="in" filter="blinds(horizontal)">
                                      <p:cBhvr>
                                        <p:cTn id="7" dur="500"/>
                                        <p:tgtEl>
                                          <p:spTgt spid="19475"/>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fade">
                                      <p:cBhvr>
                                        <p:cTn id="10" dur="500"/>
                                        <p:tgtEl>
                                          <p:spTgt spid="19459"/>
                                        </p:tgtEl>
                                      </p:cBhvr>
                                    </p:animEffect>
                                  </p:childTnLst>
                                </p:cTn>
                              </p:par>
                              <p:par>
                                <p:cTn id="11" presetID="10" presetClass="entr" presetSubtype="0" repeatCount="indefinite"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fade">
                                      <p:cBhvr>
                                        <p:cTn id="13" dur="500"/>
                                        <p:tgtEl>
                                          <p:spTgt spid="19460"/>
                                        </p:tgtEl>
                                      </p:cBhvr>
                                    </p:animEffect>
                                  </p:childTnLst>
                                </p:cTn>
                              </p:par>
                              <p:par>
                                <p:cTn id="14" presetID="10" presetClass="entr" presetSubtype="0" repeatCount="indefinite" fill="hold" nodeType="withEffect">
                                  <p:stCondLst>
                                    <p:cond delay="0"/>
                                  </p:stCondLst>
                                  <p:childTnLst>
                                    <p:set>
                                      <p:cBhvr>
                                        <p:cTn id="15" dur="1" fill="hold">
                                          <p:stCondLst>
                                            <p:cond delay="0"/>
                                          </p:stCondLst>
                                        </p:cTn>
                                        <p:tgtEl>
                                          <p:spTgt spid="19461"/>
                                        </p:tgtEl>
                                        <p:attrNameLst>
                                          <p:attrName>style.visibility</p:attrName>
                                        </p:attrNameLst>
                                      </p:cBhvr>
                                      <p:to>
                                        <p:strVal val="visible"/>
                                      </p:to>
                                    </p:set>
                                    <p:animEffect transition="in" filter="fade">
                                      <p:cBhvr>
                                        <p:cTn id="16" dur="500"/>
                                        <p:tgtEl>
                                          <p:spTgt spid="19461"/>
                                        </p:tgtEl>
                                      </p:cBhvr>
                                    </p:animEffect>
                                  </p:childTnLst>
                                </p:cTn>
                              </p:par>
                              <p:par>
                                <p:cTn id="17" presetID="10" presetClass="entr" presetSubtype="0" repeatCount="indefinite" fill="hold" nodeType="withEffect">
                                  <p:stCondLst>
                                    <p:cond delay="0"/>
                                  </p:stCondLst>
                                  <p:childTnLst>
                                    <p:set>
                                      <p:cBhvr>
                                        <p:cTn id="18" dur="1" fill="hold">
                                          <p:stCondLst>
                                            <p:cond delay="0"/>
                                          </p:stCondLst>
                                        </p:cTn>
                                        <p:tgtEl>
                                          <p:spTgt spid="19462"/>
                                        </p:tgtEl>
                                        <p:attrNameLst>
                                          <p:attrName>style.visibility</p:attrName>
                                        </p:attrNameLst>
                                      </p:cBhvr>
                                      <p:to>
                                        <p:strVal val="visible"/>
                                      </p:to>
                                    </p:set>
                                    <p:animEffect transition="in" filter="fade">
                                      <p:cBhvr>
                                        <p:cTn id="19" dur="500"/>
                                        <p:tgtEl>
                                          <p:spTgt spid="19462"/>
                                        </p:tgtEl>
                                      </p:cBhvr>
                                    </p:animEffect>
                                  </p:childTnLst>
                                </p:cTn>
                              </p:par>
                              <p:par>
                                <p:cTn id="20" presetID="10" presetClass="entr" presetSubtype="0" repeatCount="indefinite" fill="hold" nodeType="withEffect">
                                  <p:stCondLst>
                                    <p:cond delay="0"/>
                                  </p:stCondLst>
                                  <p:childTnLst>
                                    <p:set>
                                      <p:cBhvr>
                                        <p:cTn id="21" dur="1" fill="hold">
                                          <p:stCondLst>
                                            <p:cond delay="0"/>
                                          </p:stCondLst>
                                        </p:cTn>
                                        <p:tgtEl>
                                          <p:spTgt spid="19471"/>
                                        </p:tgtEl>
                                        <p:attrNameLst>
                                          <p:attrName>style.visibility</p:attrName>
                                        </p:attrNameLst>
                                      </p:cBhvr>
                                      <p:to>
                                        <p:strVal val="visible"/>
                                      </p:to>
                                    </p:set>
                                    <p:animEffect transition="in" filter="fade">
                                      <p:cBhvr>
                                        <p:cTn id="22" dur="500"/>
                                        <p:tgtEl>
                                          <p:spTgt spid="194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469"/>
                                        </p:tgtEl>
                                        <p:attrNameLst>
                                          <p:attrName>style.visibility</p:attrName>
                                        </p:attrNameLst>
                                      </p:cBhvr>
                                      <p:to>
                                        <p:strVal val="visible"/>
                                      </p:to>
                                    </p:set>
                                    <p:animEffect transition="in" filter="box(in)">
                                      <p:cBhvr>
                                        <p:cTn id="27" dur="500"/>
                                        <p:tgtEl>
                                          <p:spTgt spid="19469"/>
                                        </p:tgtEl>
                                      </p:cBhvr>
                                    </p:animEffect>
                                  </p:childTnLst>
                                </p:cTn>
                              </p:par>
                              <p:par>
                                <p:cTn id="28" presetID="10" presetClass="entr" presetSubtype="0" repeatCount="indefinite" fill="hold" nodeType="withEffect">
                                  <p:stCondLst>
                                    <p:cond delay="0"/>
                                  </p:stCondLst>
                                  <p:childTnLst>
                                    <p:set>
                                      <p:cBhvr>
                                        <p:cTn id="29" dur="1" fill="hold">
                                          <p:stCondLst>
                                            <p:cond delay="0"/>
                                          </p:stCondLst>
                                        </p:cTn>
                                        <p:tgtEl>
                                          <p:spTgt spid="19470"/>
                                        </p:tgtEl>
                                        <p:attrNameLst>
                                          <p:attrName>style.visibility</p:attrName>
                                        </p:attrNameLst>
                                      </p:cBhvr>
                                      <p:to>
                                        <p:strVal val="visible"/>
                                      </p:to>
                                    </p:set>
                                    <p:animEffect transition="in" filter="fade">
                                      <p:cBhvr>
                                        <p:cTn id="30" dur="500"/>
                                        <p:tgtEl>
                                          <p:spTgt spid="19470"/>
                                        </p:tgtEl>
                                      </p:cBhvr>
                                    </p:animEffect>
                                  </p:childTnLst>
                                </p:cTn>
                              </p:par>
                              <p:par>
                                <p:cTn id="31" presetID="10" presetClass="entr" presetSubtype="0" repeatCount="indefinite" fill="hold" nodeType="withEffect">
                                  <p:stCondLst>
                                    <p:cond delay="0"/>
                                  </p:stCondLst>
                                  <p:childTnLst>
                                    <p:set>
                                      <p:cBhvr>
                                        <p:cTn id="32" dur="1" fill="hold">
                                          <p:stCondLst>
                                            <p:cond delay="0"/>
                                          </p:stCondLst>
                                        </p:cTn>
                                        <p:tgtEl>
                                          <p:spTgt spid="19467"/>
                                        </p:tgtEl>
                                        <p:attrNameLst>
                                          <p:attrName>style.visibility</p:attrName>
                                        </p:attrNameLst>
                                      </p:cBhvr>
                                      <p:to>
                                        <p:strVal val="visible"/>
                                      </p:to>
                                    </p:set>
                                    <p:animEffect transition="in" filter="fade">
                                      <p:cBhvr>
                                        <p:cTn id="33" dur="500"/>
                                        <p:tgtEl>
                                          <p:spTgt spid="19467"/>
                                        </p:tgtEl>
                                      </p:cBhvr>
                                    </p:animEffect>
                                  </p:childTnLst>
                                </p:cTn>
                              </p:par>
                              <p:par>
                                <p:cTn id="34" presetID="10" presetClass="entr" presetSubtype="0" repeatCount="indefinite" fill="hold" nodeType="withEffect">
                                  <p:stCondLst>
                                    <p:cond delay="0"/>
                                  </p:stCondLst>
                                  <p:childTnLst>
                                    <p:set>
                                      <p:cBhvr>
                                        <p:cTn id="35" dur="1" fill="hold">
                                          <p:stCondLst>
                                            <p:cond delay="0"/>
                                          </p:stCondLst>
                                        </p:cTn>
                                        <p:tgtEl>
                                          <p:spTgt spid="19464"/>
                                        </p:tgtEl>
                                        <p:attrNameLst>
                                          <p:attrName>style.visibility</p:attrName>
                                        </p:attrNameLst>
                                      </p:cBhvr>
                                      <p:to>
                                        <p:strVal val="visible"/>
                                      </p:to>
                                    </p:set>
                                    <p:animEffect transition="in" filter="fade">
                                      <p:cBhvr>
                                        <p:cTn id="36" dur="500"/>
                                        <p:tgtEl>
                                          <p:spTgt spid="19464"/>
                                        </p:tgtEl>
                                      </p:cBhvr>
                                    </p:animEffect>
                                  </p:childTnLst>
                                </p:cTn>
                              </p:par>
                              <p:par>
                                <p:cTn id="37" presetID="10" presetClass="entr" presetSubtype="0" repeatCount="indefinite" fill="hold" nodeType="withEffect">
                                  <p:stCondLst>
                                    <p:cond delay="0"/>
                                  </p:stCondLst>
                                  <p:childTnLst>
                                    <p:set>
                                      <p:cBhvr>
                                        <p:cTn id="38" dur="1" fill="hold">
                                          <p:stCondLst>
                                            <p:cond delay="0"/>
                                          </p:stCondLst>
                                        </p:cTn>
                                        <p:tgtEl>
                                          <p:spTgt spid="19463"/>
                                        </p:tgtEl>
                                        <p:attrNameLst>
                                          <p:attrName>style.visibility</p:attrName>
                                        </p:attrNameLst>
                                      </p:cBhvr>
                                      <p:to>
                                        <p:strVal val="visible"/>
                                      </p:to>
                                    </p:set>
                                    <p:animEffect transition="in" filter="fade">
                                      <p:cBhvr>
                                        <p:cTn id="39" dur="500"/>
                                        <p:tgtEl>
                                          <p:spTgt spid="19463"/>
                                        </p:tgtEl>
                                      </p:cBhvr>
                                    </p:animEffect>
                                  </p:childTnLst>
                                </p:cTn>
                              </p:par>
                              <p:par>
                                <p:cTn id="40" presetID="10" presetClass="entr" presetSubtype="0" repeatCount="indefinite" fill="hold" nodeType="withEffect">
                                  <p:stCondLst>
                                    <p:cond delay="0"/>
                                  </p:stCondLst>
                                  <p:childTnLst>
                                    <p:set>
                                      <p:cBhvr>
                                        <p:cTn id="41" dur="1" fill="hold">
                                          <p:stCondLst>
                                            <p:cond delay="0"/>
                                          </p:stCondLst>
                                        </p:cTn>
                                        <p:tgtEl>
                                          <p:spTgt spid="19465"/>
                                        </p:tgtEl>
                                        <p:attrNameLst>
                                          <p:attrName>style.visibility</p:attrName>
                                        </p:attrNameLst>
                                      </p:cBhvr>
                                      <p:to>
                                        <p:strVal val="visible"/>
                                      </p:to>
                                    </p:set>
                                    <p:animEffect transition="in" filter="fade">
                                      <p:cBhvr>
                                        <p:cTn id="42" dur="500"/>
                                        <p:tgtEl>
                                          <p:spTgt spid="19465"/>
                                        </p:tgtEl>
                                      </p:cBhvr>
                                    </p:animEffect>
                                  </p:childTnLst>
                                </p:cTn>
                              </p:par>
                              <p:par>
                                <p:cTn id="43" presetID="10" presetClass="entr" presetSubtype="0" repeatCount="indefinite" fill="hold" nodeType="withEffect">
                                  <p:stCondLst>
                                    <p:cond delay="0"/>
                                  </p:stCondLst>
                                  <p:childTnLst>
                                    <p:set>
                                      <p:cBhvr>
                                        <p:cTn id="44" dur="1" fill="hold">
                                          <p:stCondLst>
                                            <p:cond delay="0"/>
                                          </p:stCondLst>
                                        </p:cTn>
                                        <p:tgtEl>
                                          <p:spTgt spid="19466"/>
                                        </p:tgtEl>
                                        <p:attrNameLst>
                                          <p:attrName>style.visibility</p:attrName>
                                        </p:attrNameLst>
                                      </p:cBhvr>
                                      <p:to>
                                        <p:strVal val="visible"/>
                                      </p:to>
                                    </p:set>
                                    <p:animEffect transition="in" filter="fade">
                                      <p:cBhvr>
                                        <p:cTn id="45" dur="500"/>
                                        <p:tgtEl>
                                          <p:spTgt spid="19466"/>
                                        </p:tgtEl>
                                      </p:cBhvr>
                                    </p:animEffect>
                                  </p:childTnLst>
                                </p:cTn>
                              </p:par>
                              <p:par>
                                <p:cTn id="46" presetID="10" presetClass="entr" presetSubtype="0" repeatCount="indefinite" fill="hold" nodeType="withEffect">
                                  <p:stCondLst>
                                    <p:cond delay="0"/>
                                  </p:stCondLst>
                                  <p:childTnLst>
                                    <p:set>
                                      <p:cBhvr>
                                        <p:cTn id="47" dur="1" fill="hold">
                                          <p:stCondLst>
                                            <p:cond delay="0"/>
                                          </p:stCondLst>
                                        </p:cTn>
                                        <p:tgtEl>
                                          <p:spTgt spid="19472"/>
                                        </p:tgtEl>
                                        <p:attrNameLst>
                                          <p:attrName>style.visibility</p:attrName>
                                        </p:attrNameLst>
                                      </p:cBhvr>
                                      <p:to>
                                        <p:strVal val="visible"/>
                                      </p:to>
                                    </p:set>
                                    <p:animEffect transition="in" filter="fade">
                                      <p:cBhvr>
                                        <p:cTn id="48" dur="500"/>
                                        <p:tgtEl>
                                          <p:spTgt spid="19472"/>
                                        </p:tgtEl>
                                      </p:cBhvr>
                                    </p:animEffect>
                                  </p:childTnLst>
                                </p:cTn>
                              </p:par>
                              <p:par>
                                <p:cTn id="49" presetID="10" presetClass="entr" presetSubtype="0" repeatCount="indefinite" fill="hold" nodeType="withEffect">
                                  <p:stCondLst>
                                    <p:cond delay="0"/>
                                  </p:stCondLst>
                                  <p:childTnLst>
                                    <p:set>
                                      <p:cBhvr>
                                        <p:cTn id="50" dur="1" fill="hold">
                                          <p:stCondLst>
                                            <p:cond delay="0"/>
                                          </p:stCondLst>
                                        </p:cTn>
                                        <p:tgtEl>
                                          <p:spTgt spid="19473"/>
                                        </p:tgtEl>
                                        <p:attrNameLst>
                                          <p:attrName>style.visibility</p:attrName>
                                        </p:attrNameLst>
                                      </p:cBhvr>
                                      <p:to>
                                        <p:strVal val="visible"/>
                                      </p:to>
                                    </p:set>
                                    <p:animEffect transition="in" filter="fade">
                                      <p:cBhvr>
                                        <p:cTn id="51" dur="500"/>
                                        <p:tgtEl>
                                          <p:spTgt spid="19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9" grpId="0" animBg="1"/>
      <p:bldP spid="1947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5" name="Picture 7">
            <a:extLst>
              <a:ext uri="{FF2B5EF4-FFF2-40B4-BE49-F238E27FC236}">
                <a16:creationId xmlns:a16="http://schemas.microsoft.com/office/drawing/2014/main" id="{B32656E8-BCF1-4868-986F-9DB1DA7D770E}"/>
              </a:ext>
            </a:extLst>
          </p:cNvPr>
          <p:cNvPicPr>
            <a:picLocks noChangeAspect="1" noChangeArrowheads="1"/>
          </p:cNvPicPr>
          <p:nvPr/>
        </p:nvPicPr>
        <p:blipFill>
          <a:blip r:embed="rId2"/>
          <a:srcRect/>
          <a:stretch>
            <a:fillRect/>
          </a:stretch>
        </p:blipFill>
        <p:spPr bwMode="auto">
          <a:xfrm>
            <a:off x="1676400" y="1066800"/>
            <a:ext cx="8229600" cy="54807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296" name="Text Box 8">
            <a:extLst>
              <a:ext uri="{FF2B5EF4-FFF2-40B4-BE49-F238E27FC236}">
                <a16:creationId xmlns:a16="http://schemas.microsoft.com/office/drawing/2014/main" id="{B7A6BC94-1D94-4238-AE81-AB5FA9F5C73A}"/>
              </a:ext>
            </a:extLst>
          </p:cNvPr>
          <p:cNvSpPr txBox="1">
            <a:spLocks noChangeArrowheads="1"/>
          </p:cNvSpPr>
          <p:nvPr/>
        </p:nvSpPr>
        <p:spPr bwMode="auto">
          <a:xfrm rot="21262243">
            <a:off x="2054225" y="6265863"/>
            <a:ext cx="1981200" cy="45720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r>
              <a:rPr lang="en-US" altLang="en-US" b="1" dirty="0" err="1">
                <a:solidFill>
                  <a:srgbClr val="990099"/>
                </a:solidFill>
              </a:rPr>
              <a:t>Triều</a:t>
            </a:r>
            <a:r>
              <a:rPr lang="en-US" altLang="en-US" b="1" dirty="0">
                <a:solidFill>
                  <a:srgbClr val="990099"/>
                </a:solidFill>
              </a:rPr>
              <a:t> </a:t>
            </a:r>
            <a:r>
              <a:rPr lang="en-US" altLang="en-US" b="1" dirty="0" err="1">
                <a:solidFill>
                  <a:srgbClr val="990099"/>
                </a:solidFill>
              </a:rPr>
              <a:t>lên</a:t>
            </a:r>
            <a:endParaRPr lang="en-US" altLang="en-US" b="1" dirty="0">
              <a:solidFill>
                <a:srgbClr val="990099"/>
              </a:solidFill>
            </a:endParaRPr>
          </a:p>
        </p:txBody>
      </p:sp>
      <p:sp>
        <p:nvSpPr>
          <p:cNvPr id="12297" name="Text Box 9">
            <a:extLst>
              <a:ext uri="{FF2B5EF4-FFF2-40B4-BE49-F238E27FC236}">
                <a16:creationId xmlns:a16="http://schemas.microsoft.com/office/drawing/2014/main" id="{52778D8E-0F4B-408E-BE09-3857ABF71676}"/>
              </a:ext>
            </a:extLst>
          </p:cNvPr>
          <p:cNvSpPr txBox="1">
            <a:spLocks noChangeArrowheads="1"/>
          </p:cNvSpPr>
          <p:nvPr/>
        </p:nvSpPr>
        <p:spPr bwMode="auto">
          <a:xfrm rot="21153691">
            <a:off x="6211888" y="5776913"/>
            <a:ext cx="1981200" cy="45720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r>
              <a:rPr lang="en-US" altLang="en-US" b="1" dirty="0" err="1">
                <a:solidFill>
                  <a:srgbClr val="990099"/>
                </a:solidFill>
              </a:rPr>
              <a:t>Triều</a:t>
            </a:r>
            <a:r>
              <a:rPr lang="en-US" altLang="en-US" b="1" dirty="0">
                <a:solidFill>
                  <a:srgbClr val="990099"/>
                </a:solidFill>
              </a:rPr>
              <a:t> </a:t>
            </a:r>
            <a:r>
              <a:rPr lang="en-US" altLang="en-US" b="1" dirty="0" err="1">
                <a:solidFill>
                  <a:srgbClr val="990099"/>
                </a:solidFill>
              </a:rPr>
              <a:t>xuống</a:t>
            </a:r>
            <a:endParaRPr lang="en-US" altLang="en-US" b="1" dirty="0">
              <a:solidFill>
                <a:srgbClr val="990099"/>
              </a:solidFill>
            </a:endParaRPr>
          </a:p>
        </p:txBody>
      </p:sp>
      <p:sp>
        <p:nvSpPr>
          <p:cNvPr id="15365" name="Text Box 12">
            <a:extLst>
              <a:ext uri="{FF2B5EF4-FFF2-40B4-BE49-F238E27FC236}">
                <a16:creationId xmlns:a16="http://schemas.microsoft.com/office/drawing/2014/main" id="{EC88FECE-1571-40BF-91EC-F0B8CBABE38C}"/>
              </a:ext>
            </a:extLst>
          </p:cNvPr>
          <p:cNvSpPr txBox="1">
            <a:spLocks noChangeArrowheads="1"/>
          </p:cNvSpPr>
          <p:nvPr/>
        </p:nvSpPr>
        <p:spPr bwMode="auto">
          <a:xfrm>
            <a:off x="284163" y="152400"/>
            <a:ext cx="11506200" cy="461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rgbClr val="FF3300"/>
                </a:solidFill>
                <a:latin typeface="Times New Roman" panose="02020603050405020304" pitchFamily="18" charset="0"/>
              </a:rPr>
              <a:t>Câu 5: Trong 2 hình sau, hình nào thể hiện nước triều lên, hình nào nước triều xuống? </a:t>
            </a:r>
            <a:endParaRPr lang="en-US" altLang="en-US" sz="2000" b="1" i="1">
              <a:solidFill>
                <a:srgbClr val="FF3300"/>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33AAFF38-DAA1-48CB-9794-0A2E2C5EF61B}"/>
              </a:ext>
            </a:extLst>
          </p:cNvPr>
          <p:cNvSpPr/>
          <p:nvPr/>
        </p:nvSpPr>
        <p:spPr>
          <a:xfrm>
            <a:off x="1409700" y="160020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0984C934-0D6B-4A06-B74F-20FD39EC98B8}"/>
              </a:ext>
            </a:extLst>
          </p:cNvPr>
          <p:cNvSpPr/>
          <p:nvPr/>
        </p:nvSpPr>
        <p:spPr>
          <a:xfrm>
            <a:off x="5657850" y="121920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500"/>
                                        <p:tgtEl>
                                          <p:spTgt spid="12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7"/>
                                        </p:tgtEl>
                                        <p:attrNameLst>
                                          <p:attrName>style.visibility</p:attrName>
                                        </p:attrNameLst>
                                      </p:cBhvr>
                                      <p:to>
                                        <p:strVal val="visible"/>
                                      </p:to>
                                    </p:set>
                                    <p:animEffect transition="in" filter="fade">
                                      <p:cBhvr>
                                        <p:cTn id="12" dur="5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29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1963BF0A-4935-4532-8766-B56E85BB4F85}"/>
              </a:ext>
            </a:extLst>
          </p:cNvPr>
          <p:cNvPicPr>
            <a:picLocks noChangeAspect="1" noChangeArrowheads="1"/>
          </p:cNvPicPr>
          <p:nvPr/>
        </p:nvPicPr>
        <p:blipFill>
          <a:blip r:embed="rId2"/>
          <a:srcRect/>
          <a:stretch>
            <a:fillRect/>
          </a:stretch>
        </p:blipFill>
        <p:spPr bwMode="auto">
          <a:xfrm>
            <a:off x="304800" y="3100872"/>
            <a:ext cx="2846277" cy="34368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387" name="Picture 5">
            <a:extLst>
              <a:ext uri="{FF2B5EF4-FFF2-40B4-BE49-F238E27FC236}">
                <a16:creationId xmlns:a16="http://schemas.microsoft.com/office/drawing/2014/main" id="{4C1C36A2-1991-4C17-A15B-2669D56273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833938"/>
            <a:ext cx="685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a:hlinkClick r:id="rId4" action="ppaction://hlinksldjump"/>
            <a:extLst>
              <a:ext uri="{FF2B5EF4-FFF2-40B4-BE49-F238E27FC236}">
                <a16:creationId xmlns:a16="http://schemas.microsoft.com/office/drawing/2014/main" id="{EEF48EA5-CE7A-4B44-BDE4-68D1A8B40FA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409700" y="4338638"/>
            <a:ext cx="6365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a:extLst>
              <a:ext uri="{FF2B5EF4-FFF2-40B4-BE49-F238E27FC236}">
                <a16:creationId xmlns:a16="http://schemas.microsoft.com/office/drawing/2014/main" id="{42DF9E72-5940-461F-8844-918EACBF831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7700" y="3827463"/>
            <a:ext cx="533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AEFC9008-EDFE-495C-A33D-83FEF1647F69}"/>
              </a:ext>
            </a:extLst>
          </p:cNvPr>
          <p:cNvPicPr>
            <a:picLocks noChangeAspect="1" noChangeArrowheads="1"/>
          </p:cNvPicPr>
          <p:nvPr/>
        </p:nvPicPr>
        <p:blipFill>
          <a:blip r:embed="rId7"/>
          <a:srcRect/>
          <a:stretch>
            <a:fillRect/>
          </a:stretch>
        </p:blipFill>
        <p:spPr bwMode="auto">
          <a:xfrm>
            <a:off x="5105400" y="519740"/>
            <a:ext cx="2818520" cy="31673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4" descr="phuquoc1">
            <a:extLst>
              <a:ext uri="{FF2B5EF4-FFF2-40B4-BE49-F238E27FC236}">
                <a16:creationId xmlns:a16="http://schemas.microsoft.com/office/drawing/2014/main" id="{699F7861-9E55-413B-A4F5-58CA4669BE4E}"/>
              </a:ext>
            </a:extLst>
          </p:cNvPr>
          <p:cNvPicPr>
            <a:picLocks noChangeAspect="1" noChangeArrowheads="1"/>
          </p:cNvPicPr>
          <p:nvPr/>
        </p:nvPicPr>
        <p:blipFill>
          <a:blip r:embed="rId8"/>
          <a:srcRect/>
          <a:stretch>
            <a:fillRect/>
          </a:stretch>
        </p:blipFill>
        <p:spPr bwMode="auto">
          <a:xfrm>
            <a:off x="3658386" y="4040572"/>
            <a:ext cx="3962400" cy="2597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descr="Chiêm ngưỡng vẻ đẹp của các rạn san hô - Phượt - ZINGNEWS.VN">
            <a:extLst>
              <a:ext uri="{FF2B5EF4-FFF2-40B4-BE49-F238E27FC236}">
                <a16:creationId xmlns:a16="http://schemas.microsoft.com/office/drawing/2014/main" id="{7ED1051C-9B7F-4811-9EFC-6716CE45FCF8}"/>
              </a:ext>
            </a:extLst>
          </p:cNvPr>
          <p:cNvPicPr>
            <a:picLocks noChangeAspect="1" noChangeArrowheads="1"/>
          </p:cNvPicPr>
          <p:nvPr/>
        </p:nvPicPr>
        <p:blipFill>
          <a:blip r:embed="rId9"/>
          <a:srcRect/>
          <a:stretch>
            <a:fillRect/>
          </a:stretch>
        </p:blipFill>
        <p:spPr bwMode="auto">
          <a:xfrm>
            <a:off x="457200" y="291201"/>
            <a:ext cx="4113178" cy="23121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9">
            <a:extLst>
              <a:ext uri="{FF2B5EF4-FFF2-40B4-BE49-F238E27FC236}">
                <a16:creationId xmlns:a16="http://schemas.microsoft.com/office/drawing/2014/main" id="{E885E081-7A91-41FF-90F1-6C0E5F5B04C1}"/>
              </a:ext>
            </a:extLst>
          </p:cNvPr>
          <p:cNvPicPr>
            <a:picLocks noChangeAspect="1" noChangeArrowheads="1"/>
          </p:cNvPicPr>
          <p:nvPr/>
        </p:nvPicPr>
        <p:blipFill>
          <a:blip r:embed="rId10"/>
          <a:srcRect/>
          <a:stretch>
            <a:fillRect/>
          </a:stretch>
        </p:blipFill>
        <p:spPr bwMode="auto">
          <a:xfrm>
            <a:off x="8495401" y="1517159"/>
            <a:ext cx="3426914" cy="3864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 Box 3">
            <a:extLst>
              <a:ext uri="{FF2B5EF4-FFF2-40B4-BE49-F238E27FC236}">
                <a16:creationId xmlns:a16="http://schemas.microsoft.com/office/drawing/2014/main" id="{5BEDF5EC-F006-478C-87E6-22D8776C9B6A}"/>
              </a:ext>
            </a:extLst>
          </p:cNvPr>
          <p:cNvSpPr txBox="1">
            <a:spLocks noChangeArrowheads="1"/>
          </p:cNvSpPr>
          <p:nvPr/>
        </p:nvSpPr>
        <p:spPr bwMode="auto">
          <a:xfrm>
            <a:off x="304800" y="6253163"/>
            <a:ext cx="2286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rgbClr val="660033"/>
                </a:solidFill>
                <a:latin typeface="Times New Roman" panose="02020603050405020304" pitchFamily="18" charset="0"/>
              </a:rPr>
              <a:t>Giao thông</a:t>
            </a:r>
            <a:endParaRPr lang="en-US" altLang="en-US" sz="2000" b="1">
              <a:solidFill>
                <a:srgbClr val="990099"/>
              </a:solidFill>
              <a:latin typeface="Arial" panose="020B0604020202020204" pitchFamily="34" charset="0"/>
              <a:cs typeface="Arial" panose="020B0604020202020204" pitchFamily="34" charset="0"/>
            </a:endParaRPr>
          </a:p>
        </p:txBody>
      </p:sp>
      <p:sp>
        <p:nvSpPr>
          <p:cNvPr id="16395" name="Text Box 18">
            <a:extLst>
              <a:ext uri="{FF2B5EF4-FFF2-40B4-BE49-F238E27FC236}">
                <a16:creationId xmlns:a16="http://schemas.microsoft.com/office/drawing/2014/main" id="{C67F3254-D073-4D4D-9E6A-3A18E89353D6}"/>
              </a:ext>
            </a:extLst>
          </p:cNvPr>
          <p:cNvSpPr txBox="1">
            <a:spLocks noChangeArrowheads="1"/>
          </p:cNvSpPr>
          <p:nvPr/>
        </p:nvSpPr>
        <p:spPr bwMode="auto">
          <a:xfrm>
            <a:off x="8228013" y="182563"/>
            <a:ext cx="3963987" cy="830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rgbClr val="FF3300"/>
                </a:solidFill>
                <a:latin typeface="Times New Roman" panose="02020603050405020304" pitchFamily="18" charset="0"/>
              </a:rPr>
              <a:t>Câu 6: Mỗi bức ảnh thể hiện giá trị nào của biển? </a:t>
            </a:r>
          </a:p>
        </p:txBody>
      </p:sp>
      <p:sp>
        <p:nvSpPr>
          <p:cNvPr id="18" name="Text Box 3">
            <a:extLst>
              <a:ext uri="{FF2B5EF4-FFF2-40B4-BE49-F238E27FC236}">
                <a16:creationId xmlns:a16="http://schemas.microsoft.com/office/drawing/2014/main" id="{826DD52E-184C-47FC-BFE1-C91B8FDE37A2}"/>
              </a:ext>
            </a:extLst>
          </p:cNvPr>
          <p:cNvSpPr txBox="1">
            <a:spLocks noChangeArrowheads="1"/>
          </p:cNvSpPr>
          <p:nvPr/>
        </p:nvSpPr>
        <p:spPr bwMode="auto">
          <a:xfrm>
            <a:off x="3660775" y="6175375"/>
            <a:ext cx="2286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Du lịch</a:t>
            </a:r>
            <a:endParaRPr lang="en-US" altLang="en-US" sz="2000" b="1">
              <a:solidFill>
                <a:schemeClr val="bg1"/>
              </a:solidFill>
              <a:latin typeface="Arial" panose="020B0604020202020204" pitchFamily="34" charset="0"/>
              <a:cs typeface="Arial" panose="020B0604020202020204" pitchFamily="34" charset="0"/>
            </a:endParaRPr>
          </a:p>
        </p:txBody>
      </p:sp>
      <p:sp>
        <p:nvSpPr>
          <p:cNvPr id="19" name="Text Box 3">
            <a:extLst>
              <a:ext uri="{FF2B5EF4-FFF2-40B4-BE49-F238E27FC236}">
                <a16:creationId xmlns:a16="http://schemas.microsoft.com/office/drawing/2014/main" id="{BF184558-4A86-4A25-AEDD-E681930724C3}"/>
              </a:ext>
            </a:extLst>
          </p:cNvPr>
          <p:cNvSpPr txBox="1">
            <a:spLocks noChangeArrowheads="1"/>
          </p:cNvSpPr>
          <p:nvPr/>
        </p:nvSpPr>
        <p:spPr bwMode="auto">
          <a:xfrm>
            <a:off x="547688" y="2103438"/>
            <a:ext cx="2286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Du lịch</a:t>
            </a:r>
            <a:endParaRPr lang="en-US" altLang="en-US" sz="2000" b="1">
              <a:solidFill>
                <a:schemeClr val="bg1"/>
              </a:solidFill>
              <a:latin typeface="Arial" panose="020B0604020202020204" pitchFamily="34" charset="0"/>
              <a:cs typeface="Arial" panose="020B0604020202020204" pitchFamily="34" charset="0"/>
            </a:endParaRPr>
          </a:p>
        </p:txBody>
      </p:sp>
      <p:sp>
        <p:nvSpPr>
          <p:cNvPr id="20" name="Text Box 3">
            <a:extLst>
              <a:ext uri="{FF2B5EF4-FFF2-40B4-BE49-F238E27FC236}">
                <a16:creationId xmlns:a16="http://schemas.microsoft.com/office/drawing/2014/main" id="{912E11E0-0722-4B53-9EE0-849A81ECF355}"/>
              </a:ext>
            </a:extLst>
          </p:cNvPr>
          <p:cNvSpPr txBox="1">
            <a:spLocks noChangeArrowheads="1"/>
          </p:cNvSpPr>
          <p:nvPr/>
        </p:nvSpPr>
        <p:spPr bwMode="auto">
          <a:xfrm>
            <a:off x="5256213" y="782638"/>
            <a:ext cx="2819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Khai thác dầu khí</a:t>
            </a:r>
            <a:endParaRPr lang="en-US" altLang="en-US" sz="2000" b="1">
              <a:solidFill>
                <a:schemeClr val="bg1"/>
              </a:solidFill>
              <a:latin typeface="Arial" panose="020B0604020202020204" pitchFamily="34" charset="0"/>
              <a:cs typeface="Arial" panose="020B0604020202020204" pitchFamily="34" charset="0"/>
            </a:endParaRPr>
          </a:p>
        </p:txBody>
      </p:sp>
      <p:sp>
        <p:nvSpPr>
          <p:cNvPr id="21" name="Text Box 3">
            <a:extLst>
              <a:ext uri="{FF2B5EF4-FFF2-40B4-BE49-F238E27FC236}">
                <a16:creationId xmlns:a16="http://schemas.microsoft.com/office/drawing/2014/main" id="{F3325B57-C819-42B2-84B3-0EFC322B22C0}"/>
              </a:ext>
            </a:extLst>
          </p:cNvPr>
          <p:cNvSpPr txBox="1">
            <a:spLocks noChangeArrowheads="1"/>
          </p:cNvSpPr>
          <p:nvPr/>
        </p:nvSpPr>
        <p:spPr bwMode="auto">
          <a:xfrm>
            <a:off x="8524875" y="4876800"/>
            <a:ext cx="2819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Khai thác thủy sản</a:t>
            </a:r>
            <a:endParaRPr lang="en-US" altLang="en-US" sz="2000" b="1">
              <a:solidFill>
                <a:schemeClr val="bg1"/>
              </a:solidFill>
              <a:latin typeface="Arial" panose="020B0604020202020204" pitchFamily="34" charset="0"/>
              <a:cs typeface="Arial" panose="020B0604020202020204" pitchFamily="34" charset="0"/>
            </a:endParaRPr>
          </a:p>
        </p:txBody>
      </p:sp>
      <p:pic>
        <p:nvPicPr>
          <p:cNvPr id="16400" name="Picture 22">
            <a:extLst>
              <a:ext uri="{FF2B5EF4-FFF2-40B4-BE49-F238E27FC236}">
                <a16:creationId xmlns:a16="http://schemas.microsoft.com/office/drawing/2014/main" id="{5F255C5E-48D4-426E-8AFC-A3BCA78949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0438"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1AD82139-6A43-41EC-98AC-218451F67B0D}"/>
              </a:ext>
            </a:extLst>
          </p:cNvPr>
          <p:cNvSpPr/>
          <p:nvPr/>
        </p:nvSpPr>
        <p:spPr>
          <a:xfrm>
            <a:off x="547688" y="290513"/>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1</a:t>
            </a:r>
          </a:p>
        </p:txBody>
      </p:sp>
      <p:sp>
        <p:nvSpPr>
          <p:cNvPr id="25" name="Oval 24">
            <a:extLst>
              <a:ext uri="{FF2B5EF4-FFF2-40B4-BE49-F238E27FC236}">
                <a16:creationId xmlns:a16="http://schemas.microsoft.com/office/drawing/2014/main" id="{2B9DB300-338E-4BEC-B11E-C3AF4EBBBF09}"/>
              </a:ext>
            </a:extLst>
          </p:cNvPr>
          <p:cNvSpPr/>
          <p:nvPr/>
        </p:nvSpPr>
        <p:spPr>
          <a:xfrm>
            <a:off x="3611563" y="379730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2</a:t>
            </a:r>
          </a:p>
        </p:txBody>
      </p:sp>
      <p:sp>
        <p:nvSpPr>
          <p:cNvPr id="26" name="Oval 25">
            <a:extLst>
              <a:ext uri="{FF2B5EF4-FFF2-40B4-BE49-F238E27FC236}">
                <a16:creationId xmlns:a16="http://schemas.microsoft.com/office/drawing/2014/main" id="{429ADCD7-FB11-4810-A334-FD62C263476D}"/>
              </a:ext>
            </a:extLst>
          </p:cNvPr>
          <p:cNvSpPr/>
          <p:nvPr/>
        </p:nvSpPr>
        <p:spPr>
          <a:xfrm>
            <a:off x="152400" y="2871788"/>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3</a:t>
            </a:r>
          </a:p>
        </p:txBody>
      </p:sp>
      <p:sp>
        <p:nvSpPr>
          <p:cNvPr id="27" name="Oval 26">
            <a:extLst>
              <a:ext uri="{FF2B5EF4-FFF2-40B4-BE49-F238E27FC236}">
                <a16:creationId xmlns:a16="http://schemas.microsoft.com/office/drawing/2014/main" id="{ACEE1BC4-34EB-47A8-B1C5-242CB2BBEDBF}"/>
              </a:ext>
            </a:extLst>
          </p:cNvPr>
          <p:cNvSpPr/>
          <p:nvPr/>
        </p:nvSpPr>
        <p:spPr>
          <a:xfrm>
            <a:off x="5092700" y="217488"/>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4</a:t>
            </a:r>
          </a:p>
        </p:txBody>
      </p:sp>
      <p:sp>
        <p:nvSpPr>
          <p:cNvPr id="28" name="Oval 27">
            <a:extLst>
              <a:ext uri="{FF2B5EF4-FFF2-40B4-BE49-F238E27FC236}">
                <a16:creationId xmlns:a16="http://schemas.microsoft.com/office/drawing/2014/main" id="{4FDBADFE-99A9-4B87-AC06-BAC1CB593CCE}"/>
              </a:ext>
            </a:extLst>
          </p:cNvPr>
          <p:cNvSpPr/>
          <p:nvPr/>
        </p:nvSpPr>
        <p:spPr>
          <a:xfrm>
            <a:off x="8270875" y="128905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19">
            <a:extLst>
              <a:ext uri="{FF2B5EF4-FFF2-40B4-BE49-F238E27FC236}">
                <a16:creationId xmlns:a16="http://schemas.microsoft.com/office/drawing/2014/main" id="{BD524A6D-9E3E-46B6-972A-06D20B2AB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421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1664403-35B6-4FAD-8B24-3EE45F4F0A1B}"/>
              </a:ext>
            </a:extLst>
          </p:cNvPr>
          <p:cNvSpPr/>
          <p:nvPr/>
        </p:nvSpPr>
        <p:spPr>
          <a:xfrm>
            <a:off x="836613" y="495300"/>
            <a:ext cx="10823575" cy="460375"/>
          </a:xfrm>
          <a:prstGeom prst="rect">
            <a:avLst/>
          </a:prstGeom>
        </p:spPr>
        <p:txBody>
          <a:bodyPr>
            <a:spAutoFit/>
          </a:bodyPr>
          <a:lstStyle/>
          <a:p>
            <a:pPr marL="342900" indent="-342900" algn="ctr">
              <a:spcBef>
                <a:spcPts val="1200"/>
              </a:spcBef>
              <a:defRPr/>
            </a:pPr>
            <a:r>
              <a:rPr lang="en-US" sz="2400" b="1">
                <a:solidFill>
                  <a:schemeClr val="bg1"/>
                </a:solidFill>
                <a:latin typeface="Times New Roman" pitchFamily="18" charset="0"/>
                <a:cs typeface="Times New Roman" pitchFamily="18" charset="0"/>
              </a:rPr>
              <a:t>Tiết 26 </a:t>
            </a:r>
            <a:r>
              <a:rPr lang="en-US" sz="2400" b="1" dirty="0">
                <a:solidFill>
                  <a:schemeClr val="bg1"/>
                </a:solidFill>
                <a:latin typeface="Times New Roman" pitchFamily="18" charset="0"/>
                <a:cs typeface="Times New Roman" pitchFamily="18" charset="0"/>
              </a:rPr>
              <a:t>- </a:t>
            </a:r>
            <a:r>
              <a:rPr lang="en-US" sz="2400" err="1">
                <a:solidFill>
                  <a:schemeClr val="bg1"/>
                </a:solidFill>
                <a:latin typeface="Times New Roman" pitchFamily="18" charset="0"/>
                <a:cs typeface="Times New Roman" pitchFamily="18" charset="0"/>
              </a:rPr>
              <a:t>Bài</a:t>
            </a:r>
            <a:r>
              <a:rPr lang="en-US" sz="2400">
                <a:solidFill>
                  <a:schemeClr val="bg1"/>
                </a:solidFill>
                <a:latin typeface="Times New Roman" pitchFamily="18" charset="0"/>
                <a:cs typeface="Times New Roman" pitchFamily="18" charset="0"/>
              </a:rPr>
              <a:t> 26: </a:t>
            </a: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ĐẶC ĐIỂM TÀI NGUYÊN KHOÁNG SẢN VIỆT NAM</a:t>
            </a:r>
            <a:endPar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412" name="Picture 3">
            <a:extLst>
              <a:ext uri="{FF2B5EF4-FFF2-40B4-BE49-F238E27FC236}">
                <a16:creationId xmlns:a16="http://schemas.microsoft.com/office/drawing/2014/main" id="{38FFF2B7-1ED3-48D2-8CC4-0493EE285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88" y="1149350"/>
            <a:ext cx="26289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a16="http://schemas.microsoft.com/office/drawing/2014/main" id="{615BFB35-B134-48C4-AF10-46D57ED21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1149350"/>
            <a:ext cx="2433637"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0FBC2119-F606-483F-82FA-4CE839621E21}"/>
              </a:ext>
            </a:extLst>
          </p:cNvPr>
          <p:cNvSpPr txBox="1">
            <a:spLocks noChangeArrowheads="1"/>
          </p:cNvSpPr>
          <p:nvPr/>
        </p:nvSpPr>
        <p:spPr bwMode="auto">
          <a:xfrm>
            <a:off x="836613" y="34607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Than đá</a:t>
            </a:r>
          </a:p>
        </p:txBody>
      </p:sp>
      <p:sp>
        <p:nvSpPr>
          <p:cNvPr id="9" name="Text Box 6">
            <a:extLst>
              <a:ext uri="{FF2B5EF4-FFF2-40B4-BE49-F238E27FC236}">
                <a16:creationId xmlns:a16="http://schemas.microsoft.com/office/drawing/2014/main" id="{272BB567-B46E-40BA-99C3-757E2FA509CD}"/>
              </a:ext>
            </a:extLst>
          </p:cNvPr>
          <p:cNvSpPr txBox="1">
            <a:spLocks noChangeArrowheads="1"/>
          </p:cNvSpPr>
          <p:nvPr/>
        </p:nvSpPr>
        <p:spPr bwMode="auto">
          <a:xfrm>
            <a:off x="3886200" y="341153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Quặng sắt</a:t>
            </a:r>
          </a:p>
        </p:txBody>
      </p:sp>
      <p:pic>
        <p:nvPicPr>
          <p:cNvPr id="17416" name="Picture 2" descr="350px-Apatite_Canada">
            <a:extLst>
              <a:ext uri="{FF2B5EF4-FFF2-40B4-BE49-F238E27FC236}">
                <a16:creationId xmlns:a16="http://schemas.microsoft.com/office/drawing/2014/main" id="{E25E841C-23BE-43CC-8F76-4DCC60571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1149350"/>
            <a:ext cx="26289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3" descr="09525214558">
            <a:extLst>
              <a:ext uri="{FF2B5EF4-FFF2-40B4-BE49-F238E27FC236}">
                <a16:creationId xmlns:a16="http://schemas.microsoft.com/office/drawing/2014/main" id="{9EB0240A-FFE8-418A-86FD-E0B39176FF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3513" y="1141413"/>
            <a:ext cx="2627312"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 descr="Cao lanh là gì? Nó sử dụng cho mục đích nào? | Việt Nam 24h">
            <a:extLst>
              <a:ext uri="{FF2B5EF4-FFF2-40B4-BE49-F238E27FC236}">
                <a16:creationId xmlns:a16="http://schemas.microsoft.com/office/drawing/2014/main" id="{89F52718-41C8-494B-B1BA-D05240BA02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863" y="4144963"/>
            <a:ext cx="249078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3">
            <a:extLst>
              <a:ext uri="{FF2B5EF4-FFF2-40B4-BE49-F238E27FC236}">
                <a16:creationId xmlns:a16="http://schemas.microsoft.com/office/drawing/2014/main" id="{50B7DF48-2EAC-42E8-92B1-83386352CA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413" y="4102100"/>
            <a:ext cx="26289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4">
            <a:extLst>
              <a:ext uri="{FF2B5EF4-FFF2-40B4-BE49-F238E27FC236}">
                <a16:creationId xmlns:a16="http://schemas.microsoft.com/office/drawing/2014/main" id="{56736C03-A7E1-4146-80F0-48C673209C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4950" y="4102100"/>
            <a:ext cx="25352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6">
            <a:extLst>
              <a:ext uri="{FF2B5EF4-FFF2-40B4-BE49-F238E27FC236}">
                <a16:creationId xmlns:a16="http://schemas.microsoft.com/office/drawing/2014/main" id="{79B8DCFF-FEF4-4F64-ACFB-1A1D449736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0088" y="4141788"/>
            <a:ext cx="27066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a:extLst>
              <a:ext uri="{FF2B5EF4-FFF2-40B4-BE49-F238E27FC236}">
                <a16:creationId xmlns:a16="http://schemas.microsoft.com/office/drawing/2014/main" id="{0C2B8D98-4E73-4E82-83F5-A7825E604620}"/>
              </a:ext>
            </a:extLst>
          </p:cNvPr>
          <p:cNvSpPr txBox="1">
            <a:spLocks noChangeArrowheads="1"/>
          </p:cNvSpPr>
          <p:nvPr/>
        </p:nvSpPr>
        <p:spPr bwMode="auto">
          <a:xfrm>
            <a:off x="7073900" y="337343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Apatit</a:t>
            </a:r>
          </a:p>
        </p:txBody>
      </p:sp>
      <p:sp>
        <p:nvSpPr>
          <p:cNvPr id="22" name="Text Box 6">
            <a:extLst>
              <a:ext uri="{FF2B5EF4-FFF2-40B4-BE49-F238E27FC236}">
                <a16:creationId xmlns:a16="http://schemas.microsoft.com/office/drawing/2014/main" id="{C4B879A9-EB7C-46F9-B185-BB25AA5D4224}"/>
              </a:ext>
            </a:extLst>
          </p:cNvPr>
          <p:cNvSpPr txBox="1">
            <a:spLocks noChangeArrowheads="1"/>
          </p:cNvSpPr>
          <p:nvPr/>
        </p:nvSpPr>
        <p:spPr bwMode="auto">
          <a:xfrm>
            <a:off x="9904413" y="334803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Titan</a:t>
            </a:r>
          </a:p>
        </p:txBody>
      </p:sp>
      <p:sp>
        <p:nvSpPr>
          <p:cNvPr id="29" name="Text Box 5">
            <a:extLst>
              <a:ext uri="{FF2B5EF4-FFF2-40B4-BE49-F238E27FC236}">
                <a16:creationId xmlns:a16="http://schemas.microsoft.com/office/drawing/2014/main" id="{BB8C0264-AF42-4CDC-AA26-5C4633C1521F}"/>
              </a:ext>
            </a:extLst>
          </p:cNvPr>
          <p:cNvSpPr txBox="1">
            <a:spLocks noChangeArrowheads="1"/>
          </p:cNvSpPr>
          <p:nvPr/>
        </p:nvSpPr>
        <p:spPr bwMode="auto">
          <a:xfrm>
            <a:off x="836613" y="62039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Cao lanh</a:t>
            </a:r>
          </a:p>
        </p:txBody>
      </p:sp>
      <p:sp>
        <p:nvSpPr>
          <p:cNvPr id="30" name="Text Box 6">
            <a:extLst>
              <a:ext uri="{FF2B5EF4-FFF2-40B4-BE49-F238E27FC236}">
                <a16:creationId xmlns:a16="http://schemas.microsoft.com/office/drawing/2014/main" id="{BCDBBAB7-C437-44CF-AA1B-86C553AE0AF1}"/>
              </a:ext>
            </a:extLst>
          </p:cNvPr>
          <p:cNvSpPr txBox="1">
            <a:spLocks noChangeArrowheads="1"/>
          </p:cNvSpPr>
          <p:nvPr/>
        </p:nvSpPr>
        <p:spPr bwMode="auto">
          <a:xfrm>
            <a:off x="3943350" y="617378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Bô xit</a:t>
            </a:r>
          </a:p>
        </p:txBody>
      </p:sp>
      <p:sp>
        <p:nvSpPr>
          <p:cNvPr id="32" name="Text Box 6">
            <a:extLst>
              <a:ext uri="{FF2B5EF4-FFF2-40B4-BE49-F238E27FC236}">
                <a16:creationId xmlns:a16="http://schemas.microsoft.com/office/drawing/2014/main" id="{6264FD21-7A27-4065-A5FA-252A0F6223F5}"/>
              </a:ext>
            </a:extLst>
          </p:cNvPr>
          <p:cNvSpPr txBox="1">
            <a:spLocks noChangeArrowheads="1"/>
          </p:cNvSpPr>
          <p:nvPr/>
        </p:nvSpPr>
        <p:spPr bwMode="auto">
          <a:xfrm>
            <a:off x="7131050" y="613568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Dầu mỏ</a:t>
            </a:r>
          </a:p>
        </p:txBody>
      </p:sp>
      <p:sp>
        <p:nvSpPr>
          <p:cNvPr id="33" name="Text Box 6">
            <a:extLst>
              <a:ext uri="{FF2B5EF4-FFF2-40B4-BE49-F238E27FC236}">
                <a16:creationId xmlns:a16="http://schemas.microsoft.com/office/drawing/2014/main" id="{50BB54EB-6836-4491-8A21-1F402F1D3AB1}"/>
              </a:ext>
            </a:extLst>
          </p:cNvPr>
          <p:cNvSpPr txBox="1">
            <a:spLocks noChangeArrowheads="1"/>
          </p:cNvSpPr>
          <p:nvPr/>
        </p:nvSpPr>
        <p:spPr bwMode="auto">
          <a:xfrm>
            <a:off x="9961563" y="611028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Khí đốt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21" grpId="0"/>
      <p:bldP spid="22" grpId="0"/>
      <p:bldP spid="29" grpId="0"/>
      <p:bldP spid="3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988"/>
        <p:cNvGrpSpPr/>
        <p:nvPr/>
      </p:nvGrpSpPr>
      <p:grpSpPr>
        <a:xfrm>
          <a:off x="0" y="0"/>
          <a:ext cx="0" cy="0"/>
          <a:chOff x="0" y="0"/>
          <a:chExt cx="0" cy="0"/>
        </a:xfrm>
      </p:grpSpPr>
      <p:sp>
        <p:nvSpPr>
          <p:cNvPr id="2" name="Rectangle 1">
            <a:extLst>
              <a:ext uri="{FF2B5EF4-FFF2-40B4-BE49-F238E27FC236}">
                <a16:creationId xmlns:a16="http://schemas.microsoft.com/office/drawing/2014/main" id="{D600796C-2D3A-4FCC-8761-ACA6AD145EF9}"/>
              </a:ext>
            </a:extLst>
          </p:cNvPr>
          <p:cNvSpPr/>
          <p:nvPr/>
        </p:nvSpPr>
        <p:spPr>
          <a:xfrm>
            <a:off x="9840685" y="1"/>
            <a:ext cx="2351315" cy="2085473"/>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sp>
        <p:nvSpPr>
          <p:cNvPr id="25" name="Right Arrow 1">
            <a:extLst>
              <a:ext uri="{FF2B5EF4-FFF2-40B4-BE49-F238E27FC236}">
                <a16:creationId xmlns:a16="http://schemas.microsoft.com/office/drawing/2014/main" id="{68FC6E7D-5E58-4DDF-A631-11BB44BECB4F}"/>
              </a:ext>
            </a:extLst>
          </p:cNvPr>
          <p:cNvSpPr/>
          <p:nvPr/>
        </p:nvSpPr>
        <p:spPr>
          <a:xfrm>
            <a:off x="2001107" y="2423525"/>
            <a:ext cx="8207115" cy="118243"/>
          </a:xfrm>
          <a:prstGeom prst="rightArrow">
            <a:avLst>
              <a:gd name="adj1" fmla="val 100000"/>
              <a:gd name="adj2" fmla="val 5597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grpSp>
        <p:nvGrpSpPr>
          <p:cNvPr id="26" name="Group 25">
            <a:extLst>
              <a:ext uri="{FF2B5EF4-FFF2-40B4-BE49-F238E27FC236}">
                <a16:creationId xmlns:a16="http://schemas.microsoft.com/office/drawing/2014/main" id="{A9FCC9B5-8DA1-462A-83D5-54702929237A}"/>
              </a:ext>
            </a:extLst>
          </p:cNvPr>
          <p:cNvGrpSpPr/>
          <p:nvPr/>
        </p:nvGrpSpPr>
        <p:grpSpPr>
          <a:xfrm>
            <a:off x="8186576" y="1669971"/>
            <a:ext cx="1263683" cy="1263683"/>
            <a:chOff x="6203917" y="6068451"/>
            <a:chExt cx="2527366" cy="2527366"/>
          </a:xfrm>
        </p:grpSpPr>
        <p:sp>
          <p:nvSpPr>
            <p:cNvPr id="27" name="Teardrop 26">
              <a:extLst>
                <a:ext uri="{FF2B5EF4-FFF2-40B4-BE49-F238E27FC236}">
                  <a16:creationId xmlns:a16="http://schemas.microsoft.com/office/drawing/2014/main" id="{F1F447FD-8415-4C36-85BD-7FD5BA43C132}"/>
                </a:ext>
              </a:extLst>
            </p:cNvPr>
            <p:cNvSpPr/>
            <p:nvPr/>
          </p:nvSpPr>
          <p:spPr>
            <a:xfrm rot="8100000">
              <a:off x="6203917" y="6068451"/>
              <a:ext cx="2527366" cy="2527366"/>
            </a:xfrm>
            <a:prstGeom prst="teardrop">
              <a:avLst>
                <a:gd name="adj" fmla="val 118365"/>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useBgFill="1">
          <p:nvSpPr>
            <p:cNvPr id="28" name="Oval 27">
              <a:extLst>
                <a:ext uri="{FF2B5EF4-FFF2-40B4-BE49-F238E27FC236}">
                  <a16:creationId xmlns:a16="http://schemas.microsoft.com/office/drawing/2014/main" id="{BF6A2CD0-CBC3-43CC-AC4D-1B392517ECDC}"/>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grpSp>
      <p:sp>
        <p:nvSpPr>
          <p:cNvPr id="29" name="Rectangle 28">
            <a:extLst>
              <a:ext uri="{FF2B5EF4-FFF2-40B4-BE49-F238E27FC236}">
                <a16:creationId xmlns:a16="http://schemas.microsoft.com/office/drawing/2014/main" id="{196D38D6-BCEB-4EB5-9073-665EC2409FAF}"/>
              </a:ext>
            </a:extLst>
          </p:cNvPr>
          <p:cNvSpPr/>
          <p:nvPr/>
        </p:nvSpPr>
        <p:spPr>
          <a:xfrm>
            <a:off x="7766981" y="3561431"/>
            <a:ext cx="2102239" cy="425451"/>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p:nvSpPr>
          <p:cNvPr id="30" name="Rectangle 29">
            <a:extLst>
              <a:ext uri="{FF2B5EF4-FFF2-40B4-BE49-F238E27FC236}">
                <a16:creationId xmlns:a16="http://schemas.microsoft.com/office/drawing/2014/main" id="{AC81CCCA-44F4-46BF-B6B3-1078133AEF88}"/>
              </a:ext>
            </a:extLst>
          </p:cNvPr>
          <p:cNvSpPr/>
          <p:nvPr/>
        </p:nvSpPr>
        <p:spPr>
          <a:xfrm>
            <a:off x="7766981" y="3986883"/>
            <a:ext cx="2102239" cy="1948839"/>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grpSp>
        <p:nvGrpSpPr>
          <p:cNvPr id="31" name="Group 30">
            <a:extLst>
              <a:ext uri="{FF2B5EF4-FFF2-40B4-BE49-F238E27FC236}">
                <a16:creationId xmlns:a16="http://schemas.microsoft.com/office/drawing/2014/main" id="{58E84ACB-EDBD-4092-81C6-81DF51451369}"/>
              </a:ext>
            </a:extLst>
          </p:cNvPr>
          <p:cNvGrpSpPr/>
          <p:nvPr/>
        </p:nvGrpSpPr>
        <p:grpSpPr>
          <a:xfrm>
            <a:off x="5447284" y="1669971"/>
            <a:ext cx="1263683" cy="1263683"/>
            <a:chOff x="6203917" y="6068451"/>
            <a:chExt cx="2527366" cy="2527366"/>
          </a:xfrm>
        </p:grpSpPr>
        <p:sp>
          <p:nvSpPr>
            <p:cNvPr id="32" name="Teardrop 31">
              <a:extLst>
                <a:ext uri="{FF2B5EF4-FFF2-40B4-BE49-F238E27FC236}">
                  <a16:creationId xmlns:a16="http://schemas.microsoft.com/office/drawing/2014/main" id="{33111F36-9110-4FD3-8748-E368A6424476}"/>
                </a:ext>
              </a:extLst>
            </p:cNvPr>
            <p:cNvSpPr/>
            <p:nvPr/>
          </p:nvSpPr>
          <p:spPr>
            <a:xfrm rot="8100000">
              <a:off x="6203917" y="6068451"/>
              <a:ext cx="2527366" cy="2527366"/>
            </a:xfrm>
            <a:prstGeom prst="teardrop">
              <a:avLst>
                <a:gd name="adj" fmla="val 118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077773"/>
                </a:solidFill>
                <a:latin typeface="Lato Light" panose="020F0502020204030203" pitchFamily="34" charset="0"/>
              </a:endParaRPr>
            </a:p>
          </p:txBody>
        </p:sp>
        <p:sp useBgFill="1">
          <p:nvSpPr>
            <p:cNvPr id="33" name="Oval 32">
              <a:extLst>
                <a:ext uri="{FF2B5EF4-FFF2-40B4-BE49-F238E27FC236}">
                  <a16:creationId xmlns:a16="http://schemas.microsoft.com/office/drawing/2014/main" id="{AE096349-5BBF-45F8-B47A-B7F09271056B}"/>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077773"/>
                </a:solidFill>
                <a:latin typeface="Lato Light" panose="020F0502020204030203" pitchFamily="34" charset="0"/>
              </a:endParaRPr>
            </a:p>
          </p:txBody>
        </p:sp>
      </p:grpSp>
      <p:sp>
        <p:nvSpPr>
          <p:cNvPr id="34" name="Rectangle 33">
            <a:extLst>
              <a:ext uri="{FF2B5EF4-FFF2-40B4-BE49-F238E27FC236}">
                <a16:creationId xmlns:a16="http://schemas.microsoft.com/office/drawing/2014/main" id="{B4A94343-7405-4ED4-9CF8-DAB17A6899CD}"/>
              </a:ext>
            </a:extLst>
          </p:cNvPr>
          <p:cNvSpPr/>
          <p:nvPr/>
        </p:nvSpPr>
        <p:spPr>
          <a:xfrm>
            <a:off x="5027689" y="3561431"/>
            <a:ext cx="2102239" cy="4254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p:nvSpPr>
          <p:cNvPr id="35" name="Rectangle 34">
            <a:extLst>
              <a:ext uri="{FF2B5EF4-FFF2-40B4-BE49-F238E27FC236}">
                <a16:creationId xmlns:a16="http://schemas.microsoft.com/office/drawing/2014/main" id="{728FFFA6-8F12-4345-8D82-9E5D9DA65A5E}"/>
              </a:ext>
            </a:extLst>
          </p:cNvPr>
          <p:cNvSpPr/>
          <p:nvPr/>
        </p:nvSpPr>
        <p:spPr>
          <a:xfrm>
            <a:off x="5027689" y="3986883"/>
            <a:ext cx="2102239" cy="1948839"/>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sz="2500" dirty="0">
              <a:solidFill>
                <a:srgbClr val="FFFFFF"/>
              </a:solidFill>
              <a:latin typeface="Lato Light" panose="020F0502020204030203" pitchFamily="34" charset="0"/>
            </a:endParaRPr>
          </a:p>
        </p:txBody>
      </p:sp>
      <p:grpSp>
        <p:nvGrpSpPr>
          <p:cNvPr id="36" name="Group 35">
            <a:extLst>
              <a:ext uri="{FF2B5EF4-FFF2-40B4-BE49-F238E27FC236}">
                <a16:creationId xmlns:a16="http://schemas.microsoft.com/office/drawing/2014/main" id="{086F95E8-7E45-4950-85E5-1234F4D57306}"/>
              </a:ext>
            </a:extLst>
          </p:cNvPr>
          <p:cNvGrpSpPr/>
          <p:nvPr/>
        </p:nvGrpSpPr>
        <p:grpSpPr>
          <a:xfrm>
            <a:off x="2707992" y="1669971"/>
            <a:ext cx="1263683" cy="1263683"/>
            <a:chOff x="6203917" y="6068451"/>
            <a:chExt cx="2527366" cy="2527366"/>
          </a:xfrm>
        </p:grpSpPr>
        <p:sp>
          <p:nvSpPr>
            <p:cNvPr id="37" name="Teardrop 36">
              <a:extLst>
                <a:ext uri="{FF2B5EF4-FFF2-40B4-BE49-F238E27FC236}">
                  <a16:creationId xmlns:a16="http://schemas.microsoft.com/office/drawing/2014/main" id="{D6EB07FB-DCB4-4F3A-A057-F440C0B1658D}"/>
                </a:ext>
              </a:extLst>
            </p:cNvPr>
            <p:cNvSpPr/>
            <p:nvPr/>
          </p:nvSpPr>
          <p:spPr>
            <a:xfrm rot="8100000">
              <a:off x="6203917" y="6068451"/>
              <a:ext cx="2527366" cy="2527366"/>
            </a:xfrm>
            <a:prstGeom prst="teardrop">
              <a:avLst>
                <a:gd name="adj" fmla="val 118365"/>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077773"/>
                </a:solidFill>
                <a:latin typeface="Lato Light" panose="020F0502020204030203" pitchFamily="34" charset="0"/>
              </a:endParaRPr>
            </a:p>
          </p:txBody>
        </p:sp>
        <p:sp useBgFill="1">
          <p:nvSpPr>
            <p:cNvPr id="38" name="Oval 37">
              <a:extLst>
                <a:ext uri="{FF2B5EF4-FFF2-40B4-BE49-F238E27FC236}">
                  <a16:creationId xmlns:a16="http://schemas.microsoft.com/office/drawing/2014/main" id="{F9C37BFC-A38C-4FE7-87E9-B3244E17F170}"/>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077773"/>
                </a:solidFill>
                <a:latin typeface="Lato Light" panose="020F0502020204030203" pitchFamily="34" charset="0"/>
              </a:endParaRPr>
            </a:p>
          </p:txBody>
        </p:sp>
      </p:grpSp>
      <p:sp>
        <p:nvSpPr>
          <p:cNvPr id="39" name="Rectangle 38">
            <a:extLst>
              <a:ext uri="{FF2B5EF4-FFF2-40B4-BE49-F238E27FC236}">
                <a16:creationId xmlns:a16="http://schemas.microsoft.com/office/drawing/2014/main" id="{3A23B2EB-4D51-440D-805C-E03765F555D9}"/>
              </a:ext>
            </a:extLst>
          </p:cNvPr>
          <p:cNvSpPr/>
          <p:nvPr/>
        </p:nvSpPr>
        <p:spPr>
          <a:xfrm>
            <a:off x="2288397" y="3561431"/>
            <a:ext cx="2102239" cy="425451"/>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id="{FAF4C06D-1318-407A-885D-38230B5508BF}"/>
              </a:ext>
            </a:extLst>
          </p:cNvPr>
          <p:cNvSpPr/>
          <p:nvPr/>
        </p:nvSpPr>
        <p:spPr>
          <a:xfrm>
            <a:off x="2288397" y="3986883"/>
            <a:ext cx="2102239" cy="1948839"/>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p:nvSpPr>
          <p:cNvPr id="41" name="Rectangle 40">
            <a:extLst>
              <a:ext uri="{FF2B5EF4-FFF2-40B4-BE49-F238E27FC236}">
                <a16:creationId xmlns:a16="http://schemas.microsoft.com/office/drawing/2014/main" id="{52BA2FBE-E7FA-4A69-AF22-76BE5E585273}"/>
              </a:ext>
            </a:extLst>
          </p:cNvPr>
          <p:cNvSpPr/>
          <p:nvPr/>
        </p:nvSpPr>
        <p:spPr>
          <a:xfrm>
            <a:off x="2288397" y="5935721"/>
            <a:ext cx="2102239" cy="82063"/>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p:nvSpPr>
          <p:cNvPr id="42" name="Rectangle 41">
            <a:extLst>
              <a:ext uri="{FF2B5EF4-FFF2-40B4-BE49-F238E27FC236}">
                <a16:creationId xmlns:a16="http://schemas.microsoft.com/office/drawing/2014/main" id="{5237E462-7115-4E28-8C92-C33337044465}"/>
              </a:ext>
            </a:extLst>
          </p:cNvPr>
          <p:cNvSpPr/>
          <p:nvPr/>
        </p:nvSpPr>
        <p:spPr>
          <a:xfrm>
            <a:off x="5027689" y="5935721"/>
            <a:ext cx="2102239" cy="820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id="{7E7FBF74-67DE-4718-902A-8AACD68BC21F}"/>
              </a:ext>
            </a:extLst>
          </p:cNvPr>
          <p:cNvSpPr/>
          <p:nvPr/>
        </p:nvSpPr>
        <p:spPr>
          <a:xfrm>
            <a:off x="7766981" y="5935721"/>
            <a:ext cx="2102239" cy="82063"/>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defRPr/>
            </a:pPr>
            <a:endParaRPr lang="en-US" dirty="0">
              <a:solidFill>
                <a:srgbClr val="FFFFFF"/>
              </a:solidFill>
              <a:latin typeface="Lato Light" panose="020F0502020204030203" pitchFamily="34" charset="0"/>
            </a:endParaRPr>
          </a:p>
        </p:txBody>
      </p:sp>
      <p:sp>
        <p:nvSpPr>
          <p:cNvPr id="117" name="TextBox 116">
            <a:extLst>
              <a:ext uri="{FF2B5EF4-FFF2-40B4-BE49-F238E27FC236}">
                <a16:creationId xmlns:a16="http://schemas.microsoft.com/office/drawing/2014/main" id="{A85B23FB-DF69-49B5-98AE-7BE806F1B252}"/>
              </a:ext>
            </a:extLst>
          </p:cNvPr>
          <p:cNvSpPr txBox="1"/>
          <p:nvPr/>
        </p:nvSpPr>
        <p:spPr>
          <a:xfrm>
            <a:off x="2264230" y="3981457"/>
            <a:ext cx="2075543" cy="1815882"/>
          </a:xfrm>
          <a:prstGeom prst="rect">
            <a:avLst/>
          </a:prstGeom>
          <a:noFill/>
        </p:spPr>
        <p:txBody>
          <a:bodyPr wrap="square">
            <a:spAutoFit/>
          </a:bodyPr>
          <a:lstStyle/>
          <a:p>
            <a:pPr algn="ctr" defTabSz="609585" eaLnBrk="1" fontAlgn="auto" hangingPunct="1">
              <a:spcBef>
                <a:spcPts val="0"/>
              </a:spcBef>
              <a:spcAft>
                <a:spcPts val="0"/>
              </a:spcAft>
            </a:pPr>
            <a:r>
              <a:rPr lang="vi-VN" sz="2800" dirty="0">
                <a:solidFill>
                  <a:srgbClr val="000000"/>
                </a:solidFill>
                <a:latin typeface="#9Slide03 Roboto Condensed" panose="02000000000000000000" pitchFamily="2" charset="0"/>
                <a:ea typeface="#9Slide03 Roboto Condensed" panose="02000000000000000000" pitchFamily="2" charset="0"/>
              </a:rPr>
              <a:t>1. Việt Nam là nước giàu tài nguyên khoáng sản</a:t>
            </a:r>
          </a:p>
        </p:txBody>
      </p:sp>
      <p:sp>
        <p:nvSpPr>
          <p:cNvPr id="118" name="TextBox 117">
            <a:extLst>
              <a:ext uri="{FF2B5EF4-FFF2-40B4-BE49-F238E27FC236}">
                <a16:creationId xmlns:a16="http://schemas.microsoft.com/office/drawing/2014/main" id="{DCE024AF-9296-4586-B0F8-0171711762A1}"/>
              </a:ext>
            </a:extLst>
          </p:cNvPr>
          <p:cNvSpPr txBox="1"/>
          <p:nvPr/>
        </p:nvSpPr>
        <p:spPr>
          <a:xfrm>
            <a:off x="4862287" y="4010483"/>
            <a:ext cx="2380343" cy="1815882"/>
          </a:xfrm>
          <a:prstGeom prst="rect">
            <a:avLst/>
          </a:prstGeom>
          <a:noFill/>
        </p:spPr>
        <p:txBody>
          <a:bodyPr wrap="square">
            <a:spAutoFit/>
          </a:bodyPr>
          <a:lstStyle/>
          <a:p>
            <a:pPr algn="ctr" defTabSz="609585" eaLnBrk="1" fontAlgn="auto" hangingPunct="1">
              <a:spcBef>
                <a:spcPts val="0"/>
              </a:spcBef>
              <a:spcAft>
                <a:spcPts val="0"/>
              </a:spcAft>
            </a:pPr>
            <a:r>
              <a:rPr lang="vi-VN" sz="2800" dirty="0">
                <a:solidFill>
                  <a:srgbClr val="000000"/>
                </a:solidFill>
                <a:latin typeface="#9Slide03 Roboto Condensed" panose="02000000000000000000" pitchFamily="2" charset="0"/>
                <a:ea typeface="#9Slide03 Roboto Condensed" panose="02000000000000000000" pitchFamily="2" charset="0"/>
              </a:rPr>
              <a:t>2. Sự hình thành các vùng mỏ chính ở nước ta</a:t>
            </a:r>
          </a:p>
        </p:txBody>
      </p:sp>
      <p:sp>
        <p:nvSpPr>
          <p:cNvPr id="119" name="TextBox 118">
            <a:extLst>
              <a:ext uri="{FF2B5EF4-FFF2-40B4-BE49-F238E27FC236}">
                <a16:creationId xmlns:a16="http://schemas.microsoft.com/office/drawing/2014/main" id="{9BD10501-CB75-44A1-BD5E-D11F7FEE4AD8}"/>
              </a:ext>
            </a:extLst>
          </p:cNvPr>
          <p:cNvSpPr txBox="1"/>
          <p:nvPr/>
        </p:nvSpPr>
        <p:spPr>
          <a:xfrm>
            <a:off x="7649029" y="4068541"/>
            <a:ext cx="2249715" cy="1815882"/>
          </a:xfrm>
          <a:prstGeom prst="rect">
            <a:avLst/>
          </a:prstGeom>
          <a:noFill/>
        </p:spPr>
        <p:txBody>
          <a:bodyPr wrap="square">
            <a:spAutoFit/>
          </a:bodyPr>
          <a:lstStyle/>
          <a:p>
            <a:pPr algn="ctr" defTabSz="609585" eaLnBrk="1" fontAlgn="auto" hangingPunct="1">
              <a:spcBef>
                <a:spcPts val="0"/>
              </a:spcBef>
              <a:spcAft>
                <a:spcPts val="0"/>
              </a:spcAft>
            </a:pPr>
            <a:r>
              <a:rPr lang="en-US" sz="2800" dirty="0">
                <a:solidFill>
                  <a:srgbClr val="000000"/>
                </a:solidFill>
                <a:latin typeface="#9Slide03 Roboto Condensed" panose="02000000000000000000" pitchFamily="2" charset="0"/>
                <a:ea typeface="#9Slide03 Roboto Condensed" panose="02000000000000000000" pitchFamily="2" charset="0"/>
              </a:rPr>
              <a:t>3. </a:t>
            </a:r>
            <a:r>
              <a:rPr lang="en-US" sz="2800" dirty="0" err="1">
                <a:solidFill>
                  <a:srgbClr val="000000"/>
                </a:solidFill>
                <a:latin typeface="#9Slide03 Roboto Condensed" panose="02000000000000000000" pitchFamily="2" charset="0"/>
                <a:ea typeface="#9Slide03 Roboto Condensed" panose="02000000000000000000" pitchFamily="2" charset="0"/>
              </a:rPr>
              <a:t>Vấn</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đề</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khai</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thác</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và</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bảo</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vệ</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tài</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nguyên</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khoáng</a:t>
            </a:r>
            <a:r>
              <a:rPr lang="en-US" sz="2800" dirty="0">
                <a:solidFill>
                  <a:srgbClr val="000000"/>
                </a:solidFill>
                <a:latin typeface="#9Slide03 Roboto Condensed" panose="02000000000000000000" pitchFamily="2" charset="0"/>
                <a:ea typeface="#9Slide03 Roboto Condensed" panose="02000000000000000000" pitchFamily="2" charset="0"/>
              </a:rPr>
              <a:t> </a:t>
            </a:r>
            <a:r>
              <a:rPr lang="en-US" sz="2800" dirty="0" err="1">
                <a:solidFill>
                  <a:srgbClr val="000000"/>
                </a:solidFill>
                <a:latin typeface="#9Slide03 Roboto Condensed" panose="02000000000000000000" pitchFamily="2" charset="0"/>
                <a:ea typeface="#9Slide03 Roboto Condensed" panose="02000000000000000000" pitchFamily="2" charset="0"/>
              </a:rPr>
              <a:t>sản</a:t>
            </a:r>
            <a:endParaRPr lang="en-US" sz="2800" dirty="0">
              <a:solidFill>
                <a:srgbClr val="000000"/>
              </a:solidFill>
              <a:latin typeface="#9Slide03 Roboto Condensed" panose="02000000000000000000" pitchFamily="2" charset="0"/>
              <a:ea typeface="#9Slide03 Roboto Condensed" panose="02000000000000000000" pitchFamily="2" charset="0"/>
            </a:endParaRPr>
          </a:p>
        </p:txBody>
      </p:sp>
      <p:pic>
        <p:nvPicPr>
          <p:cNvPr id="120" name="Picture 119">
            <a:extLst>
              <a:ext uri="{FF2B5EF4-FFF2-40B4-BE49-F238E27FC236}">
                <a16:creationId xmlns:a16="http://schemas.microsoft.com/office/drawing/2014/main" id="{C0FC5B79-FBBF-49FD-B675-B80CA04FDB6C}"/>
              </a:ext>
            </a:extLst>
          </p:cNvPr>
          <p:cNvPicPr>
            <a:picLocks noChangeAspect="1"/>
          </p:cNvPicPr>
          <p:nvPr/>
        </p:nvPicPr>
        <p:blipFill>
          <a:blip r:embed="rId3"/>
          <a:stretch>
            <a:fillRect/>
          </a:stretch>
        </p:blipFill>
        <p:spPr>
          <a:xfrm>
            <a:off x="4977888" y="4307849"/>
            <a:ext cx="2149651" cy="1105980"/>
          </a:xfrm>
          <a:prstGeom prst="rect">
            <a:avLst/>
          </a:prstGeom>
        </p:spPr>
      </p:pic>
      <p:pic>
        <p:nvPicPr>
          <p:cNvPr id="7" name="Picture 4" descr="Old-Time Transportation Coal Mining PNG, Clipart, Art, Artwork, Clip Art,  Coal, Coal Mining Free PNG">
            <a:extLst>
              <a:ext uri="{FF2B5EF4-FFF2-40B4-BE49-F238E27FC236}">
                <a16:creationId xmlns:a16="http://schemas.microsoft.com/office/drawing/2014/main" id="{42C18E71-BD3A-446E-839E-705E426E54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42" b="98758" l="9753" r="89973"/>
                    </a14:imgEffect>
                  </a14:imgLayer>
                </a14:imgProps>
              </a:ext>
              <a:ext uri="{28A0092B-C50C-407E-A947-70E740481C1C}">
                <a14:useLocalDpi xmlns:a14="http://schemas.microsoft.com/office/drawing/2010/main" val="0"/>
              </a:ext>
            </a:extLst>
          </a:blip>
          <a:srcRect/>
          <a:stretch>
            <a:fillRect/>
          </a:stretch>
        </p:blipFill>
        <p:spPr bwMode="auto">
          <a:xfrm>
            <a:off x="8316687" y="1773381"/>
            <a:ext cx="1088572" cy="9628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B2D7A1E7-6D48-4EDC-ADA5-4F067A8A1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8923" y="1843313"/>
            <a:ext cx="932507" cy="875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al Sticker Mining, PNG, 749x800px, Coal, Carbon, Carbonbased Fuel,  Charcoal, Diamond Download Free">
            <a:extLst>
              <a:ext uri="{FF2B5EF4-FFF2-40B4-BE49-F238E27FC236}">
                <a16:creationId xmlns:a16="http://schemas.microsoft.com/office/drawing/2014/main" id="{97CFC90B-316E-4CA3-BEE4-90B1623D0BA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23762" y="1640113"/>
            <a:ext cx="1368697" cy="1335315"/>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C2FE968D-1F49-4A5F-8B7F-0B995C95B405}"/>
              </a:ext>
            </a:extLst>
          </p:cNvPr>
          <p:cNvSpPr txBox="1"/>
          <p:nvPr/>
        </p:nvSpPr>
        <p:spPr>
          <a:xfrm>
            <a:off x="3118653" y="656299"/>
            <a:ext cx="5560891" cy="584775"/>
          </a:xfrm>
          <a:prstGeom prst="rect">
            <a:avLst/>
          </a:prstGeom>
          <a:noFill/>
        </p:spPr>
        <p:txBody>
          <a:bodyPr wrap="square">
            <a:spAutoFit/>
          </a:bodyPr>
          <a:lstStyle/>
          <a:p>
            <a:pPr algn="ctr" defTabSz="914377" eaLnBrk="1" fontAlgn="auto" hangingPunct="1">
              <a:spcBef>
                <a:spcPts val="600"/>
              </a:spcBef>
              <a:spcAft>
                <a:spcPts val="600"/>
              </a:spcAft>
              <a:defRPr/>
            </a:pPr>
            <a:r>
              <a:rPr lang="en-US" sz="3200" dirty="0">
                <a:solidFill>
                  <a:srgbClr val="6FD6D6">
                    <a:lumMod val="10000"/>
                  </a:srgbClr>
                </a:solidFill>
                <a:latin typeface="#9Slide03 IcielPanton Black" panose="00000A00000000000000" pitchFamily="2" charset="-93"/>
              </a:rPr>
              <a:t>NỘI DUNG BÀI HỌC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03"/>
        <p:cNvGrpSpPr/>
        <p:nvPr/>
      </p:nvGrpSpPr>
      <p:grpSpPr>
        <a:xfrm>
          <a:off x="0" y="0"/>
          <a:ext cx="0" cy="0"/>
          <a:chOff x="0" y="0"/>
          <a:chExt cx="0" cy="0"/>
        </a:xfrm>
      </p:grpSpPr>
      <p:sp>
        <p:nvSpPr>
          <p:cNvPr id="904" name="Google Shape;904;p36"/>
          <p:cNvSpPr/>
          <p:nvPr/>
        </p:nvSpPr>
        <p:spPr>
          <a:xfrm>
            <a:off x="967467" y="883367"/>
            <a:ext cx="4811200" cy="4811200"/>
          </a:xfrm>
          <a:prstGeom prst="ellipse">
            <a:avLst/>
          </a:pr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81" name="Rectangle 80">
            <a:extLst>
              <a:ext uri="{FF2B5EF4-FFF2-40B4-BE49-F238E27FC236}">
                <a16:creationId xmlns:a16="http://schemas.microsoft.com/office/drawing/2014/main" id="{CE4F281D-726A-45B5-8106-C11B56BEB8B8}"/>
              </a:ext>
            </a:extLst>
          </p:cNvPr>
          <p:cNvSpPr/>
          <p:nvPr/>
        </p:nvSpPr>
        <p:spPr>
          <a:xfrm>
            <a:off x="6418317" y="0"/>
            <a:ext cx="5773683" cy="5507421"/>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sp>
        <p:nvSpPr>
          <p:cNvPr id="82" name="Rectangle 81">
            <a:extLst>
              <a:ext uri="{FF2B5EF4-FFF2-40B4-BE49-F238E27FC236}">
                <a16:creationId xmlns:a16="http://schemas.microsoft.com/office/drawing/2014/main" id="{FD87ACD1-1C2D-45D1-9820-6E8ACF12FB5F}"/>
              </a:ext>
            </a:extLst>
          </p:cNvPr>
          <p:cNvSpPr/>
          <p:nvPr/>
        </p:nvSpPr>
        <p:spPr>
          <a:xfrm>
            <a:off x="5136055" y="357352"/>
            <a:ext cx="5773683" cy="1114096"/>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defRPr/>
            </a:pPr>
            <a:endParaRPr lang="en-US">
              <a:solidFill>
                <a:srgbClr val="D1F8F8"/>
              </a:solidFill>
              <a:latin typeface="Arial"/>
            </a:endParaRPr>
          </a:p>
        </p:txBody>
      </p:sp>
      <p:sp>
        <p:nvSpPr>
          <p:cNvPr id="85" name="TextBox 84">
            <a:extLst>
              <a:ext uri="{FF2B5EF4-FFF2-40B4-BE49-F238E27FC236}">
                <a16:creationId xmlns:a16="http://schemas.microsoft.com/office/drawing/2014/main" id="{2966E1E2-46DF-4C6C-AAC0-590EA437FE80}"/>
              </a:ext>
            </a:extLst>
          </p:cNvPr>
          <p:cNvSpPr txBox="1"/>
          <p:nvPr/>
        </p:nvSpPr>
        <p:spPr>
          <a:xfrm>
            <a:off x="5531445" y="2148281"/>
            <a:ext cx="6442841" cy="2062296"/>
          </a:xfrm>
          <a:prstGeom prst="rect">
            <a:avLst/>
          </a:prstGeom>
          <a:noFill/>
        </p:spPr>
        <p:txBody>
          <a:bodyPr wrap="square">
            <a:spAutoFit/>
          </a:bodyPr>
          <a:lstStyle/>
          <a:p>
            <a:pPr algn="ctr" defTabSz="914309" eaLnBrk="1" fontAlgn="auto" hangingPunct="1">
              <a:spcBef>
                <a:spcPts val="0"/>
              </a:spcBef>
              <a:spcAft>
                <a:spcPts val="0"/>
              </a:spcAft>
              <a:defRPr/>
            </a:pPr>
            <a:r>
              <a:rPr lang="en-US" sz="4267" b="1" dirty="0">
                <a:solidFill>
                  <a:srgbClr val="101F1F"/>
                </a:solidFill>
                <a:latin typeface="#9Slide03 IcielUni Sans Heavy" panose="00000500000000000000" pitchFamily="2" charset="-93"/>
                <a:cs typeface="Times New Roman" panose="02020603050405020304" pitchFamily="18" charset="0"/>
              </a:rPr>
              <a:t>1. VIỆT NAM LÀ N</a:t>
            </a:r>
            <a:r>
              <a:rPr lang="vi-VN" sz="4267" b="1" dirty="0">
                <a:solidFill>
                  <a:srgbClr val="101F1F"/>
                </a:solidFill>
                <a:latin typeface="#9Slide03 IcielUni Sans Heavy" panose="00000500000000000000" pitchFamily="2" charset="-93"/>
                <a:cs typeface="Times New Roman" panose="02020603050405020304" pitchFamily="18" charset="0"/>
              </a:rPr>
              <a:t>ƯỚC</a:t>
            </a:r>
            <a:r>
              <a:rPr lang="en-US" sz="4267" b="1" dirty="0">
                <a:solidFill>
                  <a:srgbClr val="101F1F"/>
                </a:solidFill>
                <a:latin typeface="#9Slide03 IcielUni Sans Heavy" panose="00000500000000000000" pitchFamily="2" charset="-93"/>
                <a:cs typeface="Times New Roman" panose="02020603050405020304" pitchFamily="18" charset="0"/>
              </a:rPr>
              <a:t> GIÀU TÀI NGUYÊN KHOÁNG SẢN</a:t>
            </a:r>
            <a:endParaRPr lang="en-US" sz="4267" dirty="0">
              <a:solidFill>
                <a:srgbClr val="101F1F"/>
              </a:solidFill>
              <a:latin typeface="#9Slide03 IcielUni Sans Heavy" panose="00000500000000000000" pitchFamily="2" charset="-93"/>
            </a:endParaRPr>
          </a:p>
        </p:txBody>
      </p:sp>
      <p:pic>
        <p:nvPicPr>
          <p:cNvPr id="3074" name="Picture 2" descr="Coal Mining Vector - Coal Clipart Transparent PNG - 991x700 - Free Download  on NicePNG">
            <a:extLst>
              <a:ext uri="{FF2B5EF4-FFF2-40B4-BE49-F238E27FC236}">
                <a16:creationId xmlns:a16="http://schemas.microsoft.com/office/drawing/2014/main" id="{BAEBD83D-8C18-4395-AB8E-9D18F90949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92" b="99677" l="488" r="100000">
                        <a14:foregroundMark x1="50610" y1="26656" x2="58415" y2="35380"/>
                      </a14:backgroundRemoval>
                    </a14:imgEffect>
                  </a14:imgLayer>
                </a14:imgProps>
              </a:ext>
              <a:ext uri="{28A0092B-C50C-407E-A947-70E740481C1C}">
                <a14:useLocalDpi xmlns:a14="http://schemas.microsoft.com/office/drawing/2010/main" val="0"/>
              </a:ext>
            </a:extLst>
          </a:blip>
          <a:srcRect/>
          <a:stretch>
            <a:fillRect/>
          </a:stretch>
        </p:blipFill>
        <p:spPr bwMode="auto">
          <a:xfrm>
            <a:off x="1154455" y="1333720"/>
            <a:ext cx="4491604" cy="3390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21|17.6|2.7|10.3|4.1"/>
</p:tagLst>
</file>

<file path=ppt/tags/tag2.xml><?xml version="1.0" encoding="utf-8"?>
<p:tagLst xmlns:a="http://schemas.openxmlformats.org/drawingml/2006/main" xmlns:r="http://schemas.openxmlformats.org/officeDocument/2006/relationships" xmlns:p="http://schemas.openxmlformats.org/presentationml/2006/main">
  <p:tag name="TIMING" val="|24.7|15"/>
</p:tagLst>
</file>

<file path=ppt/tags/tag3.xml><?xml version="1.0" encoding="utf-8"?>
<p:tagLst xmlns:a="http://schemas.openxmlformats.org/drawingml/2006/main" xmlns:r="http://schemas.openxmlformats.org/officeDocument/2006/relationships" xmlns:p="http://schemas.openxmlformats.org/presentationml/2006/main">
  <p:tag name="TIMING" val="|25.7|19.1"/>
</p:tagLst>
</file>

<file path=ppt/tags/tag4.xml><?xml version="1.0" encoding="utf-8"?>
<p:tagLst xmlns:a="http://schemas.openxmlformats.org/drawingml/2006/main" xmlns:r="http://schemas.openxmlformats.org/officeDocument/2006/relationships" xmlns:p="http://schemas.openxmlformats.org/presentationml/2006/main">
  <p:tag name="TIMING" val="|2.9"/>
</p:tagLst>
</file>

<file path=ppt/tags/tag5.xml><?xml version="1.0" encoding="utf-8"?>
<p:tagLst xmlns:a="http://schemas.openxmlformats.org/drawingml/2006/main" xmlns:r="http://schemas.openxmlformats.org/officeDocument/2006/relationships" xmlns:p="http://schemas.openxmlformats.org/presentationml/2006/main">
  <p:tag name="TIMING" val="|17.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Nice Nurses Healthcare Center by Slidesgo">
  <a:themeElements>
    <a:clrScheme name="Simple Light">
      <a:dk1>
        <a:srgbClr val="101F1F"/>
      </a:dk1>
      <a:lt1>
        <a:srgbClr val="D1F8F8"/>
      </a:lt1>
      <a:dk2>
        <a:srgbClr val="6FD6D6"/>
      </a:dk2>
      <a:lt2>
        <a:srgbClr val="62BDBD"/>
      </a:lt2>
      <a:accent1>
        <a:srgbClr val="4E9696"/>
      </a:accent1>
      <a:accent2>
        <a:srgbClr val="FFC09C"/>
      </a:accent2>
      <a:accent3>
        <a:srgbClr val="FFB082"/>
      </a:accent3>
      <a:accent4>
        <a:srgbClr val="EC8E57"/>
      </a:accent4>
      <a:accent5>
        <a:srgbClr val="101F1F"/>
      </a:accent5>
      <a:accent6>
        <a:srgbClr val="FFFFFF"/>
      </a:accent6>
      <a:hlink>
        <a:srgbClr val="10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ice Nurses Healthcare Center by Slidesgo">
  <a:themeElements>
    <a:clrScheme name="Simple Light">
      <a:dk1>
        <a:srgbClr val="101F1F"/>
      </a:dk1>
      <a:lt1>
        <a:srgbClr val="D1F8F8"/>
      </a:lt1>
      <a:dk2>
        <a:srgbClr val="6FD6D6"/>
      </a:dk2>
      <a:lt2>
        <a:srgbClr val="62BDBD"/>
      </a:lt2>
      <a:accent1>
        <a:srgbClr val="4E9696"/>
      </a:accent1>
      <a:accent2>
        <a:srgbClr val="FFC09C"/>
      </a:accent2>
      <a:accent3>
        <a:srgbClr val="FFB082"/>
      </a:accent3>
      <a:accent4>
        <a:srgbClr val="EC8E57"/>
      </a:accent4>
      <a:accent5>
        <a:srgbClr val="101F1F"/>
      </a:accent5>
      <a:accent6>
        <a:srgbClr val="FFFFFF"/>
      </a:accent6>
      <a:hlink>
        <a:srgbClr val="10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4738</TotalTime>
  <Words>2031</Words>
  <Application>Microsoft Office PowerPoint</Application>
  <PresentationFormat>Widescreen</PresentationFormat>
  <Paragraphs>196</Paragraphs>
  <Slides>39</Slides>
  <Notes>12</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39</vt:i4>
      </vt:variant>
    </vt:vector>
  </HeadingPairs>
  <TitlesOfParts>
    <vt:vector size="62" baseType="lpstr">
      <vt:lpstr>#9Slide03 IcielPanton Black</vt:lpstr>
      <vt:lpstr>#9Slide03 IcielUni Sans Heavy</vt:lpstr>
      <vt:lpstr>#9Slide03 Roboto Condensed</vt:lpstr>
      <vt:lpstr>.VnArial</vt:lpstr>
      <vt:lpstr>.VnTime</vt:lpstr>
      <vt:lpstr>Arial</vt:lpstr>
      <vt:lpstr>Calibri</vt:lpstr>
      <vt:lpstr>Calibri Light</vt:lpstr>
      <vt:lpstr>Josefin Sans</vt:lpstr>
      <vt:lpstr>Lato Light</vt:lpstr>
      <vt:lpstr>Open Sans</vt:lpstr>
      <vt:lpstr>Patrick Hand</vt:lpstr>
      <vt:lpstr>Roboto Condensed Light</vt:lpstr>
      <vt:lpstr>Tahoma</vt:lpstr>
      <vt:lpstr>Times New Roman</vt:lpstr>
      <vt:lpstr>Tw Cen MT</vt:lpstr>
      <vt:lpstr>Tw Cen MT Condensed</vt:lpstr>
      <vt:lpstr>VNI-Times</vt:lpstr>
      <vt:lpstr>Wingdings 3</vt:lpstr>
      <vt:lpstr>Integral</vt:lpstr>
      <vt:lpstr>Nice Nurses Healthcare Center by Slidesgo</vt:lpstr>
      <vt:lpstr>1_Nice Nurses Healthcare Center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84974897627</cp:lastModifiedBy>
  <cp:revision>133</cp:revision>
  <cp:lastPrinted>2021-03-01T17:48:17Z</cp:lastPrinted>
  <dcterms:created xsi:type="dcterms:W3CDTF">2013-01-25T20:36:00Z</dcterms:created>
  <dcterms:modified xsi:type="dcterms:W3CDTF">2021-11-28T17:18:55Z</dcterms:modified>
</cp:coreProperties>
</file>